
<file path=[Content_Types].xml><?xml version="1.0" encoding="utf-8"?>
<Types xmlns="http://schemas.openxmlformats.org/package/2006/content-types">
  <Default Extension="fntdata" ContentType="application/x-fontdata"/>
  <Default Extension="gif" ContentType="image/gif"/>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Lst>
  <p:notesMasterIdLst>
    <p:notesMasterId r:id="rId29"/>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Lst>
  <p:sldSz cx="12192000" cy="6858000"/>
  <p:notesSz cx="6858000" cy="9144000"/>
  <p:embeddedFontLst>
    <p:embeddedFont>
      <p:font typeface="Open Sans" panose="020B0606030504020204" pitchFamily="34" charset="0"/>
      <p:regular r:id="rId30"/>
      <p:bold r:id="rId31"/>
      <p:italic r:id="rId32"/>
      <p:boldItalic r:id="rId33"/>
    </p:embeddedFont>
    <p:embeddedFont>
      <p:font typeface="Open Sans ExtraBold" panose="020B0906030804020204" pitchFamily="34" charset="0"/>
      <p:bold r:id="rId34"/>
      <p:italic r:id="rId35"/>
      <p:boldItalic r:id="rId36"/>
    </p:embeddedFont>
    <p:embeddedFont>
      <p:font typeface="Open Sans SemiBold" panose="020B0706030804020204" pitchFamily="34" charset="0"/>
      <p:regular r:id="rId37"/>
      <p:bold r:id="rId38"/>
      <p:italic r:id="rId39"/>
      <p:boldItalic r:id="rId40"/>
    </p:embeddedFont>
    <p:embeddedFont>
      <p:font typeface="Quattrocento Sans" panose="020B0502050000020003" pitchFamily="34" charset="0"/>
      <p:regular r:id="rId41"/>
      <p:bold r:id="rId42"/>
      <p:italic r:id="rId43"/>
      <p:boldItalic r:id="rId44"/>
    </p:embeddedFont>
    <p:embeddedFont>
      <p:font typeface="Roboto" panose="02000000000000000000" pitchFamily="2" charset="0"/>
      <p:regular r:id="rId45"/>
      <p:bold r:id="rId46"/>
      <p:italic r:id="rId47"/>
      <p:boldItalic r:id="rId48"/>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modifyVerifier cryptProviderType="rsaAES" cryptAlgorithmClass="hash" cryptAlgorithmType="typeAny" cryptAlgorithmSid="14" spinCount="100000" saltData="fxvHnE+5qIFtmasSPtokFg==" hashData="oyoDX8DGzcN6/xzX6MQf5SSOYVSic1i9bmjfnSsPay0Y1gaVdJCogchF608DlUMdBC5TyWFyTPsQmfFD7SJHMA=="/>
  <p:extLst>
    <p:ext uri="{EFAFB233-063F-42B5-8137-9DF3F51BA10A}">
      <p15:sldGuideLst xmlns:p15="http://schemas.microsoft.com/office/powerpoint/2012/main"/>
    </p:ext>
    <p:ext uri="GoogleSlidesCustomDataVersion2">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r:id="rId50" roundtripDataSignature="AMtx7miJe4wQO+MCMMJJb40Dxlt7Frmy4g=="/>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37"/>
    <p:restoredTop sz="83309"/>
  </p:normalViewPr>
  <p:slideViewPr>
    <p:cSldViewPr snapToGrid="0">
      <p:cViewPr varScale="1">
        <p:scale>
          <a:sx n="92" d="100"/>
          <a:sy n="92" d="100"/>
        </p:scale>
        <p:origin x="1278" y="8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font" Target="fonts/font10.fntdata"/><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font" Target="fonts/font5.fntdata"/><Relationship Id="rId42" Type="http://schemas.openxmlformats.org/officeDocument/2006/relationships/font" Target="fonts/font13.fntdata"/><Relationship Id="rId47" Type="http://schemas.openxmlformats.org/officeDocument/2006/relationships/font" Target="fonts/font18.fntdata"/><Relationship Id="rId50" Type="http://customschemas.google.com/relationships/presentationmetadata" Target="meta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font" Target="fonts/font4.fntdata"/><Relationship Id="rId38" Type="http://schemas.openxmlformats.org/officeDocument/2006/relationships/font" Target="fonts/font9.fntdata"/><Relationship Id="rId46" Type="http://schemas.openxmlformats.org/officeDocument/2006/relationships/font" Target="fonts/font17.fntdata"/><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41" Type="http://schemas.openxmlformats.org/officeDocument/2006/relationships/font" Target="fonts/font12.fntdata"/><Relationship Id="rId54"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font" Target="fonts/font3.fntdata"/><Relationship Id="rId37" Type="http://schemas.openxmlformats.org/officeDocument/2006/relationships/font" Target="fonts/font8.fntdata"/><Relationship Id="rId40" Type="http://schemas.openxmlformats.org/officeDocument/2006/relationships/font" Target="fonts/font11.fntdata"/><Relationship Id="rId45" Type="http://schemas.openxmlformats.org/officeDocument/2006/relationships/font" Target="fonts/font16.fntdata"/><Relationship Id="rId53"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font" Target="fonts/font7.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2.fntdata"/><Relationship Id="rId44" Type="http://schemas.openxmlformats.org/officeDocument/2006/relationships/font" Target="fonts/font15.fntdata"/><Relationship Id="rId52"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font" Target="fonts/font1.fntdata"/><Relationship Id="rId35" Type="http://schemas.openxmlformats.org/officeDocument/2006/relationships/font" Target="fonts/font6.fntdata"/><Relationship Id="rId43" Type="http://schemas.openxmlformats.org/officeDocument/2006/relationships/font" Target="fonts/font14.fntdata"/><Relationship Id="rId48" Type="http://schemas.openxmlformats.org/officeDocument/2006/relationships/font" Target="fonts/font19.fntdata"/><Relationship Id="rId8" Type="http://schemas.openxmlformats.org/officeDocument/2006/relationships/slide" Target="slides/slide7.xml"/><Relationship Id="rId51"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3"/>
        <p:cNvGrpSpPr/>
        <p:nvPr/>
      </p:nvGrpSpPr>
      <p:grpSpPr>
        <a:xfrm>
          <a:off x="0" y="0"/>
          <a:ext cx="0" cy="0"/>
          <a:chOff x="0" y="0"/>
          <a:chExt cx="0" cy="0"/>
        </a:xfrm>
      </p:grpSpPr>
      <p:sp>
        <p:nvSpPr>
          <p:cNvPr id="74" name="Google Shape;74;p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75" name="Google Shape;75;p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dirty="0"/>
              <a:t>Esta aula </a:t>
            </a:r>
            <a:r>
              <a:rPr lang="en-US" dirty="0" err="1"/>
              <a:t>tem</a:t>
            </a:r>
            <a:r>
              <a:rPr lang="en-US" dirty="0"/>
              <a:t> </a:t>
            </a:r>
            <a:r>
              <a:rPr lang="en-US" dirty="0" err="1"/>
              <a:t>como</a:t>
            </a:r>
            <a:r>
              <a:rPr lang="en-US" dirty="0"/>
              <a:t> </a:t>
            </a:r>
            <a:r>
              <a:rPr lang="en-US" dirty="0" err="1"/>
              <a:t>objetivo</a:t>
            </a:r>
            <a:r>
              <a:rPr lang="en-US" dirty="0"/>
              <a:t> </a:t>
            </a:r>
            <a:r>
              <a:rPr lang="en-US" dirty="0" err="1"/>
              <a:t>explorar</a:t>
            </a:r>
            <a:r>
              <a:rPr lang="en-US" dirty="0"/>
              <a:t> </a:t>
            </a:r>
            <a:r>
              <a:rPr lang="en-US" dirty="0" err="1"/>
              <a:t>os</a:t>
            </a:r>
            <a:r>
              <a:rPr lang="en-US" dirty="0"/>
              <a:t> </a:t>
            </a:r>
            <a:r>
              <a:rPr lang="en-US" dirty="0" err="1"/>
              <a:t>conceitos</a:t>
            </a:r>
            <a:r>
              <a:rPr lang="en-US" dirty="0"/>
              <a:t> </a:t>
            </a:r>
            <a:r>
              <a:rPr lang="en-US" dirty="0" err="1"/>
              <a:t>básicos</a:t>
            </a:r>
            <a:r>
              <a:rPr lang="en-US" dirty="0"/>
              <a:t> do </a:t>
            </a:r>
            <a:r>
              <a:rPr lang="en-US" dirty="0" err="1"/>
              <a:t>sistema</a:t>
            </a:r>
            <a:r>
              <a:rPr lang="en-US" dirty="0"/>
              <a:t> </a:t>
            </a:r>
            <a:r>
              <a:rPr lang="en-US" dirty="0" err="1"/>
              <a:t>hídrico</a:t>
            </a:r>
            <a:r>
              <a:rPr lang="en-US" dirty="0"/>
              <a:t>.</a:t>
            </a:r>
            <a:endParaRPr dirty="0"/>
          </a:p>
        </p:txBody>
      </p:sp>
      <p:sp>
        <p:nvSpPr>
          <p:cNvPr id="76" name="Google Shape;76;p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a:t>
            </a:fld>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5"/>
        <p:cNvGrpSpPr/>
        <p:nvPr/>
      </p:nvGrpSpPr>
      <p:grpSpPr>
        <a:xfrm>
          <a:off x="0" y="0"/>
          <a:ext cx="0" cy="0"/>
          <a:chOff x="0" y="0"/>
          <a:chExt cx="0" cy="0"/>
        </a:xfrm>
      </p:grpSpPr>
      <p:sp>
        <p:nvSpPr>
          <p:cNvPr id="166" name="Google Shape;166;p1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67" name="Google Shape;167;p10: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sz="1200">
                <a:solidFill>
                  <a:srgbClr val="000000"/>
                </a:solidFill>
              </a:rPr>
              <a:t>O gerenciamento de bacias hidrográficas refere-se ao gerenciamento de qualquer atividade que interaja com a água na bacia hidrográfica ou que tenha impacto sobre ela. Isso se refere principalmente às ações e políticas adotadas dentro da </a:t>
            </a:r>
            <a:r>
              <a:rPr lang="en-US">
                <a:solidFill>
                  <a:srgbClr val="000000"/>
                </a:solidFill>
              </a:rPr>
              <a:t>bacia hidrográfica </a:t>
            </a:r>
            <a:r>
              <a:rPr lang="en-US" sz="1200">
                <a:solidFill>
                  <a:srgbClr val="000000"/>
                </a:solidFill>
              </a:rPr>
              <a:t>e ao impacto sobre a flora e a fauna que dependem da água dentro de seus limites.  Por exemplo, o corte de florestas afeta a hidrologia da bacia hidrográfica. Isso afeta o controle de inundações na região, afetando a sedimentação e a erosão do solo. </a:t>
            </a:r>
            <a:r>
              <a:rPr lang="en-US">
                <a:solidFill>
                  <a:srgbClr val="000000"/>
                </a:solidFill>
              </a:rPr>
              <a:t>A construção </a:t>
            </a:r>
            <a:r>
              <a:rPr lang="en-US" sz="1200">
                <a:solidFill>
                  <a:srgbClr val="000000"/>
                </a:solidFill>
              </a:rPr>
              <a:t>de uma represa afeta o fluxo de água a jusante. A água usada para irrigação em regiões a montante terá um impacto sobre os assentamentos que vivem a jusante. Portanto, é necessário encontrar um equilíbrio entre a retirada e o consumo de água nas áreas a montante e a jusante de uma bacia hidrográfica. As práticas que promovem esse equilíbrio e regulam o fluxo de água podem ser categorizadas sob a égide do gerenciamento de bacias hidrográficas. Normalmente, essas práticas de gestão </a:t>
            </a:r>
            <a:r>
              <a:rPr lang="en-US" sz="1200"/>
              <a:t>justificam uma ação integrada </a:t>
            </a:r>
            <a:r>
              <a:rPr lang="en-US"/>
              <a:t>e/ou </a:t>
            </a:r>
            <a:r>
              <a:rPr lang="en-US" sz="1200"/>
              <a:t>combinada de vários setores. Às vezes, elas podem envolver duas ou mais nações.</a:t>
            </a:r>
            <a:endParaRPr/>
          </a:p>
          <a:p>
            <a:pPr marL="0" marR="0" lvl="0" indent="0" algn="l" rtl="0">
              <a:lnSpc>
                <a:spcPct val="100000"/>
              </a:lnSpc>
              <a:spcBef>
                <a:spcPts val="0"/>
              </a:spcBef>
              <a:spcAft>
                <a:spcPts val="0"/>
              </a:spcAft>
              <a:buClr>
                <a:schemeClr val="dk1"/>
              </a:buClr>
              <a:buSzPts val="1200"/>
              <a:buFont typeface="Calibri"/>
              <a:buNone/>
            </a:pPr>
            <a:endParaRPr sz="1200"/>
          </a:p>
          <a:p>
            <a:pPr marL="0" marR="0" lvl="0" indent="0" algn="l" rtl="0">
              <a:lnSpc>
                <a:spcPct val="100000"/>
              </a:lnSpc>
              <a:spcBef>
                <a:spcPts val="0"/>
              </a:spcBef>
              <a:spcAft>
                <a:spcPts val="0"/>
              </a:spcAft>
              <a:buClr>
                <a:schemeClr val="dk1"/>
              </a:buClr>
              <a:buSzPts val="1200"/>
              <a:buFont typeface="Calibri"/>
              <a:buNone/>
            </a:pPr>
            <a:endParaRPr sz="1200">
              <a:solidFill>
                <a:srgbClr val="000000"/>
              </a:solidFill>
            </a:endParaRPr>
          </a:p>
        </p:txBody>
      </p:sp>
      <p:sp>
        <p:nvSpPr>
          <p:cNvPr id="168" name="Google Shape;168;p10: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10</a:t>
            </a:fld>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6"/>
        <p:cNvGrpSpPr/>
        <p:nvPr/>
      </p:nvGrpSpPr>
      <p:grpSpPr>
        <a:xfrm>
          <a:off x="0" y="0"/>
          <a:ext cx="0" cy="0"/>
          <a:chOff x="0" y="0"/>
          <a:chExt cx="0" cy="0"/>
        </a:xfrm>
      </p:grpSpPr>
      <p:sp>
        <p:nvSpPr>
          <p:cNvPr id="177" name="Google Shape;177;p1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78" name="Google Shape;178;p1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just" rtl="0">
              <a:spcBef>
                <a:spcPts val="0"/>
              </a:spcBef>
              <a:spcAft>
                <a:spcPts val="0"/>
              </a:spcAft>
              <a:buNone/>
            </a:pPr>
            <a:r>
              <a:rPr lang="en-US" sz="1200" dirty="0">
                <a:solidFill>
                  <a:srgbClr val="000000"/>
                </a:solidFill>
              </a:rPr>
              <a:t>O </a:t>
            </a:r>
            <a:r>
              <a:rPr lang="en-US" sz="1200" dirty="0" err="1">
                <a:solidFill>
                  <a:srgbClr val="000000"/>
                </a:solidFill>
              </a:rPr>
              <a:t>gerenciamento</a:t>
            </a:r>
            <a:r>
              <a:rPr lang="en-US" sz="1200" dirty="0">
                <a:solidFill>
                  <a:srgbClr val="000000"/>
                </a:solidFill>
              </a:rPr>
              <a:t> </a:t>
            </a:r>
            <a:r>
              <a:rPr lang="en-US" sz="1200" dirty="0" err="1">
                <a:solidFill>
                  <a:srgbClr val="000000"/>
                </a:solidFill>
              </a:rPr>
              <a:t>integrado</a:t>
            </a:r>
            <a:r>
              <a:rPr lang="en-US" sz="1200" dirty="0">
                <a:solidFill>
                  <a:srgbClr val="000000"/>
                </a:solidFill>
              </a:rPr>
              <a:t> de </a:t>
            </a:r>
            <a:r>
              <a:rPr lang="en-US" sz="1200" dirty="0" err="1">
                <a:solidFill>
                  <a:srgbClr val="000000"/>
                </a:solidFill>
              </a:rPr>
              <a:t>bacias</a:t>
            </a:r>
            <a:r>
              <a:rPr lang="en-US" sz="1200" dirty="0">
                <a:solidFill>
                  <a:srgbClr val="000000"/>
                </a:solidFill>
              </a:rPr>
              <a:t> </a:t>
            </a:r>
            <a:r>
              <a:rPr lang="en-US" sz="1200" dirty="0" err="1">
                <a:solidFill>
                  <a:srgbClr val="000000"/>
                </a:solidFill>
              </a:rPr>
              <a:t>hidrográficas</a:t>
            </a:r>
            <a:r>
              <a:rPr lang="en-US" sz="1200" dirty="0">
                <a:solidFill>
                  <a:srgbClr val="000000"/>
                </a:solidFill>
              </a:rPr>
              <a:t> </a:t>
            </a:r>
            <a:r>
              <a:rPr lang="en-US" sz="1200" dirty="0" err="1">
                <a:solidFill>
                  <a:srgbClr val="000000"/>
                </a:solidFill>
              </a:rPr>
              <a:t>tem</a:t>
            </a:r>
            <a:r>
              <a:rPr lang="en-US" sz="1200" dirty="0">
                <a:solidFill>
                  <a:srgbClr val="000000"/>
                </a:solidFill>
              </a:rPr>
              <a:t> </a:t>
            </a:r>
            <a:r>
              <a:rPr lang="en-US" sz="1200" dirty="0" err="1">
                <a:solidFill>
                  <a:srgbClr val="000000"/>
                </a:solidFill>
              </a:rPr>
              <a:t>uma</a:t>
            </a:r>
            <a:r>
              <a:rPr lang="en-US" sz="1200" dirty="0">
                <a:solidFill>
                  <a:srgbClr val="000000"/>
                </a:solidFill>
              </a:rPr>
              <a:t> </a:t>
            </a:r>
            <a:r>
              <a:rPr lang="en-US" sz="1200" dirty="0" err="1">
                <a:solidFill>
                  <a:srgbClr val="000000"/>
                </a:solidFill>
              </a:rPr>
              <a:t>visão</a:t>
            </a:r>
            <a:r>
              <a:rPr lang="en-US" sz="1200" dirty="0">
                <a:solidFill>
                  <a:srgbClr val="000000"/>
                </a:solidFill>
              </a:rPr>
              <a:t> </a:t>
            </a:r>
            <a:r>
              <a:rPr lang="en-US" sz="1200" dirty="0" err="1">
                <a:solidFill>
                  <a:srgbClr val="000000"/>
                </a:solidFill>
              </a:rPr>
              <a:t>integrada</a:t>
            </a:r>
            <a:r>
              <a:rPr lang="en-US" sz="1200" dirty="0">
                <a:solidFill>
                  <a:srgbClr val="000000"/>
                </a:solidFill>
              </a:rPr>
              <a:t> das </a:t>
            </a:r>
            <a:r>
              <a:rPr lang="en-US" sz="1200" dirty="0" err="1">
                <a:solidFill>
                  <a:srgbClr val="000000"/>
                </a:solidFill>
              </a:rPr>
              <a:t>atividades</a:t>
            </a:r>
            <a:r>
              <a:rPr lang="en-US" sz="1200" dirty="0">
                <a:solidFill>
                  <a:srgbClr val="000000"/>
                </a:solidFill>
              </a:rPr>
              <a:t> </a:t>
            </a:r>
            <a:r>
              <a:rPr lang="en-US" sz="1200" dirty="0" err="1">
                <a:solidFill>
                  <a:srgbClr val="000000"/>
                </a:solidFill>
              </a:rPr>
              <a:t>dentro</a:t>
            </a:r>
            <a:r>
              <a:rPr lang="en-US" sz="1200" dirty="0">
                <a:solidFill>
                  <a:srgbClr val="000000"/>
                </a:solidFill>
              </a:rPr>
              <a:t> de </a:t>
            </a:r>
            <a:r>
              <a:rPr lang="en-US" sz="1200" dirty="0" err="1">
                <a:solidFill>
                  <a:srgbClr val="000000"/>
                </a:solidFill>
              </a:rPr>
              <a:t>uma</a:t>
            </a:r>
            <a:r>
              <a:rPr lang="en-US" sz="1200" dirty="0">
                <a:solidFill>
                  <a:srgbClr val="000000"/>
                </a:solidFill>
              </a:rPr>
              <a:t> </a:t>
            </a:r>
            <a:r>
              <a:rPr lang="en-US" sz="1200" dirty="0" err="1">
                <a:solidFill>
                  <a:srgbClr val="000000"/>
                </a:solidFill>
              </a:rPr>
              <a:t>bacia</a:t>
            </a:r>
            <a:r>
              <a:rPr lang="en-US" sz="1200" dirty="0">
                <a:solidFill>
                  <a:srgbClr val="000000"/>
                </a:solidFill>
              </a:rPr>
              <a:t> </a:t>
            </a:r>
            <a:r>
              <a:rPr lang="en-US" sz="1200" dirty="0" err="1">
                <a:solidFill>
                  <a:srgbClr val="000000"/>
                </a:solidFill>
              </a:rPr>
              <a:t>hidrográfica</a:t>
            </a:r>
            <a:r>
              <a:rPr lang="en-US" sz="1200" dirty="0">
                <a:solidFill>
                  <a:srgbClr val="000000"/>
                </a:solidFill>
              </a:rPr>
              <a:t> </a:t>
            </a:r>
            <a:r>
              <a:rPr lang="en-US" sz="1200" dirty="0" err="1">
                <a:solidFill>
                  <a:srgbClr val="000000"/>
                </a:solidFill>
              </a:rPr>
              <a:t>ou</a:t>
            </a:r>
            <a:r>
              <a:rPr lang="en-US" sz="1200" dirty="0">
                <a:solidFill>
                  <a:srgbClr val="000000"/>
                </a:solidFill>
              </a:rPr>
              <a:t> de </a:t>
            </a:r>
            <a:r>
              <a:rPr lang="en-US" sz="1200" dirty="0" err="1">
                <a:solidFill>
                  <a:srgbClr val="000000"/>
                </a:solidFill>
              </a:rPr>
              <a:t>uma</a:t>
            </a:r>
            <a:r>
              <a:rPr lang="en-US" sz="1200" dirty="0">
                <a:solidFill>
                  <a:srgbClr val="000000"/>
                </a:solidFill>
              </a:rPr>
              <a:t> </a:t>
            </a:r>
            <a:r>
              <a:rPr lang="en-US" sz="1200" dirty="0" err="1">
                <a:solidFill>
                  <a:srgbClr val="000000"/>
                </a:solidFill>
              </a:rPr>
              <a:t>captação</a:t>
            </a:r>
            <a:r>
              <a:rPr lang="en-US" sz="1200" dirty="0">
                <a:solidFill>
                  <a:srgbClr val="000000"/>
                </a:solidFill>
              </a:rPr>
              <a:t>. </a:t>
            </a:r>
            <a:r>
              <a:rPr lang="en-US" sz="1200" dirty="0" err="1">
                <a:solidFill>
                  <a:srgbClr val="000000"/>
                </a:solidFill>
              </a:rPr>
              <a:t>Isso</a:t>
            </a:r>
            <a:r>
              <a:rPr lang="en-US" sz="1200" dirty="0">
                <a:solidFill>
                  <a:srgbClr val="000000"/>
                </a:solidFill>
              </a:rPr>
              <a:t> </a:t>
            </a:r>
            <a:r>
              <a:rPr lang="en-US" sz="1200" dirty="0" err="1">
                <a:solidFill>
                  <a:srgbClr val="000000"/>
                </a:solidFill>
              </a:rPr>
              <a:t>pode</a:t>
            </a:r>
            <a:r>
              <a:rPr lang="en-US" sz="1200" dirty="0">
                <a:solidFill>
                  <a:srgbClr val="000000"/>
                </a:solidFill>
              </a:rPr>
              <a:t> </a:t>
            </a:r>
            <a:r>
              <a:rPr lang="en-US" sz="1200" dirty="0" err="1">
                <a:solidFill>
                  <a:srgbClr val="000000"/>
                </a:solidFill>
              </a:rPr>
              <a:t>envolver</a:t>
            </a:r>
            <a:r>
              <a:rPr lang="en-US" sz="1200" dirty="0">
                <a:solidFill>
                  <a:srgbClr val="000000"/>
                </a:solidFill>
              </a:rPr>
              <a:t> </a:t>
            </a:r>
            <a:r>
              <a:rPr lang="en-US" sz="1200" dirty="0" err="1">
                <a:solidFill>
                  <a:srgbClr val="000000"/>
                </a:solidFill>
              </a:rPr>
              <a:t>uma</a:t>
            </a:r>
            <a:r>
              <a:rPr lang="en-US" sz="1200" dirty="0">
                <a:solidFill>
                  <a:srgbClr val="000000"/>
                </a:solidFill>
              </a:rPr>
              <a:t> </a:t>
            </a:r>
            <a:r>
              <a:rPr lang="en-US" sz="1200" dirty="0" err="1">
                <a:solidFill>
                  <a:srgbClr val="000000"/>
                </a:solidFill>
              </a:rPr>
              <a:t>série</a:t>
            </a:r>
            <a:r>
              <a:rPr lang="en-US" sz="1200" dirty="0">
                <a:solidFill>
                  <a:srgbClr val="000000"/>
                </a:solidFill>
              </a:rPr>
              <a:t> de </a:t>
            </a:r>
            <a:r>
              <a:rPr lang="en-US" sz="1200" dirty="0" err="1">
                <a:solidFill>
                  <a:srgbClr val="000000"/>
                </a:solidFill>
              </a:rPr>
              <a:t>atividades</a:t>
            </a:r>
            <a:r>
              <a:rPr lang="en-US" sz="1200" dirty="0">
                <a:solidFill>
                  <a:srgbClr val="000000"/>
                </a:solidFill>
              </a:rPr>
              <a:t> </a:t>
            </a:r>
            <a:r>
              <a:rPr lang="en-US" sz="1200" dirty="0" err="1">
                <a:solidFill>
                  <a:srgbClr val="000000"/>
                </a:solidFill>
              </a:rPr>
              <a:t>ou</a:t>
            </a:r>
            <a:r>
              <a:rPr lang="en-US" sz="1200" dirty="0">
                <a:solidFill>
                  <a:srgbClr val="000000"/>
                </a:solidFill>
              </a:rPr>
              <a:t> </a:t>
            </a:r>
            <a:r>
              <a:rPr lang="en-US" sz="1200" dirty="0" err="1">
                <a:solidFill>
                  <a:srgbClr val="000000"/>
                </a:solidFill>
              </a:rPr>
              <a:t>elementos</a:t>
            </a:r>
            <a:r>
              <a:rPr lang="en-US" dirty="0">
                <a:solidFill>
                  <a:srgbClr val="000000"/>
                </a:solidFill>
              </a:rPr>
              <a:t>, </a:t>
            </a:r>
            <a:r>
              <a:rPr lang="en-US" dirty="0" err="1">
                <a:solidFill>
                  <a:srgbClr val="000000"/>
                </a:solidFill>
              </a:rPr>
              <a:t>como</a:t>
            </a:r>
            <a:r>
              <a:rPr lang="en-US" dirty="0">
                <a:solidFill>
                  <a:srgbClr val="000000"/>
                </a:solidFill>
              </a:rPr>
              <a:t> segue. A </a:t>
            </a:r>
            <a:r>
              <a:rPr lang="en-US" dirty="0" err="1">
                <a:solidFill>
                  <a:srgbClr val="000000"/>
                </a:solidFill>
              </a:rPr>
              <a:t>hidrologia</a:t>
            </a:r>
            <a:r>
              <a:rPr lang="en-US" dirty="0">
                <a:solidFill>
                  <a:srgbClr val="000000"/>
                </a:solidFill>
              </a:rPr>
              <a:t> </a:t>
            </a:r>
            <a:r>
              <a:rPr lang="en-US" sz="1200" dirty="0">
                <a:solidFill>
                  <a:srgbClr val="000000"/>
                </a:solidFill>
              </a:rPr>
              <a:t>e a </a:t>
            </a:r>
            <a:r>
              <a:rPr lang="en-US" sz="1200" dirty="0" err="1">
                <a:solidFill>
                  <a:srgbClr val="000000"/>
                </a:solidFill>
              </a:rPr>
              <a:t>disponibilidade</a:t>
            </a:r>
            <a:r>
              <a:rPr lang="en-US" sz="1200" dirty="0">
                <a:solidFill>
                  <a:srgbClr val="000000"/>
                </a:solidFill>
              </a:rPr>
              <a:t> de </a:t>
            </a:r>
            <a:r>
              <a:rPr lang="en-US" sz="1200" dirty="0" err="1">
                <a:solidFill>
                  <a:srgbClr val="000000"/>
                </a:solidFill>
              </a:rPr>
              <a:t>água</a:t>
            </a:r>
            <a:r>
              <a:rPr lang="en-US" sz="1200" dirty="0">
                <a:solidFill>
                  <a:srgbClr val="000000"/>
                </a:solidFill>
              </a:rPr>
              <a:t> </a:t>
            </a:r>
            <a:r>
              <a:rPr lang="en-US" sz="1200" dirty="0" err="1">
                <a:solidFill>
                  <a:srgbClr val="000000"/>
                </a:solidFill>
              </a:rPr>
              <a:t>consideram</a:t>
            </a:r>
            <a:r>
              <a:rPr lang="en-US" sz="1200" dirty="0">
                <a:solidFill>
                  <a:srgbClr val="000000"/>
                </a:solidFill>
              </a:rPr>
              <a:t> a </a:t>
            </a:r>
            <a:r>
              <a:rPr lang="en-US" sz="1200" dirty="0" err="1">
                <a:solidFill>
                  <a:srgbClr val="000000"/>
                </a:solidFill>
              </a:rPr>
              <a:t>quantidade</a:t>
            </a:r>
            <a:r>
              <a:rPr lang="en-US" sz="1200" dirty="0">
                <a:solidFill>
                  <a:srgbClr val="000000"/>
                </a:solidFill>
              </a:rPr>
              <a:t> de </a:t>
            </a:r>
            <a:r>
              <a:rPr lang="en-US" sz="1200" dirty="0" err="1">
                <a:solidFill>
                  <a:srgbClr val="000000"/>
                </a:solidFill>
              </a:rPr>
              <a:t>água</a:t>
            </a:r>
            <a:r>
              <a:rPr lang="en-US" sz="1200" dirty="0">
                <a:solidFill>
                  <a:srgbClr val="000000"/>
                </a:solidFill>
              </a:rPr>
              <a:t> </a:t>
            </a:r>
            <a:r>
              <a:rPr lang="en-US" sz="1200" dirty="0" err="1">
                <a:solidFill>
                  <a:srgbClr val="000000"/>
                </a:solidFill>
              </a:rPr>
              <a:t>disponível</a:t>
            </a:r>
            <a:r>
              <a:rPr lang="en-US" sz="1200" dirty="0">
                <a:solidFill>
                  <a:srgbClr val="000000"/>
                </a:solidFill>
              </a:rPr>
              <a:t> para </a:t>
            </a:r>
            <a:r>
              <a:rPr lang="en-US" sz="1200" dirty="0" err="1">
                <a:solidFill>
                  <a:srgbClr val="000000"/>
                </a:solidFill>
              </a:rPr>
              <a:t>retirada</a:t>
            </a:r>
            <a:r>
              <a:rPr lang="en-US" sz="1200" dirty="0">
                <a:solidFill>
                  <a:srgbClr val="000000"/>
                </a:solidFill>
              </a:rPr>
              <a:t> e </a:t>
            </a:r>
            <a:r>
              <a:rPr lang="en-US" sz="1200" dirty="0" err="1">
                <a:solidFill>
                  <a:srgbClr val="000000"/>
                </a:solidFill>
              </a:rPr>
              <a:t>consumo</a:t>
            </a:r>
            <a:r>
              <a:rPr lang="en-US" sz="1200" dirty="0">
                <a:solidFill>
                  <a:srgbClr val="000000"/>
                </a:solidFill>
              </a:rPr>
              <a:t>. A </a:t>
            </a:r>
            <a:r>
              <a:rPr lang="en-US" sz="1200" dirty="0" err="1">
                <a:solidFill>
                  <a:srgbClr val="000000"/>
                </a:solidFill>
              </a:rPr>
              <a:t>qualidade</a:t>
            </a:r>
            <a:r>
              <a:rPr lang="en-US" sz="1200" dirty="0">
                <a:solidFill>
                  <a:srgbClr val="000000"/>
                </a:solidFill>
              </a:rPr>
              <a:t> da </a:t>
            </a:r>
            <a:r>
              <a:rPr lang="en-US" sz="1200" dirty="0" err="1">
                <a:solidFill>
                  <a:srgbClr val="000000"/>
                </a:solidFill>
              </a:rPr>
              <a:t>água</a:t>
            </a:r>
            <a:r>
              <a:rPr lang="en-US" sz="1200" dirty="0">
                <a:solidFill>
                  <a:srgbClr val="000000"/>
                </a:solidFill>
              </a:rPr>
              <a:t> </a:t>
            </a:r>
            <a:r>
              <a:rPr lang="en-US" sz="1200" dirty="0" err="1">
                <a:solidFill>
                  <a:srgbClr val="000000"/>
                </a:solidFill>
              </a:rPr>
              <a:t>refere</a:t>
            </a:r>
            <a:r>
              <a:rPr lang="en-US" sz="1200" dirty="0">
                <a:solidFill>
                  <a:srgbClr val="000000"/>
                </a:solidFill>
              </a:rPr>
              <a:t>-se </a:t>
            </a:r>
            <a:r>
              <a:rPr lang="en-US" sz="1200" dirty="0" err="1">
                <a:solidFill>
                  <a:srgbClr val="000000"/>
                </a:solidFill>
              </a:rPr>
              <a:t>ao</a:t>
            </a:r>
            <a:r>
              <a:rPr lang="en-US" sz="1200" dirty="0">
                <a:solidFill>
                  <a:srgbClr val="000000"/>
                </a:solidFill>
              </a:rPr>
              <a:t> </a:t>
            </a:r>
            <a:r>
              <a:rPr lang="en-US" sz="1200" dirty="0" err="1">
                <a:solidFill>
                  <a:srgbClr val="000000"/>
                </a:solidFill>
              </a:rPr>
              <a:t>atendimento</a:t>
            </a:r>
            <a:r>
              <a:rPr lang="en-US" sz="1200" dirty="0">
                <a:solidFill>
                  <a:srgbClr val="000000"/>
                </a:solidFill>
              </a:rPr>
              <a:t> dos </a:t>
            </a:r>
            <a:r>
              <a:rPr lang="en-US" sz="1200" dirty="0" err="1">
                <a:solidFill>
                  <a:srgbClr val="000000"/>
                </a:solidFill>
              </a:rPr>
              <a:t>padrões</a:t>
            </a:r>
            <a:r>
              <a:rPr lang="en-US" sz="1200" dirty="0">
                <a:solidFill>
                  <a:srgbClr val="000000"/>
                </a:solidFill>
              </a:rPr>
              <a:t> de </a:t>
            </a:r>
            <a:r>
              <a:rPr lang="en-US" sz="1200" dirty="0" err="1">
                <a:solidFill>
                  <a:srgbClr val="000000"/>
                </a:solidFill>
              </a:rPr>
              <a:t>qualidade</a:t>
            </a:r>
            <a:r>
              <a:rPr lang="en-US" sz="1200" dirty="0">
                <a:solidFill>
                  <a:srgbClr val="000000"/>
                </a:solidFill>
              </a:rPr>
              <a:t> </a:t>
            </a:r>
            <a:r>
              <a:rPr lang="en-US" sz="1200" dirty="0" err="1">
                <a:solidFill>
                  <a:srgbClr val="000000"/>
                </a:solidFill>
              </a:rPr>
              <a:t>exigidos</a:t>
            </a:r>
            <a:r>
              <a:rPr lang="en-US" sz="1200" dirty="0">
                <a:solidFill>
                  <a:srgbClr val="000000"/>
                </a:solidFill>
              </a:rPr>
              <a:t> para fins de </a:t>
            </a:r>
            <a:r>
              <a:rPr lang="en-US" sz="1200" dirty="0" err="1">
                <a:solidFill>
                  <a:srgbClr val="000000"/>
                </a:solidFill>
              </a:rPr>
              <a:t>consumo</a:t>
            </a:r>
            <a:r>
              <a:rPr lang="en-US" sz="1200" dirty="0">
                <a:solidFill>
                  <a:srgbClr val="000000"/>
                </a:solidFill>
              </a:rPr>
              <a:t> </a:t>
            </a:r>
            <a:r>
              <a:rPr lang="en-US" sz="1200" dirty="0" err="1">
                <a:solidFill>
                  <a:srgbClr val="000000"/>
                </a:solidFill>
              </a:rPr>
              <a:t>seguro</a:t>
            </a:r>
            <a:r>
              <a:rPr lang="en-US" sz="1200" dirty="0">
                <a:solidFill>
                  <a:srgbClr val="000000"/>
                </a:solidFill>
              </a:rPr>
              <a:t>. As </a:t>
            </a:r>
            <a:r>
              <a:rPr lang="en-US" sz="1200" dirty="0" err="1">
                <a:solidFill>
                  <a:srgbClr val="000000"/>
                </a:solidFill>
              </a:rPr>
              <a:t>funções</a:t>
            </a:r>
            <a:r>
              <a:rPr lang="en-US" sz="1200" dirty="0">
                <a:solidFill>
                  <a:srgbClr val="000000"/>
                </a:solidFill>
              </a:rPr>
              <a:t> do </a:t>
            </a:r>
            <a:r>
              <a:rPr lang="en-US" sz="1200" dirty="0" err="1">
                <a:solidFill>
                  <a:srgbClr val="000000"/>
                </a:solidFill>
              </a:rPr>
              <a:t>ecossistema</a:t>
            </a:r>
            <a:r>
              <a:rPr lang="en-US" sz="1200" dirty="0">
                <a:solidFill>
                  <a:srgbClr val="000000"/>
                </a:solidFill>
              </a:rPr>
              <a:t> e a </a:t>
            </a:r>
            <a:r>
              <a:rPr lang="en-US" sz="1200" dirty="0" err="1">
                <a:solidFill>
                  <a:srgbClr val="000000"/>
                </a:solidFill>
              </a:rPr>
              <a:t>morfologia</a:t>
            </a:r>
            <a:r>
              <a:rPr lang="en-US" sz="1200" dirty="0">
                <a:solidFill>
                  <a:srgbClr val="000000"/>
                </a:solidFill>
              </a:rPr>
              <a:t> do canal do </a:t>
            </a:r>
            <a:r>
              <a:rPr lang="en-US" sz="1200" dirty="0" err="1">
                <a:solidFill>
                  <a:srgbClr val="000000"/>
                </a:solidFill>
              </a:rPr>
              <a:t>córrego</a:t>
            </a:r>
            <a:r>
              <a:rPr lang="en-US" sz="1200" dirty="0">
                <a:solidFill>
                  <a:srgbClr val="000000"/>
                </a:solidFill>
              </a:rPr>
              <a:t> </a:t>
            </a:r>
            <a:r>
              <a:rPr lang="en-US" dirty="0" err="1">
                <a:solidFill>
                  <a:srgbClr val="000000"/>
                </a:solidFill>
              </a:rPr>
              <a:t>incluem</a:t>
            </a:r>
            <a:r>
              <a:rPr lang="en-US" dirty="0">
                <a:solidFill>
                  <a:srgbClr val="000000"/>
                </a:solidFill>
              </a:rPr>
              <a:t> </a:t>
            </a:r>
            <a:r>
              <a:rPr lang="en-US" dirty="0" err="1">
                <a:solidFill>
                  <a:srgbClr val="000000"/>
                </a:solidFill>
              </a:rPr>
              <a:t>atividades</a:t>
            </a:r>
            <a:r>
              <a:rPr lang="en-US" dirty="0">
                <a:solidFill>
                  <a:srgbClr val="000000"/>
                </a:solidFill>
              </a:rPr>
              <a:t> </a:t>
            </a:r>
            <a:r>
              <a:rPr lang="en-US" sz="1200" dirty="0">
                <a:solidFill>
                  <a:srgbClr val="000000"/>
                </a:solidFill>
              </a:rPr>
              <a:t>que </a:t>
            </a:r>
            <a:r>
              <a:rPr lang="en-US" sz="1200" dirty="0" err="1">
                <a:solidFill>
                  <a:srgbClr val="000000"/>
                </a:solidFill>
              </a:rPr>
              <a:t>podem</a:t>
            </a:r>
            <a:r>
              <a:rPr lang="en-US" sz="1200" dirty="0">
                <a:solidFill>
                  <a:srgbClr val="000000"/>
                </a:solidFill>
              </a:rPr>
              <a:t> </a:t>
            </a:r>
            <a:r>
              <a:rPr lang="en-US" sz="1200" dirty="0" err="1">
                <a:solidFill>
                  <a:srgbClr val="000000"/>
                </a:solidFill>
              </a:rPr>
              <a:t>variar</a:t>
            </a:r>
            <a:r>
              <a:rPr lang="en-US" sz="1200" dirty="0">
                <a:solidFill>
                  <a:srgbClr val="000000"/>
                </a:solidFill>
              </a:rPr>
              <a:t> </a:t>
            </a:r>
            <a:r>
              <a:rPr lang="en-US" sz="1200" dirty="0" err="1">
                <a:solidFill>
                  <a:srgbClr val="000000"/>
                </a:solidFill>
              </a:rPr>
              <a:t>desde</a:t>
            </a:r>
            <a:r>
              <a:rPr lang="en-US" sz="1200" dirty="0">
                <a:solidFill>
                  <a:srgbClr val="000000"/>
                </a:solidFill>
              </a:rPr>
              <a:t> a </a:t>
            </a:r>
            <a:r>
              <a:rPr lang="en-US" sz="1200" dirty="0" err="1">
                <a:solidFill>
                  <a:srgbClr val="000000"/>
                </a:solidFill>
              </a:rPr>
              <a:t>manutenção</a:t>
            </a:r>
            <a:r>
              <a:rPr lang="en-US" sz="1200" dirty="0">
                <a:solidFill>
                  <a:srgbClr val="000000"/>
                </a:solidFill>
              </a:rPr>
              <a:t> de um </a:t>
            </a:r>
            <a:r>
              <a:rPr lang="en-US" sz="1200" dirty="0" err="1">
                <a:solidFill>
                  <a:srgbClr val="000000"/>
                </a:solidFill>
              </a:rPr>
              <a:t>fluxo</a:t>
            </a:r>
            <a:r>
              <a:rPr lang="en-US" sz="1200" dirty="0">
                <a:solidFill>
                  <a:srgbClr val="000000"/>
                </a:solidFill>
              </a:rPr>
              <a:t> </a:t>
            </a:r>
            <a:r>
              <a:rPr lang="en-US" sz="1200" dirty="0" err="1">
                <a:solidFill>
                  <a:srgbClr val="000000"/>
                </a:solidFill>
              </a:rPr>
              <a:t>mínimo</a:t>
            </a:r>
            <a:r>
              <a:rPr lang="en-US" sz="1200" dirty="0">
                <a:solidFill>
                  <a:srgbClr val="000000"/>
                </a:solidFill>
              </a:rPr>
              <a:t> </a:t>
            </a:r>
            <a:r>
              <a:rPr lang="en-US" sz="1200" dirty="0" err="1">
                <a:solidFill>
                  <a:srgbClr val="000000"/>
                </a:solidFill>
              </a:rPr>
              <a:t>nos</a:t>
            </a:r>
            <a:r>
              <a:rPr lang="en-US" sz="1200" dirty="0">
                <a:solidFill>
                  <a:srgbClr val="000000"/>
                </a:solidFill>
              </a:rPr>
              <a:t> </a:t>
            </a:r>
            <a:r>
              <a:rPr lang="en-US" sz="1200" dirty="0" err="1">
                <a:solidFill>
                  <a:srgbClr val="000000"/>
                </a:solidFill>
              </a:rPr>
              <a:t>rios</a:t>
            </a:r>
            <a:r>
              <a:rPr lang="en-US" sz="1200" dirty="0">
                <a:solidFill>
                  <a:srgbClr val="000000"/>
                </a:solidFill>
              </a:rPr>
              <a:t> </a:t>
            </a:r>
            <a:r>
              <a:rPr lang="en-US" sz="1200" dirty="0" err="1">
                <a:solidFill>
                  <a:srgbClr val="000000"/>
                </a:solidFill>
              </a:rPr>
              <a:t>até</a:t>
            </a:r>
            <a:r>
              <a:rPr lang="en-US" sz="1200" dirty="0">
                <a:solidFill>
                  <a:srgbClr val="000000"/>
                </a:solidFill>
              </a:rPr>
              <a:t> a </a:t>
            </a:r>
            <a:r>
              <a:rPr lang="en-US" sz="1200" dirty="0" err="1">
                <a:solidFill>
                  <a:srgbClr val="000000"/>
                </a:solidFill>
              </a:rPr>
              <a:t>garantia</a:t>
            </a:r>
            <a:r>
              <a:rPr lang="en-US" sz="1200" dirty="0">
                <a:solidFill>
                  <a:srgbClr val="000000"/>
                </a:solidFill>
              </a:rPr>
              <a:t> de que </a:t>
            </a:r>
            <a:r>
              <a:rPr lang="en-US" sz="1200" dirty="0" err="1">
                <a:solidFill>
                  <a:srgbClr val="000000"/>
                </a:solidFill>
              </a:rPr>
              <a:t>os</a:t>
            </a:r>
            <a:r>
              <a:rPr lang="en-US" sz="1200" dirty="0">
                <a:solidFill>
                  <a:srgbClr val="000000"/>
                </a:solidFill>
              </a:rPr>
              <a:t> </a:t>
            </a:r>
            <a:r>
              <a:rPr lang="en-US" sz="1200" dirty="0" err="1">
                <a:solidFill>
                  <a:srgbClr val="000000"/>
                </a:solidFill>
              </a:rPr>
              <a:t>pequenos</a:t>
            </a:r>
            <a:r>
              <a:rPr lang="en-US" sz="1200" dirty="0">
                <a:solidFill>
                  <a:srgbClr val="000000"/>
                </a:solidFill>
              </a:rPr>
              <a:t> </a:t>
            </a:r>
            <a:r>
              <a:rPr lang="en-US" sz="1200" dirty="0" err="1">
                <a:solidFill>
                  <a:srgbClr val="000000"/>
                </a:solidFill>
              </a:rPr>
              <a:t>córregos</a:t>
            </a:r>
            <a:r>
              <a:rPr lang="en-US" sz="1200" dirty="0">
                <a:solidFill>
                  <a:srgbClr val="000000"/>
                </a:solidFill>
              </a:rPr>
              <a:t> e </a:t>
            </a:r>
            <a:r>
              <a:rPr lang="en-US" sz="1200" dirty="0" err="1">
                <a:solidFill>
                  <a:srgbClr val="000000"/>
                </a:solidFill>
              </a:rPr>
              <a:t>suas</a:t>
            </a:r>
            <a:r>
              <a:rPr lang="en-US" sz="1200" dirty="0">
                <a:solidFill>
                  <a:srgbClr val="000000"/>
                </a:solidFill>
              </a:rPr>
              <a:t> </a:t>
            </a:r>
            <a:r>
              <a:rPr lang="en-US" sz="1200" dirty="0" err="1">
                <a:solidFill>
                  <a:srgbClr val="000000"/>
                </a:solidFill>
              </a:rPr>
              <a:t>formas</a:t>
            </a:r>
            <a:r>
              <a:rPr lang="en-US" sz="1200" dirty="0">
                <a:solidFill>
                  <a:srgbClr val="000000"/>
                </a:solidFill>
              </a:rPr>
              <a:t> </a:t>
            </a:r>
            <a:r>
              <a:rPr lang="en-US" sz="1200" dirty="0" err="1">
                <a:solidFill>
                  <a:srgbClr val="000000"/>
                </a:solidFill>
              </a:rPr>
              <a:t>não</a:t>
            </a:r>
            <a:r>
              <a:rPr lang="en-US" sz="1200" dirty="0">
                <a:solidFill>
                  <a:srgbClr val="000000"/>
                </a:solidFill>
              </a:rPr>
              <a:t> </a:t>
            </a:r>
            <a:r>
              <a:rPr lang="en-US" sz="1200" dirty="0" err="1">
                <a:solidFill>
                  <a:srgbClr val="000000"/>
                </a:solidFill>
              </a:rPr>
              <a:t>sofram</a:t>
            </a:r>
            <a:r>
              <a:rPr lang="en-US" sz="1200" dirty="0">
                <a:solidFill>
                  <a:srgbClr val="000000"/>
                </a:solidFill>
              </a:rPr>
              <a:t> </a:t>
            </a:r>
            <a:r>
              <a:rPr lang="en-US" sz="1200" dirty="0" err="1">
                <a:solidFill>
                  <a:srgbClr val="000000"/>
                </a:solidFill>
              </a:rPr>
              <a:t>grandes</a:t>
            </a:r>
            <a:r>
              <a:rPr lang="en-US" sz="1200" dirty="0">
                <a:solidFill>
                  <a:srgbClr val="000000"/>
                </a:solidFill>
              </a:rPr>
              <a:t> </a:t>
            </a:r>
            <a:r>
              <a:rPr lang="en-US" sz="1200" dirty="0" err="1">
                <a:solidFill>
                  <a:srgbClr val="000000"/>
                </a:solidFill>
              </a:rPr>
              <a:t>alterações</a:t>
            </a:r>
            <a:r>
              <a:rPr lang="en-US" sz="1200" dirty="0">
                <a:solidFill>
                  <a:srgbClr val="000000"/>
                </a:solidFill>
              </a:rPr>
              <a:t> </a:t>
            </a:r>
            <a:r>
              <a:rPr lang="en-US" sz="1200" dirty="0" err="1">
                <a:solidFill>
                  <a:srgbClr val="000000"/>
                </a:solidFill>
              </a:rPr>
              <a:t>ao</a:t>
            </a:r>
            <a:r>
              <a:rPr lang="en-US" sz="1200" dirty="0">
                <a:solidFill>
                  <a:srgbClr val="000000"/>
                </a:solidFill>
              </a:rPr>
              <a:t> </a:t>
            </a:r>
            <a:r>
              <a:rPr lang="en-US" sz="1200" dirty="0" err="1">
                <a:solidFill>
                  <a:srgbClr val="000000"/>
                </a:solidFill>
              </a:rPr>
              <a:t>longo</a:t>
            </a:r>
            <a:r>
              <a:rPr lang="en-US" sz="1200" dirty="0">
                <a:solidFill>
                  <a:srgbClr val="000000"/>
                </a:solidFill>
              </a:rPr>
              <a:t> do tempo. </a:t>
            </a:r>
            <a:r>
              <a:rPr lang="en-US" sz="1200" dirty="0" err="1">
                <a:solidFill>
                  <a:srgbClr val="000000"/>
                </a:solidFill>
              </a:rPr>
              <a:t>Os</a:t>
            </a:r>
            <a:r>
              <a:rPr lang="en-US" sz="1200" dirty="0">
                <a:solidFill>
                  <a:srgbClr val="000000"/>
                </a:solidFill>
              </a:rPr>
              <a:t> </a:t>
            </a:r>
            <a:r>
              <a:rPr lang="en-US" sz="1200" dirty="0" err="1">
                <a:solidFill>
                  <a:srgbClr val="000000"/>
                </a:solidFill>
              </a:rPr>
              <a:t>elementos</a:t>
            </a:r>
            <a:r>
              <a:rPr lang="en-US" sz="1200" dirty="0">
                <a:solidFill>
                  <a:srgbClr val="000000"/>
                </a:solidFill>
              </a:rPr>
              <a:t> </a:t>
            </a:r>
            <a:r>
              <a:rPr lang="en-US" sz="1200" dirty="0" err="1">
                <a:solidFill>
                  <a:srgbClr val="000000"/>
                </a:solidFill>
              </a:rPr>
              <a:t>mencionados</a:t>
            </a:r>
            <a:r>
              <a:rPr lang="en-US" sz="1200" dirty="0">
                <a:solidFill>
                  <a:srgbClr val="000000"/>
                </a:solidFill>
              </a:rPr>
              <a:t> </a:t>
            </a:r>
            <a:r>
              <a:rPr lang="en-US" sz="1200" dirty="0" err="1">
                <a:solidFill>
                  <a:srgbClr val="000000"/>
                </a:solidFill>
              </a:rPr>
              <a:t>acima</a:t>
            </a:r>
            <a:r>
              <a:rPr lang="en-US" sz="1200" dirty="0">
                <a:solidFill>
                  <a:srgbClr val="000000"/>
                </a:solidFill>
              </a:rPr>
              <a:t> </a:t>
            </a:r>
            <a:r>
              <a:rPr lang="en-US" sz="1200" dirty="0" err="1">
                <a:solidFill>
                  <a:srgbClr val="000000"/>
                </a:solidFill>
              </a:rPr>
              <a:t>são</a:t>
            </a:r>
            <a:r>
              <a:rPr lang="en-US" sz="1200" dirty="0">
                <a:solidFill>
                  <a:srgbClr val="000000"/>
                </a:solidFill>
              </a:rPr>
              <a:t> </a:t>
            </a:r>
            <a:r>
              <a:rPr lang="en-US" sz="1200" dirty="0" err="1">
                <a:solidFill>
                  <a:srgbClr val="000000"/>
                </a:solidFill>
              </a:rPr>
              <a:t>apenas</a:t>
            </a:r>
            <a:r>
              <a:rPr lang="en-US" sz="1200" dirty="0">
                <a:solidFill>
                  <a:srgbClr val="000000"/>
                </a:solidFill>
              </a:rPr>
              <a:t> </a:t>
            </a:r>
            <a:r>
              <a:rPr lang="en-US" sz="1200" dirty="0" err="1">
                <a:solidFill>
                  <a:srgbClr val="000000"/>
                </a:solidFill>
              </a:rPr>
              <a:t>aspectos</a:t>
            </a:r>
            <a:r>
              <a:rPr lang="en-US" sz="1200" dirty="0">
                <a:solidFill>
                  <a:srgbClr val="000000"/>
                </a:solidFill>
              </a:rPr>
              <a:t> </a:t>
            </a:r>
            <a:r>
              <a:rPr lang="en-US" sz="1200" dirty="0" err="1">
                <a:solidFill>
                  <a:srgbClr val="000000"/>
                </a:solidFill>
              </a:rPr>
              <a:t>selecionados</a:t>
            </a:r>
            <a:r>
              <a:rPr lang="en-US" sz="1200" dirty="0">
                <a:solidFill>
                  <a:srgbClr val="000000"/>
                </a:solidFill>
              </a:rPr>
              <a:t> das </a:t>
            </a:r>
            <a:r>
              <a:rPr lang="en-US" sz="1200" dirty="0" err="1">
                <a:solidFill>
                  <a:srgbClr val="000000"/>
                </a:solidFill>
              </a:rPr>
              <a:t>atividades</a:t>
            </a:r>
            <a:r>
              <a:rPr lang="en-US" sz="1200" dirty="0">
                <a:solidFill>
                  <a:srgbClr val="000000"/>
                </a:solidFill>
              </a:rPr>
              <a:t> </a:t>
            </a:r>
            <a:r>
              <a:rPr lang="en-US" sz="1200" dirty="0" err="1">
                <a:solidFill>
                  <a:srgbClr val="000000"/>
                </a:solidFill>
              </a:rPr>
              <a:t>envolvidas</a:t>
            </a:r>
            <a:r>
              <a:rPr lang="en-US" sz="1200" dirty="0">
                <a:solidFill>
                  <a:srgbClr val="000000"/>
                </a:solidFill>
              </a:rPr>
              <a:t> no </a:t>
            </a:r>
            <a:r>
              <a:rPr lang="en-US" sz="1200" dirty="0" err="1">
                <a:solidFill>
                  <a:srgbClr val="000000"/>
                </a:solidFill>
              </a:rPr>
              <a:t>gerenciamento</a:t>
            </a:r>
            <a:r>
              <a:rPr lang="en-US" sz="1200" dirty="0">
                <a:solidFill>
                  <a:srgbClr val="000000"/>
                </a:solidFill>
              </a:rPr>
              <a:t> </a:t>
            </a:r>
            <a:r>
              <a:rPr lang="en-US" sz="1200" dirty="0" err="1">
                <a:solidFill>
                  <a:srgbClr val="000000"/>
                </a:solidFill>
              </a:rPr>
              <a:t>integrado</a:t>
            </a:r>
            <a:r>
              <a:rPr lang="en-US" sz="1200" dirty="0">
                <a:solidFill>
                  <a:srgbClr val="000000"/>
                </a:solidFill>
              </a:rPr>
              <a:t> </a:t>
            </a:r>
            <a:r>
              <a:rPr lang="en-US" dirty="0">
                <a:solidFill>
                  <a:srgbClr val="000000"/>
                </a:solidFill>
              </a:rPr>
              <a:t>de </a:t>
            </a:r>
            <a:r>
              <a:rPr lang="en-US" dirty="0" err="1">
                <a:solidFill>
                  <a:srgbClr val="000000"/>
                </a:solidFill>
              </a:rPr>
              <a:t>bacias</a:t>
            </a:r>
            <a:r>
              <a:rPr lang="en-US" dirty="0">
                <a:solidFill>
                  <a:srgbClr val="000000"/>
                </a:solidFill>
              </a:rPr>
              <a:t> </a:t>
            </a:r>
            <a:r>
              <a:rPr lang="en-US" dirty="0" err="1">
                <a:solidFill>
                  <a:srgbClr val="000000"/>
                </a:solidFill>
              </a:rPr>
              <a:t>hidrográficas</a:t>
            </a:r>
            <a:r>
              <a:rPr lang="en-US" sz="1200" dirty="0">
                <a:solidFill>
                  <a:srgbClr val="000000"/>
                </a:solidFill>
              </a:rPr>
              <a:t>. </a:t>
            </a:r>
            <a:r>
              <a:rPr lang="en-US" sz="1200" dirty="0" err="1">
                <a:solidFill>
                  <a:srgbClr val="000000"/>
                </a:solidFill>
              </a:rPr>
              <a:t>É</a:t>
            </a:r>
            <a:r>
              <a:rPr lang="en-US" sz="1200" dirty="0">
                <a:solidFill>
                  <a:srgbClr val="000000"/>
                </a:solidFill>
              </a:rPr>
              <a:t> </a:t>
            </a:r>
            <a:r>
              <a:rPr lang="en-US" sz="1200" dirty="0" err="1">
                <a:solidFill>
                  <a:srgbClr val="000000"/>
                </a:solidFill>
              </a:rPr>
              <a:t>importante</a:t>
            </a:r>
            <a:r>
              <a:rPr lang="en-US" sz="1200" dirty="0">
                <a:solidFill>
                  <a:srgbClr val="000000"/>
                </a:solidFill>
              </a:rPr>
              <a:t> </a:t>
            </a:r>
            <a:r>
              <a:rPr lang="en-US" sz="1200" dirty="0" err="1">
                <a:solidFill>
                  <a:srgbClr val="000000"/>
                </a:solidFill>
              </a:rPr>
              <a:t>entender</a:t>
            </a:r>
            <a:r>
              <a:rPr lang="en-US" sz="1200" dirty="0">
                <a:solidFill>
                  <a:srgbClr val="000000"/>
                </a:solidFill>
              </a:rPr>
              <a:t> que </a:t>
            </a:r>
            <a:r>
              <a:rPr lang="en-US" sz="1200" dirty="0" err="1"/>
              <a:t>não</a:t>
            </a:r>
            <a:r>
              <a:rPr lang="en-US" sz="1200" dirty="0"/>
              <a:t> </a:t>
            </a:r>
            <a:r>
              <a:rPr lang="en-US" sz="1200" dirty="0" err="1"/>
              <a:t>são</a:t>
            </a:r>
            <a:r>
              <a:rPr lang="en-US" sz="1200" dirty="0"/>
              <a:t> as </a:t>
            </a:r>
            <a:r>
              <a:rPr lang="en-US" sz="1200" dirty="0" err="1"/>
              <a:t>ações</a:t>
            </a:r>
            <a:r>
              <a:rPr lang="en-US" sz="1200" dirty="0"/>
              <a:t> de </a:t>
            </a:r>
            <a:r>
              <a:rPr lang="en-US" sz="1200" dirty="0" err="1"/>
              <a:t>uma</a:t>
            </a:r>
            <a:r>
              <a:rPr lang="en-US" sz="1200" dirty="0"/>
              <a:t> </a:t>
            </a:r>
            <a:r>
              <a:rPr lang="en-US" sz="1200" dirty="0" err="1"/>
              <a:t>única</a:t>
            </a:r>
            <a:r>
              <a:rPr lang="en-US" sz="1200" dirty="0"/>
              <a:t> </a:t>
            </a:r>
            <a:r>
              <a:rPr lang="en-US" sz="1200" dirty="0" err="1"/>
              <a:t>entidade</a:t>
            </a:r>
            <a:r>
              <a:rPr lang="en-US" sz="1200" dirty="0"/>
              <a:t> </a:t>
            </a:r>
            <a:r>
              <a:rPr lang="en-US" sz="1200" dirty="0" err="1"/>
              <a:t>ou</a:t>
            </a:r>
            <a:r>
              <a:rPr lang="en-US" sz="1200" dirty="0"/>
              <a:t> </a:t>
            </a:r>
            <a:r>
              <a:rPr lang="en-US" sz="1200" dirty="0" err="1"/>
              <a:t>ator</a:t>
            </a:r>
            <a:r>
              <a:rPr lang="en-US" sz="1200" dirty="0"/>
              <a:t> que </a:t>
            </a:r>
            <a:r>
              <a:rPr lang="en-US" sz="1200" dirty="0" err="1"/>
              <a:t>gerenciam</a:t>
            </a:r>
            <a:r>
              <a:rPr lang="en-US" sz="1200" dirty="0"/>
              <a:t> </a:t>
            </a:r>
            <a:r>
              <a:rPr lang="en-US" sz="1200" dirty="0" err="1"/>
              <a:t>os</a:t>
            </a:r>
            <a:r>
              <a:rPr lang="en-US" sz="1200" dirty="0"/>
              <a:t> </a:t>
            </a:r>
            <a:r>
              <a:rPr lang="en-US" sz="1200" dirty="0" err="1"/>
              <a:t>elementos</a:t>
            </a:r>
            <a:r>
              <a:rPr lang="en-US" sz="1200" dirty="0"/>
              <a:t> </a:t>
            </a:r>
            <a:r>
              <a:rPr lang="en-US" sz="1200" dirty="0" err="1"/>
              <a:t>mencionados</a:t>
            </a:r>
            <a:r>
              <a:rPr lang="en-US" sz="1200" dirty="0"/>
              <a:t> </a:t>
            </a:r>
            <a:r>
              <a:rPr lang="en-US" sz="1200" dirty="0" err="1"/>
              <a:t>acima</a:t>
            </a:r>
            <a:r>
              <a:rPr lang="en-US" sz="1200" dirty="0"/>
              <a:t>. </a:t>
            </a:r>
            <a:r>
              <a:rPr lang="en-US" dirty="0"/>
              <a:t>Em </a:t>
            </a:r>
            <a:r>
              <a:rPr lang="en-US" dirty="0" err="1"/>
              <a:t>vez</a:t>
            </a:r>
            <a:r>
              <a:rPr lang="en-US" dirty="0"/>
              <a:t> </a:t>
            </a:r>
            <a:r>
              <a:rPr lang="en-US" dirty="0" err="1"/>
              <a:t>disso</a:t>
            </a:r>
            <a:r>
              <a:rPr lang="en-US" sz="1200" dirty="0"/>
              <a:t>, </a:t>
            </a:r>
            <a:r>
              <a:rPr lang="en-US" sz="1200" dirty="0" err="1"/>
              <a:t>é</a:t>
            </a:r>
            <a:r>
              <a:rPr lang="en-US" sz="1200" dirty="0"/>
              <a:t> </a:t>
            </a:r>
            <a:r>
              <a:rPr lang="en-US" sz="1200" dirty="0" err="1"/>
              <a:t>uma</a:t>
            </a:r>
            <a:r>
              <a:rPr lang="en-US" sz="1200" dirty="0"/>
              <a:t> </a:t>
            </a:r>
            <a:r>
              <a:rPr lang="en-US" sz="1200" dirty="0" err="1"/>
              <a:t>combinação</a:t>
            </a:r>
            <a:r>
              <a:rPr lang="en-US" sz="1200" dirty="0"/>
              <a:t> de </a:t>
            </a:r>
            <a:r>
              <a:rPr lang="en-US" sz="1200" dirty="0" err="1"/>
              <a:t>órgãos</a:t>
            </a:r>
            <a:r>
              <a:rPr lang="en-US" sz="1200" dirty="0"/>
              <a:t> </a:t>
            </a:r>
            <a:r>
              <a:rPr lang="en-US" sz="1200" dirty="0" err="1"/>
              <a:t>governamentais</a:t>
            </a:r>
            <a:r>
              <a:rPr lang="en-US" sz="1200" dirty="0"/>
              <a:t>, </a:t>
            </a:r>
            <a:r>
              <a:rPr lang="en-US" sz="1200" dirty="0" err="1"/>
              <a:t>municipais</a:t>
            </a:r>
            <a:r>
              <a:rPr lang="en-US" sz="1200" dirty="0"/>
              <a:t>, privados e </a:t>
            </a:r>
            <a:r>
              <a:rPr lang="en-US" sz="1200" dirty="0" err="1"/>
              <a:t>atores</a:t>
            </a:r>
            <a:r>
              <a:rPr lang="en-US" sz="1200" dirty="0"/>
              <a:t> e </a:t>
            </a:r>
            <a:r>
              <a:rPr lang="en-US" sz="1200" dirty="0" err="1"/>
              <a:t>entidades</a:t>
            </a:r>
            <a:r>
              <a:rPr lang="en-US" sz="1200" dirty="0"/>
              <a:t> </a:t>
            </a:r>
            <a:r>
              <a:rPr lang="en-US" sz="1200" dirty="0" err="1"/>
              <a:t>individuais</a:t>
            </a:r>
            <a:r>
              <a:rPr lang="en-US" sz="1200" dirty="0"/>
              <a:t> que </a:t>
            </a:r>
            <a:r>
              <a:rPr lang="en-US" sz="1200" dirty="0" err="1"/>
              <a:t>influenciam</a:t>
            </a:r>
            <a:r>
              <a:rPr lang="en-US" sz="1200" dirty="0"/>
              <a:t> a </a:t>
            </a:r>
            <a:r>
              <a:rPr lang="en-US" sz="1200" dirty="0" err="1"/>
              <a:t>bacia</a:t>
            </a:r>
            <a:r>
              <a:rPr lang="en-US" sz="1200" dirty="0"/>
              <a:t> </a:t>
            </a:r>
            <a:r>
              <a:rPr lang="en-US" sz="1200" dirty="0" err="1"/>
              <a:t>hidrográfica</a:t>
            </a:r>
            <a:r>
              <a:rPr lang="en-US" sz="1200" dirty="0"/>
              <a:t>. </a:t>
            </a:r>
            <a:r>
              <a:rPr lang="en-US" sz="1200" dirty="0" err="1"/>
              <a:t>Os</a:t>
            </a:r>
            <a:r>
              <a:rPr lang="en-US" sz="1200" dirty="0"/>
              <a:t> </a:t>
            </a:r>
            <a:r>
              <a:rPr lang="en-US" sz="1200" dirty="0" err="1"/>
              <a:t>mecanismos</a:t>
            </a:r>
            <a:r>
              <a:rPr lang="en-US" sz="1200" dirty="0"/>
              <a:t> </a:t>
            </a:r>
            <a:r>
              <a:rPr lang="en-US" sz="1200" dirty="0" err="1"/>
              <a:t>usados</a:t>
            </a:r>
            <a:r>
              <a:rPr lang="en-US" sz="1200" dirty="0"/>
              <a:t> para </a:t>
            </a:r>
            <a:r>
              <a:rPr lang="en-US" sz="1200" dirty="0" err="1"/>
              <a:t>gerenciar</a:t>
            </a:r>
            <a:r>
              <a:rPr lang="en-US" sz="1200" dirty="0"/>
              <a:t> </a:t>
            </a:r>
            <a:r>
              <a:rPr lang="en-US" sz="1200" dirty="0" err="1"/>
              <a:t>uma</a:t>
            </a:r>
            <a:r>
              <a:rPr lang="en-US" sz="1200" dirty="0"/>
              <a:t> </a:t>
            </a:r>
            <a:r>
              <a:rPr lang="en-US" sz="1200" dirty="0" err="1"/>
              <a:t>bacia</a:t>
            </a:r>
            <a:r>
              <a:rPr lang="en-US" sz="1200" dirty="0"/>
              <a:t> </a:t>
            </a:r>
            <a:r>
              <a:rPr lang="en-US" sz="1200" dirty="0" err="1"/>
              <a:t>hidrográfica</a:t>
            </a:r>
            <a:r>
              <a:rPr lang="en-US" sz="1200" dirty="0"/>
              <a:t> </a:t>
            </a:r>
            <a:r>
              <a:rPr lang="en-US" sz="1200" dirty="0" err="1"/>
              <a:t>são</a:t>
            </a:r>
            <a:r>
              <a:rPr lang="en-US" sz="1200" dirty="0"/>
              <a:t> de </a:t>
            </a:r>
            <a:r>
              <a:rPr lang="en-US" sz="1200" dirty="0" err="1"/>
              <a:t>diferentes</a:t>
            </a:r>
            <a:r>
              <a:rPr lang="en-US" sz="1200" dirty="0"/>
              <a:t> </a:t>
            </a:r>
            <a:r>
              <a:rPr lang="en-US" sz="1200" dirty="0" err="1"/>
              <a:t>tipos</a:t>
            </a:r>
            <a:r>
              <a:rPr lang="en-US" sz="1200" dirty="0"/>
              <a:t>. Eles </a:t>
            </a:r>
            <a:r>
              <a:rPr lang="en-US" sz="1200" dirty="0" err="1"/>
              <a:t>podem</a:t>
            </a:r>
            <a:r>
              <a:rPr lang="en-US" sz="1200" dirty="0"/>
              <a:t> </a:t>
            </a:r>
            <a:r>
              <a:rPr lang="en-US" sz="1200" dirty="0" err="1"/>
              <a:t>incluir</a:t>
            </a:r>
            <a:r>
              <a:rPr lang="en-US" sz="1200" dirty="0"/>
              <a:t> </a:t>
            </a:r>
            <a:r>
              <a:rPr lang="en-US" sz="1200" dirty="0" err="1"/>
              <a:t>medidas</a:t>
            </a:r>
            <a:r>
              <a:rPr lang="en-US" sz="1200" dirty="0"/>
              <a:t> </a:t>
            </a:r>
            <a:r>
              <a:rPr lang="en-US" sz="1200" dirty="0" err="1"/>
              <a:t>físicas</a:t>
            </a:r>
            <a:r>
              <a:rPr lang="en-US" sz="1200" dirty="0"/>
              <a:t>, </a:t>
            </a:r>
            <a:r>
              <a:rPr lang="en-US" sz="1200" dirty="0" err="1"/>
              <a:t>como</a:t>
            </a:r>
            <a:r>
              <a:rPr lang="en-US" sz="1200" dirty="0"/>
              <a:t> a </a:t>
            </a:r>
            <a:r>
              <a:rPr lang="en-US" sz="1200" dirty="0" err="1"/>
              <a:t>construção</a:t>
            </a:r>
            <a:r>
              <a:rPr lang="en-US" sz="1200" dirty="0"/>
              <a:t> de </a:t>
            </a:r>
            <a:r>
              <a:rPr lang="en-US" sz="1200" dirty="0" err="1"/>
              <a:t>uma</a:t>
            </a:r>
            <a:r>
              <a:rPr lang="en-US" sz="1200" dirty="0"/>
              <a:t> </a:t>
            </a:r>
            <a:r>
              <a:rPr lang="en-US" sz="1200" dirty="0" err="1"/>
              <a:t>represa</a:t>
            </a:r>
            <a:r>
              <a:rPr lang="en-US" sz="1200" dirty="0"/>
              <a:t>, o </a:t>
            </a:r>
            <a:r>
              <a:rPr lang="en-US" sz="1200" dirty="0" err="1"/>
              <a:t>estabelecimento</a:t>
            </a:r>
            <a:r>
              <a:rPr lang="en-US" sz="1200" dirty="0"/>
              <a:t> de </a:t>
            </a:r>
            <a:r>
              <a:rPr lang="en-US" sz="1200" dirty="0" err="1"/>
              <a:t>tubulações</a:t>
            </a:r>
            <a:r>
              <a:rPr lang="en-US" sz="1200" dirty="0"/>
              <a:t> para </a:t>
            </a:r>
            <a:r>
              <a:rPr lang="en-US" dirty="0" err="1"/>
              <a:t>levar</a:t>
            </a:r>
            <a:r>
              <a:rPr lang="en-US" dirty="0"/>
              <a:t> </a:t>
            </a:r>
            <a:r>
              <a:rPr lang="en-US" sz="1200" dirty="0" err="1"/>
              <a:t>água</a:t>
            </a:r>
            <a:r>
              <a:rPr lang="en-US" sz="1200" dirty="0"/>
              <a:t> </a:t>
            </a:r>
            <a:r>
              <a:rPr lang="en-US" sz="1200" dirty="0" err="1"/>
              <a:t>às</a:t>
            </a:r>
            <a:r>
              <a:rPr lang="en-US" sz="1200" dirty="0"/>
              <a:t> casas e a </a:t>
            </a:r>
            <a:r>
              <a:rPr lang="en-US" sz="1200" dirty="0" err="1"/>
              <a:t>infraestrutura</a:t>
            </a:r>
            <a:r>
              <a:rPr lang="en-US" sz="1200" dirty="0"/>
              <a:t> de </a:t>
            </a:r>
            <a:r>
              <a:rPr lang="en-US" sz="1200" dirty="0" err="1"/>
              <a:t>irrigação</a:t>
            </a:r>
            <a:r>
              <a:rPr lang="en-US" sz="1200" dirty="0"/>
              <a:t>. As </a:t>
            </a:r>
            <a:r>
              <a:rPr lang="en-US" sz="1200" dirty="0" err="1"/>
              <a:t>medidas</a:t>
            </a:r>
            <a:r>
              <a:rPr lang="en-US" sz="1200" dirty="0"/>
              <a:t> </a:t>
            </a:r>
            <a:r>
              <a:rPr lang="en-US" sz="1200" dirty="0" err="1"/>
              <a:t>regulatórias</a:t>
            </a:r>
            <a:r>
              <a:rPr lang="en-US" sz="1200" dirty="0"/>
              <a:t> </a:t>
            </a:r>
            <a:r>
              <a:rPr lang="en-US" sz="1200" dirty="0" err="1"/>
              <a:t>podem</a:t>
            </a:r>
            <a:r>
              <a:rPr lang="en-US" sz="1200" dirty="0"/>
              <a:t> </a:t>
            </a:r>
            <a:r>
              <a:rPr lang="en-US" sz="1200" dirty="0" err="1"/>
              <a:t>incluir</a:t>
            </a:r>
            <a:r>
              <a:rPr lang="en-US" sz="1200" dirty="0"/>
              <a:t> </a:t>
            </a:r>
            <a:r>
              <a:rPr lang="en-US" sz="1200" dirty="0" err="1"/>
              <a:t>políticas</a:t>
            </a:r>
            <a:r>
              <a:rPr lang="en-US" sz="1200" dirty="0"/>
              <a:t> que </a:t>
            </a:r>
            <a:r>
              <a:rPr lang="en-US" sz="1200" dirty="0" err="1"/>
              <a:t>impeçam</a:t>
            </a:r>
            <a:r>
              <a:rPr lang="en-US" sz="1200" dirty="0"/>
              <a:t> o </a:t>
            </a:r>
            <a:r>
              <a:rPr lang="en-US" sz="1200" dirty="0" err="1"/>
              <a:t>desmatamento</a:t>
            </a:r>
            <a:r>
              <a:rPr lang="en-US" sz="1200" dirty="0"/>
              <a:t>, o </a:t>
            </a:r>
            <a:r>
              <a:rPr lang="en-US" sz="1200" dirty="0" err="1"/>
              <a:t>estabelecimento</a:t>
            </a:r>
            <a:r>
              <a:rPr lang="en-US" sz="1200" dirty="0"/>
              <a:t> de </a:t>
            </a:r>
            <a:r>
              <a:rPr lang="en-US" sz="1200" dirty="0" err="1"/>
              <a:t>fluxos</a:t>
            </a:r>
            <a:r>
              <a:rPr lang="en-US" sz="1200" dirty="0"/>
              <a:t> </a:t>
            </a:r>
            <a:r>
              <a:rPr lang="en-US" sz="1200" dirty="0" err="1"/>
              <a:t>ambientais</a:t>
            </a:r>
            <a:r>
              <a:rPr lang="en-US" sz="1200" dirty="0"/>
              <a:t> </a:t>
            </a:r>
            <a:r>
              <a:rPr lang="en-US" sz="1200" dirty="0" err="1"/>
              <a:t>mínimos</a:t>
            </a:r>
            <a:r>
              <a:rPr lang="en-US" sz="1200" dirty="0"/>
              <a:t> </a:t>
            </a:r>
            <a:r>
              <a:rPr lang="en-US" sz="1200" dirty="0" err="1"/>
              <a:t>nos</a:t>
            </a:r>
            <a:r>
              <a:rPr lang="en-US" sz="1200" dirty="0"/>
              <a:t> </a:t>
            </a:r>
            <a:r>
              <a:rPr lang="en-US" sz="1200" dirty="0" err="1"/>
              <a:t>rios</a:t>
            </a:r>
            <a:r>
              <a:rPr lang="en-US" sz="1200" dirty="0"/>
              <a:t> e </a:t>
            </a:r>
            <a:r>
              <a:rPr lang="en-US" sz="1200" dirty="0" err="1"/>
              <a:t>assim</a:t>
            </a:r>
            <a:r>
              <a:rPr lang="en-US" sz="1200" dirty="0"/>
              <a:t> </a:t>
            </a:r>
            <a:r>
              <a:rPr lang="en-US" sz="1200" dirty="0" err="1"/>
              <a:t>por</a:t>
            </a:r>
            <a:r>
              <a:rPr lang="en-US" sz="1200" dirty="0"/>
              <a:t> </a:t>
            </a:r>
            <a:r>
              <a:rPr lang="en-US" sz="1200" dirty="0" err="1"/>
              <a:t>diante</a:t>
            </a:r>
            <a:r>
              <a:rPr lang="en-US" sz="1200" dirty="0"/>
              <a:t>. As ferramentas </a:t>
            </a:r>
            <a:r>
              <a:rPr lang="en-US" dirty="0" err="1"/>
              <a:t>econômicas</a:t>
            </a:r>
            <a:r>
              <a:rPr lang="en-US" dirty="0"/>
              <a:t> </a:t>
            </a:r>
            <a:r>
              <a:rPr lang="en-US" sz="1200" dirty="0" err="1"/>
              <a:t>podem</a:t>
            </a:r>
            <a:r>
              <a:rPr lang="en-US" sz="1200" dirty="0"/>
              <a:t> </a:t>
            </a:r>
            <a:r>
              <a:rPr lang="en-US" sz="1200" dirty="0" err="1"/>
              <a:t>incluir</a:t>
            </a:r>
            <a:r>
              <a:rPr lang="en-US" sz="1200" dirty="0"/>
              <a:t> </a:t>
            </a:r>
            <a:r>
              <a:rPr lang="en-US" sz="1200" dirty="0" err="1"/>
              <a:t>mecanismos</a:t>
            </a:r>
            <a:r>
              <a:rPr lang="en-US" sz="1200" dirty="0"/>
              <a:t> </a:t>
            </a:r>
            <a:r>
              <a:rPr lang="en-US" sz="1200" dirty="0" err="1"/>
              <a:t>financeiros</a:t>
            </a:r>
            <a:r>
              <a:rPr lang="en-US" sz="1200" dirty="0"/>
              <a:t>, </a:t>
            </a:r>
            <a:r>
              <a:rPr lang="en-US" sz="1200" dirty="0" err="1"/>
              <a:t>preços</a:t>
            </a:r>
            <a:r>
              <a:rPr lang="en-US" sz="1200" dirty="0"/>
              <a:t> e </a:t>
            </a:r>
            <a:r>
              <a:rPr lang="en-US" sz="1200" dirty="0" err="1"/>
              <a:t>impostos</a:t>
            </a:r>
            <a:r>
              <a:rPr lang="en-US" sz="1200" dirty="0"/>
              <a:t> para </a:t>
            </a:r>
            <a:r>
              <a:rPr lang="en-US" sz="1200" dirty="0" err="1"/>
              <a:t>facilitar</a:t>
            </a:r>
            <a:r>
              <a:rPr lang="en-US" sz="1200" dirty="0"/>
              <a:t> o </a:t>
            </a:r>
            <a:r>
              <a:rPr lang="en-US" dirty="0" err="1"/>
              <a:t>comportamento</a:t>
            </a:r>
            <a:r>
              <a:rPr lang="en-US" dirty="0"/>
              <a:t> </a:t>
            </a:r>
            <a:r>
              <a:rPr lang="en-US" sz="1200" dirty="0" err="1"/>
              <a:t>necessário</a:t>
            </a:r>
            <a:r>
              <a:rPr lang="en-US" sz="1200" dirty="0"/>
              <a:t>. Em </a:t>
            </a:r>
            <a:r>
              <a:rPr lang="en-US" sz="1200" dirty="0" err="1"/>
              <a:t>geral</a:t>
            </a:r>
            <a:r>
              <a:rPr lang="en-US" sz="1200" dirty="0"/>
              <a:t>, o </a:t>
            </a:r>
            <a:r>
              <a:rPr lang="en-US" sz="1200" dirty="0" err="1"/>
              <a:t>objetivo</a:t>
            </a:r>
            <a:r>
              <a:rPr lang="en-US" sz="1200" dirty="0"/>
              <a:t> </a:t>
            </a:r>
            <a:r>
              <a:rPr lang="en-US" sz="1200" dirty="0" err="1"/>
              <a:t>é</a:t>
            </a:r>
            <a:r>
              <a:rPr lang="en-US" sz="1200" dirty="0"/>
              <a:t> </a:t>
            </a:r>
            <a:r>
              <a:rPr lang="en-US" sz="1200" dirty="0" err="1"/>
              <a:t>ter</a:t>
            </a:r>
            <a:r>
              <a:rPr lang="en-US" sz="1200" dirty="0"/>
              <a:t> </a:t>
            </a:r>
            <a:r>
              <a:rPr lang="en-US" sz="1200" dirty="0" err="1"/>
              <a:t>uma</a:t>
            </a:r>
            <a:r>
              <a:rPr lang="en-US" sz="1200" dirty="0"/>
              <a:t> </a:t>
            </a:r>
            <a:r>
              <a:rPr lang="en-US" sz="1200" dirty="0" err="1"/>
              <a:t>gestão</a:t>
            </a:r>
            <a:r>
              <a:rPr lang="en-US" sz="1200" dirty="0"/>
              <a:t> </a:t>
            </a:r>
            <a:r>
              <a:rPr lang="en-US" sz="1200" dirty="0" err="1"/>
              <a:t>eficiente</a:t>
            </a:r>
            <a:r>
              <a:rPr lang="en-US" sz="1200" dirty="0"/>
              <a:t>, </a:t>
            </a:r>
            <a:r>
              <a:rPr lang="en-US" sz="1200" dirty="0" err="1"/>
              <a:t>harmoniosa</a:t>
            </a:r>
            <a:r>
              <a:rPr lang="en-US" sz="1200" dirty="0"/>
              <a:t> e </a:t>
            </a:r>
            <a:r>
              <a:rPr lang="en-US" sz="1200" dirty="0" err="1"/>
              <a:t>equitativa</a:t>
            </a:r>
            <a:r>
              <a:rPr lang="en-US" sz="1200" dirty="0"/>
              <a:t> dos </a:t>
            </a:r>
            <a:r>
              <a:rPr lang="en-US" sz="1200" dirty="0" err="1"/>
              <a:t>recursos</a:t>
            </a:r>
            <a:r>
              <a:rPr lang="en-US" sz="1200" dirty="0"/>
              <a:t> para </a:t>
            </a:r>
            <a:r>
              <a:rPr lang="en-US" sz="1200" dirty="0" err="1"/>
              <a:t>atender</a:t>
            </a:r>
            <a:r>
              <a:rPr lang="en-US" sz="1200" dirty="0"/>
              <a:t> </a:t>
            </a:r>
            <a:r>
              <a:rPr lang="en-US" sz="1200" dirty="0" err="1"/>
              <a:t>às</a:t>
            </a:r>
            <a:r>
              <a:rPr lang="en-US" sz="1200" dirty="0"/>
              <a:t> </a:t>
            </a:r>
            <a:r>
              <a:rPr lang="en-US" sz="1200" dirty="0" err="1"/>
              <a:t>necessidades</a:t>
            </a:r>
            <a:r>
              <a:rPr lang="en-US" sz="1200" dirty="0"/>
              <a:t> da </a:t>
            </a:r>
            <a:r>
              <a:rPr lang="en-US" sz="1200" dirty="0" err="1"/>
              <a:t>população</a:t>
            </a:r>
            <a:r>
              <a:rPr lang="en-US" sz="1200" dirty="0"/>
              <a:t> </a:t>
            </a:r>
            <a:r>
              <a:rPr lang="en-US" sz="1200" dirty="0" err="1"/>
              <a:t>sem</a:t>
            </a:r>
            <a:r>
              <a:rPr lang="en-US" sz="1200" dirty="0"/>
              <a:t> </a:t>
            </a:r>
            <a:r>
              <a:rPr lang="en-US" sz="1200" dirty="0" err="1"/>
              <a:t>causar</a:t>
            </a:r>
            <a:r>
              <a:rPr lang="en-US" sz="1200" dirty="0"/>
              <a:t> </a:t>
            </a:r>
            <a:r>
              <a:rPr lang="en-US" sz="1200" dirty="0" err="1"/>
              <a:t>danos</a:t>
            </a:r>
            <a:r>
              <a:rPr lang="en-US" sz="1200" dirty="0"/>
              <a:t> </a:t>
            </a:r>
            <a:r>
              <a:rPr lang="en-US" sz="1200" dirty="0" err="1"/>
              <a:t>irreparáveis</a:t>
            </a:r>
            <a:r>
              <a:rPr lang="en-US" sz="1200" dirty="0"/>
              <a:t> </a:t>
            </a:r>
            <a:r>
              <a:rPr lang="en-US" sz="1200" dirty="0" err="1"/>
              <a:t>ao</a:t>
            </a:r>
            <a:r>
              <a:rPr lang="en-US" sz="1200" dirty="0"/>
              <a:t> </a:t>
            </a:r>
            <a:r>
              <a:rPr lang="en-US" sz="1200" dirty="0" err="1"/>
              <a:t>meio</a:t>
            </a:r>
            <a:r>
              <a:rPr lang="en-US" sz="1200" dirty="0"/>
              <a:t> </a:t>
            </a:r>
            <a:r>
              <a:rPr lang="en-US" sz="1200" dirty="0" err="1"/>
              <a:t>ambiente</a:t>
            </a:r>
            <a:r>
              <a:rPr lang="en-US" sz="1200" dirty="0"/>
              <a:t>.</a:t>
            </a:r>
            <a:endParaRPr sz="1200" dirty="0"/>
          </a:p>
        </p:txBody>
      </p:sp>
      <p:sp>
        <p:nvSpPr>
          <p:cNvPr id="179" name="Google Shape;179;p1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11</a:t>
            </a:fld>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9"/>
        <p:cNvGrpSpPr/>
        <p:nvPr/>
      </p:nvGrpSpPr>
      <p:grpSpPr>
        <a:xfrm>
          <a:off x="0" y="0"/>
          <a:ext cx="0" cy="0"/>
          <a:chOff x="0" y="0"/>
          <a:chExt cx="0" cy="0"/>
        </a:xfrm>
      </p:grpSpPr>
      <p:sp>
        <p:nvSpPr>
          <p:cNvPr id="190" name="Google Shape;190;p1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91" name="Google Shape;191;p1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just" rtl="0">
              <a:lnSpc>
                <a:spcPct val="100000"/>
              </a:lnSpc>
              <a:spcBef>
                <a:spcPts val="0"/>
              </a:spcBef>
              <a:spcAft>
                <a:spcPts val="0"/>
              </a:spcAft>
              <a:buClr>
                <a:schemeClr val="dk1"/>
              </a:buClr>
              <a:buSzPts val="1200"/>
              <a:buFont typeface="Calibri"/>
              <a:buNone/>
            </a:pPr>
            <a:r>
              <a:rPr lang="en-US" sz="1200" dirty="0" err="1"/>
              <a:t>Assim</a:t>
            </a:r>
            <a:r>
              <a:rPr lang="en-US" sz="1200" dirty="0"/>
              <a:t> </a:t>
            </a:r>
            <a:r>
              <a:rPr lang="en-US" sz="1200" dirty="0" err="1"/>
              <a:t>como</a:t>
            </a:r>
            <a:r>
              <a:rPr lang="en-US" sz="1200" dirty="0"/>
              <a:t> o </a:t>
            </a:r>
            <a:r>
              <a:rPr lang="en-US" sz="1200" dirty="0" err="1"/>
              <a:t>sistema</a:t>
            </a:r>
            <a:r>
              <a:rPr lang="en-US" sz="1200" dirty="0"/>
              <a:t> </a:t>
            </a:r>
            <a:r>
              <a:rPr lang="en-US" sz="1200" dirty="0" err="1"/>
              <a:t>energético</a:t>
            </a:r>
            <a:r>
              <a:rPr lang="en-US" sz="1200" dirty="0"/>
              <a:t>, o </a:t>
            </a:r>
            <a:r>
              <a:rPr lang="en-US" sz="1200" dirty="0" err="1"/>
              <a:t>sistema</a:t>
            </a:r>
            <a:r>
              <a:rPr lang="en-US" sz="1200" dirty="0"/>
              <a:t> </a:t>
            </a:r>
            <a:r>
              <a:rPr lang="en-US" sz="1200" dirty="0" err="1"/>
              <a:t>hídrico</a:t>
            </a:r>
            <a:r>
              <a:rPr lang="en-US" sz="1200" dirty="0"/>
              <a:t> </a:t>
            </a:r>
            <a:r>
              <a:rPr lang="en-US" sz="1200" dirty="0" err="1"/>
              <a:t>tem</a:t>
            </a:r>
            <a:r>
              <a:rPr lang="en-US" sz="1200" dirty="0"/>
              <a:t> um </a:t>
            </a:r>
            <a:r>
              <a:rPr lang="en-US" sz="1200" dirty="0" err="1"/>
              <a:t>lado</a:t>
            </a:r>
            <a:r>
              <a:rPr lang="en-US" sz="1200" dirty="0"/>
              <a:t> de </a:t>
            </a:r>
            <a:r>
              <a:rPr lang="en-US" sz="1200" dirty="0" err="1"/>
              <a:t>demanda</a:t>
            </a:r>
            <a:r>
              <a:rPr lang="en-US" sz="1200" dirty="0"/>
              <a:t> e outro de </a:t>
            </a:r>
            <a:r>
              <a:rPr lang="en-US" sz="1200" dirty="0" err="1"/>
              <a:t>oferta</a:t>
            </a:r>
            <a:r>
              <a:rPr lang="en-US" sz="1200" dirty="0"/>
              <a:t>. Duas </a:t>
            </a:r>
            <a:r>
              <a:rPr lang="en-US" sz="1200" dirty="0" err="1"/>
              <a:t>perguntas</a:t>
            </a:r>
            <a:r>
              <a:rPr lang="en-US" sz="1200" dirty="0"/>
              <a:t> </a:t>
            </a:r>
            <a:r>
              <a:rPr lang="en-US" sz="1200" dirty="0" err="1"/>
              <a:t>principais</a:t>
            </a:r>
            <a:r>
              <a:rPr lang="en-US" sz="1200" dirty="0"/>
              <a:t> </a:t>
            </a:r>
            <a:r>
              <a:rPr lang="en-US" sz="1200" dirty="0" err="1"/>
              <a:t>podem</a:t>
            </a:r>
            <a:r>
              <a:rPr lang="en-US" sz="1200" dirty="0"/>
              <a:t> </a:t>
            </a:r>
            <a:r>
              <a:rPr lang="en-US" sz="1200" dirty="0" err="1"/>
              <a:t>ajudar</a:t>
            </a:r>
            <a:r>
              <a:rPr lang="en-US" sz="1200" dirty="0"/>
              <a:t> a </a:t>
            </a:r>
            <a:r>
              <a:rPr lang="en-US" sz="1200" dirty="0" err="1"/>
              <a:t>explorar</a:t>
            </a:r>
            <a:r>
              <a:rPr lang="en-US" sz="1200" dirty="0"/>
              <a:t> esses </a:t>
            </a:r>
            <a:r>
              <a:rPr lang="en-US" sz="1200" dirty="0" err="1"/>
              <a:t>dois</a:t>
            </a:r>
            <a:r>
              <a:rPr lang="en-US" sz="1200" dirty="0"/>
              <a:t> </a:t>
            </a:r>
            <a:r>
              <a:rPr lang="en-US" sz="1200" dirty="0" err="1"/>
              <a:t>componentes</a:t>
            </a:r>
            <a:r>
              <a:rPr lang="en-US" sz="1200" dirty="0"/>
              <a:t> do </a:t>
            </a:r>
            <a:r>
              <a:rPr lang="en-US" sz="1200" dirty="0" err="1"/>
              <a:t>sistema</a:t>
            </a:r>
            <a:r>
              <a:rPr lang="en-US" sz="1200" dirty="0"/>
              <a:t> </a:t>
            </a:r>
            <a:r>
              <a:rPr lang="en-US" sz="1200" dirty="0" err="1"/>
              <a:t>hídrico</a:t>
            </a:r>
            <a:r>
              <a:rPr lang="en-US" sz="1200" dirty="0"/>
              <a:t>. </a:t>
            </a:r>
            <a:endParaRPr dirty="0"/>
          </a:p>
          <a:p>
            <a:pPr marL="0" lvl="0" indent="0" algn="just" rtl="0">
              <a:spcBef>
                <a:spcPts val="0"/>
              </a:spcBef>
              <a:spcAft>
                <a:spcPts val="0"/>
              </a:spcAft>
              <a:buNone/>
            </a:pPr>
            <a:r>
              <a:rPr lang="en-US" sz="1200" dirty="0"/>
              <a:t>A </a:t>
            </a:r>
            <a:r>
              <a:rPr lang="en-US" sz="1200" dirty="0" err="1"/>
              <a:t>primeira</a:t>
            </a:r>
            <a:r>
              <a:rPr lang="en-US" sz="1200" dirty="0"/>
              <a:t> </a:t>
            </a:r>
            <a:r>
              <a:rPr lang="en-US" dirty="0" err="1"/>
              <a:t>diz</a:t>
            </a:r>
            <a:r>
              <a:rPr lang="en-US" dirty="0"/>
              <a:t> </a:t>
            </a:r>
            <a:r>
              <a:rPr lang="en-US" dirty="0" err="1"/>
              <a:t>respeito</a:t>
            </a:r>
            <a:r>
              <a:rPr lang="en-US" dirty="0"/>
              <a:t> à </a:t>
            </a:r>
            <a:r>
              <a:rPr lang="en-US" sz="1200" dirty="0" err="1"/>
              <a:t>disponibilidade</a:t>
            </a:r>
            <a:r>
              <a:rPr lang="en-US" sz="1200" dirty="0"/>
              <a:t> de </a:t>
            </a:r>
            <a:r>
              <a:rPr lang="en-US" sz="1200" dirty="0" err="1"/>
              <a:t>água</a:t>
            </a:r>
            <a:r>
              <a:rPr lang="en-US" sz="1200" dirty="0"/>
              <a:t>, que se </a:t>
            </a:r>
            <a:r>
              <a:rPr lang="en-US" sz="1200" dirty="0" err="1"/>
              <a:t>refere</a:t>
            </a:r>
            <a:r>
              <a:rPr lang="en-US" sz="1200" dirty="0"/>
              <a:t> </a:t>
            </a:r>
            <a:r>
              <a:rPr lang="en-US" sz="1200" dirty="0" err="1"/>
              <a:t>ao</a:t>
            </a:r>
            <a:r>
              <a:rPr lang="en-US" sz="1200" dirty="0"/>
              <a:t> </a:t>
            </a:r>
            <a:r>
              <a:rPr lang="en-US" sz="1200" dirty="0" err="1"/>
              <a:t>lado</a:t>
            </a:r>
            <a:r>
              <a:rPr lang="en-US" sz="1200" dirty="0"/>
              <a:t> da </a:t>
            </a:r>
            <a:r>
              <a:rPr lang="en-US" sz="1200" dirty="0" err="1"/>
              <a:t>oferta</a:t>
            </a:r>
            <a:r>
              <a:rPr lang="en-US" sz="1200" dirty="0"/>
              <a:t>. </a:t>
            </a:r>
            <a:r>
              <a:rPr lang="en-US" dirty="0"/>
              <a:t>A </a:t>
            </a:r>
            <a:r>
              <a:rPr lang="en-US" dirty="0" err="1"/>
              <a:t>segunda</a:t>
            </a:r>
            <a:r>
              <a:rPr lang="en-US" sz="1200" dirty="0"/>
              <a:t>, </a:t>
            </a:r>
            <a:r>
              <a:rPr lang="en-US" sz="1200" dirty="0" err="1"/>
              <a:t>sobre</a:t>
            </a:r>
            <a:r>
              <a:rPr lang="en-US" sz="1200" dirty="0"/>
              <a:t> a </a:t>
            </a:r>
            <a:r>
              <a:rPr lang="en-US" sz="1200" dirty="0" err="1"/>
              <a:t>quantificação</a:t>
            </a:r>
            <a:r>
              <a:rPr lang="en-US" sz="1200" dirty="0"/>
              <a:t> da </a:t>
            </a:r>
            <a:r>
              <a:rPr lang="en-US" sz="1200" dirty="0" err="1"/>
              <a:t>necessidade</a:t>
            </a:r>
            <a:r>
              <a:rPr lang="en-US" sz="1200" dirty="0"/>
              <a:t> de </a:t>
            </a:r>
            <a:r>
              <a:rPr lang="en-US" sz="1200" dirty="0" err="1"/>
              <a:t>água</a:t>
            </a:r>
            <a:r>
              <a:rPr lang="en-US" sz="1200" dirty="0"/>
              <a:t>, </a:t>
            </a:r>
            <a:r>
              <a:rPr lang="en-US" sz="1200" dirty="0" err="1"/>
              <a:t>refere</a:t>
            </a:r>
            <a:r>
              <a:rPr lang="en-US" sz="1200" dirty="0"/>
              <a:t>-se </a:t>
            </a:r>
            <a:r>
              <a:rPr lang="en-US" sz="1200" dirty="0" err="1"/>
              <a:t>ao</a:t>
            </a:r>
            <a:r>
              <a:rPr lang="en-US" sz="1200" dirty="0"/>
              <a:t> </a:t>
            </a:r>
            <a:r>
              <a:rPr lang="en-US" sz="1200" dirty="0" err="1"/>
              <a:t>lado</a:t>
            </a:r>
            <a:r>
              <a:rPr lang="en-US" sz="1200" dirty="0"/>
              <a:t> da </a:t>
            </a:r>
            <a:r>
              <a:rPr lang="en-US" sz="1200" dirty="0" err="1"/>
              <a:t>demanda</a:t>
            </a:r>
            <a:r>
              <a:rPr lang="en-US" sz="1200" dirty="0"/>
              <a:t>. Por um </a:t>
            </a:r>
            <a:r>
              <a:rPr lang="en-US" sz="1200" dirty="0" err="1"/>
              <a:t>lado</a:t>
            </a:r>
            <a:r>
              <a:rPr lang="en-US" sz="1200" dirty="0"/>
              <a:t>, o </a:t>
            </a:r>
            <a:r>
              <a:rPr lang="en-US" sz="1200" dirty="0" err="1"/>
              <a:t>fornecimento</a:t>
            </a:r>
            <a:r>
              <a:rPr lang="en-US" sz="1200" dirty="0"/>
              <a:t> de </a:t>
            </a:r>
            <a:r>
              <a:rPr lang="en-US" sz="1200" dirty="0" err="1"/>
              <a:t>água</a:t>
            </a:r>
            <a:r>
              <a:rPr lang="en-US" sz="1200" dirty="0"/>
              <a:t> </a:t>
            </a:r>
            <a:r>
              <a:rPr lang="en-US" sz="1200" dirty="0" err="1"/>
              <a:t>depende</a:t>
            </a:r>
            <a:r>
              <a:rPr lang="en-US" sz="1200" dirty="0"/>
              <a:t> de </a:t>
            </a:r>
            <a:r>
              <a:rPr lang="en-US" sz="1200" dirty="0" err="1"/>
              <a:t>muitos</a:t>
            </a:r>
            <a:r>
              <a:rPr lang="en-US" sz="1200" dirty="0"/>
              <a:t> </a:t>
            </a:r>
            <a:r>
              <a:rPr lang="en-US" sz="1200" dirty="0" err="1"/>
              <a:t>processos</a:t>
            </a:r>
            <a:r>
              <a:rPr lang="en-US" sz="1200" dirty="0"/>
              <a:t> </a:t>
            </a:r>
            <a:r>
              <a:rPr lang="en-US" sz="1200" dirty="0" err="1"/>
              <a:t>fisiológicos</a:t>
            </a:r>
            <a:r>
              <a:rPr lang="en-US" sz="1200" dirty="0"/>
              <a:t> que </a:t>
            </a:r>
            <a:r>
              <a:rPr lang="en-US" sz="1200" dirty="0" err="1"/>
              <a:t>envolvem</a:t>
            </a:r>
            <a:r>
              <a:rPr lang="en-US" sz="1200" dirty="0"/>
              <a:t> </a:t>
            </a:r>
            <a:r>
              <a:rPr lang="en-US" sz="1200" dirty="0" err="1"/>
              <a:t>precipitação</a:t>
            </a:r>
            <a:r>
              <a:rPr lang="en-US" sz="1200" dirty="0"/>
              <a:t> </a:t>
            </a:r>
            <a:r>
              <a:rPr lang="en-US" sz="1200" dirty="0" err="1"/>
              <a:t>na</a:t>
            </a:r>
            <a:r>
              <a:rPr lang="en-US" sz="1200" dirty="0"/>
              <a:t> forma de </a:t>
            </a:r>
            <a:r>
              <a:rPr lang="en-US" sz="1200" dirty="0" err="1"/>
              <a:t>chuva</a:t>
            </a:r>
            <a:r>
              <a:rPr lang="en-US" sz="1200" dirty="0"/>
              <a:t>, neve </a:t>
            </a:r>
            <a:r>
              <a:rPr lang="en-US" sz="1200" dirty="0" err="1"/>
              <a:t>ou</a:t>
            </a:r>
            <a:r>
              <a:rPr lang="en-US" sz="1200" dirty="0"/>
              <a:t> </a:t>
            </a:r>
            <a:r>
              <a:rPr lang="en-US" sz="1200" dirty="0" err="1"/>
              <a:t>granizo</a:t>
            </a:r>
            <a:r>
              <a:rPr lang="en-US" sz="1200" dirty="0"/>
              <a:t>. </a:t>
            </a:r>
            <a:r>
              <a:rPr lang="en-US" sz="1200" dirty="0" err="1"/>
              <a:t>Também</a:t>
            </a:r>
            <a:r>
              <a:rPr lang="en-US" sz="1200" dirty="0"/>
              <a:t> </a:t>
            </a:r>
            <a:r>
              <a:rPr lang="en-US" sz="1200" dirty="0" err="1"/>
              <a:t>envolve</a:t>
            </a:r>
            <a:r>
              <a:rPr lang="en-US" sz="1200" dirty="0"/>
              <a:t> a </a:t>
            </a:r>
            <a:r>
              <a:rPr lang="en-US" sz="1200" dirty="0" err="1"/>
              <a:t>formação</a:t>
            </a:r>
            <a:r>
              <a:rPr lang="en-US" sz="1200" dirty="0"/>
              <a:t> de </a:t>
            </a:r>
            <a:r>
              <a:rPr lang="en-US" sz="1200" dirty="0" err="1"/>
              <a:t>águas</a:t>
            </a:r>
            <a:r>
              <a:rPr lang="en-US" sz="1200" dirty="0"/>
              <a:t> </a:t>
            </a:r>
            <a:r>
              <a:rPr lang="en-US" sz="1200" dirty="0" err="1"/>
              <a:t>superficiais</a:t>
            </a:r>
            <a:r>
              <a:rPr lang="en-US" sz="1200" dirty="0"/>
              <a:t> </a:t>
            </a:r>
            <a:r>
              <a:rPr lang="en-US" sz="1200" dirty="0" err="1"/>
              <a:t>na</a:t>
            </a:r>
            <a:r>
              <a:rPr lang="en-US" sz="1200" dirty="0"/>
              <a:t> forma de </a:t>
            </a:r>
            <a:r>
              <a:rPr lang="en-US" sz="1200" dirty="0" err="1"/>
              <a:t>rios</a:t>
            </a:r>
            <a:r>
              <a:rPr lang="en-US" sz="1200" dirty="0"/>
              <a:t>, </a:t>
            </a:r>
            <a:r>
              <a:rPr lang="en-US" sz="1200" dirty="0" err="1"/>
              <a:t>córregos</a:t>
            </a:r>
            <a:r>
              <a:rPr lang="en-US" sz="1200" dirty="0"/>
              <a:t> e </a:t>
            </a:r>
            <a:r>
              <a:rPr lang="en-US" sz="1200" dirty="0" err="1"/>
              <a:t>lagos</a:t>
            </a:r>
            <a:r>
              <a:rPr lang="en-US" sz="1200" dirty="0"/>
              <a:t> e a </a:t>
            </a:r>
            <a:r>
              <a:rPr lang="en-US" sz="1200" dirty="0" err="1"/>
              <a:t>criação</a:t>
            </a:r>
            <a:r>
              <a:rPr lang="en-US" sz="1200" dirty="0"/>
              <a:t> de </a:t>
            </a:r>
            <a:r>
              <a:rPr lang="en-US" sz="1200" dirty="0" err="1"/>
              <a:t>aquíferos</a:t>
            </a:r>
            <a:r>
              <a:rPr lang="en-US" sz="1200" dirty="0"/>
              <a:t> </a:t>
            </a:r>
            <a:r>
              <a:rPr lang="en-US" sz="1200" dirty="0" err="1"/>
              <a:t>subterrâneos</a:t>
            </a:r>
            <a:r>
              <a:rPr lang="en-US" sz="1200" dirty="0"/>
              <a:t>. Por outro </a:t>
            </a:r>
            <a:r>
              <a:rPr lang="en-US" sz="1200" dirty="0" err="1"/>
              <a:t>lado</a:t>
            </a:r>
            <a:r>
              <a:rPr lang="en-US" sz="1200" dirty="0"/>
              <a:t>, as </a:t>
            </a:r>
            <a:r>
              <a:rPr lang="en-US" sz="1200" dirty="0" err="1"/>
              <a:t>ações</a:t>
            </a:r>
            <a:r>
              <a:rPr lang="en-US" sz="1200" dirty="0"/>
              <a:t> </a:t>
            </a:r>
            <a:r>
              <a:rPr lang="en-US" sz="1200" dirty="0" err="1"/>
              <a:t>humanas</a:t>
            </a:r>
            <a:r>
              <a:rPr lang="en-US" sz="1200" dirty="0"/>
              <a:t> </a:t>
            </a:r>
            <a:r>
              <a:rPr lang="en-US" sz="1200" dirty="0" err="1"/>
              <a:t>desempenham</a:t>
            </a:r>
            <a:r>
              <a:rPr lang="en-US" sz="1200" dirty="0"/>
              <a:t> um </a:t>
            </a:r>
            <a:r>
              <a:rPr lang="en-US" sz="1200" dirty="0" err="1"/>
              <a:t>papel</a:t>
            </a:r>
            <a:r>
              <a:rPr lang="en-US" sz="1200" dirty="0"/>
              <a:t> fundamental </a:t>
            </a:r>
            <a:r>
              <a:rPr lang="en-US" sz="1200" dirty="0" err="1"/>
              <a:t>ao</a:t>
            </a:r>
            <a:r>
              <a:rPr lang="en-US" sz="1200" dirty="0"/>
              <a:t> </a:t>
            </a:r>
            <a:r>
              <a:rPr lang="en-US" sz="1200" dirty="0" err="1"/>
              <a:t>afetar</a:t>
            </a:r>
            <a:r>
              <a:rPr lang="en-US" sz="1200" dirty="0"/>
              <a:t> o </a:t>
            </a:r>
            <a:r>
              <a:rPr lang="en-US" sz="1200" dirty="0" err="1"/>
              <a:t>lado</a:t>
            </a:r>
            <a:r>
              <a:rPr lang="en-US" sz="1200" dirty="0"/>
              <a:t> da </a:t>
            </a:r>
            <a:r>
              <a:rPr lang="en-US" sz="1200" dirty="0" err="1"/>
              <a:t>oferta</a:t>
            </a:r>
            <a:r>
              <a:rPr lang="en-US" sz="1200" dirty="0"/>
              <a:t> da </a:t>
            </a:r>
            <a:r>
              <a:rPr lang="en-US" sz="1200" dirty="0" err="1"/>
              <a:t>equação</a:t>
            </a:r>
            <a:r>
              <a:rPr lang="en-US" sz="1200" dirty="0"/>
              <a:t>. As </a:t>
            </a:r>
            <a:r>
              <a:rPr lang="en-US" sz="1200" dirty="0" err="1"/>
              <a:t>figuras</a:t>
            </a:r>
            <a:r>
              <a:rPr lang="en-US" sz="1200" dirty="0"/>
              <a:t> </a:t>
            </a:r>
            <a:r>
              <a:rPr lang="en-US" sz="1200" dirty="0" err="1"/>
              <a:t>apresentadas</a:t>
            </a:r>
            <a:r>
              <a:rPr lang="en-US" sz="1200" dirty="0"/>
              <a:t> </a:t>
            </a:r>
            <a:r>
              <a:rPr lang="en-US" sz="1200" dirty="0" err="1"/>
              <a:t>neste</a:t>
            </a:r>
            <a:r>
              <a:rPr lang="en-US" sz="1200" dirty="0"/>
              <a:t> slide </a:t>
            </a:r>
            <a:r>
              <a:rPr lang="en-US" sz="1200" dirty="0" err="1"/>
              <a:t>fornecem</a:t>
            </a:r>
            <a:r>
              <a:rPr lang="en-US" sz="1200" dirty="0"/>
              <a:t> as </a:t>
            </a:r>
            <a:r>
              <a:rPr lang="en-US" sz="1200" dirty="0" err="1"/>
              <a:t>parcelas</a:t>
            </a:r>
            <a:r>
              <a:rPr lang="en-US" sz="1200" dirty="0"/>
              <a:t> de </a:t>
            </a:r>
            <a:r>
              <a:rPr lang="en-US" sz="1200" dirty="0" err="1"/>
              <a:t>retirada</a:t>
            </a:r>
            <a:r>
              <a:rPr lang="en-US" sz="1200" dirty="0"/>
              <a:t> de </a:t>
            </a:r>
            <a:r>
              <a:rPr lang="en-US" sz="1200" dirty="0" err="1"/>
              <a:t>água</a:t>
            </a:r>
            <a:r>
              <a:rPr lang="en-US" sz="1200" dirty="0"/>
              <a:t> </a:t>
            </a:r>
            <a:r>
              <a:rPr lang="en-US" sz="1200" dirty="0" err="1"/>
              <a:t>em</a:t>
            </a:r>
            <a:r>
              <a:rPr lang="en-US" sz="1200" dirty="0"/>
              <a:t> </a:t>
            </a:r>
            <a:r>
              <a:rPr lang="en-US" sz="1200" dirty="0" err="1"/>
              <a:t>diferentes</a:t>
            </a:r>
            <a:r>
              <a:rPr lang="en-US" sz="1200" dirty="0"/>
              <a:t> </a:t>
            </a:r>
            <a:r>
              <a:rPr lang="en-US" sz="1200" dirty="0" err="1"/>
              <a:t>setores</a:t>
            </a:r>
            <a:r>
              <a:rPr lang="en-US" sz="1200" dirty="0"/>
              <a:t> </a:t>
            </a:r>
            <a:r>
              <a:rPr lang="en-US" sz="1200" dirty="0" err="1"/>
              <a:t>nos</a:t>
            </a:r>
            <a:r>
              <a:rPr lang="en-US" sz="1200" dirty="0"/>
              <a:t> </a:t>
            </a:r>
            <a:r>
              <a:rPr lang="en-US" sz="1200" dirty="0" err="1"/>
              <a:t>diversos</a:t>
            </a:r>
            <a:r>
              <a:rPr lang="en-US" sz="1200" dirty="0"/>
              <a:t> </a:t>
            </a:r>
            <a:r>
              <a:rPr lang="en-US" sz="1200" dirty="0" err="1"/>
              <a:t>continentes</a:t>
            </a:r>
            <a:r>
              <a:rPr lang="en-US" sz="1200" dirty="0"/>
              <a:t>.  </a:t>
            </a:r>
            <a:r>
              <a:rPr lang="en-US" sz="1200" dirty="0" err="1"/>
              <a:t>É</a:t>
            </a:r>
            <a:r>
              <a:rPr lang="en-US" sz="1200" dirty="0"/>
              <a:t> </a:t>
            </a:r>
            <a:r>
              <a:rPr lang="en-US" sz="1200" dirty="0" err="1"/>
              <a:t>interessante</a:t>
            </a:r>
            <a:r>
              <a:rPr lang="en-US" sz="1200" dirty="0"/>
              <a:t> </a:t>
            </a:r>
            <a:r>
              <a:rPr lang="en-US" sz="1200" dirty="0" err="1"/>
              <a:t>observar</a:t>
            </a:r>
            <a:r>
              <a:rPr lang="en-US" sz="1200" dirty="0"/>
              <a:t> </a:t>
            </a:r>
            <a:r>
              <a:rPr lang="en-US" sz="1200" dirty="0" err="1"/>
              <a:t>na</a:t>
            </a:r>
            <a:r>
              <a:rPr lang="en-US" sz="1200" dirty="0"/>
              <a:t> </a:t>
            </a:r>
            <a:r>
              <a:rPr lang="en-US" sz="1200" dirty="0" err="1"/>
              <a:t>figura</a:t>
            </a:r>
            <a:r>
              <a:rPr lang="en-US" sz="1200" dirty="0"/>
              <a:t> que o </a:t>
            </a:r>
            <a:r>
              <a:rPr lang="en-US" sz="1200" dirty="0" err="1"/>
              <a:t>setor</a:t>
            </a:r>
            <a:r>
              <a:rPr lang="en-US" sz="1200" dirty="0"/>
              <a:t> </a:t>
            </a:r>
            <a:r>
              <a:rPr lang="en-US" sz="1200" dirty="0" err="1"/>
              <a:t>agrícola</a:t>
            </a:r>
            <a:r>
              <a:rPr lang="en-US" sz="1200" dirty="0"/>
              <a:t> </a:t>
            </a:r>
            <a:r>
              <a:rPr lang="en-US" sz="1200" dirty="0" err="1"/>
              <a:t>é</a:t>
            </a:r>
            <a:r>
              <a:rPr lang="en-US" sz="1200" dirty="0"/>
              <a:t> </a:t>
            </a:r>
            <a:r>
              <a:rPr lang="en-US" sz="1200" dirty="0" err="1"/>
              <a:t>responsável</a:t>
            </a:r>
            <a:r>
              <a:rPr lang="en-US" sz="1200" dirty="0"/>
              <a:t> </a:t>
            </a:r>
            <a:r>
              <a:rPr lang="en-US" sz="1200" dirty="0" err="1"/>
              <a:t>por</a:t>
            </a:r>
            <a:r>
              <a:rPr lang="en-US" sz="1200" dirty="0"/>
              <a:t> </a:t>
            </a:r>
            <a:r>
              <a:rPr lang="en-US" sz="1200" dirty="0" err="1"/>
              <a:t>aproximadamente</a:t>
            </a:r>
            <a:r>
              <a:rPr lang="en-US" sz="1200" dirty="0"/>
              <a:t> 70% das </a:t>
            </a:r>
            <a:r>
              <a:rPr lang="en-US" sz="1200" dirty="0" err="1"/>
              <a:t>retiradas</a:t>
            </a:r>
            <a:r>
              <a:rPr lang="en-US" sz="1200" dirty="0"/>
              <a:t> </a:t>
            </a:r>
            <a:r>
              <a:rPr lang="en-US" sz="1200" dirty="0" err="1"/>
              <a:t>globais</a:t>
            </a:r>
            <a:r>
              <a:rPr lang="en-US" sz="1200" dirty="0"/>
              <a:t> de </a:t>
            </a:r>
            <a:r>
              <a:rPr lang="en-US" sz="1200" dirty="0" err="1"/>
              <a:t>água</a:t>
            </a:r>
            <a:r>
              <a:rPr lang="en-US" sz="1200" dirty="0"/>
              <a:t> </a:t>
            </a:r>
            <a:r>
              <a:rPr lang="en-US" sz="1200" dirty="0" err="1"/>
              <a:t>doce</a:t>
            </a:r>
            <a:r>
              <a:rPr lang="en-US" sz="1200" dirty="0"/>
              <a:t>. O </a:t>
            </a:r>
            <a:r>
              <a:rPr lang="en-US" sz="1200" dirty="0" err="1"/>
              <a:t>setor</a:t>
            </a:r>
            <a:r>
              <a:rPr lang="en-US" sz="1200" dirty="0"/>
              <a:t> industrial </a:t>
            </a:r>
            <a:r>
              <a:rPr lang="en-US" sz="1200" dirty="0" err="1"/>
              <a:t>é</a:t>
            </a:r>
            <a:r>
              <a:rPr lang="en-US" sz="1200" dirty="0"/>
              <a:t> </a:t>
            </a:r>
            <a:r>
              <a:rPr lang="en-US" sz="1200" dirty="0" err="1"/>
              <a:t>responsável</a:t>
            </a:r>
            <a:r>
              <a:rPr lang="en-US" sz="1200" dirty="0"/>
              <a:t> </a:t>
            </a:r>
            <a:r>
              <a:rPr lang="en-US" sz="1200" dirty="0" err="1"/>
              <a:t>por</a:t>
            </a:r>
            <a:r>
              <a:rPr lang="en-US" sz="1200" dirty="0"/>
              <a:t> 19%, o que </a:t>
            </a:r>
            <a:r>
              <a:rPr lang="en-US" sz="1200" dirty="0" err="1"/>
              <a:t>inclui</a:t>
            </a:r>
            <a:r>
              <a:rPr lang="en-US" sz="1200" dirty="0"/>
              <a:t> </a:t>
            </a:r>
            <a:r>
              <a:rPr lang="en-US" dirty="0" err="1"/>
              <a:t>os</a:t>
            </a:r>
            <a:r>
              <a:rPr lang="en-US" dirty="0"/>
              <a:t> </a:t>
            </a:r>
            <a:r>
              <a:rPr lang="en-US" dirty="0" err="1"/>
              <a:t>subsetores</a:t>
            </a:r>
            <a:r>
              <a:rPr lang="en-US" dirty="0"/>
              <a:t> </a:t>
            </a:r>
            <a:r>
              <a:rPr lang="en-US" sz="1200" dirty="0"/>
              <a:t>de </a:t>
            </a:r>
            <a:r>
              <a:rPr lang="en-US" sz="1200" dirty="0" err="1"/>
              <a:t>geração</a:t>
            </a:r>
            <a:r>
              <a:rPr lang="en-US" sz="1200" dirty="0"/>
              <a:t> de </a:t>
            </a:r>
            <a:r>
              <a:rPr lang="en-US" sz="1200" dirty="0" err="1"/>
              <a:t>energia</a:t>
            </a:r>
            <a:r>
              <a:rPr lang="en-US" sz="1200" dirty="0"/>
              <a:t> e </a:t>
            </a:r>
            <a:r>
              <a:rPr lang="en-US" sz="1200" dirty="0" err="1"/>
              <a:t>manufatura</a:t>
            </a:r>
            <a:r>
              <a:rPr lang="en-US" sz="1200" dirty="0"/>
              <a:t>. As </a:t>
            </a:r>
            <a:r>
              <a:rPr lang="en-US" sz="1200" dirty="0" err="1"/>
              <a:t>captações</a:t>
            </a:r>
            <a:r>
              <a:rPr lang="en-US" sz="1200" dirty="0"/>
              <a:t> </a:t>
            </a:r>
            <a:r>
              <a:rPr lang="en-US" sz="1200" dirty="0" err="1"/>
              <a:t>municipais</a:t>
            </a:r>
            <a:r>
              <a:rPr lang="en-US" sz="1200" dirty="0"/>
              <a:t> de </a:t>
            </a:r>
            <a:r>
              <a:rPr lang="en-US" sz="1200" dirty="0" err="1"/>
              <a:t>água</a:t>
            </a:r>
            <a:r>
              <a:rPr lang="en-US" sz="1200" dirty="0"/>
              <a:t> </a:t>
            </a:r>
            <a:r>
              <a:rPr lang="en-US" sz="1200" dirty="0" err="1"/>
              <a:t>são</a:t>
            </a:r>
            <a:r>
              <a:rPr lang="en-US" sz="1200" dirty="0"/>
              <a:t> </a:t>
            </a:r>
            <a:r>
              <a:rPr lang="en-US" sz="1200" dirty="0" err="1"/>
              <a:t>responsáveis</a:t>
            </a:r>
            <a:r>
              <a:rPr lang="en-US" sz="1200" dirty="0"/>
              <a:t> </a:t>
            </a:r>
            <a:r>
              <a:rPr lang="en-US" sz="1200" dirty="0" err="1"/>
              <a:t>por</a:t>
            </a:r>
            <a:r>
              <a:rPr lang="en-US" sz="1200" dirty="0"/>
              <a:t> </a:t>
            </a:r>
            <a:r>
              <a:rPr lang="en-US" sz="1200" dirty="0" err="1"/>
              <a:t>cerca</a:t>
            </a:r>
            <a:r>
              <a:rPr lang="en-US" sz="1200" dirty="0"/>
              <a:t> de 11%. </a:t>
            </a:r>
            <a:r>
              <a:rPr lang="en-US" sz="1200" dirty="0" err="1"/>
              <a:t>Paralelamente</a:t>
            </a:r>
            <a:r>
              <a:rPr lang="en-US" sz="1200" dirty="0"/>
              <a:t>, </a:t>
            </a:r>
            <a:r>
              <a:rPr lang="en-US" sz="1200" dirty="0" err="1"/>
              <a:t>também</a:t>
            </a:r>
            <a:r>
              <a:rPr lang="en-US" sz="1200" dirty="0"/>
              <a:t> </a:t>
            </a:r>
            <a:r>
              <a:rPr lang="en-US" sz="1200" dirty="0" err="1"/>
              <a:t>podemos</a:t>
            </a:r>
            <a:r>
              <a:rPr lang="en-US" sz="1200" dirty="0"/>
              <a:t> </a:t>
            </a:r>
            <a:r>
              <a:rPr lang="en-US" sz="1200" dirty="0" err="1"/>
              <a:t>ver</a:t>
            </a:r>
            <a:r>
              <a:rPr lang="en-US" sz="1200" dirty="0"/>
              <a:t> </a:t>
            </a:r>
            <a:r>
              <a:rPr lang="en-US" sz="1200" dirty="0" err="1"/>
              <a:t>os</a:t>
            </a:r>
            <a:r>
              <a:rPr lang="en-US" sz="1200" dirty="0"/>
              <a:t> </a:t>
            </a:r>
            <a:r>
              <a:rPr lang="en-US" sz="1200" dirty="0" err="1"/>
              <a:t>índices</a:t>
            </a:r>
            <a:r>
              <a:rPr lang="en-US" sz="1200" dirty="0"/>
              <a:t> de </a:t>
            </a:r>
            <a:r>
              <a:rPr lang="en-US" sz="1200" dirty="0" err="1"/>
              <a:t>retirada</a:t>
            </a:r>
            <a:r>
              <a:rPr lang="en-US" sz="1200" dirty="0"/>
              <a:t> de </a:t>
            </a:r>
            <a:r>
              <a:rPr lang="en-US" sz="1200" dirty="0" err="1"/>
              <a:t>água</a:t>
            </a:r>
            <a:r>
              <a:rPr lang="en-US" sz="1200" dirty="0"/>
              <a:t> </a:t>
            </a:r>
            <a:r>
              <a:rPr lang="en-US" sz="1200" dirty="0" err="1"/>
              <a:t>em</a:t>
            </a:r>
            <a:r>
              <a:rPr lang="en-US" sz="1200" dirty="0"/>
              <a:t> </a:t>
            </a:r>
            <a:r>
              <a:rPr lang="en-US" sz="1200" dirty="0" err="1"/>
              <a:t>diferentes</a:t>
            </a:r>
            <a:r>
              <a:rPr lang="en-US" sz="1200" dirty="0"/>
              <a:t> </a:t>
            </a:r>
            <a:r>
              <a:rPr lang="en-US" sz="1200" dirty="0" err="1"/>
              <a:t>continentes</a:t>
            </a:r>
            <a:r>
              <a:rPr lang="en-US" sz="1200" dirty="0"/>
              <a:t> </a:t>
            </a:r>
            <a:r>
              <a:rPr lang="en-US" sz="1200" dirty="0" err="1"/>
              <a:t>classificados</a:t>
            </a:r>
            <a:r>
              <a:rPr lang="en-US" sz="1200" dirty="0"/>
              <a:t> </a:t>
            </a:r>
            <a:r>
              <a:rPr lang="en-US" sz="1200" dirty="0" err="1"/>
              <a:t>por</a:t>
            </a:r>
            <a:r>
              <a:rPr lang="en-US" sz="1200" dirty="0"/>
              <a:t> </a:t>
            </a:r>
            <a:r>
              <a:rPr lang="en-US" sz="1200" dirty="0" err="1"/>
              <a:t>setores</a:t>
            </a:r>
            <a:r>
              <a:rPr lang="en-US" sz="1200" dirty="0"/>
              <a:t>. Podemos </a:t>
            </a:r>
            <a:r>
              <a:rPr lang="en-US" sz="1200" dirty="0" err="1"/>
              <a:t>notar</a:t>
            </a:r>
            <a:r>
              <a:rPr lang="en-US" sz="1200" dirty="0"/>
              <a:t> que as </a:t>
            </a:r>
            <a:r>
              <a:rPr lang="en-US" sz="1200" dirty="0" err="1"/>
              <a:t>economias</a:t>
            </a:r>
            <a:r>
              <a:rPr lang="en-US" sz="1200" dirty="0"/>
              <a:t> </a:t>
            </a:r>
            <a:r>
              <a:rPr lang="en-US" sz="1200" dirty="0" err="1"/>
              <a:t>agrárias</a:t>
            </a:r>
            <a:r>
              <a:rPr lang="en-US" sz="1200" dirty="0"/>
              <a:t> </a:t>
            </a:r>
            <a:r>
              <a:rPr lang="en-US" sz="1200" dirty="0" err="1"/>
              <a:t>na</a:t>
            </a:r>
            <a:r>
              <a:rPr lang="en-US" sz="1200" dirty="0"/>
              <a:t> </a:t>
            </a:r>
            <a:r>
              <a:rPr lang="en-US" sz="1200" dirty="0" err="1"/>
              <a:t>Ásia</a:t>
            </a:r>
            <a:r>
              <a:rPr lang="en-US" sz="1200" dirty="0"/>
              <a:t> e </a:t>
            </a:r>
            <a:r>
              <a:rPr lang="en-US" sz="1200" dirty="0" err="1"/>
              <a:t>na</a:t>
            </a:r>
            <a:r>
              <a:rPr lang="en-US" sz="1200" dirty="0"/>
              <a:t> </a:t>
            </a:r>
            <a:r>
              <a:rPr lang="en-US" sz="1200" dirty="0" err="1"/>
              <a:t>África</a:t>
            </a:r>
            <a:r>
              <a:rPr lang="en-US" sz="1200" dirty="0"/>
              <a:t> </a:t>
            </a:r>
            <a:r>
              <a:rPr lang="en-US" sz="1200" dirty="0" err="1"/>
              <a:t>têm</a:t>
            </a:r>
            <a:r>
              <a:rPr lang="en-US" sz="1200" dirty="0"/>
              <a:t> </a:t>
            </a:r>
            <a:r>
              <a:rPr lang="en-US" sz="1200" dirty="0" err="1"/>
              <a:t>uma</a:t>
            </a:r>
            <a:r>
              <a:rPr lang="en-US" sz="1200" dirty="0"/>
              <a:t> </a:t>
            </a:r>
            <a:r>
              <a:rPr lang="en-US" sz="1200" dirty="0" err="1"/>
              <a:t>alta</a:t>
            </a:r>
            <a:r>
              <a:rPr lang="en-US" sz="1200" dirty="0"/>
              <a:t> taxa de </a:t>
            </a:r>
            <a:r>
              <a:rPr lang="en-US" sz="1200" dirty="0" err="1"/>
              <a:t>retirada</a:t>
            </a:r>
            <a:r>
              <a:rPr lang="en-US" sz="1200" dirty="0"/>
              <a:t> para o </a:t>
            </a:r>
            <a:r>
              <a:rPr lang="en-US" sz="1200" dirty="0" err="1"/>
              <a:t>setor</a:t>
            </a:r>
            <a:r>
              <a:rPr lang="en-US" sz="1200" dirty="0"/>
              <a:t> </a:t>
            </a:r>
            <a:r>
              <a:rPr lang="en-US" dirty="0" err="1"/>
              <a:t>agrícola</a:t>
            </a:r>
            <a:r>
              <a:rPr lang="en-US" sz="1200" dirty="0"/>
              <a:t>. Por outro </a:t>
            </a:r>
            <a:r>
              <a:rPr lang="en-US" sz="1200" dirty="0" err="1"/>
              <a:t>lado</a:t>
            </a:r>
            <a:r>
              <a:rPr lang="en-US" sz="1200" dirty="0"/>
              <a:t>, o </a:t>
            </a:r>
            <a:r>
              <a:rPr lang="en-US" sz="1200" dirty="0" err="1"/>
              <a:t>foco</a:t>
            </a:r>
            <a:r>
              <a:rPr lang="en-US" sz="1200" dirty="0"/>
              <a:t> </a:t>
            </a:r>
            <a:r>
              <a:rPr lang="en-US" sz="1200" dirty="0" err="1"/>
              <a:t>está</a:t>
            </a:r>
            <a:r>
              <a:rPr lang="en-US" sz="1200" dirty="0"/>
              <a:t> no </a:t>
            </a:r>
            <a:r>
              <a:rPr lang="en-US" sz="1200" dirty="0" err="1"/>
              <a:t>setor</a:t>
            </a:r>
            <a:r>
              <a:rPr lang="en-US" sz="1200" dirty="0"/>
              <a:t> industrial </a:t>
            </a:r>
            <a:r>
              <a:rPr lang="en-US" sz="1200" dirty="0" err="1"/>
              <a:t>na</a:t>
            </a:r>
            <a:r>
              <a:rPr lang="en-US" sz="1200" dirty="0"/>
              <a:t> Europa e </a:t>
            </a:r>
            <a:r>
              <a:rPr lang="en-US" sz="1200" dirty="0" err="1"/>
              <a:t>nas</a:t>
            </a:r>
            <a:r>
              <a:rPr lang="en-US" sz="1200" dirty="0"/>
              <a:t> </a:t>
            </a:r>
            <a:r>
              <a:rPr lang="en-US" sz="1200" dirty="0" err="1"/>
              <a:t>Américas</a:t>
            </a:r>
            <a:r>
              <a:rPr lang="en-US" sz="1200" dirty="0"/>
              <a:t>.</a:t>
            </a:r>
            <a:endParaRPr sz="1200" dirty="0"/>
          </a:p>
          <a:p>
            <a:pPr marL="0" marR="0" lvl="0" indent="0" algn="just" rtl="0">
              <a:lnSpc>
                <a:spcPct val="100000"/>
              </a:lnSpc>
              <a:spcBef>
                <a:spcPts val="0"/>
              </a:spcBef>
              <a:spcAft>
                <a:spcPts val="0"/>
              </a:spcAft>
              <a:buClr>
                <a:schemeClr val="dk1"/>
              </a:buClr>
              <a:buSzPts val="1200"/>
              <a:buFont typeface="Calibri"/>
              <a:buNone/>
            </a:pPr>
            <a:endParaRPr sz="1200" dirty="0"/>
          </a:p>
        </p:txBody>
      </p:sp>
      <p:sp>
        <p:nvSpPr>
          <p:cNvPr id="192" name="Google Shape;192;p1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12</a:t>
            </a:fld>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3"/>
        <p:cNvGrpSpPr/>
        <p:nvPr/>
      </p:nvGrpSpPr>
      <p:grpSpPr>
        <a:xfrm>
          <a:off x="0" y="0"/>
          <a:ext cx="0" cy="0"/>
          <a:chOff x="0" y="0"/>
          <a:chExt cx="0" cy="0"/>
        </a:xfrm>
      </p:grpSpPr>
      <p:sp>
        <p:nvSpPr>
          <p:cNvPr id="204" name="Google Shape;204;p1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05" name="Google Shape;205;p1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just" rtl="0">
              <a:spcBef>
                <a:spcPts val="0"/>
              </a:spcBef>
              <a:spcAft>
                <a:spcPts val="0"/>
              </a:spcAft>
              <a:buNone/>
            </a:pPr>
            <a:r>
              <a:rPr lang="en-US" sz="1200"/>
              <a:t>No diagrama, os diferentes componentes de um balanço hídrico em uma bacia hidrográfica </a:t>
            </a:r>
            <a:r>
              <a:rPr lang="en-US"/>
              <a:t>são apresentados </a:t>
            </a:r>
            <a:r>
              <a:rPr lang="en-US" sz="1200"/>
              <a:t>de forma esquemática. Há quatro processos principais que são essenciais para manter esse equilíbrio. São eles</a:t>
            </a:r>
            <a:r>
              <a:rPr lang="en-US"/>
              <a:t>: </a:t>
            </a:r>
            <a:r>
              <a:rPr lang="en-US" sz="1200"/>
              <a:t>Precipitação, evapotranspiração, escoamento superficial e recarga </a:t>
            </a:r>
            <a:r>
              <a:rPr lang="en-US"/>
              <a:t>de água subterrânea</a:t>
            </a:r>
            <a:r>
              <a:rPr lang="en-US" sz="1200"/>
              <a:t>. É importante saber que um equilíbrio é sempre mantido no sistema, independentemente da cobertura da terra na respectiva bacia hidrográfica. Também vale a pena nos lembrarmos da importância das ações humanas para afetar esse equilíbrio. As atividades que contribuem para a mudança </a:t>
            </a:r>
            <a:r>
              <a:rPr lang="en-US"/>
              <a:t>no uso da terra</a:t>
            </a:r>
            <a:r>
              <a:rPr lang="en-US" sz="1200"/>
              <a:t>, </a:t>
            </a:r>
            <a:r>
              <a:rPr lang="en-US"/>
              <a:t>como o represamento </a:t>
            </a:r>
            <a:r>
              <a:rPr lang="en-US" sz="1200"/>
              <a:t>de rios e o desmatamento</a:t>
            </a:r>
            <a:r>
              <a:rPr lang="en-US"/>
              <a:t>, </a:t>
            </a:r>
            <a:r>
              <a:rPr lang="en-US" sz="1200"/>
              <a:t>são exemplos de decisões humanas que afetaram significativamente esse equilíbrio.</a:t>
            </a:r>
            <a:r>
              <a:rPr lang="en-US"/>
              <a:t>  </a:t>
            </a:r>
            <a:endParaRPr sz="1200"/>
          </a:p>
        </p:txBody>
      </p:sp>
      <p:sp>
        <p:nvSpPr>
          <p:cNvPr id="206" name="Google Shape;206;p13: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13</a:t>
            </a:fld>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4"/>
        <p:cNvGrpSpPr/>
        <p:nvPr/>
      </p:nvGrpSpPr>
      <p:grpSpPr>
        <a:xfrm>
          <a:off x="0" y="0"/>
          <a:ext cx="0" cy="0"/>
          <a:chOff x="0" y="0"/>
          <a:chExt cx="0" cy="0"/>
        </a:xfrm>
      </p:grpSpPr>
      <p:sp>
        <p:nvSpPr>
          <p:cNvPr id="225" name="Google Shape;225;p14: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26" name="Google Shape;226;p1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1"/>
        <p:cNvGrpSpPr/>
        <p:nvPr/>
      </p:nvGrpSpPr>
      <p:grpSpPr>
        <a:xfrm>
          <a:off x="0" y="0"/>
          <a:ext cx="0" cy="0"/>
          <a:chOff x="0" y="0"/>
          <a:chExt cx="0" cy="0"/>
        </a:xfrm>
      </p:grpSpPr>
      <p:sp>
        <p:nvSpPr>
          <p:cNvPr id="232" name="Google Shape;232;p1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33" name="Google Shape;233;p1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sz="1200" b="0">
                <a:solidFill>
                  <a:srgbClr val="2E75B5"/>
                </a:solidFill>
                <a:latin typeface="Roboto"/>
                <a:ea typeface="Roboto"/>
                <a:cs typeface="Roboto"/>
                <a:sym typeface="Roboto"/>
              </a:rPr>
              <a:t>O primeiro componente do balanço hídrico é a precipitação. A precipitação </a:t>
            </a:r>
            <a:r>
              <a:rPr lang="en-US" sz="1200">
                <a:solidFill>
                  <a:srgbClr val="2E75B5"/>
                </a:solidFill>
                <a:latin typeface="Roboto"/>
                <a:ea typeface="Roboto"/>
                <a:cs typeface="Roboto"/>
                <a:sym typeface="Roboto"/>
              </a:rPr>
              <a:t>é qualquer produto da condensação do vapor de água atmosférico que cai das nuvens sob a ação da gravidade. </a:t>
            </a:r>
            <a:r>
              <a:rPr lang="en-US">
                <a:solidFill>
                  <a:srgbClr val="2E75B5"/>
                </a:solidFill>
                <a:latin typeface="Roboto"/>
                <a:ea typeface="Roboto"/>
                <a:cs typeface="Roboto"/>
                <a:sym typeface="Roboto"/>
              </a:rPr>
              <a:t>As formas </a:t>
            </a:r>
            <a:r>
              <a:rPr lang="en-US" sz="1200">
                <a:solidFill>
                  <a:srgbClr val="2E75B5"/>
                </a:solidFill>
                <a:latin typeface="Roboto"/>
                <a:ea typeface="Roboto"/>
                <a:cs typeface="Roboto"/>
                <a:sym typeface="Roboto"/>
              </a:rPr>
              <a:t>comuns de precipitação incluem chuva, </a:t>
            </a:r>
            <a:r>
              <a:rPr lang="en-US">
                <a:solidFill>
                  <a:srgbClr val="2E75B5"/>
                </a:solidFill>
                <a:latin typeface="Roboto"/>
                <a:ea typeface="Roboto"/>
                <a:cs typeface="Roboto"/>
                <a:sym typeface="Roboto"/>
              </a:rPr>
              <a:t>neve </a:t>
            </a:r>
            <a:r>
              <a:rPr lang="en-US" sz="1200">
                <a:solidFill>
                  <a:srgbClr val="2E75B5"/>
                </a:solidFill>
                <a:latin typeface="Roboto"/>
                <a:ea typeface="Roboto"/>
                <a:cs typeface="Roboto"/>
                <a:sym typeface="Roboto"/>
              </a:rPr>
              <a:t>e granizo. Na figura aqui, a </a:t>
            </a:r>
            <a:r>
              <a:rPr lang="en-US"/>
              <a:t>precipitação média mensal de longo prazo em todo o mundo é apresentada em milímetros por mês. Podemos observar em um gráfico como a precipitação mensal varia, sendo que a cor mais escura indica mais chuva e vice-versa. </a:t>
            </a:r>
            <a:r>
              <a:rPr lang="en-US" sz="1200" b="0" i="0">
                <a:solidFill>
                  <a:schemeClr val="dk1"/>
                </a:solidFill>
                <a:latin typeface="Calibri"/>
                <a:ea typeface="Calibri"/>
                <a:cs typeface="Calibri"/>
                <a:sym typeface="Calibri"/>
              </a:rPr>
              <a:t>Muitos países passam por uma única estação úmida e seca por ano, mas em alguns países podem ocorrer duas estações úmidas e secas por ano, indicando um padrão de precipitação bimodal. </a:t>
            </a:r>
            <a:r>
              <a:rPr lang="en-US"/>
              <a:t>De acordo com as informações meteorológicas mais recentes, o lugar mais úmido do planeta é uma pequena cidade chamada Masynram, na Índia, com uma precipitação de aproximadamente 12.000 milímetros por mês. E o lugar mais seco é o deserto de Atacama, no Chile.</a:t>
            </a:r>
            <a:endParaRPr/>
          </a:p>
          <a:p>
            <a:pPr marL="0" marR="0" lvl="0" indent="0" algn="just" rtl="0">
              <a:lnSpc>
                <a:spcPct val="100000"/>
              </a:lnSpc>
              <a:spcBef>
                <a:spcPts val="0"/>
              </a:spcBef>
              <a:spcAft>
                <a:spcPts val="0"/>
              </a:spcAft>
              <a:buClr>
                <a:schemeClr val="dk1"/>
              </a:buClr>
              <a:buSzPts val="1200"/>
              <a:buFont typeface="Calibri"/>
              <a:buNone/>
            </a:pPr>
            <a:endParaRPr sz="1200"/>
          </a:p>
        </p:txBody>
      </p:sp>
      <p:sp>
        <p:nvSpPr>
          <p:cNvPr id="234" name="Google Shape;234;p15: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15</a:t>
            </a:fld>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1"/>
        <p:cNvGrpSpPr/>
        <p:nvPr/>
      </p:nvGrpSpPr>
      <p:grpSpPr>
        <a:xfrm>
          <a:off x="0" y="0"/>
          <a:ext cx="0" cy="0"/>
          <a:chOff x="0" y="0"/>
          <a:chExt cx="0" cy="0"/>
        </a:xfrm>
      </p:grpSpPr>
      <p:sp>
        <p:nvSpPr>
          <p:cNvPr id="242" name="Google Shape;242;p1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43" name="Google Shape;243;p1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O segundo componente é chamado de evapotranspiração. </a:t>
            </a:r>
            <a:r>
              <a:rPr lang="en-US" sz="1200">
                <a:latin typeface="Roboto"/>
                <a:ea typeface="Roboto"/>
                <a:cs typeface="Roboto"/>
                <a:sym typeface="Roboto"/>
              </a:rPr>
              <a:t>É uma combinação de dois processos</a:t>
            </a:r>
            <a:r>
              <a:rPr lang="en-US">
                <a:latin typeface="Roboto"/>
                <a:ea typeface="Roboto"/>
                <a:cs typeface="Roboto"/>
                <a:sym typeface="Roboto"/>
              </a:rPr>
              <a:t>: a evaporação </a:t>
            </a:r>
            <a:r>
              <a:rPr lang="en-US" sz="1200">
                <a:latin typeface="Roboto"/>
                <a:ea typeface="Roboto"/>
                <a:cs typeface="Roboto"/>
                <a:sym typeface="Roboto"/>
              </a:rPr>
              <a:t>das superfícies terrestres e a transpiração das superfícies das plantas</a:t>
            </a:r>
            <a:r>
              <a:rPr lang="en-US">
                <a:latin typeface="Roboto"/>
                <a:ea typeface="Roboto"/>
                <a:cs typeface="Roboto"/>
                <a:sym typeface="Roboto"/>
              </a:rPr>
              <a:t>. </a:t>
            </a:r>
            <a:endParaRPr sz="1200">
              <a:latin typeface="Roboto"/>
              <a:ea typeface="Roboto"/>
              <a:cs typeface="Roboto"/>
              <a:sym typeface="Roboto"/>
            </a:endParaRPr>
          </a:p>
          <a:p>
            <a:pPr marL="0" lvl="0" indent="0" algn="l" rtl="0">
              <a:spcBef>
                <a:spcPts val="0"/>
              </a:spcBef>
              <a:spcAft>
                <a:spcPts val="0"/>
              </a:spcAft>
              <a:buNone/>
            </a:pPr>
            <a:r>
              <a:rPr lang="en-US" sz="1200" b="0" i="0">
                <a:solidFill>
                  <a:schemeClr val="dk1"/>
                </a:solidFill>
                <a:latin typeface="Calibri"/>
                <a:ea typeface="Calibri"/>
                <a:cs typeface="Calibri"/>
                <a:sym typeface="Calibri"/>
              </a:rPr>
              <a:t>A evaporação é o processo pelo qual a água líquida é convertida em vapor de água, também chamado de vaporização, e removida de uma superfície, também chamada de remoção de vapor. A água evapora de diversas superfícies, como lagos, rios, pavimentos, </a:t>
            </a:r>
            <a:r>
              <a:rPr lang="en-US"/>
              <a:t>solos </a:t>
            </a:r>
            <a:r>
              <a:rPr lang="en-US" sz="1200" b="0" i="0">
                <a:solidFill>
                  <a:schemeClr val="dk1"/>
                </a:solidFill>
                <a:latin typeface="Calibri"/>
                <a:ea typeface="Calibri"/>
                <a:cs typeface="Calibri"/>
                <a:sym typeface="Calibri"/>
              </a:rPr>
              <a:t>e vegetação úmida. A transpiração consiste na vaporização da água líquida contida nos tecidos das plantas e na remoção do vapor para a atmosfera. As culturas perdem água predominantemente pelos estômatos. São pequenas aberturas na folha da planta pelas quais passam gases e vapor de água. A evapotranspiração é uma função de muitos fatores meteorológicos. A radiação solar e a temperatura do ar ajudam no processo de absorção de energia pelas superfícies de evaporação. A umidade do ar regula a quantidade de umidade que o ar pode reter. A umidade e a temperatura também estão relacionadas. </a:t>
            </a:r>
            <a:r>
              <a:rPr lang="en-US"/>
              <a:t>Quanto mais alta </a:t>
            </a:r>
            <a:r>
              <a:rPr lang="en-US" sz="1200" b="0" i="0">
                <a:solidFill>
                  <a:schemeClr val="dk1"/>
                </a:solidFill>
                <a:latin typeface="Calibri"/>
                <a:ea typeface="Calibri"/>
                <a:cs typeface="Calibri"/>
                <a:sym typeface="Calibri"/>
              </a:rPr>
              <a:t>a temperatura do ar</a:t>
            </a:r>
            <a:r>
              <a:rPr lang="en-US"/>
              <a:t>, </a:t>
            </a:r>
            <a:r>
              <a:rPr lang="en-US" sz="1200" b="0" i="0">
                <a:solidFill>
                  <a:schemeClr val="dk1"/>
                </a:solidFill>
                <a:latin typeface="Calibri"/>
                <a:ea typeface="Calibri"/>
                <a:cs typeface="Calibri"/>
                <a:sym typeface="Calibri"/>
              </a:rPr>
              <a:t>maior a capacidade de umidade do ar</a:t>
            </a:r>
            <a:r>
              <a:rPr lang="en-US"/>
              <a:t>, o que </a:t>
            </a:r>
            <a:r>
              <a:rPr lang="en-US" sz="1200" b="0" i="0">
                <a:solidFill>
                  <a:schemeClr val="dk1"/>
                </a:solidFill>
                <a:latin typeface="Calibri"/>
                <a:ea typeface="Calibri"/>
                <a:cs typeface="Calibri"/>
                <a:sym typeface="Calibri"/>
              </a:rPr>
              <a:t>acaba </a:t>
            </a:r>
            <a:r>
              <a:rPr lang="en-US"/>
              <a:t>resultando </a:t>
            </a:r>
            <a:r>
              <a:rPr lang="en-US" sz="1200" b="0" i="0">
                <a:solidFill>
                  <a:schemeClr val="dk1"/>
                </a:solidFill>
                <a:latin typeface="Calibri"/>
                <a:ea typeface="Calibri"/>
                <a:cs typeface="Calibri"/>
                <a:sym typeface="Calibri"/>
              </a:rPr>
              <a:t>em maior evapotranspiração. A velocidade do vento aumenta a taxa de transpiração das superfícies das folhas.</a:t>
            </a:r>
            <a:endParaRPr sz="1200" b="0" i="0">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chemeClr val="dk1"/>
              </a:buClr>
              <a:buSzPts val="1200"/>
              <a:buFont typeface="Calibri"/>
              <a:buNone/>
            </a:pPr>
            <a:endParaRPr sz="1200">
              <a:latin typeface="Roboto"/>
              <a:ea typeface="Roboto"/>
              <a:cs typeface="Roboto"/>
              <a:sym typeface="Roboto"/>
            </a:endParaRPr>
          </a:p>
          <a:p>
            <a:pPr marL="0" lvl="0" indent="0" algn="l" rtl="0">
              <a:spcBef>
                <a:spcPts val="0"/>
              </a:spcBef>
              <a:spcAft>
                <a:spcPts val="0"/>
              </a:spcAft>
              <a:buNone/>
            </a:pPr>
            <a:endParaRPr/>
          </a:p>
          <a:p>
            <a:pPr marL="0" marR="0" lvl="0" indent="0" algn="just" rtl="0">
              <a:lnSpc>
                <a:spcPct val="100000"/>
              </a:lnSpc>
              <a:spcBef>
                <a:spcPts val="0"/>
              </a:spcBef>
              <a:spcAft>
                <a:spcPts val="0"/>
              </a:spcAft>
              <a:buClr>
                <a:schemeClr val="dk1"/>
              </a:buClr>
              <a:buSzPts val="1200"/>
              <a:buFont typeface="Calibri"/>
              <a:buNone/>
            </a:pPr>
            <a:endParaRPr sz="1200"/>
          </a:p>
        </p:txBody>
      </p:sp>
      <p:sp>
        <p:nvSpPr>
          <p:cNvPr id="244" name="Google Shape;244;p16: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16</a:t>
            </a:fld>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2"/>
        <p:cNvGrpSpPr/>
        <p:nvPr/>
      </p:nvGrpSpPr>
      <p:grpSpPr>
        <a:xfrm>
          <a:off x="0" y="0"/>
          <a:ext cx="0" cy="0"/>
          <a:chOff x="0" y="0"/>
          <a:chExt cx="0" cy="0"/>
        </a:xfrm>
      </p:grpSpPr>
      <p:sp>
        <p:nvSpPr>
          <p:cNvPr id="253" name="Google Shape;253;p1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54" name="Google Shape;254;p1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Roboto"/>
              <a:buNone/>
            </a:pPr>
            <a:r>
              <a:rPr lang="en-US" sz="1200" dirty="0" err="1">
                <a:latin typeface="Roboto"/>
                <a:ea typeface="Roboto"/>
                <a:cs typeface="Roboto"/>
                <a:sym typeface="Roboto"/>
              </a:rPr>
              <a:t>Já</a:t>
            </a:r>
            <a:r>
              <a:rPr lang="en-US" sz="1200" dirty="0">
                <a:latin typeface="Roboto"/>
                <a:ea typeface="Roboto"/>
                <a:cs typeface="Roboto"/>
                <a:sym typeface="Roboto"/>
              </a:rPr>
              <a:t> </a:t>
            </a:r>
            <a:r>
              <a:rPr lang="en-US" sz="1200" dirty="0" err="1">
                <a:latin typeface="Roboto"/>
                <a:ea typeface="Roboto"/>
                <a:cs typeface="Roboto"/>
                <a:sym typeface="Roboto"/>
              </a:rPr>
              <a:t>está</a:t>
            </a:r>
            <a:r>
              <a:rPr lang="en-US" sz="1200" dirty="0">
                <a:latin typeface="Roboto"/>
                <a:ea typeface="Roboto"/>
                <a:cs typeface="Roboto"/>
                <a:sym typeface="Roboto"/>
              </a:rPr>
              <a:t> </a:t>
            </a:r>
            <a:r>
              <a:rPr lang="en-US" sz="1200" dirty="0" err="1">
                <a:latin typeface="Roboto"/>
                <a:ea typeface="Roboto"/>
                <a:cs typeface="Roboto"/>
                <a:sym typeface="Roboto"/>
              </a:rPr>
              <a:t>estabelecido</a:t>
            </a:r>
            <a:r>
              <a:rPr lang="en-US" sz="1200" dirty="0">
                <a:latin typeface="Roboto"/>
                <a:ea typeface="Roboto"/>
                <a:cs typeface="Roboto"/>
                <a:sym typeface="Roboto"/>
              </a:rPr>
              <a:t> que o </a:t>
            </a:r>
            <a:r>
              <a:rPr lang="en-US" sz="1200" dirty="0" err="1">
                <a:latin typeface="Roboto"/>
                <a:ea typeface="Roboto"/>
                <a:cs typeface="Roboto"/>
                <a:sym typeface="Roboto"/>
              </a:rPr>
              <a:t>termo</a:t>
            </a:r>
            <a:r>
              <a:rPr lang="en-US" sz="1200" dirty="0">
                <a:latin typeface="Roboto"/>
                <a:ea typeface="Roboto"/>
                <a:cs typeface="Roboto"/>
                <a:sym typeface="Roboto"/>
              </a:rPr>
              <a:t> </a:t>
            </a:r>
            <a:r>
              <a:rPr lang="en-US" sz="1200" dirty="0" err="1">
                <a:latin typeface="Roboto"/>
                <a:ea typeface="Roboto"/>
                <a:cs typeface="Roboto"/>
                <a:sym typeface="Roboto"/>
              </a:rPr>
              <a:t>evapotranspiração</a:t>
            </a:r>
            <a:r>
              <a:rPr lang="en-US" sz="1200" dirty="0">
                <a:latin typeface="Roboto"/>
                <a:ea typeface="Roboto"/>
                <a:cs typeface="Roboto"/>
                <a:sym typeface="Roboto"/>
              </a:rPr>
              <a:t> </a:t>
            </a:r>
            <a:r>
              <a:rPr lang="en-US" sz="1200" dirty="0" err="1">
                <a:latin typeface="Roboto"/>
                <a:ea typeface="Roboto"/>
                <a:cs typeface="Roboto"/>
                <a:sym typeface="Roboto"/>
              </a:rPr>
              <a:t>é</a:t>
            </a:r>
            <a:r>
              <a:rPr lang="en-US" sz="1200" dirty="0">
                <a:latin typeface="Roboto"/>
                <a:ea typeface="Roboto"/>
                <a:cs typeface="Roboto"/>
                <a:sym typeface="Roboto"/>
              </a:rPr>
              <a:t> </a:t>
            </a:r>
            <a:r>
              <a:rPr lang="en-US" sz="1200" dirty="0" err="1">
                <a:latin typeface="Roboto"/>
                <a:ea typeface="Roboto"/>
                <a:cs typeface="Roboto"/>
                <a:sym typeface="Roboto"/>
              </a:rPr>
              <a:t>uma</a:t>
            </a:r>
            <a:r>
              <a:rPr lang="en-US" sz="1200" dirty="0">
                <a:latin typeface="Roboto"/>
                <a:ea typeface="Roboto"/>
                <a:cs typeface="Roboto"/>
                <a:sym typeface="Roboto"/>
              </a:rPr>
              <a:t> </a:t>
            </a:r>
            <a:r>
              <a:rPr lang="en-US" sz="1200" dirty="0" err="1">
                <a:latin typeface="Roboto"/>
                <a:ea typeface="Roboto"/>
                <a:cs typeface="Roboto"/>
                <a:sym typeface="Roboto"/>
              </a:rPr>
              <a:t>combinação</a:t>
            </a:r>
            <a:r>
              <a:rPr lang="en-US" sz="1200" dirty="0">
                <a:latin typeface="Roboto"/>
                <a:ea typeface="Roboto"/>
                <a:cs typeface="Roboto"/>
                <a:sym typeface="Roboto"/>
              </a:rPr>
              <a:t> de </a:t>
            </a:r>
            <a:r>
              <a:rPr lang="en-US" sz="1200" dirty="0" err="1">
                <a:latin typeface="Roboto"/>
                <a:ea typeface="Roboto"/>
                <a:cs typeface="Roboto"/>
                <a:sym typeface="Roboto"/>
              </a:rPr>
              <a:t>evaporação</a:t>
            </a:r>
            <a:r>
              <a:rPr lang="en-US" sz="1200" dirty="0">
                <a:latin typeface="Roboto"/>
                <a:ea typeface="Roboto"/>
                <a:cs typeface="Roboto"/>
                <a:sym typeface="Roboto"/>
              </a:rPr>
              <a:t> e </a:t>
            </a:r>
            <a:r>
              <a:rPr lang="en-US" sz="1200" dirty="0" err="1">
                <a:latin typeface="Roboto"/>
                <a:ea typeface="Roboto"/>
                <a:cs typeface="Roboto"/>
                <a:sym typeface="Roboto"/>
              </a:rPr>
              <a:t>transpiração</a:t>
            </a:r>
            <a:r>
              <a:rPr lang="en-US" sz="1200" dirty="0">
                <a:latin typeface="Roboto"/>
                <a:ea typeface="Roboto"/>
                <a:cs typeface="Roboto"/>
                <a:sym typeface="Roboto"/>
              </a:rPr>
              <a:t>.</a:t>
            </a:r>
            <a:endParaRPr sz="1200" dirty="0">
              <a:latin typeface="Roboto"/>
              <a:ea typeface="Roboto"/>
              <a:cs typeface="Roboto"/>
              <a:sym typeface="Roboto"/>
            </a:endParaRPr>
          </a:p>
          <a:p>
            <a:pPr marL="0" lvl="0" indent="0" algn="l" rtl="0">
              <a:spcBef>
                <a:spcPts val="0"/>
              </a:spcBef>
              <a:spcAft>
                <a:spcPts val="0"/>
              </a:spcAft>
              <a:buNone/>
            </a:pPr>
            <a:r>
              <a:rPr lang="en-US" sz="1200" dirty="0">
                <a:latin typeface="Roboto"/>
                <a:ea typeface="Roboto"/>
                <a:cs typeface="Roboto"/>
                <a:sym typeface="Roboto"/>
              </a:rPr>
              <a:t>Como a </a:t>
            </a:r>
            <a:r>
              <a:rPr lang="en-US" sz="1200" dirty="0" err="1">
                <a:latin typeface="Roboto"/>
                <a:ea typeface="Roboto"/>
                <a:cs typeface="Roboto"/>
                <a:sym typeface="Roboto"/>
              </a:rPr>
              <a:t>transpiração</a:t>
            </a:r>
            <a:r>
              <a:rPr lang="en-US" sz="1200" dirty="0">
                <a:latin typeface="Roboto"/>
                <a:ea typeface="Roboto"/>
                <a:cs typeface="Roboto"/>
                <a:sym typeface="Roboto"/>
              </a:rPr>
              <a:t> </a:t>
            </a:r>
            <a:r>
              <a:rPr lang="en-US" sz="1200" dirty="0" err="1">
                <a:latin typeface="Roboto"/>
                <a:ea typeface="Roboto"/>
                <a:cs typeface="Roboto"/>
                <a:sym typeface="Roboto"/>
              </a:rPr>
              <a:t>é</a:t>
            </a:r>
            <a:r>
              <a:rPr lang="en-US" sz="1200" dirty="0">
                <a:latin typeface="Roboto"/>
                <a:ea typeface="Roboto"/>
                <a:cs typeface="Roboto"/>
                <a:sym typeface="Roboto"/>
              </a:rPr>
              <a:t> a </a:t>
            </a:r>
            <a:r>
              <a:rPr lang="en-US" sz="1200" dirty="0" err="1">
                <a:latin typeface="Roboto"/>
                <a:ea typeface="Roboto"/>
                <a:cs typeface="Roboto"/>
                <a:sym typeface="Roboto"/>
              </a:rPr>
              <a:t>perda</a:t>
            </a:r>
            <a:r>
              <a:rPr lang="en-US" sz="1200" dirty="0">
                <a:latin typeface="Roboto"/>
                <a:ea typeface="Roboto"/>
                <a:cs typeface="Roboto"/>
                <a:sym typeface="Roboto"/>
              </a:rPr>
              <a:t> de </a:t>
            </a:r>
            <a:r>
              <a:rPr lang="en-US" sz="1200" dirty="0" err="1">
                <a:latin typeface="Roboto"/>
                <a:ea typeface="Roboto"/>
                <a:cs typeface="Roboto"/>
                <a:sym typeface="Roboto"/>
              </a:rPr>
              <a:t>água</a:t>
            </a:r>
            <a:r>
              <a:rPr lang="en-US" sz="1200" dirty="0">
                <a:latin typeface="Roboto"/>
                <a:ea typeface="Roboto"/>
                <a:cs typeface="Roboto"/>
                <a:sym typeface="Roboto"/>
              </a:rPr>
              <a:t> das </a:t>
            </a:r>
            <a:r>
              <a:rPr lang="en-US" sz="1200" dirty="0" err="1">
                <a:latin typeface="Roboto"/>
                <a:ea typeface="Roboto"/>
                <a:cs typeface="Roboto"/>
                <a:sym typeface="Roboto"/>
              </a:rPr>
              <a:t>folhas</a:t>
            </a:r>
            <a:r>
              <a:rPr lang="en-US" sz="1200" dirty="0">
                <a:latin typeface="Roboto"/>
                <a:ea typeface="Roboto"/>
                <a:cs typeface="Roboto"/>
                <a:sym typeface="Roboto"/>
              </a:rPr>
              <a:t> das </a:t>
            </a:r>
            <a:r>
              <a:rPr lang="en-US" sz="1200" dirty="0" err="1">
                <a:latin typeface="Roboto"/>
                <a:ea typeface="Roboto"/>
                <a:cs typeface="Roboto"/>
                <a:sym typeface="Roboto"/>
              </a:rPr>
              <a:t>plantas</a:t>
            </a:r>
            <a:r>
              <a:rPr lang="en-US" sz="1200" dirty="0">
                <a:latin typeface="Roboto"/>
                <a:ea typeface="Roboto"/>
                <a:cs typeface="Roboto"/>
                <a:sym typeface="Roboto"/>
              </a:rPr>
              <a:t>, </a:t>
            </a:r>
            <a:r>
              <a:rPr lang="en-US" dirty="0" err="1">
                <a:latin typeface="Roboto"/>
                <a:ea typeface="Roboto"/>
                <a:cs typeface="Roboto"/>
                <a:sym typeface="Roboto"/>
              </a:rPr>
              <a:t>sua</a:t>
            </a:r>
            <a:r>
              <a:rPr lang="en-US" dirty="0">
                <a:latin typeface="Roboto"/>
                <a:ea typeface="Roboto"/>
                <a:cs typeface="Roboto"/>
                <a:sym typeface="Roboto"/>
              </a:rPr>
              <a:t> </a:t>
            </a:r>
            <a:r>
              <a:rPr lang="en-US" sz="1200" dirty="0" err="1">
                <a:latin typeface="Roboto"/>
                <a:ea typeface="Roboto"/>
                <a:cs typeface="Roboto"/>
                <a:sym typeface="Roboto"/>
              </a:rPr>
              <a:t>participação</a:t>
            </a:r>
            <a:r>
              <a:rPr lang="en-US" sz="1200" dirty="0">
                <a:latin typeface="Roboto"/>
                <a:ea typeface="Roboto"/>
                <a:cs typeface="Roboto"/>
                <a:sym typeface="Roboto"/>
              </a:rPr>
              <a:t> </a:t>
            </a:r>
            <a:r>
              <a:rPr lang="en-US" sz="1200" dirty="0" err="1">
                <a:latin typeface="Roboto"/>
                <a:ea typeface="Roboto"/>
                <a:cs typeface="Roboto"/>
                <a:sym typeface="Roboto"/>
              </a:rPr>
              <a:t>só</a:t>
            </a:r>
            <a:r>
              <a:rPr lang="en-US" sz="1200" dirty="0">
                <a:latin typeface="Roboto"/>
                <a:ea typeface="Roboto"/>
                <a:cs typeface="Roboto"/>
                <a:sym typeface="Roboto"/>
              </a:rPr>
              <a:t> </a:t>
            </a:r>
            <a:r>
              <a:rPr lang="en-US" sz="1200" dirty="0" err="1">
                <a:latin typeface="Roboto"/>
                <a:ea typeface="Roboto"/>
                <a:cs typeface="Roboto"/>
                <a:sym typeface="Roboto"/>
              </a:rPr>
              <a:t>aumenta</a:t>
            </a:r>
            <a:r>
              <a:rPr lang="en-US" sz="1200" dirty="0">
                <a:latin typeface="Roboto"/>
                <a:ea typeface="Roboto"/>
                <a:cs typeface="Roboto"/>
                <a:sym typeface="Roboto"/>
              </a:rPr>
              <a:t> com o </a:t>
            </a:r>
            <a:r>
              <a:rPr lang="en-US" sz="1200" dirty="0" err="1">
                <a:latin typeface="Roboto"/>
                <a:ea typeface="Roboto"/>
                <a:cs typeface="Roboto"/>
                <a:sym typeface="Roboto"/>
              </a:rPr>
              <a:t>aumento</a:t>
            </a:r>
            <a:r>
              <a:rPr lang="en-US" sz="1200" dirty="0">
                <a:latin typeface="Roboto"/>
                <a:ea typeface="Roboto"/>
                <a:cs typeface="Roboto"/>
                <a:sym typeface="Roboto"/>
              </a:rPr>
              <a:t> da </a:t>
            </a:r>
            <a:r>
              <a:rPr lang="en-US" sz="1200" dirty="0" err="1">
                <a:latin typeface="Roboto"/>
                <a:ea typeface="Roboto"/>
                <a:cs typeface="Roboto"/>
                <a:sym typeface="Roboto"/>
              </a:rPr>
              <a:t>área</a:t>
            </a:r>
            <a:r>
              <a:rPr lang="en-US" sz="1200" dirty="0">
                <a:latin typeface="Roboto"/>
                <a:ea typeface="Roboto"/>
                <a:cs typeface="Roboto"/>
                <a:sym typeface="Roboto"/>
              </a:rPr>
              <a:t> foliar da planta, que </a:t>
            </a:r>
            <a:r>
              <a:rPr lang="en-US" sz="1200" dirty="0" err="1">
                <a:latin typeface="Roboto"/>
                <a:ea typeface="Roboto"/>
                <a:cs typeface="Roboto"/>
                <a:sym typeface="Roboto"/>
              </a:rPr>
              <a:t>é</a:t>
            </a:r>
            <a:r>
              <a:rPr lang="en-US" sz="1200" dirty="0">
                <a:latin typeface="Roboto"/>
                <a:ea typeface="Roboto"/>
                <a:cs typeface="Roboto"/>
                <a:sym typeface="Roboto"/>
              </a:rPr>
              <a:t> </a:t>
            </a:r>
            <a:r>
              <a:rPr lang="en-US" sz="1200" dirty="0" err="1">
                <a:latin typeface="Roboto"/>
                <a:ea typeface="Roboto"/>
                <a:cs typeface="Roboto"/>
                <a:sym typeface="Roboto"/>
              </a:rPr>
              <a:t>medida</a:t>
            </a:r>
            <a:r>
              <a:rPr lang="en-US" sz="1200" dirty="0">
                <a:latin typeface="Roboto"/>
                <a:ea typeface="Roboto"/>
                <a:cs typeface="Roboto"/>
                <a:sym typeface="Roboto"/>
              </a:rPr>
              <a:t> </a:t>
            </a:r>
            <a:r>
              <a:rPr lang="en-US" sz="1200" dirty="0" err="1">
                <a:latin typeface="Roboto"/>
                <a:ea typeface="Roboto"/>
                <a:cs typeface="Roboto"/>
                <a:sym typeface="Roboto"/>
              </a:rPr>
              <a:t>por</a:t>
            </a:r>
            <a:r>
              <a:rPr lang="en-US" sz="1200" dirty="0">
                <a:latin typeface="Roboto"/>
                <a:ea typeface="Roboto"/>
                <a:cs typeface="Roboto"/>
                <a:sym typeface="Roboto"/>
              </a:rPr>
              <a:t> um </a:t>
            </a:r>
            <a:r>
              <a:rPr lang="en-US" sz="1200" dirty="0" err="1">
                <a:latin typeface="Roboto"/>
                <a:ea typeface="Roboto"/>
                <a:cs typeface="Roboto"/>
                <a:sym typeface="Roboto"/>
              </a:rPr>
              <a:t>indicador</a:t>
            </a:r>
            <a:r>
              <a:rPr lang="en-US" sz="1200" dirty="0">
                <a:latin typeface="Roboto"/>
                <a:ea typeface="Roboto"/>
                <a:cs typeface="Roboto"/>
                <a:sym typeface="Roboto"/>
              </a:rPr>
              <a:t> </a:t>
            </a:r>
            <a:r>
              <a:rPr lang="en-US" sz="1200" dirty="0" err="1">
                <a:latin typeface="Roboto"/>
                <a:ea typeface="Roboto"/>
                <a:cs typeface="Roboto"/>
                <a:sym typeface="Roboto"/>
              </a:rPr>
              <a:t>chamado</a:t>
            </a:r>
            <a:r>
              <a:rPr lang="en-US" sz="1200" dirty="0">
                <a:latin typeface="Roboto"/>
                <a:ea typeface="Roboto"/>
                <a:cs typeface="Roboto"/>
                <a:sym typeface="Roboto"/>
              </a:rPr>
              <a:t> </a:t>
            </a:r>
            <a:r>
              <a:rPr lang="en-US" dirty="0">
                <a:latin typeface="Roboto"/>
                <a:ea typeface="Roboto"/>
                <a:cs typeface="Roboto"/>
                <a:sym typeface="Roboto"/>
              </a:rPr>
              <a:t>Leaf-Area-Index</a:t>
            </a:r>
            <a:r>
              <a:rPr lang="en-US" sz="1200" dirty="0">
                <a:latin typeface="Roboto"/>
                <a:ea typeface="Roboto"/>
                <a:cs typeface="Roboto"/>
                <a:sym typeface="Roboto"/>
              </a:rPr>
              <a:t>. O </a:t>
            </a:r>
            <a:r>
              <a:rPr lang="en-US" dirty="0">
                <a:latin typeface="Roboto"/>
                <a:ea typeface="Roboto"/>
                <a:cs typeface="Roboto"/>
                <a:sym typeface="Roboto"/>
              </a:rPr>
              <a:t>Leaf-Area-Index </a:t>
            </a:r>
            <a:r>
              <a:rPr lang="en-US" sz="1200" dirty="0" err="1">
                <a:latin typeface="Roboto"/>
                <a:ea typeface="Roboto"/>
                <a:cs typeface="Roboto"/>
                <a:sym typeface="Roboto"/>
              </a:rPr>
              <a:t>é</a:t>
            </a:r>
            <a:r>
              <a:rPr lang="en-US" sz="1200" dirty="0">
                <a:latin typeface="Roboto"/>
                <a:ea typeface="Roboto"/>
                <a:cs typeface="Roboto"/>
                <a:sym typeface="Roboto"/>
              </a:rPr>
              <a:t> um </a:t>
            </a:r>
            <a:r>
              <a:rPr lang="en-US" sz="1200" dirty="0" err="1">
                <a:latin typeface="Roboto"/>
                <a:ea typeface="Roboto"/>
                <a:cs typeface="Roboto"/>
                <a:sym typeface="Roboto"/>
              </a:rPr>
              <a:t>parâmetro</a:t>
            </a:r>
            <a:r>
              <a:rPr lang="en-US" sz="1200" dirty="0">
                <a:latin typeface="Roboto"/>
                <a:ea typeface="Roboto"/>
                <a:cs typeface="Roboto"/>
                <a:sym typeface="Roboto"/>
              </a:rPr>
              <a:t> </a:t>
            </a:r>
            <a:r>
              <a:rPr lang="en-US" sz="1200" dirty="0" err="1">
                <a:latin typeface="Roboto"/>
                <a:ea typeface="Roboto"/>
                <a:cs typeface="Roboto"/>
                <a:sym typeface="Roboto"/>
              </a:rPr>
              <a:t>sem</a:t>
            </a:r>
            <a:r>
              <a:rPr lang="en-US" sz="1200" dirty="0">
                <a:latin typeface="Roboto"/>
                <a:ea typeface="Roboto"/>
                <a:cs typeface="Roboto"/>
                <a:sym typeface="Roboto"/>
              </a:rPr>
              <a:t> </a:t>
            </a:r>
            <a:r>
              <a:rPr lang="en-US" sz="1200" dirty="0" err="1">
                <a:latin typeface="Roboto"/>
                <a:ea typeface="Roboto"/>
                <a:cs typeface="Roboto"/>
                <a:sym typeface="Roboto"/>
              </a:rPr>
              <a:t>dimensão</a:t>
            </a:r>
            <a:r>
              <a:rPr lang="en-US" sz="1200" dirty="0">
                <a:latin typeface="Roboto"/>
                <a:ea typeface="Roboto"/>
                <a:cs typeface="Roboto"/>
                <a:sym typeface="Roboto"/>
              </a:rPr>
              <a:t> que define a </a:t>
            </a:r>
            <a:r>
              <a:rPr lang="en-US" sz="1200" dirty="0" err="1">
                <a:latin typeface="Roboto"/>
                <a:ea typeface="Roboto"/>
                <a:cs typeface="Roboto"/>
                <a:sym typeface="Roboto"/>
              </a:rPr>
              <a:t>relação</a:t>
            </a:r>
            <a:r>
              <a:rPr lang="en-US" sz="1200" dirty="0">
                <a:latin typeface="Roboto"/>
                <a:ea typeface="Roboto"/>
                <a:cs typeface="Roboto"/>
                <a:sym typeface="Roboto"/>
              </a:rPr>
              <a:t> entre a </a:t>
            </a:r>
            <a:r>
              <a:rPr lang="en-US" sz="1200" dirty="0" err="1">
                <a:latin typeface="Roboto"/>
                <a:ea typeface="Roboto"/>
                <a:cs typeface="Roboto"/>
                <a:sym typeface="Roboto"/>
              </a:rPr>
              <a:t>área</a:t>
            </a:r>
            <a:r>
              <a:rPr lang="en-US" sz="1200" dirty="0">
                <a:latin typeface="Roboto"/>
                <a:ea typeface="Roboto"/>
                <a:cs typeface="Roboto"/>
                <a:sym typeface="Roboto"/>
              </a:rPr>
              <a:t> da </a:t>
            </a:r>
            <a:r>
              <a:rPr lang="en-US" sz="1200" dirty="0" err="1">
                <a:latin typeface="Roboto"/>
                <a:ea typeface="Roboto"/>
                <a:cs typeface="Roboto"/>
                <a:sym typeface="Roboto"/>
              </a:rPr>
              <a:t>folha</a:t>
            </a:r>
            <a:r>
              <a:rPr lang="en-US" sz="1200" dirty="0">
                <a:latin typeface="Roboto"/>
                <a:ea typeface="Roboto"/>
                <a:cs typeface="Roboto"/>
                <a:sym typeface="Roboto"/>
              </a:rPr>
              <a:t> da planta e a </a:t>
            </a:r>
            <a:r>
              <a:rPr lang="en-US" sz="1200" dirty="0" err="1">
                <a:latin typeface="Roboto"/>
                <a:ea typeface="Roboto"/>
                <a:cs typeface="Roboto"/>
                <a:sym typeface="Roboto"/>
              </a:rPr>
              <a:t>área</a:t>
            </a:r>
            <a:r>
              <a:rPr lang="en-US" sz="1200" dirty="0">
                <a:latin typeface="Roboto"/>
                <a:ea typeface="Roboto"/>
                <a:cs typeface="Roboto"/>
                <a:sym typeface="Roboto"/>
              </a:rPr>
              <a:t> do solo que </a:t>
            </a:r>
            <a:r>
              <a:rPr lang="en-US" sz="1200" dirty="0" err="1">
                <a:latin typeface="Roboto"/>
                <a:ea typeface="Roboto"/>
                <a:cs typeface="Roboto"/>
                <a:sym typeface="Roboto"/>
              </a:rPr>
              <a:t>ela</a:t>
            </a:r>
            <a:r>
              <a:rPr lang="en-US" sz="1200" dirty="0">
                <a:latin typeface="Roboto"/>
                <a:ea typeface="Roboto"/>
                <a:cs typeface="Roboto"/>
                <a:sym typeface="Roboto"/>
              </a:rPr>
              <a:t> </a:t>
            </a:r>
            <a:r>
              <a:rPr lang="en-US" sz="1200" dirty="0" err="1">
                <a:latin typeface="Roboto"/>
                <a:ea typeface="Roboto"/>
                <a:cs typeface="Roboto"/>
                <a:sym typeface="Roboto"/>
              </a:rPr>
              <a:t>ocupa</a:t>
            </a:r>
            <a:r>
              <a:rPr lang="en-US" sz="1200" dirty="0">
                <a:latin typeface="Roboto"/>
                <a:ea typeface="Roboto"/>
                <a:cs typeface="Roboto"/>
                <a:sym typeface="Roboto"/>
              </a:rPr>
              <a:t>. </a:t>
            </a:r>
            <a:r>
              <a:rPr lang="en-US" sz="1200" dirty="0" err="1">
                <a:latin typeface="Roboto"/>
                <a:ea typeface="Roboto"/>
                <a:cs typeface="Roboto"/>
                <a:sym typeface="Roboto"/>
              </a:rPr>
              <a:t>É</a:t>
            </a:r>
            <a:r>
              <a:rPr lang="en-US" sz="1200" dirty="0">
                <a:latin typeface="Roboto"/>
                <a:ea typeface="Roboto"/>
                <a:cs typeface="Roboto"/>
                <a:sym typeface="Roboto"/>
              </a:rPr>
              <a:t> </a:t>
            </a:r>
            <a:r>
              <a:rPr lang="en-US" sz="1200" dirty="0" err="1">
                <a:latin typeface="Roboto"/>
                <a:ea typeface="Roboto"/>
                <a:cs typeface="Roboto"/>
                <a:sym typeface="Roboto"/>
              </a:rPr>
              <a:t>importante</a:t>
            </a:r>
            <a:r>
              <a:rPr lang="en-US" sz="1200" dirty="0">
                <a:latin typeface="Roboto"/>
                <a:ea typeface="Roboto"/>
                <a:cs typeface="Roboto"/>
                <a:sym typeface="Roboto"/>
              </a:rPr>
              <a:t> </a:t>
            </a:r>
            <a:r>
              <a:rPr lang="en-US" sz="1200" dirty="0" err="1">
                <a:latin typeface="Roboto"/>
                <a:ea typeface="Roboto"/>
                <a:cs typeface="Roboto"/>
                <a:sym typeface="Roboto"/>
              </a:rPr>
              <a:t>observar</a:t>
            </a:r>
            <a:r>
              <a:rPr lang="en-US" sz="1200" dirty="0">
                <a:latin typeface="Roboto"/>
                <a:ea typeface="Roboto"/>
                <a:cs typeface="Roboto"/>
                <a:sym typeface="Roboto"/>
              </a:rPr>
              <a:t> que </a:t>
            </a:r>
            <a:r>
              <a:rPr lang="en-US" sz="1200" dirty="0" err="1">
                <a:latin typeface="Roboto"/>
                <a:ea typeface="Roboto"/>
                <a:cs typeface="Roboto"/>
                <a:sym typeface="Roboto"/>
              </a:rPr>
              <a:t>todas</a:t>
            </a:r>
            <a:r>
              <a:rPr lang="en-US" sz="1200" dirty="0">
                <a:latin typeface="Roboto"/>
                <a:ea typeface="Roboto"/>
                <a:cs typeface="Roboto"/>
                <a:sym typeface="Roboto"/>
              </a:rPr>
              <a:t> as </a:t>
            </a:r>
            <a:r>
              <a:rPr lang="en-US" sz="1200" dirty="0" err="1">
                <a:latin typeface="Roboto"/>
                <a:ea typeface="Roboto"/>
                <a:cs typeface="Roboto"/>
                <a:sym typeface="Roboto"/>
              </a:rPr>
              <a:t>superfícies</a:t>
            </a:r>
            <a:r>
              <a:rPr lang="en-US" sz="1200" dirty="0">
                <a:latin typeface="Roboto"/>
                <a:ea typeface="Roboto"/>
                <a:cs typeface="Roboto"/>
                <a:sym typeface="Roboto"/>
              </a:rPr>
              <a:t> </a:t>
            </a:r>
            <a:r>
              <a:rPr lang="en-US" sz="1200" dirty="0" err="1">
                <a:latin typeface="Roboto"/>
                <a:ea typeface="Roboto"/>
                <a:cs typeface="Roboto"/>
                <a:sym typeface="Roboto"/>
              </a:rPr>
              <a:t>evaporam</a:t>
            </a:r>
            <a:r>
              <a:rPr lang="en-US" sz="1200" dirty="0">
                <a:latin typeface="Roboto"/>
                <a:ea typeface="Roboto"/>
                <a:cs typeface="Roboto"/>
                <a:sym typeface="Roboto"/>
              </a:rPr>
              <a:t> </a:t>
            </a:r>
            <a:r>
              <a:rPr lang="en-US" sz="1200" dirty="0" err="1">
                <a:latin typeface="Roboto"/>
                <a:ea typeface="Roboto"/>
                <a:cs typeface="Roboto"/>
                <a:sym typeface="Roboto"/>
              </a:rPr>
              <a:t>ou</a:t>
            </a:r>
            <a:r>
              <a:rPr lang="en-US" sz="1200" dirty="0">
                <a:latin typeface="Roboto"/>
                <a:ea typeface="Roboto"/>
                <a:cs typeface="Roboto"/>
                <a:sym typeface="Roboto"/>
              </a:rPr>
              <a:t> </a:t>
            </a:r>
            <a:r>
              <a:rPr lang="en-US" sz="1200" dirty="0" err="1">
                <a:latin typeface="Roboto"/>
                <a:ea typeface="Roboto"/>
                <a:cs typeface="Roboto"/>
                <a:sym typeface="Roboto"/>
              </a:rPr>
              <a:t>transpiram</a:t>
            </a:r>
            <a:r>
              <a:rPr lang="en-US" sz="1200" dirty="0">
                <a:latin typeface="Roboto"/>
                <a:ea typeface="Roboto"/>
                <a:cs typeface="Roboto"/>
                <a:sym typeface="Roboto"/>
              </a:rPr>
              <a:t>; a </a:t>
            </a:r>
            <a:r>
              <a:rPr lang="en-US" sz="1200" dirty="0" err="1">
                <a:latin typeface="Roboto"/>
                <a:ea typeface="Roboto"/>
                <a:cs typeface="Roboto"/>
                <a:sym typeface="Roboto"/>
              </a:rPr>
              <a:t>proporção</a:t>
            </a:r>
            <a:r>
              <a:rPr lang="en-US" sz="1200" dirty="0">
                <a:latin typeface="Roboto"/>
                <a:ea typeface="Roboto"/>
                <a:cs typeface="Roboto"/>
                <a:sym typeface="Roboto"/>
              </a:rPr>
              <a:t> varia de </a:t>
            </a:r>
            <a:r>
              <a:rPr lang="en-US" sz="1200" dirty="0" err="1">
                <a:latin typeface="Roboto"/>
                <a:ea typeface="Roboto"/>
                <a:cs typeface="Roboto"/>
                <a:sym typeface="Roboto"/>
              </a:rPr>
              <a:t>acordo</a:t>
            </a:r>
            <a:r>
              <a:rPr lang="en-US" sz="1200" dirty="0">
                <a:latin typeface="Roboto"/>
                <a:ea typeface="Roboto"/>
                <a:cs typeface="Roboto"/>
                <a:sym typeface="Roboto"/>
              </a:rPr>
              <a:t> com </a:t>
            </a:r>
            <a:r>
              <a:rPr lang="en-US" sz="1200" dirty="0" err="1">
                <a:latin typeface="Roboto"/>
                <a:ea typeface="Roboto"/>
                <a:cs typeface="Roboto"/>
                <a:sym typeface="Roboto"/>
              </a:rPr>
              <a:t>os</a:t>
            </a:r>
            <a:r>
              <a:rPr lang="en-US" sz="1200" dirty="0">
                <a:latin typeface="Roboto"/>
                <a:ea typeface="Roboto"/>
                <a:cs typeface="Roboto"/>
                <a:sym typeface="Roboto"/>
              </a:rPr>
              <a:t> </a:t>
            </a:r>
            <a:r>
              <a:rPr lang="en-US" sz="1200" dirty="0" err="1">
                <a:latin typeface="Roboto"/>
                <a:ea typeface="Roboto"/>
                <a:cs typeface="Roboto"/>
                <a:sym typeface="Roboto"/>
              </a:rPr>
              <a:t>estágios</a:t>
            </a:r>
            <a:r>
              <a:rPr lang="en-US" sz="1200" dirty="0">
                <a:latin typeface="Roboto"/>
                <a:ea typeface="Roboto"/>
                <a:cs typeface="Roboto"/>
                <a:sym typeface="Roboto"/>
              </a:rPr>
              <a:t> de </a:t>
            </a:r>
            <a:r>
              <a:rPr lang="en-US" sz="1200" dirty="0" err="1">
                <a:latin typeface="Roboto"/>
                <a:ea typeface="Roboto"/>
                <a:cs typeface="Roboto"/>
                <a:sym typeface="Roboto"/>
              </a:rPr>
              <a:t>crescimento</a:t>
            </a:r>
            <a:r>
              <a:rPr lang="en-US" sz="1200" dirty="0">
                <a:latin typeface="Roboto"/>
                <a:ea typeface="Roboto"/>
                <a:cs typeface="Roboto"/>
                <a:sym typeface="Roboto"/>
              </a:rPr>
              <a:t> </a:t>
            </a:r>
            <a:r>
              <a:rPr lang="en-US" sz="1200" dirty="0" err="1">
                <a:latin typeface="Roboto"/>
                <a:ea typeface="Roboto"/>
                <a:cs typeface="Roboto"/>
                <a:sym typeface="Roboto"/>
              </a:rPr>
              <a:t>quando</a:t>
            </a:r>
            <a:r>
              <a:rPr lang="en-US" sz="1200" dirty="0">
                <a:latin typeface="Roboto"/>
                <a:ea typeface="Roboto"/>
                <a:cs typeface="Roboto"/>
                <a:sym typeface="Roboto"/>
              </a:rPr>
              <a:t> a </a:t>
            </a:r>
            <a:r>
              <a:rPr lang="en-US" sz="1200" dirty="0" err="1">
                <a:latin typeface="Roboto"/>
                <a:ea typeface="Roboto"/>
                <a:cs typeface="Roboto"/>
                <a:sym typeface="Roboto"/>
              </a:rPr>
              <a:t>vegetação</a:t>
            </a:r>
            <a:r>
              <a:rPr lang="en-US" sz="1200" dirty="0">
                <a:latin typeface="Roboto"/>
                <a:ea typeface="Roboto"/>
                <a:cs typeface="Roboto"/>
                <a:sym typeface="Roboto"/>
              </a:rPr>
              <a:t> </a:t>
            </a:r>
            <a:r>
              <a:rPr lang="en-US" sz="1200" dirty="0" err="1">
                <a:latin typeface="Roboto"/>
                <a:ea typeface="Roboto"/>
                <a:cs typeface="Roboto"/>
                <a:sym typeface="Roboto"/>
              </a:rPr>
              <a:t>é</a:t>
            </a:r>
            <a:r>
              <a:rPr lang="en-US" sz="1200" dirty="0">
                <a:latin typeface="Roboto"/>
                <a:ea typeface="Roboto"/>
                <a:cs typeface="Roboto"/>
                <a:sym typeface="Roboto"/>
              </a:rPr>
              <a:t> </a:t>
            </a:r>
            <a:r>
              <a:rPr lang="en-US" sz="1200" dirty="0" err="1">
                <a:latin typeface="Roboto"/>
                <a:ea typeface="Roboto"/>
                <a:cs typeface="Roboto"/>
                <a:sym typeface="Roboto"/>
              </a:rPr>
              <a:t>considerada</a:t>
            </a:r>
            <a:r>
              <a:rPr lang="en-US" sz="1200" dirty="0">
                <a:latin typeface="Roboto"/>
                <a:ea typeface="Roboto"/>
                <a:cs typeface="Roboto"/>
                <a:sym typeface="Roboto"/>
              </a:rPr>
              <a:t>.  A </a:t>
            </a:r>
            <a:r>
              <a:rPr lang="en-US" sz="1200" dirty="0" err="1">
                <a:latin typeface="Roboto"/>
                <a:ea typeface="Roboto"/>
                <a:cs typeface="Roboto"/>
                <a:sym typeface="Roboto"/>
              </a:rPr>
              <a:t>evapotranspiração</a:t>
            </a:r>
            <a:r>
              <a:rPr lang="en-US" sz="1200" dirty="0">
                <a:latin typeface="Roboto"/>
                <a:ea typeface="Roboto"/>
                <a:cs typeface="Roboto"/>
                <a:sym typeface="Roboto"/>
              </a:rPr>
              <a:t> </a:t>
            </a:r>
            <a:r>
              <a:rPr lang="en-US" sz="1200" dirty="0" err="1">
                <a:latin typeface="Roboto"/>
                <a:ea typeface="Roboto"/>
                <a:cs typeface="Roboto"/>
                <a:sym typeface="Roboto"/>
              </a:rPr>
              <a:t>desempenha</a:t>
            </a:r>
            <a:r>
              <a:rPr lang="en-US" sz="1200" dirty="0">
                <a:latin typeface="Roboto"/>
                <a:ea typeface="Roboto"/>
                <a:cs typeface="Roboto"/>
                <a:sym typeface="Roboto"/>
              </a:rPr>
              <a:t> um </a:t>
            </a:r>
            <a:r>
              <a:rPr lang="en-US" dirty="0" err="1">
                <a:latin typeface="Roboto"/>
                <a:ea typeface="Roboto"/>
                <a:cs typeface="Roboto"/>
                <a:sym typeface="Roboto"/>
              </a:rPr>
              <a:t>papel</a:t>
            </a:r>
            <a:r>
              <a:rPr lang="en-US" dirty="0">
                <a:latin typeface="Roboto"/>
                <a:ea typeface="Roboto"/>
                <a:cs typeface="Roboto"/>
                <a:sym typeface="Roboto"/>
              </a:rPr>
              <a:t> </a:t>
            </a:r>
            <a:r>
              <a:rPr lang="en-US" sz="1200" dirty="0">
                <a:latin typeface="Roboto"/>
                <a:ea typeface="Roboto"/>
                <a:cs typeface="Roboto"/>
                <a:sym typeface="Roboto"/>
              </a:rPr>
              <a:t>fundamental </a:t>
            </a:r>
            <a:r>
              <a:rPr lang="en-US" dirty="0" err="1">
                <a:latin typeface="Roboto"/>
                <a:ea typeface="Roboto"/>
                <a:cs typeface="Roboto"/>
                <a:sym typeface="Roboto"/>
              </a:rPr>
              <a:t>na</a:t>
            </a:r>
            <a:r>
              <a:rPr lang="en-US" dirty="0">
                <a:latin typeface="Roboto"/>
                <a:ea typeface="Roboto"/>
                <a:cs typeface="Roboto"/>
                <a:sym typeface="Roboto"/>
              </a:rPr>
              <a:t> </a:t>
            </a:r>
            <a:r>
              <a:rPr lang="en-US" sz="1200" dirty="0" err="1">
                <a:latin typeface="Roboto"/>
                <a:ea typeface="Roboto"/>
                <a:cs typeface="Roboto"/>
                <a:sym typeface="Roboto"/>
              </a:rPr>
              <a:t>relação</a:t>
            </a:r>
            <a:r>
              <a:rPr lang="en-US" sz="1200" dirty="0">
                <a:latin typeface="Roboto"/>
                <a:ea typeface="Roboto"/>
                <a:cs typeface="Roboto"/>
                <a:sym typeface="Roboto"/>
              </a:rPr>
              <a:t> entre a </a:t>
            </a:r>
            <a:r>
              <a:rPr lang="en-US" sz="1200" dirty="0" err="1">
                <a:latin typeface="Roboto"/>
                <a:ea typeface="Roboto"/>
                <a:cs typeface="Roboto"/>
                <a:sym typeface="Roboto"/>
              </a:rPr>
              <a:t>produtividade</a:t>
            </a:r>
            <a:r>
              <a:rPr lang="en-US" sz="1200" dirty="0">
                <a:latin typeface="Roboto"/>
                <a:ea typeface="Roboto"/>
                <a:cs typeface="Roboto"/>
                <a:sym typeface="Roboto"/>
              </a:rPr>
              <a:t> das </a:t>
            </a:r>
            <a:r>
              <a:rPr lang="en-US" sz="1200" dirty="0" err="1">
                <a:latin typeface="Roboto"/>
                <a:ea typeface="Roboto"/>
                <a:cs typeface="Roboto"/>
                <a:sym typeface="Roboto"/>
              </a:rPr>
              <a:t>culturas</a:t>
            </a:r>
            <a:r>
              <a:rPr lang="en-US" sz="1200" dirty="0">
                <a:latin typeface="Roboto"/>
                <a:ea typeface="Roboto"/>
                <a:cs typeface="Roboto"/>
                <a:sym typeface="Roboto"/>
              </a:rPr>
              <a:t> e o </a:t>
            </a:r>
            <a:r>
              <a:rPr lang="en-US" sz="1200" dirty="0" err="1">
                <a:latin typeface="Roboto"/>
                <a:ea typeface="Roboto"/>
                <a:cs typeface="Roboto"/>
                <a:sym typeface="Roboto"/>
              </a:rPr>
              <a:t>uso</a:t>
            </a:r>
            <a:r>
              <a:rPr lang="en-US" sz="1200" dirty="0">
                <a:latin typeface="Roboto"/>
                <a:ea typeface="Roboto"/>
                <a:cs typeface="Roboto"/>
                <a:sym typeface="Roboto"/>
              </a:rPr>
              <a:t> da </a:t>
            </a:r>
            <a:r>
              <a:rPr lang="en-US" sz="1200" dirty="0" err="1">
                <a:latin typeface="Roboto"/>
                <a:ea typeface="Roboto"/>
                <a:cs typeface="Roboto"/>
                <a:sym typeface="Roboto"/>
              </a:rPr>
              <a:t>água</a:t>
            </a:r>
            <a:r>
              <a:rPr lang="en-US" sz="1200" dirty="0">
                <a:latin typeface="Roboto"/>
                <a:ea typeface="Roboto"/>
                <a:cs typeface="Roboto"/>
                <a:sym typeface="Roboto"/>
              </a:rPr>
              <a:t>. A </a:t>
            </a:r>
            <a:r>
              <a:rPr lang="en-US" sz="1200" dirty="0" err="1">
                <a:latin typeface="Roboto"/>
                <a:ea typeface="Roboto"/>
                <a:cs typeface="Roboto"/>
                <a:sym typeface="Roboto"/>
              </a:rPr>
              <a:t>relação</a:t>
            </a:r>
            <a:r>
              <a:rPr lang="en-US" sz="1200" dirty="0">
                <a:latin typeface="Roboto"/>
                <a:ea typeface="Roboto"/>
                <a:cs typeface="Roboto"/>
                <a:sym typeface="Roboto"/>
              </a:rPr>
              <a:t> varia entre as </a:t>
            </a:r>
            <a:r>
              <a:rPr lang="en-US" sz="1200" dirty="0" err="1">
                <a:latin typeface="Roboto"/>
                <a:ea typeface="Roboto"/>
                <a:cs typeface="Roboto"/>
                <a:sym typeface="Roboto"/>
              </a:rPr>
              <a:t>culturas</a:t>
            </a:r>
            <a:r>
              <a:rPr lang="en-US" sz="1200" dirty="0">
                <a:latin typeface="Roboto"/>
                <a:ea typeface="Roboto"/>
                <a:cs typeface="Roboto"/>
                <a:sym typeface="Roboto"/>
              </a:rPr>
              <a:t> e as </a:t>
            </a:r>
            <a:r>
              <a:rPr lang="en-US" sz="1200" dirty="0" err="1">
                <a:latin typeface="Roboto"/>
                <a:ea typeface="Roboto"/>
                <a:cs typeface="Roboto"/>
                <a:sym typeface="Roboto"/>
              </a:rPr>
              <a:t>estações</a:t>
            </a:r>
            <a:r>
              <a:rPr lang="en-US" sz="1200" dirty="0">
                <a:latin typeface="Roboto"/>
                <a:ea typeface="Roboto"/>
                <a:cs typeface="Roboto"/>
                <a:sym typeface="Roboto"/>
              </a:rPr>
              <a:t> e </a:t>
            </a:r>
            <a:r>
              <a:rPr lang="en-US" sz="1200" dirty="0" err="1">
                <a:latin typeface="Roboto"/>
                <a:ea typeface="Roboto"/>
                <a:cs typeface="Roboto"/>
                <a:sym typeface="Roboto"/>
              </a:rPr>
              <a:t>não</a:t>
            </a:r>
            <a:r>
              <a:rPr lang="en-US" sz="1200" dirty="0">
                <a:latin typeface="Roboto"/>
                <a:ea typeface="Roboto"/>
                <a:cs typeface="Roboto"/>
                <a:sym typeface="Roboto"/>
              </a:rPr>
              <a:t> </a:t>
            </a:r>
            <a:r>
              <a:rPr lang="en-US" sz="1200" dirty="0" err="1">
                <a:latin typeface="Roboto"/>
                <a:ea typeface="Roboto"/>
                <a:cs typeface="Roboto"/>
                <a:sym typeface="Roboto"/>
              </a:rPr>
              <a:t>é</a:t>
            </a:r>
            <a:r>
              <a:rPr lang="en-US" sz="1200" dirty="0">
                <a:latin typeface="Roboto"/>
                <a:ea typeface="Roboto"/>
                <a:cs typeface="Roboto"/>
                <a:sym typeface="Roboto"/>
              </a:rPr>
              <a:t> linear. Essa </a:t>
            </a:r>
            <a:r>
              <a:rPr lang="en-US" sz="1200" dirty="0" err="1">
                <a:latin typeface="Roboto"/>
                <a:ea typeface="Roboto"/>
                <a:cs typeface="Roboto"/>
                <a:sym typeface="Roboto"/>
              </a:rPr>
              <a:t>relação</a:t>
            </a:r>
            <a:r>
              <a:rPr lang="en-US" sz="1200" dirty="0">
                <a:latin typeface="Roboto"/>
                <a:ea typeface="Roboto"/>
                <a:cs typeface="Roboto"/>
                <a:sym typeface="Roboto"/>
              </a:rPr>
              <a:t> </a:t>
            </a:r>
            <a:r>
              <a:rPr lang="en-US" sz="1200" dirty="0" err="1">
                <a:latin typeface="Roboto"/>
                <a:ea typeface="Roboto"/>
                <a:cs typeface="Roboto"/>
                <a:sym typeface="Roboto"/>
              </a:rPr>
              <a:t>também</a:t>
            </a:r>
            <a:r>
              <a:rPr lang="en-US" sz="1200" dirty="0">
                <a:latin typeface="Roboto"/>
                <a:ea typeface="Roboto"/>
                <a:cs typeface="Roboto"/>
                <a:sym typeface="Roboto"/>
              </a:rPr>
              <a:t> </a:t>
            </a:r>
            <a:r>
              <a:rPr lang="en-US" sz="1200" dirty="0" err="1">
                <a:latin typeface="Roboto"/>
                <a:ea typeface="Roboto"/>
                <a:cs typeface="Roboto"/>
                <a:sym typeface="Roboto"/>
              </a:rPr>
              <a:t>é</a:t>
            </a:r>
            <a:r>
              <a:rPr lang="en-US" sz="1200" dirty="0">
                <a:latin typeface="Roboto"/>
                <a:ea typeface="Roboto"/>
                <a:cs typeface="Roboto"/>
                <a:sym typeface="Roboto"/>
              </a:rPr>
              <a:t> </a:t>
            </a:r>
            <a:r>
              <a:rPr lang="en-US" sz="1200" dirty="0" err="1">
                <a:latin typeface="Roboto"/>
                <a:ea typeface="Roboto"/>
                <a:cs typeface="Roboto"/>
                <a:sym typeface="Roboto"/>
              </a:rPr>
              <a:t>regida</a:t>
            </a:r>
            <a:r>
              <a:rPr lang="en-US" sz="1200" dirty="0">
                <a:latin typeface="Roboto"/>
                <a:ea typeface="Roboto"/>
                <a:cs typeface="Roboto"/>
                <a:sym typeface="Roboto"/>
              </a:rPr>
              <a:t> </a:t>
            </a:r>
            <a:r>
              <a:rPr lang="en-US" sz="1200" dirty="0" err="1">
                <a:latin typeface="Roboto"/>
                <a:ea typeface="Roboto"/>
                <a:cs typeface="Roboto"/>
                <a:sym typeface="Roboto"/>
              </a:rPr>
              <a:t>por</a:t>
            </a:r>
            <a:r>
              <a:rPr lang="en-US" sz="1200" dirty="0">
                <a:latin typeface="Roboto"/>
                <a:ea typeface="Roboto"/>
                <a:cs typeface="Roboto"/>
                <a:sym typeface="Roboto"/>
              </a:rPr>
              <a:t> um </a:t>
            </a:r>
            <a:r>
              <a:rPr lang="en-US" sz="1200" dirty="0" err="1">
                <a:latin typeface="Roboto"/>
                <a:ea typeface="Roboto"/>
                <a:cs typeface="Roboto"/>
                <a:sym typeface="Roboto"/>
              </a:rPr>
              <a:t>número</a:t>
            </a:r>
            <a:r>
              <a:rPr lang="en-US" sz="1200" dirty="0">
                <a:latin typeface="Roboto"/>
                <a:ea typeface="Roboto"/>
                <a:cs typeface="Roboto"/>
                <a:sym typeface="Roboto"/>
              </a:rPr>
              <a:t> </a:t>
            </a:r>
            <a:r>
              <a:rPr lang="en-US" sz="1200" dirty="0" err="1">
                <a:latin typeface="Roboto"/>
                <a:ea typeface="Roboto"/>
                <a:cs typeface="Roboto"/>
                <a:sym typeface="Roboto"/>
              </a:rPr>
              <a:t>sem</a:t>
            </a:r>
            <a:r>
              <a:rPr lang="en-US" sz="1200" dirty="0">
                <a:latin typeface="Roboto"/>
                <a:ea typeface="Roboto"/>
                <a:cs typeface="Roboto"/>
                <a:sym typeface="Roboto"/>
              </a:rPr>
              <a:t> </a:t>
            </a:r>
            <a:r>
              <a:rPr lang="en-US" sz="1200" dirty="0" err="1">
                <a:latin typeface="Roboto"/>
                <a:ea typeface="Roboto"/>
                <a:cs typeface="Roboto"/>
                <a:sym typeface="Roboto"/>
              </a:rPr>
              <a:t>dimensão</a:t>
            </a:r>
            <a:r>
              <a:rPr lang="en-US" sz="1200" dirty="0">
                <a:latin typeface="Roboto"/>
                <a:ea typeface="Roboto"/>
                <a:cs typeface="Roboto"/>
                <a:sym typeface="Roboto"/>
              </a:rPr>
              <a:t> </a:t>
            </a:r>
            <a:r>
              <a:rPr lang="en-US" sz="1200" dirty="0" err="1">
                <a:latin typeface="Roboto"/>
                <a:ea typeface="Roboto"/>
                <a:cs typeface="Roboto"/>
                <a:sym typeface="Roboto"/>
              </a:rPr>
              <a:t>chamado</a:t>
            </a:r>
            <a:r>
              <a:rPr lang="en-US" sz="1200" dirty="0">
                <a:latin typeface="Roboto"/>
                <a:ea typeface="Roboto"/>
                <a:cs typeface="Roboto"/>
                <a:sym typeface="Roboto"/>
              </a:rPr>
              <a:t> </a:t>
            </a:r>
            <a:r>
              <a:rPr lang="en-US" sz="1200" dirty="0" err="1">
                <a:latin typeface="Roboto"/>
                <a:ea typeface="Roboto"/>
                <a:cs typeface="Roboto"/>
                <a:sym typeface="Roboto"/>
              </a:rPr>
              <a:t>fator</a:t>
            </a:r>
            <a:r>
              <a:rPr lang="en-US" sz="1200" dirty="0">
                <a:latin typeface="Roboto"/>
                <a:ea typeface="Roboto"/>
                <a:cs typeface="Roboto"/>
                <a:sym typeface="Roboto"/>
              </a:rPr>
              <a:t> de </a:t>
            </a:r>
            <a:r>
              <a:rPr lang="en-US" sz="1200" dirty="0" err="1">
                <a:latin typeface="Roboto"/>
                <a:ea typeface="Roboto"/>
                <a:cs typeface="Roboto"/>
                <a:sym typeface="Roboto"/>
              </a:rPr>
              <a:t>resposta</a:t>
            </a:r>
            <a:r>
              <a:rPr lang="en-US" sz="1200" dirty="0">
                <a:latin typeface="Roboto"/>
                <a:ea typeface="Roboto"/>
                <a:cs typeface="Roboto"/>
                <a:sym typeface="Roboto"/>
              </a:rPr>
              <a:t> de </a:t>
            </a:r>
            <a:r>
              <a:rPr lang="en-US" sz="1200" dirty="0" err="1">
                <a:latin typeface="Roboto"/>
                <a:ea typeface="Roboto"/>
                <a:cs typeface="Roboto"/>
                <a:sym typeface="Roboto"/>
              </a:rPr>
              <a:t>rendimento</a:t>
            </a:r>
            <a:r>
              <a:rPr lang="en-US" sz="1200" dirty="0">
                <a:latin typeface="Roboto"/>
                <a:ea typeface="Roboto"/>
                <a:cs typeface="Roboto"/>
                <a:sym typeface="Roboto"/>
              </a:rPr>
              <a:t> da </a:t>
            </a:r>
            <a:r>
              <a:rPr lang="en-US" sz="1200" dirty="0" err="1">
                <a:latin typeface="Roboto"/>
                <a:ea typeface="Roboto"/>
                <a:cs typeface="Roboto"/>
                <a:sym typeface="Roboto"/>
              </a:rPr>
              <a:t>cultura</a:t>
            </a:r>
            <a:r>
              <a:rPr lang="en-US" sz="1200" dirty="0">
                <a:latin typeface="Roboto"/>
                <a:ea typeface="Roboto"/>
                <a:cs typeface="Roboto"/>
                <a:sym typeface="Roboto"/>
              </a:rPr>
              <a:t>, que </a:t>
            </a:r>
            <a:r>
              <a:rPr lang="en-US" sz="1200" dirty="0" err="1">
                <a:latin typeface="Roboto"/>
                <a:ea typeface="Roboto"/>
                <a:cs typeface="Roboto"/>
                <a:sym typeface="Roboto"/>
              </a:rPr>
              <a:t>detalha</a:t>
            </a:r>
            <a:r>
              <a:rPr lang="en-US" sz="1200" dirty="0">
                <a:latin typeface="Roboto"/>
                <a:ea typeface="Roboto"/>
                <a:cs typeface="Roboto"/>
                <a:sym typeface="Roboto"/>
              </a:rPr>
              <a:t> </a:t>
            </a:r>
            <a:r>
              <a:rPr lang="en-US" sz="1200" dirty="0" err="1">
                <a:latin typeface="Roboto"/>
                <a:ea typeface="Roboto"/>
                <a:cs typeface="Roboto"/>
                <a:sym typeface="Roboto"/>
              </a:rPr>
              <a:t>como</a:t>
            </a:r>
            <a:r>
              <a:rPr lang="en-US" sz="1200" dirty="0">
                <a:latin typeface="Roboto"/>
                <a:ea typeface="Roboto"/>
                <a:cs typeface="Roboto"/>
                <a:sym typeface="Roboto"/>
              </a:rPr>
              <a:t> </a:t>
            </a:r>
            <a:r>
              <a:rPr lang="en-US" sz="1200" dirty="0" err="1">
                <a:latin typeface="Roboto"/>
                <a:ea typeface="Roboto"/>
                <a:cs typeface="Roboto"/>
                <a:sym typeface="Roboto"/>
              </a:rPr>
              <a:t>uma</a:t>
            </a:r>
            <a:r>
              <a:rPr lang="en-US" sz="1200" dirty="0">
                <a:latin typeface="Roboto"/>
                <a:ea typeface="Roboto"/>
                <a:cs typeface="Roboto"/>
                <a:sym typeface="Roboto"/>
              </a:rPr>
              <a:t> </a:t>
            </a:r>
            <a:r>
              <a:rPr lang="en-US" sz="1200" dirty="0" err="1">
                <a:latin typeface="Roboto"/>
                <a:ea typeface="Roboto"/>
                <a:cs typeface="Roboto"/>
                <a:sym typeface="Roboto"/>
              </a:rPr>
              <a:t>cultura</a:t>
            </a:r>
            <a:r>
              <a:rPr lang="en-US" sz="1200" dirty="0">
                <a:latin typeface="Roboto"/>
                <a:ea typeface="Roboto"/>
                <a:cs typeface="Roboto"/>
                <a:sym typeface="Roboto"/>
              </a:rPr>
              <a:t> </a:t>
            </a:r>
            <a:r>
              <a:rPr lang="en-US" sz="1200" dirty="0" err="1">
                <a:latin typeface="Roboto"/>
                <a:ea typeface="Roboto"/>
                <a:cs typeface="Roboto"/>
                <a:sym typeface="Roboto"/>
              </a:rPr>
              <a:t>responde</a:t>
            </a:r>
            <a:r>
              <a:rPr lang="en-US" sz="1200" dirty="0">
                <a:latin typeface="Roboto"/>
                <a:ea typeface="Roboto"/>
                <a:cs typeface="Roboto"/>
                <a:sym typeface="Roboto"/>
              </a:rPr>
              <a:t> </a:t>
            </a:r>
            <a:r>
              <a:rPr lang="en-US" sz="1200" dirty="0" err="1">
                <a:latin typeface="Roboto"/>
                <a:ea typeface="Roboto"/>
                <a:cs typeface="Roboto"/>
                <a:sym typeface="Roboto"/>
              </a:rPr>
              <a:t>ao</a:t>
            </a:r>
            <a:r>
              <a:rPr lang="en-US" sz="1200" dirty="0">
                <a:latin typeface="Roboto"/>
                <a:ea typeface="Roboto"/>
                <a:cs typeface="Roboto"/>
                <a:sym typeface="Roboto"/>
              </a:rPr>
              <a:t> </a:t>
            </a:r>
            <a:r>
              <a:rPr lang="en-US" sz="1200" dirty="0" err="1">
                <a:latin typeface="Roboto"/>
                <a:ea typeface="Roboto"/>
                <a:cs typeface="Roboto"/>
                <a:sym typeface="Roboto"/>
              </a:rPr>
              <a:t>déficit</a:t>
            </a:r>
            <a:r>
              <a:rPr lang="en-US" sz="1200" dirty="0">
                <a:latin typeface="Roboto"/>
                <a:ea typeface="Roboto"/>
                <a:cs typeface="Roboto"/>
                <a:sym typeface="Roboto"/>
              </a:rPr>
              <a:t> </a:t>
            </a:r>
            <a:r>
              <a:rPr lang="en-US" sz="1200" dirty="0" err="1">
                <a:latin typeface="Roboto"/>
                <a:ea typeface="Roboto"/>
                <a:cs typeface="Roboto"/>
                <a:sym typeface="Roboto"/>
              </a:rPr>
              <a:t>hídrico</a:t>
            </a:r>
            <a:r>
              <a:rPr lang="en-US" sz="1200" dirty="0">
                <a:latin typeface="Roboto"/>
                <a:ea typeface="Roboto"/>
                <a:cs typeface="Roboto"/>
                <a:sym typeface="Roboto"/>
              </a:rPr>
              <a:t>. No slide, </a:t>
            </a:r>
            <a:r>
              <a:rPr lang="en-US" sz="1200" dirty="0" err="1">
                <a:latin typeface="Roboto"/>
                <a:ea typeface="Roboto"/>
                <a:cs typeface="Roboto"/>
                <a:sym typeface="Roboto"/>
              </a:rPr>
              <a:t>é</a:t>
            </a:r>
            <a:r>
              <a:rPr lang="en-US" sz="1200" dirty="0">
                <a:latin typeface="Roboto"/>
                <a:ea typeface="Roboto"/>
                <a:cs typeface="Roboto"/>
                <a:sym typeface="Roboto"/>
              </a:rPr>
              <a:t> </a:t>
            </a:r>
            <a:r>
              <a:rPr lang="en-US" sz="1200" dirty="0" err="1">
                <a:latin typeface="Roboto"/>
                <a:ea typeface="Roboto"/>
                <a:cs typeface="Roboto"/>
                <a:sym typeface="Roboto"/>
              </a:rPr>
              <a:t>fornecida</a:t>
            </a:r>
            <a:r>
              <a:rPr lang="en-US" sz="1200" dirty="0">
                <a:latin typeface="Roboto"/>
                <a:ea typeface="Roboto"/>
                <a:cs typeface="Roboto"/>
                <a:sym typeface="Roboto"/>
              </a:rPr>
              <a:t> a </a:t>
            </a:r>
            <a:r>
              <a:rPr lang="en-US" sz="1200" dirty="0" err="1">
                <a:latin typeface="Roboto"/>
                <a:ea typeface="Roboto"/>
                <a:cs typeface="Roboto"/>
                <a:sym typeface="Roboto"/>
              </a:rPr>
              <a:t>fórmula</a:t>
            </a:r>
            <a:r>
              <a:rPr lang="en-US" sz="1200" dirty="0">
                <a:latin typeface="Roboto"/>
                <a:ea typeface="Roboto"/>
                <a:cs typeface="Roboto"/>
                <a:sym typeface="Roboto"/>
              </a:rPr>
              <a:t> </a:t>
            </a:r>
            <a:r>
              <a:rPr lang="en-US" sz="1200" dirty="0" err="1">
                <a:latin typeface="Roboto"/>
                <a:ea typeface="Roboto"/>
                <a:cs typeface="Roboto"/>
                <a:sym typeface="Roboto"/>
              </a:rPr>
              <a:t>usada</a:t>
            </a:r>
            <a:r>
              <a:rPr lang="en-US" sz="1200" dirty="0">
                <a:latin typeface="Roboto"/>
                <a:ea typeface="Roboto"/>
                <a:cs typeface="Roboto"/>
                <a:sym typeface="Roboto"/>
              </a:rPr>
              <a:t> para </a:t>
            </a:r>
            <a:r>
              <a:rPr lang="en-US" sz="1200" dirty="0" err="1">
                <a:latin typeface="Roboto"/>
                <a:ea typeface="Roboto"/>
                <a:cs typeface="Roboto"/>
                <a:sym typeface="Roboto"/>
              </a:rPr>
              <a:t>estimar</a:t>
            </a:r>
            <a:r>
              <a:rPr lang="en-US" sz="1200" dirty="0">
                <a:latin typeface="Roboto"/>
                <a:ea typeface="Roboto"/>
                <a:cs typeface="Roboto"/>
                <a:sym typeface="Roboto"/>
              </a:rPr>
              <a:t> </a:t>
            </a:r>
            <a:r>
              <a:rPr lang="en-US" sz="1200" dirty="0" err="1">
                <a:latin typeface="Roboto"/>
                <a:ea typeface="Roboto"/>
                <a:cs typeface="Roboto"/>
                <a:sym typeface="Roboto"/>
              </a:rPr>
              <a:t>os</a:t>
            </a:r>
            <a:r>
              <a:rPr lang="en-US" sz="1200" dirty="0">
                <a:latin typeface="Roboto"/>
                <a:ea typeface="Roboto"/>
                <a:cs typeface="Roboto"/>
                <a:sym typeface="Roboto"/>
              </a:rPr>
              <a:t> </a:t>
            </a:r>
            <a:r>
              <a:rPr lang="en-US" sz="1200" dirty="0" err="1">
                <a:latin typeface="Roboto"/>
                <a:ea typeface="Roboto"/>
                <a:cs typeface="Roboto"/>
                <a:sym typeface="Roboto"/>
              </a:rPr>
              <a:t>rendimentos</a:t>
            </a:r>
            <a:r>
              <a:rPr lang="en-US" sz="1200" dirty="0">
                <a:latin typeface="Roboto"/>
                <a:ea typeface="Roboto"/>
                <a:cs typeface="Roboto"/>
                <a:sym typeface="Roboto"/>
              </a:rPr>
              <a:t> reais das </a:t>
            </a:r>
            <a:r>
              <a:rPr lang="en-US" sz="1200" dirty="0" err="1">
                <a:latin typeface="Roboto"/>
                <a:ea typeface="Roboto"/>
                <a:cs typeface="Roboto"/>
                <a:sym typeface="Roboto"/>
              </a:rPr>
              <a:t>culturas</a:t>
            </a:r>
            <a:r>
              <a:rPr lang="en-US" sz="1200" dirty="0">
                <a:latin typeface="Roboto"/>
                <a:ea typeface="Roboto"/>
                <a:cs typeface="Roboto"/>
                <a:sym typeface="Roboto"/>
              </a:rPr>
              <a:t>. A </a:t>
            </a:r>
            <a:r>
              <a:rPr lang="en-US" sz="1200" dirty="0" err="1">
                <a:latin typeface="Roboto"/>
                <a:ea typeface="Roboto"/>
                <a:cs typeface="Roboto"/>
                <a:sym typeface="Roboto"/>
              </a:rPr>
              <a:t>partir</a:t>
            </a:r>
            <a:r>
              <a:rPr lang="en-US" sz="1200" dirty="0">
                <a:latin typeface="Roboto"/>
                <a:ea typeface="Roboto"/>
                <a:cs typeface="Roboto"/>
                <a:sym typeface="Roboto"/>
              </a:rPr>
              <a:t> das </a:t>
            </a:r>
            <a:r>
              <a:rPr lang="en-US" sz="1200" dirty="0" err="1">
                <a:latin typeface="Roboto"/>
                <a:ea typeface="Roboto"/>
                <a:cs typeface="Roboto"/>
                <a:sym typeface="Roboto"/>
              </a:rPr>
              <a:t>medições</a:t>
            </a:r>
            <a:r>
              <a:rPr lang="en-US" sz="1200" dirty="0">
                <a:latin typeface="Roboto"/>
                <a:ea typeface="Roboto"/>
                <a:cs typeface="Roboto"/>
                <a:sym typeface="Roboto"/>
              </a:rPr>
              <a:t> de </a:t>
            </a:r>
            <a:r>
              <a:rPr lang="en-US" sz="1200" dirty="0" err="1">
                <a:latin typeface="Roboto"/>
                <a:ea typeface="Roboto"/>
                <a:cs typeface="Roboto"/>
                <a:sym typeface="Roboto"/>
              </a:rPr>
              <a:t>temperatura</a:t>
            </a:r>
            <a:r>
              <a:rPr lang="en-US" sz="1200" dirty="0">
                <a:latin typeface="Roboto"/>
                <a:ea typeface="Roboto"/>
                <a:cs typeface="Roboto"/>
                <a:sym typeface="Roboto"/>
              </a:rPr>
              <a:t> </a:t>
            </a:r>
            <a:r>
              <a:rPr lang="en-US" sz="1200" dirty="0" err="1">
                <a:latin typeface="Roboto"/>
                <a:ea typeface="Roboto"/>
                <a:cs typeface="Roboto"/>
                <a:sym typeface="Roboto"/>
              </a:rPr>
              <a:t>na</a:t>
            </a:r>
            <a:r>
              <a:rPr lang="en-US" sz="1200" dirty="0">
                <a:latin typeface="Roboto"/>
                <a:ea typeface="Roboto"/>
                <a:cs typeface="Roboto"/>
                <a:sym typeface="Roboto"/>
              </a:rPr>
              <a:t> </a:t>
            </a:r>
            <a:r>
              <a:rPr lang="en-US" sz="1200" dirty="0" err="1">
                <a:latin typeface="Roboto"/>
                <a:ea typeface="Roboto"/>
                <a:cs typeface="Roboto"/>
                <a:sym typeface="Roboto"/>
              </a:rPr>
              <a:t>área</a:t>
            </a:r>
            <a:r>
              <a:rPr lang="en-US" sz="1200" dirty="0">
                <a:latin typeface="Roboto"/>
                <a:ea typeface="Roboto"/>
                <a:cs typeface="Roboto"/>
                <a:sym typeface="Roboto"/>
              </a:rPr>
              <a:t>, </a:t>
            </a:r>
            <a:r>
              <a:rPr lang="en-US" sz="1200" dirty="0" err="1">
                <a:latin typeface="Roboto"/>
                <a:ea typeface="Roboto"/>
                <a:cs typeface="Roboto"/>
                <a:sym typeface="Roboto"/>
              </a:rPr>
              <a:t>os</a:t>
            </a:r>
            <a:r>
              <a:rPr lang="en-US" sz="1200" dirty="0">
                <a:latin typeface="Roboto"/>
                <a:ea typeface="Roboto"/>
                <a:cs typeface="Roboto"/>
                <a:sym typeface="Roboto"/>
              </a:rPr>
              <a:t> </a:t>
            </a:r>
            <a:r>
              <a:rPr lang="en-US" sz="1200" dirty="0" err="1">
                <a:latin typeface="Roboto"/>
                <a:ea typeface="Roboto"/>
                <a:cs typeface="Roboto"/>
                <a:sym typeface="Roboto"/>
              </a:rPr>
              <a:t>valores</a:t>
            </a:r>
            <a:r>
              <a:rPr lang="en-US" sz="1200" dirty="0">
                <a:latin typeface="Roboto"/>
                <a:ea typeface="Roboto"/>
                <a:cs typeface="Roboto"/>
                <a:sym typeface="Roboto"/>
              </a:rPr>
              <a:t> de </a:t>
            </a:r>
            <a:r>
              <a:rPr lang="en-US" sz="1200" dirty="0" err="1">
                <a:latin typeface="Roboto"/>
                <a:ea typeface="Roboto"/>
                <a:cs typeface="Roboto"/>
                <a:sym typeface="Roboto"/>
              </a:rPr>
              <a:t>evapotranspiração</a:t>
            </a:r>
            <a:r>
              <a:rPr lang="en-US" sz="1200" dirty="0">
                <a:latin typeface="Roboto"/>
                <a:ea typeface="Roboto"/>
                <a:cs typeface="Roboto"/>
                <a:sym typeface="Roboto"/>
              </a:rPr>
              <a:t> real e </a:t>
            </a:r>
            <a:r>
              <a:rPr lang="en-US" sz="1200" dirty="0" err="1">
                <a:latin typeface="Roboto"/>
                <a:ea typeface="Roboto"/>
                <a:cs typeface="Roboto"/>
                <a:sym typeface="Roboto"/>
              </a:rPr>
              <a:t>máxima</a:t>
            </a:r>
            <a:r>
              <a:rPr lang="en-US" sz="1200" dirty="0">
                <a:latin typeface="Roboto"/>
                <a:ea typeface="Roboto"/>
                <a:cs typeface="Roboto"/>
                <a:sym typeface="Roboto"/>
              </a:rPr>
              <a:t> </a:t>
            </a:r>
            <a:r>
              <a:rPr lang="en-US" sz="1200" dirty="0" err="1">
                <a:latin typeface="Roboto"/>
                <a:ea typeface="Roboto"/>
                <a:cs typeface="Roboto"/>
                <a:sym typeface="Roboto"/>
              </a:rPr>
              <a:t>podem</a:t>
            </a:r>
            <a:r>
              <a:rPr lang="en-US" sz="1200" dirty="0">
                <a:latin typeface="Roboto"/>
                <a:ea typeface="Roboto"/>
                <a:cs typeface="Roboto"/>
                <a:sym typeface="Roboto"/>
              </a:rPr>
              <a:t> ser </a:t>
            </a:r>
            <a:r>
              <a:rPr lang="en-US" sz="1200" dirty="0" err="1">
                <a:latin typeface="Roboto"/>
                <a:ea typeface="Roboto"/>
                <a:cs typeface="Roboto"/>
                <a:sym typeface="Roboto"/>
              </a:rPr>
              <a:t>estimados</a:t>
            </a:r>
            <a:r>
              <a:rPr lang="en-US" sz="1200" dirty="0">
                <a:latin typeface="Roboto"/>
                <a:ea typeface="Roboto"/>
                <a:cs typeface="Roboto"/>
                <a:sym typeface="Roboto"/>
              </a:rPr>
              <a:t>. O </a:t>
            </a:r>
            <a:r>
              <a:rPr lang="en-US" sz="1200" dirty="0" err="1">
                <a:latin typeface="Roboto"/>
                <a:ea typeface="Roboto"/>
                <a:cs typeface="Roboto"/>
                <a:sym typeface="Roboto"/>
              </a:rPr>
              <a:t>rendimento</a:t>
            </a:r>
            <a:r>
              <a:rPr lang="en-US" sz="1200" dirty="0">
                <a:latin typeface="Roboto"/>
                <a:ea typeface="Roboto"/>
                <a:cs typeface="Roboto"/>
                <a:sym typeface="Roboto"/>
              </a:rPr>
              <a:t> </a:t>
            </a:r>
            <a:r>
              <a:rPr lang="en-US" sz="1200" dirty="0" err="1">
                <a:latin typeface="Roboto"/>
                <a:ea typeface="Roboto"/>
                <a:cs typeface="Roboto"/>
                <a:sym typeface="Roboto"/>
              </a:rPr>
              <a:t>máximo</a:t>
            </a:r>
            <a:r>
              <a:rPr lang="en-US" sz="1200" dirty="0">
                <a:latin typeface="Roboto"/>
                <a:ea typeface="Roboto"/>
                <a:cs typeface="Roboto"/>
                <a:sym typeface="Roboto"/>
              </a:rPr>
              <a:t> da </a:t>
            </a:r>
            <a:r>
              <a:rPr lang="en-US" sz="1200" dirty="0" err="1">
                <a:latin typeface="Roboto"/>
                <a:ea typeface="Roboto"/>
                <a:cs typeface="Roboto"/>
                <a:sym typeface="Roboto"/>
              </a:rPr>
              <a:t>cultura</a:t>
            </a:r>
            <a:r>
              <a:rPr lang="en-US" sz="1200" dirty="0">
                <a:latin typeface="Roboto"/>
                <a:ea typeface="Roboto"/>
                <a:cs typeface="Roboto"/>
                <a:sym typeface="Roboto"/>
              </a:rPr>
              <a:t> </a:t>
            </a:r>
            <a:r>
              <a:rPr lang="en-US" sz="1200" dirty="0" err="1">
                <a:latin typeface="Roboto"/>
                <a:ea typeface="Roboto"/>
                <a:cs typeface="Roboto"/>
                <a:sym typeface="Roboto"/>
              </a:rPr>
              <a:t>também</a:t>
            </a:r>
            <a:r>
              <a:rPr lang="en-US" sz="1200" dirty="0">
                <a:latin typeface="Roboto"/>
                <a:ea typeface="Roboto"/>
                <a:cs typeface="Roboto"/>
                <a:sym typeface="Roboto"/>
              </a:rPr>
              <a:t> </a:t>
            </a:r>
            <a:r>
              <a:rPr lang="en-US" sz="1200" dirty="0" err="1">
                <a:latin typeface="Roboto"/>
                <a:ea typeface="Roboto"/>
                <a:cs typeface="Roboto"/>
                <a:sym typeface="Roboto"/>
              </a:rPr>
              <a:t>é</a:t>
            </a:r>
            <a:r>
              <a:rPr lang="en-US" sz="1200" dirty="0">
                <a:latin typeface="Roboto"/>
                <a:ea typeface="Roboto"/>
                <a:cs typeface="Roboto"/>
                <a:sym typeface="Roboto"/>
              </a:rPr>
              <a:t> </a:t>
            </a:r>
            <a:r>
              <a:rPr lang="en-US" sz="1200" dirty="0" err="1">
                <a:latin typeface="Roboto"/>
                <a:ea typeface="Roboto"/>
                <a:cs typeface="Roboto"/>
                <a:sym typeface="Roboto"/>
              </a:rPr>
              <a:t>uma</a:t>
            </a:r>
            <a:r>
              <a:rPr lang="en-US" sz="1200" dirty="0">
                <a:latin typeface="Roboto"/>
                <a:ea typeface="Roboto"/>
                <a:cs typeface="Roboto"/>
                <a:sym typeface="Roboto"/>
              </a:rPr>
              <a:t> </a:t>
            </a:r>
            <a:r>
              <a:rPr lang="en-US" sz="1200" dirty="0" err="1">
                <a:latin typeface="Roboto"/>
                <a:ea typeface="Roboto"/>
                <a:cs typeface="Roboto"/>
                <a:sym typeface="Roboto"/>
              </a:rPr>
              <a:t>entidade</a:t>
            </a:r>
            <a:r>
              <a:rPr lang="en-US" sz="1200" dirty="0">
                <a:latin typeface="Roboto"/>
                <a:ea typeface="Roboto"/>
                <a:cs typeface="Roboto"/>
                <a:sym typeface="Roboto"/>
              </a:rPr>
              <a:t> </a:t>
            </a:r>
            <a:r>
              <a:rPr lang="en-US" sz="1200" dirty="0" err="1">
                <a:latin typeface="Roboto"/>
                <a:ea typeface="Roboto"/>
                <a:cs typeface="Roboto"/>
                <a:sym typeface="Roboto"/>
              </a:rPr>
              <a:t>conhecida</a:t>
            </a:r>
            <a:r>
              <a:rPr lang="en-US" sz="1200" dirty="0">
                <a:latin typeface="Roboto"/>
                <a:ea typeface="Roboto"/>
                <a:cs typeface="Roboto"/>
                <a:sym typeface="Roboto"/>
              </a:rPr>
              <a:t>. </a:t>
            </a:r>
            <a:r>
              <a:rPr lang="en-US" sz="1200" dirty="0" err="1">
                <a:latin typeface="Roboto"/>
                <a:ea typeface="Roboto"/>
                <a:cs typeface="Roboto"/>
                <a:sym typeface="Roboto"/>
              </a:rPr>
              <a:t>Os</a:t>
            </a:r>
            <a:r>
              <a:rPr lang="en-US" sz="1200" dirty="0">
                <a:latin typeface="Roboto"/>
                <a:ea typeface="Roboto"/>
                <a:cs typeface="Roboto"/>
                <a:sym typeface="Roboto"/>
              </a:rPr>
              <a:t> </a:t>
            </a:r>
            <a:r>
              <a:rPr lang="en-US" sz="1200" dirty="0" err="1">
                <a:latin typeface="Roboto"/>
                <a:ea typeface="Roboto"/>
                <a:cs typeface="Roboto"/>
                <a:sym typeface="Roboto"/>
              </a:rPr>
              <a:t>valores</a:t>
            </a:r>
            <a:r>
              <a:rPr lang="en-US" sz="1200" dirty="0">
                <a:latin typeface="Roboto"/>
                <a:ea typeface="Roboto"/>
                <a:cs typeface="Roboto"/>
                <a:sym typeface="Roboto"/>
              </a:rPr>
              <a:t> do </a:t>
            </a:r>
            <a:r>
              <a:rPr lang="en-US" sz="1200" dirty="0" err="1">
                <a:latin typeface="Roboto"/>
                <a:ea typeface="Roboto"/>
                <a:cs typeface="Roboto"/>
                <a:sym typeface="Roboto"/>
              </a:rPr>
              <a:t>fator</a:t>
            </a:r>
            <a:r>
              <a:rPr lang="en-US" sz="1200" dirty="0">
                <a:latin typeface="Roboto"/>
                <a:ea typeface="Roboto"/>
                <a:cs typeface="Roboto"/>
                <a:sym typeface="Roboto"/>
              </a:rPr>
              <a:t> de </a:t>
            </a:r>
            <a:r>
              <a:rPr lang="en-US" sz="1200" dirty="0" err="1">
                <a:latin typeface="Roboto"/>
                <a:ea typeface="Roboto"/>
                <a:cs typeface="Roboto"/>
                <a:sym typeface="Roboto"/>
              </a:rPr>
              <a:t>resposta</a:t>
            </a:r>
            <a:r>
              <a:rPr lang="en-US" sz="1200" dirty="0">
                <a:latin typeface="Roboto"/>
                <a:ea typeface="Roboto"/>
                <a:cs typeface="Roboto"/>
                <a:sym typeface="Roboto"/>
              </a:rPr>
              <a:t> do </a:t>
            </a:r>
            <a:r>
              <a:rPr lang="en-US" sz="1200" dirty="0" err="1">
                <a:latin typeface="Roboto"/>
                <a:ea typeface="Roboto"/>
                <a:cs typeface="Roboto"/>
                <a:sym typeface="Roboto"/>
              </a:rPr>
              <a:t>rendimento</a:t>
            </a:r>
            <a:r>
              <a:rPr lang="en-US" sz="1200" dirty="0">
                <a:latin typeface="Roboto"/>
                <a:ea typeface="Roboto"/>
                <a:cs typeface="Roboto"/>
                <a:sym typeface="Roboto"/>
              </a:rPr>
              <a:t> da </a:t>
            </a:r>
            <a:r>
              <a:rPr lang="en-US" sz="1200" dirty="0" err="1">
                <a:latin typeface="Roboto"/>
                <a:ea typeface="Roboto"/>
                <a:cs typeface="Roboto"/>
                <a:sym typeface="Roboto"/>
              </a:rPr>
              <a:t>safra</a:t>
            </a:r>
            <a:r>
              <a:rPr lang="en-US" sz="1200" dirty="0">
                <a:latin typeface="Roboto"/>
                <a:ea typeface="Roboto"/>
                <a:cs typeface="Roboto"/>
                <a:sym typeface="Roboto"/>
              </a:rPr>
              <a:t> </a:t>
            </a:r>
            <a:r>
              <a:rPr lang="en-US" sz="1200" dirty="0" err="1">
                <a:latin typeface="Roboto"/>
                <a:ea typeface="Roboto"/>
                <a:cs typeface="Roboto"/>
                <a:sym typeface="Roboto"/>
              </a:rPr>
              <a:t>podem</a:t>
            </a:r>
            <a:r>
              <a:rPr lang="en-US" sz="1200" dirty="0">
                <a:latin typeface="Roboto"/>
                <a:ea typeface="Roboto"/>
                <a:cs typeface="Roboto"/>
                <a:sym typeface="Roboto"/>
              </a:rPr>
              <a:t> ser </a:t>
            </a:r>
            <a:r>
              <a:rPr lang="en-US" sz="1200" dirty="0" err="1">
                <a:latin typeface="Roboto"/>
                <a:ea typeface="Roboto"/>
                <a:cs typeface="Roboto"/>
                <a:sym typeface="Roboto"/>
              </a:rPr>
              <a:t>obtidos</a:t>
            </a:r>
            <a:r>
              <a:rPr lang="en-US" sz="1200" dirty="0">
                <a:latin typeface="Roboto"/>
                <a:ea typeface="Roboto"/>
                <a:cs typeface="Roboto"/>
                <a:sym typeface="Roboto"/>
              </a:rPr>
              <a:t> no banco de dados da </a:t>
            </a:r>
            <a:r>
              <a:rPr lang="en-US" sz="1200" dirty="0" err="1">
                <a:latin typeface="Roboto"/>
                <a:ea typeface="Roboto"/>
                <a:cs typeface="Roboto"/>
                <a:sym typeface="Roboto"/>
              </a:rPr>
              <a:t>Organização</a:t>
            </a:r>
            <a:r>
              <a:rPr lang="en-US" sz="1200" dirty="0">
                <a:latin typeface="Roboto"/>
                <a:ea typeface="Roboto"/>
                <a:cs typeface="Roboto"/>
                <a:sym typeface="Roboto"/>
              </a:rPr>
              <a:t> das </a:t>
            </a:r>
            <a:r>
              <a:rPr lang="en-US" sz="1200" dirty="0" err="1">
                <a:latin typeface="Roboto"/>
                <a:ea typeface="Roboto"/>
                <a:cs typeface="Roboto"/>
                <a:sym typeface="Roboto"/>
              </a:rPr>
              <a:t>Nações</a:t>
            </a:r>
            <a:r>
              <a:rPr lang="en-US" sz="1200" dirty="0">
                <a:latin typeface="Roboto"/>
                <a:ea typeface="Roboto"/>
                <a:cs typeface="Roboto"/>
                <a:sym typeface="Roboto"/>
              </a:rPr>
              <a:t> Unidas para Agricultura e </a:t>
            </a:r>
            <a:r>
              <a:rPr lang="en-US" sz="1200" dirty="0" err="1">
                <a:latin typeface="Roboto"/>
                <a:ea typeface="Roboto"/>
                <a:cs typeface="Roboto"/>
                <a:sym typeface="Roboto"/>
              </a:rPr>
              <a:t>Alimentação</a:t>
            </a:r>
            <a:r>
              <a:rPr lang="en-US" sz="1200" dirty="0">
                <a:latin typeface="Roboto"/>
                <a:ea typeface="Roboto"/>
                <a:cs typeface="Roboto"/>
                <a:sym typeface="Roboto"/>
              </a:rPr>
              <a:t>.</a:t>
            </a:r>
            <a:endParaRPr sz="1200" dirty="0">
              <a:latin typeface="Roboto"/>
              <a:ea typeface="Roboto"/>
              <a:cs typeface="Roboto"/>
              <a:sym typeface="Roboto"/>
            </a:endParaRPr>
          </a:p>
        </p:txBody>
      </p:sp>
      <p:sp>
        <p:nvSpPr>
          <p:cNvPr id="255" name="Google Shape;255;p17: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17</a:t>
            </a:fld>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5"/>
        <p:cNvGrpSpPr/>
        <p:nvPr/>
      </p:nvGrpSpPr>
      <p:grpSpPr>
        <a:xfrm>
          <a:off x="0" y="0"/>
          <a:ext cx="0" cy="0"/>
          <a:chOff x="0" y="0"/>
          <a:chExt cx="0" cy="0"/>
        </a:xfrm>
      </p:grpSpPr>
      <p:sp>
        <p:nvSpPr>
          <p:cNvPr id="266" name="Google Shape;266;p1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67" name="Google Shape;267;p1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sz="2000">
                <a:latin typeface="Roboto"/>
                <a:ea typeface="Roboto"/>
                <a:cs typeface="Roboto"/>
                <a:sym typeface="Roboto"/>
              </a:rPr>
              <a:t>Este slide examina o fator de resposta de rendimento da cultura ou (Ky). Esse é um valor empírico de resposta de rendimento usado para integrar as ligações complexas entre a produção agrícola e o uso de água necessário para ela. Esse fator não é um número definido. Ajustes para condições específicas do local seriam necessários para melhorar a precisão das fórmulas. Na tabela, são fornecidos os fatores médios de resposta para algumas culturas comuns. Esses dados foram compilados da publicação número 66 da Organização das Nações Unidas para Agricultura e Alimentação (F.A.O.), que se concentra nas respostas de rendimento das culturas à disponibilidade de água. Para culturas com </a:t>
            </a:r>
            <a:r>
              <a:rPr lang="en-US">
                <a:latin typeface="Roboto"/>
                <a:ea typeface="Roboto"/>
                <a:cs typeface="Roboto"/>
                <a:sym typeface="Roboto"/>
              </a:rPr>
              <a:t>valores de Ky maiores que 1, a resposta da cultura é muito sensível ao déficit hídrico. </a:t>
            </a:r>
            <a:r>
              <a:rPr lang="en-US" sz="2000">
                <a:latin typeface="Roboto"/>
                <a:ea typeface="Roboto"/>
                <a:cs typeface="Roboto"/>
                <a:sym typeface="Roboto"/>
              </a:rPr>
              <a:t>Para culturas com </a:t>
            </a:r>
            <a:r>
              <a:rPr lang="en-US">
                <a:latin typeface="Roboto"/>
                <a:ea typeface="Roboto"/>
                <a:cs typeface="Roboto"/>
                <a:sym typeface="Roboto"/>
              </a:rPr>
              <a:t>valores de Ky menores que 1, a cultura é tolerante ao déficit hídrico. </a:t>
            </a:r>
            <a:r>
              <a:rPr lang="en-US" sz="2000">
                <a:latin typeface="Roboto"/>
                <a:ea typeface="Roboto"/>
                <a:cs typeface="Roboto"/>
                <a:sym typeface="Roboto"/>
              </a:rPr>
              <a:t>Para culturas com </a:t>
            </a:r>
            <a:r>
              <a:rPr lang="en-US">
                <a:latin typeface="Roboto"/>
                <a:ea typeface="Roboto"/>
                <a:cs typeface="Roboto"/>
                <a:sym typeface="Roboto"/>
              </a:rPr>
              <a:t>valores de Ky iguais a 1, o rendimento da cultura é diretamente proporcional à redução do uso da água. Por exemplo, culturas como sorgo e soja podem lidar melhor com a seca em comparação com culturas como banana e cana-de-açúcar. O slide também destaca a </a:t>
            </a:r>
            <a:endParaRPr>
              <a:latin typeface="Roboto"/>
              <a:ea typeface="Roboto"/>
              <a:cs typeface="Roboto"/>
              <a:sym typeface="Roboto"/>
            </a:endParaRPr>
          </a:p>
          <a:p>
            <a:pPr marL="0" lvl="0" indent="0" algn="l" rtl="0">
              <a:spcBef>
                <a:spcPts val="1800"/>
              </a:spcBef>
              <a:spcAft>
                <a:spcPts val="0"/>
              </a:spcAft>
              <a:buNone/>
            </a:pPr>
            <a:endParaRPr/>
          </a:p>
          <a:p>
            <a:pPr marL="0" marR="0" lvl="0" indent="0" algn="l" rtl="0">
              <a:lnSpc>
                <a:spcPct val="100000"/>
              </a:lnSpc>
              <a:spcBef>
                <a:spcPts val="0"/>
              </a:spcBef>
              <a:spcAft>
                <a:spcPts val="0"/>
              </a:spcAft>
              <a:buClr>
                <a:schemeClr val="dk1"/>
              </a:buClr>
              <a:buSzPts val="1200"/>
              <a:buFont typeface="Calibri"/>
              <a:buNone/>
            </a:pPr>
            <a:endParaRPr sz="1200"/>
          </a:p>
        </p:txBody>
      </p:sp>
      <p:sp>
        <p:nvSpPr>
          <p:cNvPr id="268" name="Google Shape;268;p18: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18</a:t>
            </a:fld>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9"/>
        <p:cNvGrpSpPr/>
        <p:nvPr/>
      </p:nvGrpSpPr>
      <p:grpSpPr>
        <a:xfrm>
          <a:off x="0" y="0"/>
          <a:ext cx="0" cy="0"/>
          <a:chOff x="0" y="0"/>
          <a:chExt cx="0" cy="0"/>
        </a:xfrm>
      </p:grpSpPr>
      <p:sp>
        <p:nvSpPr>
          <p:cNvPr id="280" name="Google Shape;280;p1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81" name="Google Shape;281;p19: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sz="1200" dirty="0"/>
              <a:t>A </a:t>
            </a:r>
            <a:r>
              <a:rPr lang="en-US" sz="1200" dirty="0" err="1"/>
              <a:t>evapotranspiração</a:t>
            </a:r>
            <a:r>
              <a:rPr lang="en-US" sz="1200" dirty="0"/>
              <a:t> </a:t>
            </a:r>
            <a:r>
              <a:rPr lang="en-US" sz="1200" dirty="0" err="1"/>
              <a:t>nas</a:t>
            </a:r>
            <a:r>
              <a:rPr lang="en-US" sz="1200" dirty="0"/>
              <a:t> </a:t>
            </a:r>
            <a:r>
              <a:rPr lang="en-US" sz="1200" dirty="0" err="1"/>
              <a:t>culturas</a:t>
            </a:r>
            <a:r>
              <a:rPr lang="en-US" sz="1200" dirty="0"/>
              <a:t> </a:t>
            </a:r>
            <a:r>
              <a:rPr lang="en-US" sz="1200" dirty="0" err="1"/>
              <a:t>depende</a:t>
            </a:r>
            <a:r>
              <a:rPr lang="en-US" sz="1200" dirty="0"/>
              <a:t> de </a:t>
            </a:r>
            <a:r>
              <a:rPr lang="en-US" sz="1200" dirty="0" err="1"/>
              <a:t>muitos</a:t>
            </a:r>
            <a:r>
              <a:rPr lang="en-US" sz="1200" dirty="0"/>
              <a:t> </a:t>
            </a:r>
            <a:r>
              <a:rPr lang="en-US" sz="1200" dirty="0" err="1"/>
              <a:t>fatores</a:t>
            </a:r>
            <a:r>
              <a:rPr lang="en-US" sz="1200" dirty="0"/>
              <a:t>. Ela varia de </a:t>
            </a:r>
            <a:r>
              <a:rPr lang="en-US" sz="1200" dirty="0" err="1"/>
              <a:t>cultura</a:t>
            </a:r>
            <a:r>
              <a:rPr lang="en-US" sz="1200" dirty="0"/>
              <a:t> para </a:t>
            </a:r>
            <a:r>
              <a:rPr lang="en-US" sz="1200" dirty="0" err="1"/>
              <a:t>cultura</a:t>
            </a:r>
            <a:r>
              <a:rPr lang="en-US" sz="1200" dirty="0"/>
              <a:t> e </a:t>
            </a:r>
            <a:r>
              <a:rPr lang="en-US" sz="1200" dirty="0" err="1"/>
              <a:t>também</a:t>
            </a:r>
            <a:r>
              <a:rPr lang="en-US" sz="1200" dirty="0"/>
              <a:t> </a:t>
            </a:r>
            <a:r>
              <a:rPr lang="en-US" sz="1200" dirty="0" err="1"/>
              <a:t>depende</a:t>
            </a:r>
            <a:r>
              <a:rPr lang="en-US" sz="1200" dirty="0"/>
              <a:t> de </a:t>
            </a:r>
            <a:r>
              <a:rPr lang="en-US" sz="1200" dirty="0" err="1"/>
              <a:t>seu</a:t>
            </a:r>
            <a:r>
              <a:rPr lang="en-US" sz="1200" dirty="0"/>
              <a:t> </a:t>
            </a:r>
            <a:r>
              <a:rPr lang="en-US" sz="1200" dirty="0" err="1"/>
              <a:t>estágio</a:t>
            </a:r>
            <a:r>
              <a:rPr lang="en-US" sz="1200" dirty="0"/>
              <a:t> no </a:t>
            </a:r>
            <a:r>
              <a:rPr lang="en-US" sz="1200" dirty="0" err="1"/>
              <a:t>ciclo</a:t>
            </a:r>
            <a:r>
              <a:rPr lang="en-US" sz="1200" dirty="0"/>
              <a:t> de </a:t>
            </a:r>
            <a:r>
              <a:rPr lang="en-US" sz="1200" dirty="0" err="1"/>
              <a:t>crescimento</a:t>
            </a:r>
            <a:r>
              <a:rPr lang="en-US" sz="1200" dirty="0"/>
              <a:t>. A </a:t>
            </a:r>
            <a:r>
              <a:rPr lang="en-US" sz="1200" dirty="0" err="1"/>
              <a:t>figura</a:t>
            </a:r>
            <a:r>
              <a:rPr lang="en-US" sz="1200" dirty="0"/>
              <a:t> </a:t>
            </a:r>
            <a:r>
              <a:rPr lang="en-US" sz="1200" dirty="0" err="1"/>
              <a:t>aqui</a:t>
            </a:r>
            <a:r>
              <a:rPr lang="en-US" sz="1200" dirty="0"/>
              <a:t> </a:t>
            </a:r>
            <a:r>
              <a:rPr lang="en-US" sz="1200" dirty="0" err="1"/>
              <a:t>apresenta</a:t>
            </a:r>
            <a:r>
              <a:rPr lang="en-US" sz="1200" dirty="0"/>
              <a:t> um </a:t>
            </a:r>
            <a:r>
              <a:rPr lang="en-US" sz="1200" dirty="0" err="1"/>
              <a:t>número</a:t>
            </a:r>
            <a:r>
              <a:rPr lang="en-US" sz="1200" dirty="0"/>
              <a:t> </a:t>
            </a:r>
            <a:r>
              <a:rPr lang="en-US" sz="1200" dirty="0" err="1"/>
              <a:t>chamado</a:t>
            </a:r>
            <a:r>
              <a:rPr lang="en-US" sz="1200" dirty="0"/>
              <a:t> </a:t>
            </a:r>
            <a:r>
              <a:rPr lang="en-US" sz="1200" dirty="0" err="1"/>
              <a:t>coeficiente</a:t>
            </a:r>
            <a:r>
              <a:rPr lang="en-US" sz="1200" dirty="0"/>
              <a:t> de </a:t>
            </a:r>
            <a:r>
              <a:rPr lang="en-US" sz="1200" dirty="0" err="1"/>
              <a:t>cultura</a:t>
            </a:r>
            <a:r>
              <a:rPr lang="en-US" sz="1200" dirty="0"/>
              <a:t> </a:t>
            </a:r>
            <a:r>
              <a:rPr lang="en-US" sz="1200" dirty="0" err="1"/>
              <a:t>ou</a:t>
            </a:r>
            <a:r>
              <a:rPr lang="en-US" sz="1200" dirty="0"/>
              <a:t> Kc, que </a:t>
            </a:r>
            <a:r>
              <a:rPr lang="en-US" sz="1200" dirty="0" err="1"/>
              <a:t>é</a:t>
            </a:r>
            <a:r>
              <a:rPr lang="en-US" sz="1200" dirty="0"/>
              <a:t> </a:t>
            </a:r>
            <a:r>
              <a:rPr lang="en-US" sz="1200" dirty="0" err="1"/>
              <a:t>diretamente</a:t>
            </a:r>
            <a:r>
              <a:rPr lang="en-US" sz="1200" dirty="0"/>
              <a:t> </a:t>
            </a:r>
            <a:r>
              <a:rPr lang="en-US" sz="1200" dirty="0" err="1"/>
              <a:t>proporcional</a:t>
            </a:r>
            <a:r>
              <a:rPr lang="en-US" sz="1200" dirty="0"/>
              <a:t> à </a:t>
            </a:r>
            <a:r>
              <a:rPr lang="en-US" sz="1200" dirty="0" err="1"/>
              <a:t>evapotranspiração</a:t>
            </a:r>
            <a:r>
              <a:rPr lang="en-US" sz="1200" dirty="0"/>
              <a:t> da </a:t>
            </a:r>
            <a:r>
              <a:rPr lang="en-US" sz="1200" dirty="0" err="1"/>
              <a:t>cultura</a:t>
            </a:r>
            <a:r>
              <a:rPr lang="en-US" sz="1200" dirty="0"/>
              <a:t>. O valor do </a:t>
            </a:r>
            <a:r>
              <a:rPr lang="en-US" sz="1200" dirty="0" err="1"/>
              <a:t>coeficiente</a:t>
            </a:r>
            <a:r>
              <a:rPr lang="en-US" sz="1200" dirty="0"/>
              <a:t> </a:t>
            </a:r>
            <a:r>
              <a:rPr lang="en-US" sz="1200" dirty="0" err="1"/>
              <a:t>é</a:t>
            </a:r>
            <a:r>
              <a:rPr lang="en-US" sz="1200" dirty="0"/>
              <a:t> </a:t>
            </a:r>
            <a:r>
              <a:rPr lang="en-US" sz="1200" dirty="0" err="1"/>
              <a:t>baixo</a:t>
            </a:r>
            <a:r>
              <a:rPr lang="en-US" sz="1200" dirty="0"/>
              <a:t> </a:t>
            </a:r>
            <a:r>
              <a:rPr lang="en-US" sz="1200" dirty="0" err="1"/>
              <a:t>durante</a:t>
            </a:r>
            <a:r>
              <a:rPr lang="en-US" sz="1200" dirty="0"/>
              <a:t> o </a:t>
            </a:r>
            <a:r>
              <a:rPr lang="en-US" sz="1200" dirty="0" err="1"/>
              <a:t>estágio</a:t>
            </a:r>
            <a:r>
              <a:rPr lang="en-US" sz="1200" dirty="0"/>
              <a:t> </a:t>
            </a:r>
            <a:r>
              <a:rPr lang="en-US" sz="1200" dirty="0" err="1"/>
              <a:t>inicial</a:t>
            </a:r>
            <a:r>
              <a:rPr lang="en-US" sz="1200" dirty="0"/>
              <a:t> de </a:t>
            </a:r>
            <a:r>
              <a:rPr lang="en-US" sz="1200" dirty="0" err="1"/>
              <a:t>semeadura</a:t>
            </a:r>
            <a:r>
              <a:rPr lang="en-US" sz="1200" dirty="0"/>
              <a:t>. </a:t>
            </a:r>
            <a:r>
              <a:rPr lang="en-US" sz="1200" dirty="0" err="1"/>
              <a:t>Isso</a:t>
            </a:r>
            <a:r>
              <a:rPr lang="en-US" sz="1200" dirty="0"/>
              <a:t> </a:t>
            </a:r>
            <a:r>
              <a:rPr lang="en-US" sz="1200" dirty="0" err="1"/>
              <a:t>também</a:t>
            </a:r>
            <a:r>
              <a:rPr lang="en-US" sz="1200" dirty="0"/>
              <a:t> </a:t>
            </a:r>
            <a:r>
              <a:rPr lang="en-US" sz="1200" dirty="0" err="1"/>
              <a:t>pode</a:t>
            </a:r>
            <a:r>
              <a:rPr lang="en-US" sz="1200" dirty="0"/>
              <a:t> ser </a:t>
            </a:r>
            <a:r>
              <a:rPr lang="en-US" sz="1200" dirty="0" err="1"/>
              <a:t>parcialmente</a:t>
            </a:r>
            <a:r>
              <a:rPr lang="en-US" sz="1200" dirty="0"/>
              <a:t> </a:t>
            </a:r>
            <a:r>
              <a:rPr lang="en-US" sz="1200" dirty="0" err="1"/>
              <a:t>atribuído</a:t>
            </a:r>
            <a:r>
              <a:rPr lang="en-US" sz="1200" dirty="0"/>
              <a:t> </a:t>
            </a:r>
            <a:r>
              <a:rPr lang="en-US" sz="1200" dirty="0" err="1"/>
              <a:t>ao</a:t>
            </a:r>
            <a:r>
              <a:rPr lang="en-US" sz="1200" dirty="0"/>
              <a:t> </a:t>
            </a:r>
            <a:r>
              <a:rPr lang="en-US" dirty="0" err="1"/>
              <a:t>índice</a:t>
            </a:r>
            <a:r>
              <a:rPr lang="en-US" dirty="0"/>
              <a:t> de </a:t>
            </a:r>
            <a:r>
              <a:rPr lang="en-US" dirty="0" err="1"/>
              <a:t>área</a:t>
            </a:r>
            <a:r>
              <a:rPr lang="en-US" dirty="0"/>
              <a:t> foliar </a:t>
            </a:r>
            <a:r>
              <a:rPr lang="en-US" sz="1200" dirty="0"/>
              <a:t>que </a:t>
            </a:r>
            <a:r>
              <a:rPr lang="en-US" sz="1200" dirty="0" err="1"/>
              <a:t>discutimos</a:t>
            </a:r>
            <a:r>
              <a:rPr lang="en-US" sz="1200" dirty="0"/>
              <a:t> </a:t>
            </a:r>
            <a:r>
              <a:rPr lang="en-US" sz="1200" dirty="0" err="1"/>
              <a:t>nas</a:t>
            </a:r>
            <a:r>
              <a:rPr lang="en-US" sz="1200" dirty="0"/>
              <a:t> </a:t>
            </a:r>
            <a:r>
              <a:rPr lang="en-US" sz="1200" dirty="0" err="1"/>
              <a:t>sessões</a:t>
            </a:r>
            <a:r>
              <a:rPr lang="en-US" sz="1200" dirty="0"/>
              <a:t> </a:t>
            </a:r>
            <a:r>
              <a:rPr lang="en-US" sz="1200" dirty="0" err="1"/>
              <a:t>anteriores</a:t>
            </a:r>
            <a:r>
              <a:rPr lang="en-US" sz="1200" dirty="0"/>
              <a:t>. À </a:t>
            </a:r>
            <a:r>
              <a:rPr lang="en-US" sz="1200" dirty="0" err="1"/>
              <a:t>medida</a:t>
            </a:r>
            <a:r>
              <a:rPr lang="en-US" sz="1200" dirty="0"/>
              <a:t> que a </a:t>
            </a:r>
            <a:r>
              <a:rPr lang="en-US" sz="1200" dirty="0" err="1"/>
              <a:t>cultura</a:t>
            </a:r>
            <a:r>
              <a:rPr lang="en-US" sz="1200" dirty="0"/>
              <a:t> </a:t>
            </a:r>
            <a:r>
              <a:rPr lang="en-US" sz="1200" dirty="0" err="1"/>
              <a:t>cresce</a:t>
            </a:r>
            <a:r>
              <a:rPr lang="en-US" sz="1200" dirty="0"/>
              <a:t>, o valor de Kc </a:t>
            </a:r>
            <a:r>
              <a:rPr lang="en-US" sz="1200" dirty="0" err="1"/>
              <a:t>aumenta</a:t>
            </a:r>
            <a:r>
              <a:rPr lang="en-US" sz="1200" dirty="0"/>
              <a:t> e </a:t>
            </a:r>
            <a:r>
              <a:rPr lang="en-US" sz="1200" dirty="0" err="1"/>
              <a:t>atinge</a:t>
            </a:r>
            <a:r>
              <a:rPr lang="en-US" sz="1200" dirty="0"/>
              <a:t> o </a:t>
            </a:r>
            <a:r>
              <a:rPr lang="en-US" sz="1200" dirty="0" err="1"/>
              <a:t>máximo</a:t>
            </a:r>
            <a:r>
              <a:rPr lang="en-US" sz="1200" dirty="0"/>
              <a:t> </a:t>
            </a:r>
            <a:r>
              <a:rPr lang="en-US" sz="1200" dirty="0" err="1"/>
              <a:t>durante</a:t>
            </a:r>
            <a:r>
              <a:rPr lang="en-US" sz="1200" dirty="0"/>
              <a:t> a </a:t>
            </a:r>
            <a:r>
              <a:rPr lang="en-US" sz="1200" dirty="0" err="1"/>
              <a:t>metade</a:t>
            </a:r>
            <a:r>
              <a:rPr lang="en-US" sz="1200" dirty="0"/>
              <a:t> da </a:t>
            </a:r>
            <a:r>
              <a:rPr lang="en-US" sz="1200" dirty="0" err="1"/>
              <a:t>estação</a:t>
            </a:r>
            <a:r>
              <a:rPr lang="en-US" sz="1200" dirty="0"/>
              <a:t> e </a:t>
            </a:r>
            <a:r>
              <a:rPr lang="en-US" sz="1200" dirty="0" err="1"/>
              <a:t>os</a:t>
            </a:r>
            <a:r>
              <a:rPr lang="en-US" sz="1200" dirty="0"/>
              <a:t> </a:t>
            </a:r>
            <a:r>
              <a:rPr lang="en-US" sz="1200" dirty="0" err="1"/>
              <a:t>valores</a:t>
            </a:r>
            <a:r>
              <a:rPr lang="en-US" sz="1200" dirty="0"/>
              <a:t> </a:t>
            </a:r>
            <a:r>
              <a:rPr lang="en-US" sz="1200" dirty="0" err="1"/>
              <a:t>diminuem</a:t>
            </a:r>
            <a:r>
              <a:rPr lang="en-US" sz="1200" dirty="0"/>
              <a:t> </a:t>
            </a:r>
            <a:r>
              <a:rPr lang="en-US" sz="1200" dirty="0" err="1"/>
              <a:t>durante</a:t>
            </a:r>
            <a:r>
              <a:rPr lang="en-US" sz="1200" dirty="0"/>
              <a:t> o final da </a:t>
            </a:r>
            <a:r>
              <a:rPr lang="en-US" sz="1200" dirty="0" err="1"/>
              <a:t>estação</a:t>
            </a:r>
            <a:r>
              <a:rPr lang="en-US" dirty="0"/>
              <a:t>, </a:t>
            </a:r>
            <a:r>
              <a:rPr lang="en-US" dirty="0" err="1"/>
              <a:t>conforme</a:t>
            </a:r>
            <a:r>
              <a:rPr lang="en-US" dirty="0"/>
              <a:t> </a:t>
            </a:r>
            <a:r>
              <a:rPr lang="en-US" dirty="0" err="1"/>
              <a:t>mostrado</a:t>
            </a:r>
            <a:r>
              <a:rPr lang="en-US" dirty="0"/>
              <a:t> </a:t>
            </a:r>
            <a:r>
              <a:rPr lang="en-US" dirty="0" err="1"/>
              <a:t>na</a:t>
            </a:r>
            <a:r>
              <a:rPr lang="en-US" dirty="0"/>
              <a:t> </a:t>
            </a:r>
            <a:r>
              <a:rPr lang="en-US" dirty="0" err="1"/>
              <a:t>figura</a:t>
            </a:r>
            <a:r>
              <a:rPr lang="en-US" dirty="0"/>
              <a:t> </a:t>
            </a:r>
            <a:r>
              <a:rPr lang="en-US" dirty="0" err="1"/>
              <a:t>deste</a:t>
            </a:r>
            <a:r>
              <a:rPr lang="en-US" dirty="0"/>
              <a:t> slide. </a:t>
            </a:r>
            <a:r>
              <a:rPr lang="en-US" sz="1200" dirty="0"/>
              <a:t>A </a:t>
            </a:r>
            <a:r>
              <a:rPr lang="en-US" dirty="0"/>
              <a:t>F.A.O. </a:t>
            </a:r>
            <a:r>
              <a:rPr lang="en-US" sz="1200" dirty="0" err="1"/>
              <a:t>fornece</a:t>
            </a:r>
            <a:r>
              <a:rPr lang="en-US" sz="1200" dirty="0"/>
              <a:t> </a:t>
            </a:r>
            <a:r>
              <a:rPr lang="en-US" sz="1200" dirty="0" err="1"/>
              <a:t>valores</a:t>
            </a:r>
            <a:r>
              <a:rPr lang="en-US" sz="1200" dirty="0"/>
              <a:t> </a:t>
            </a:r>
            <a:r>
              <a:rPr lang="en-US" sz="1200" dirty="0" err="1"/>
              <a:t>padrão</a:t>
            </a:r>
            <a:r>
              <a:rPr lang="en-US" sz="1200" dirty="0"/>
              <a:t> de Kc para </a:t>
            </a:r>
            <a:r>
              <a:rPr lang="en-US" sz="1200" dirty="0" err="1"/>
              <a:t>culturas</a:t>
            </a:r>
            <a:r>
              <a:rPr lang="en-US" sz="1200" dirty="0"/>
              <a:t> </a:t>
            </a:r>
            <a:r>
              <a:rPr lang="en-US" sz="1200" dirty="0" err="1"/>
              <a:t>em</a:t>
            </a:r>
            <a:r>
              <a:rPr lang="en-US" sz="1200" dirty="0"/>
              <a:t> </a:t>
            </a:r>
            <a:r>
              <a:rPr lang="en-US" sz="1200" dirty="0" err="1"/>
              <a:t>diferentes</a:t>
            </a:r>
            <a:r>
              <a:rPr lang="en-US" sz="1200" dirty="0"/>
              <a:t> </a:t>
            </a:r>
            <a:r>
              <a:rPr lang="en-US" sz="1200" dirty="0" err="1"/>
              <a:t>estágios</a:t>
            </a:r>
            <a:r>
              <a:rPr lang="en-US" sz="1200" dirty="0"/>
              <a:t> de </a:t>
            </a:r>
            <a:r>
              <a:rPr lang="en-US" sz="1200" dirty="0" err="1"/>
              <a:t>seu</a:t>
            </a:r>
            <a:r>
              <a:rPr lang="en-US" sz="1200" dirty="0"/>
              <a:t> </a:t>
            </a:r>
            <a:r>
              <a:rPr lang="en-US" sz="1200" dirty="0" err="1"/>
              <a:t>ciclo</a:t>
            </a:r>
            <a:r>
              <a:rPr lang="en-US" sz="1200" dirty="0"/>
              <a:t> de </a:t>
            </a:r>
            <a:r>
              <a:rPr lang="en-US" sz="1200" dirty="0" err="1"/>
              <a:t>crescimento</a:t>
            </a:r>
            <a:r>
              <a:rPr lang="en-US" sz="1200" dirty="0"/>
              <a:t> e </a:t>
            </a:r>
            <a:r>
              <a:rPr lang="en-US" sz="1200" dirty="0" err="1"/>
              <a:t>também</a:t>
            </a:r>
            <a:r>
              <a:rPr lang="en-US" sz="1200" dirty="0"/>
              <a:t> para </a:t>
            </a:r>
            <a:r>
              <a:rPr lang="en-US" sz="1200" dirty="0" err="1"/>
              <a:t>diferentes</a:t>
            </a:r>
            <a:r>
              <a:rPr lang="en-US" sz="1200" dirty="0"/>
              <a:t> </a:t>
            </a:r>
            <a:r>
              <a:rPr lang="en-US" sz="1200" dirty="0" err="1"/>
              <a:t>regiões</a:t>
            </a:r>
            <a:r>
              <a:rPr lang="en-US" sz="1200" dirty="0"/>
              <a:t> do </a:t>
            </a:r>
            <a:r>
              <a:rPr lang="en-US" sz="1200" dirty="0" err="1"/>
              <a:t>mundo</a:t>
            </a:r>
            <a:r>
              <a:rPr lang="en-US" sz="1200" dirty="0"/>
              <a:t>. Esse valor de Kc </a:t>
            </a:r>
            <a:r>
              <a:rPr lang="en-US" sz="1200" dirty="0" err="1"/>
              <a:t>é</a:t>
            </a:r>
            <a:r>
              <a:rPr lang="en-US" sz="1200" dirty="0"/>
              <a:t> </a:t>
            </a:r>
            <a:r>
              <a:rPr lang="en-US" sz="1200" dirty="0" err="1"/>
              <a:t>então</a:t>
            </a:r>
            <a:r>
              <a:rPr lang="en-US" sz="1200" dirty="0"/>
              <a:t> </a:t>
            </a:r>
            <a:r>
              <a:rPr lang="en-US" sz="1200" dirty="0" err="1"/>
              <a:t>multiplicado</a:t>
            </a:r>
            <a:r>
              <a:rPr lang="en-US" sz="1200" dirty="0"/>
              <a:t> </a:t>
            </a:r>
            <a:r>
              <a:rPr lang="en-US" sz="1200" dirty="0" err="1"/>
              <a:t>por</a:t>
            </a:r>
            <a:r>
              <a:rPr lang="en-US" sz="1200" dirty="0"/>
              <a:t> outro </a:t>
            </a:r>
            <a:r>
              <a:rPr lang="en-US" sz="1200" dirty="0" err="1"/>
              <a:t>padrão</a:t>
            </a:r>
            <a:r>
              <a:rPr lang="en-US" sz="1200" dirty="0"/>
              <a:t> </a:t>
            </a:r>
            <a:r>
              <a:rPr lang="en-US" sz="1200" dirty="0" err="1"/>
              <a:t>chamado</a:t>
            </a:r>
            <a:r>
              <a:rPr lang="en-US" sz="1200" dirty="0"/>
              <a:t> </a:t>
            </a:r>
            <a:r>
              <a:rPr lang="en-US" sz="1200" dirty="0" err="1"/>
              <a:t>evapotranspiração</a:t>
            </a:r>
            <a:r>
              <a:rPr lang="en-US" sz="1200" dirty="0"/>
              <a:t> de </a:t>
            </a:r>
            <a:r>
              <a:rPr lang="en-US" sz="1200" dirty="0" err="1"/>
              <a:t>referência</a:t>
            </a:r>
            <a:r>
              <a:rPr lang="en-US" sz="1200" dirty="0"/>
              <a:t> da </a:t>
            </a:r>
            <a:r>
              <a:rPr lang="en-US" sz="1200" dirty="0" err="1"/>
              <a:t>cultura</a:t>
            </a:r>
            <a:r>
              <a:rPr lang="en-US" sz="1200" dirty="0"/>
              <a:t> para </a:t>
            </a:r>
            <a:r>
              <a:rPr lang="en-US" sz="1200" dirty="0" err="1"/>
              <a:t>chegar</a:t>
            </a:r>
            <a:r>
              <a:rPr lang="en-US" sz="1200" dirty="0"/>
              <a:t> </a:t>
            </a:r>
            <a:r>
              <a:rPr lang="en-US" sz="1200" dirty="0" err="1"/>
              <a:t>ao</a:t>
            </a:r>
            <a:r>
              <a:rPr lang="en-US" sz="1200" dirty="0"/>
              <a:t> valor final da </a:t>
            </a:r>
            <a:r>
              <a:rPr lang="en-US" sz="1200" dirty="0" err="1"/>
              <a:t>evapotranspiração</a:t>
            </a:r>
            <a:r>
              <a:rPr lang="en-US" sz="1200" dirty="0"/>
              <a:t> da </a:t>
            </a:r>
            <a:r>
              <a:rPr lang="en-US" sz="1200" dirty="0" err="1"/>
              <a:t>cultura</a:t>
            </a:r>
            <a:r>
              <a:rPr lang="en-US" sz="1200" dirty="0"/>
              <a:t>. </a:t>
            </a:r>
            <a:r>
              <a:rPr lang="en-US" sz="1200" b="0" i="0" dirty="0">
                <a:solidFill>
                  <a:schemeClr val="dk1"/>
                </a:solidFill>
                <a:latin typeface="Calibri"/>
                <a:ea typeface="Calibri"/>
                <a:cs typeface="Calibri"/>
                <a:sym typeface="Calibri"/>
              </a:rPr>
              <a:t>A taxa de </a:t>
            </a:r>
            <a:r>
              <a:rPr lang="en-US" sz="1200" b="0" i="0" dirty="0" err="1">
                <a:solidFill>
                  <a:schemeClr val="dk1"/>
                </a:solidFill>
                <a:latin typeface="Calibri"/>
                <a:ea typeface="Calibri"/>
                <a:cs typeface="Calibri"/>
                <a:sym typeface="Calibri"/>
              </a:rPr>
              <a:t>evapotranspiração</a:t>
            </a:r>
            <a:r>
              <a:rPr lang="en-US" sz="1200" b="0" i="0" dirty="0">
                <a:solidFill>
                  <a:schemeClr val="dk1"/>
                </a:solidFill>
                <a:latin typeface="Calibri"/>
                <a:ea typeface="Calibri"/>
                <a:cs typeface="Calibri"/>
                <a:sym typeface="Calibri"/>
              </a:rPr>
              <a:t> de </a:t>
            </a:r>
            <a:r>
              <a:rPr lang="en-US" sz="1200" b="0" i="0" dirty="0" err="1">
                <a:solidFill>
                  <a:schemeClr val="dk1"/>
                </a:solidFill>
                <a:latin typeface="Calibri"/>
                <a:ea typeface="Calibri"/>
                <a:cs typeface="Calibri"/>
                <a:sym typeface="Calibri"/>
              </a:rPr>
              <a:t>uma</a:t>
            </a:r>
            <a:r>
              <a:rPr lang="en-US" sz="1200" b="0" i="0" dirty="0">
                <a:solidFill>
                  <a:schemeClr val="dk1"/>
                </a:solidFill>
                <a:latin typeface="Calibri"/>
                <a:ea typeface="Calibri"/>
                <a:cs typeface="Calibri"/>
                <a:sym typeface="Calibri"/>
              </a:rPr>
              <a:t> </a:t>
            </a:r>
            <a:r>
              <a:rPr lang="en-US" sz="1200" b="0" i="0" dirty="0" err="1">
                <a:solidFill>
                  <a:schemeClr val="dk1"/>
                </a:solidFill>
                <a:latin typeface="Calibri"/>
                <a:ea typeface="Calibri"/>
                <a:cs typeface="Calibri"/>
                <a:sym typeface="Calibri"/>
              </a:rPr>
              <a:t>superfície</a:t>
            </a:r>
            <a:r>
              <a:rPr lang="en-US" sz="1200" b="0" i="0" dirty="0">
                <a:solidFill>
                  <a:schemeClr val="dk1"/>
                </a:solidFill>
                <a:latin typeface="Calibri"/>
                <a:ea typeface="Calibri"/>
                <a:cs typeface="Calibri"/>
                <a:sym typeface="Calibri"/>
              </a:rPr>
              <a:t> de </a:t>
            </a:r>
            <a:r>
              <a:rPr lang="en-US" sz="1200" b="0" i="0" dirty="0" err="1">
                <a:solidFill>
                  <a:schemeClr val="dk1"/>
                </a:solidFill>
                <a:latin typeface="Calibri"/>
                <a:ea typeface="Calibri"/>
                <a:cs typeface="Calibri"/>
                <a:sym typeface="Calibri"/>
              </a:rPr>
              <a:t>referência</a:t>
            </a:r>
            <a:r>
              <a:rPr lang="en-US" sz="1200" b="0" i="0" dirty="0">
                <a:solidFill>
                  <a:schemeClr val="dk1"/>
                </a:solidFill>
                <a:latin typeface="Calibri"/>
                <a:ea typeface="Calibri"/>
                <a:cs typeface="Calibri"/>
                <a:sym typeface="Calibri"/>
              </a:rPr>
              <a:t>, </a:t>
            </a:r>
            <a:r>
              <a:rPr lang="en-US" sz="1200" b="0" i="0" dirty="0" err="1">
                <a:solidFill>
                  <a:schemeClr val="dk1"/>
                </a:solidFill>
                <a:latin typeface="Calibri"/>
                <a:ea typeface="Calibri"/>
                <a:cs typeface="Calibri"/>
                <a:sym typeface="Calibri"/>
              </a:rPr>
              <a:t>sem</a:t>
            </a:r>
            <a:r>
              <a:rPr lang="en-US" sz="1200" b="0" i="0" dirty="0">
                <a:solidFill>
                  <a:schemeClr val="dk1"/>
                </a:solidFill>
                <a:latin typeface="Calibri"/>
                <a:ea typeface="Calibri"/>
                <a:cs typeface="Calibri"/>
                <a:sym typeface="Calibri"/>
              </a:rPr>
              <a:t> </a:t>
            </a:r>
            <a:r>
              <a:rPr lang="en-US" sz="1200" b="0" i="0" dirty="0" err="1">
                <a:solidFill>
                  <a:schemeClr val="dk1"/>
                </a:solidFill>
                <a:latin typeface="Calibri"/>
                <a:ea typeface="Calibri"/>
                <a:cs typeface="Calibri"/>
                <a:sym typeface="Calibri"/>
              </a:rPr>
              <a:t>falta</a:t>
            </a:r>
            <a:r>
              <a:rPr lang="en-US" sz="1200" b="0" i="0" dirty="0">
                <a:solidFill>
                  <a:schemeClr val="dk1"/>
                </a:solidFill>
                <a:latin typeface="Calibri"/>
                <a:ea typeface="Calibri"/>
                <a:cs typeface="Calibri"/>
                <a:sym typeface="Calibri"/>
              </a:rPr>
              <a:t> de </a:t>
            </a:r>
            <a:r>
              <a:rPr lang="en-US" sz="1200" b="0" i="0" dirty="0" err="1">
                <a:solidFill>
                  <a:schemeClr val="dk1"/>
                </a:solidFill>
                <a:latin typeface="Calibri"/>
                <a:ea typeface="Calibri"/>
                <a:cs typeface="Calibri"/>
                <a:sym typeface="Calibri"/>
              </a:rPr>
              <a:t>água</a:t>
            </a:r>
            <a:r>
              <a:rPr lang="en-US" sz="1200" b="0" i="0" dirty="0">
                <a:solidFill>
                  <a:schemeClr val="dk1"/>
                </a:solidFill>
                <a:latin typeface="Calibri"/>
                <a:ea typeface="Calibri"/>
                <a:cs typeface="Calibri"/>
                <a:sym typeface="Calibri"/>
              </a:rPr>
              <a:t>, </a:t>
            </a:r>
            <a:r>
              <a:rPr lang="en-US" sz="1200" b="0" i="0" dirty="0" err="1">
                <a:solidFill>
                  <a:schemeClr val="dk1"/>
                </a:solidFill>
                <a:latin typeface="Calibri"/>
                <a:ea typeface="Calibri"/>
                <a:cs typeface="Calibri"/>
                <a:sym typeface="Calibri"/>
              </a:rPr>
              <a:t>é</a:t>
            </a:r>
            <a:r>
              <a:rPr lang="en-US" sz="1200" b="0" i="0" dirty="0">
                <a:solidFill>
                  <a:schemeClr val="dk1"/>
                </a:solidFill>
                <a:latin typeface="Calibri"/>
                <a:ea typeface="Calibri"/>
                <a:cs typeface="Calibri"/>
                <a:sym typeface="Calibri"/>
              </a:rPr>
              <a:t> </a:t>
            </a:r>
            <a:r>
              <a:rPr lang="en-US" sz="1200" b="0" i="0" dirty="0" err="1">
                <a:solidFill>
                  <a:schemeClr val="dk1"/>
                </a:solidFill>
                <a:latin typeface="Calibri"/>
                <a:ea typeface="Calibri"/>
                <a:cs typeface="Calibri"/>
                <a:sym typeface="Calibri"/>
              </a:rPr>
              <a:t>chamada</a:t>
            </a:r>
            <a:r>
              <a:rPr lang="en-US" sz="1200" b="0" i="0" dirty="0">
                <a:solidFill>
                  <a:schemeClr val="dk1"/>
                </a:solidFill>
                <a:latin typeface="Calibri"/>
                <a:ea typeface="Calibri"/>
                <a:cs typeface="Calibri"/>
                <a:sym typeface="Calibri"/>
              </a:rPr>
              <a:t> de </a:t>
            </a:r>
            <a:r>
              <a:rPr lang="en-US" sz="1200" b="0" i="0" dirty="0" err="1">
                <a:solidFill>
                  <a:schemeClr val="dk1"/>
                </a:solidFill>
                <a:latin typeface="Calibri"/>
                <a:ea typeface="Calibri"/>
                <a:cs typeface="Calibri"/>
                <a:sym typeface="Calibri"/>
              </a:rPr>
              <a:t>evapotranspiração</a:t>
            </a:r>
            <a:r>
              <a:rPr lang="en-US" sz="1200" b="0" i="0" dirty="0">
                <a:solidFill>
                  <a:schemeClr val="dk1"/>
                </a:solidFill>
                <a:latin typeface="Calibri"/>
                <a:ea typeface="Calibri"/>
                <a:cs typeface="Calibri"/>
                <a:sym typeface="Calibri"/>
              </a:rPr>
              <a:t> da </a:t>
            </a:r>
            <a:r>
              <a:rPr lang="en-US" sz="1200" b="0" i="0" dirty="0" err="1">
                <a:solidFill>
                  <a:schemeClr val="dk1"/>
                </a:solidFill>
                <a:latin typeface="Calibri"/>
                <a:ea typeface="Calibri"/>
                <a:cs typeface="Calibri"/>
                <a:sym typeface="Calibri"/>
              </a:rPr>
              <a:t>cultura</a:t>
            </a:r>
            <a:r>
              <a:rPr lang="en-US" sz="1200" b="0" i="0" dirty="0">
                <a:solidFill>
                  <a:schemeClr val="dk1"/>
                </a:solidFill>
                <a:latin typeface="Calibri"/>
                <a:ea typeface="Calibri"/>
                <a:cs typeface="Calibri"/>
                <a:sym typeface="Calibri"/>
              </a:rPr>
              <a:t> de </a:t>
            </a:r>
            <a:r>
              <a:rPr lang="en-US" sz="1200" b="0" i="0" dirty="0" err="1">
                <a:solidFill>
                  <a:schemeClr val="dk1"/>
                </a:solidFill>
                <a:latin typeface="Calibri"/>
                <a:ea typeface="Calibri"/>
                <a:cs typeface="Calibri"/>
                <a:sym typeface="Calibri"/>
              </a:rPr>
              <a:t>referência</a:t>
            </a:r>
            <a:r>
              <a:rPr lang="en-US" sz="1200" b="0" i="0" dirty="0">
                <a:solidFill>
                  <a:schemeClr val="dk1"/>
                </a:solidFill>
                <a:latin typeface="Calibri"/>
                <a:ea typeface="Calibri"/>
                <a:cs typeface="Calibri"/>
                <a:sym typeface="Calibri"/>
              </a:rPr>
              <a:t> </a:t>
            </a:r>
            <a:r>
              <a:rPr lang="en-US" sz="1200" b="0" i="0" dirty="0" err="1">
                <a:solidFill>
                  <a:schemeClr val="dk1"/>
                </a:solidFill>
                <a:latin typeface="Calibri"/>
                <a:ea typeface="Calibri"/>
                <a:cs typeface="Calibri"/>
                <a:sym typeface="Calibri"/>
              </a:rPr>
              <a:t>ou</a:t>
            </a:r>
            <a:r>
              <a:rPr lang="en-US" sz="1200" b="0" i="0" dirty="0">
                <a:solidFill>
                  <a:schemeClr val="dk1"/>
                </a:solidFill>
                <a:latin typeface="Calibri"/>
                <a:ea typeface="Calibri"/>
                <a:cs typeface="Calibri"/>
                <a:sym typeface="Calibri"/>
              </a:rPr>
              <a:t> </a:t>
            </a:r>
            <a:r>
              <a:rPr lang="en-US" sz="1200" b="0" i="0" dirty="0" err="1">
                <a:solidFill>
                  <a:schemeClr val="dk1"/>
                </a:solidFill>
                <a:latin typeface="Calibri"/>
                <a:ea typeface="Calibri"/>
                <a:cs typeface="Calibri"/>
                <a:sym typeface="Calibri"/>
              </a:rPr>
              <a:t>evapotranspiração</a:t>
            </a:r>
            <a:r>
              <a:rPr lang="en-US" sz="1200" b="0" i="0" dirty="0">
                <a:solidFill>
                  <a:schemeClr val="dk1"/>
                </a:solidFill>
                <a:latin typeface="Calibri"/>
                <a:ea typeface="Calibri"/>
                <a:cs typeface="Calibri"/>
                <a:sym typeface="Calibri"/>
              </a:rPr>
              <a:t> de </a:t>
            </a:r>
            <a:r>
              <a:rPr lang="en-US" sz="1200" b="0" i="0" dirty="0" err="1">
                <a:solidFill>
                  <a:schemeClr val="dk1"/>
                </a:solidFill>
                <a:latin typeface="Calibri"/>
                <a:ea typeface="Calibri"/>
                <a:cs typeface="Calibri"/>
                <a:sym typeface="Calibri"/>
              </a:rPr>
              <a:t>referência</a:t>
            </a:r>
            <a:r>
              <a:rPr lang="en-US" sz="1200" b="0" i="0" dirty="0">
                <a:solidFill>
                  <a:schemeClr val="dk1"/>
                </a:solidFill>
                <a:latin typeface="Calibri"/>
                <a:ea typeface="Calibri"/>
                <a:cs typeface="Calibri"/>
                <a:sym typeface="Calibri"/>
              </a:rPr>
              <a:t>. A </a:t>
            </a:r>
            <a:r>
              <a:rPr lang="en-US" sz="1200" b="0" i="0" dirty="0" err="1">
                <a:solidFill>
                  <a:schemeClr val="dk1"/>
                </a:solidFill>
                <a:latin typeface="Calibri"/>
                <a:ea typeface="Calibri"/>
                <a:cs typeface="Calibri"/>
                <a:sym typeface="Calibri"/>
              </a:rPr>
              <a:t>superfície</a:t>
            </a:r>
            <a:r>
              <a:rPr lang="en-US" sz="1200" b="0" i="0" dirty="0">
                <a:solidFill>
                  <a:schemeClr val="dk1"/>
                </a:solidFill>
                <a:latin typeface="Calibri"/>
                <a:ea typeface="Calibri"/>
                <a:cs typeface="Calibri"/>
                <a:sym typeface="Calibri"/>
              </a:rPr>
              <a:t> de </a:t>
            </a:r>
            <a:r>
              <a:rPr lang="en-US" sz="1200" b="0" i="0" dirty="0" err="1">
                <a:solidFill>
                  <a:schemeClr val="dk1"/>
                </a:solidFill>
                <a:latin typeface="Calibri"/>
                <a:ea typeface="Calibri"/>
                <a:cs typeface="Calibri"/>
                <a:sym typeface="Calibri"/>
              </a:rPr>
              <a:t>referência</a:t>
            </a:r>
            <a:r>
              <a:rPr lang="en-US" sz="1200" b="0" i="0" dirty="0">
                <a:solidFill>
                  <a:schemeClr val="dk1"/>
                </a:solidFill>
                <a:latin typeface="Calibri"/>
                <a:ea typeface="Calibri"/>
                <a:cs typeface="Calibri"/>
                <a:sym typeface="Calibri"/>
              </a:rPr>
              <a:t> </a:t>
            </a:r>
            <a:r>
              <a:rPr lang="en-US" sz="1200" b="0" i="0" dirty="0" err="1">
                <a:solidFill>
                  <a:schemeClr val="dk1"/>
                </a:solidFill>
                <a:latin typeface="Calibri"/>
                <a:ea typeface="Calibri"/>
                <a:cs typeface="Calibri"/>
                <a:sym typeface="Calibri"/>
              </a:rPr>
              <a:t>é</a:t>
            </a:r>
            <a:r>
              <a:rPr lang="en-US" sz="1200" b="0" i="0" dirty="0">
                <a:solidFill>
                  <a:schemeClr val="dk1"/>
                </a:solidFill>
                <a:latin typeface="Calibri"/>
                <a:ea typeface="Calibri"/>
                <a:cs typeface="Calibri"/>
                <a:sym typeface="Calibri"/>
              </a:rPr>
              <a:t> </a:t>
            </a:r>
            <a:r>
              <a:rPr lang="en-US" sz="1200" b="0" i="0" dirty="0" err="1">
                <a:solidFill>
                  <a:schemeClr val="dk1"/>
                </a:solidFill>
                <a:latin typeface="Calibri"/>
                <a:ea typeface="Calibri"/>
                <a:cs typeface="Calibri"/>
                <a:sym typeface="Calibri"/>
              </a:rPr>
              <a:t>uma</a:t>
            </a:r>
            <a:r>
              <a:rPr lang="en-US" sz="1200" b="0" i="0" dirty="0">
                <a:solidFill>
                  <a:schemeClr val="dk1"/>
                </a:solidFill>
                <a:latin typeface="Calibri"/>
                <a:ea typeface="Calibri"/>
                <a:cs typeface="Calibri"/>
                <a:sym typeface="Calibri"/>
              </a:rPr>
              <a:t> </a:t>
            </a:r>
            <a:r>
              <a:rPr lang="en-US" sz="1200" b="0" i="0" dirty="0" err="1">
                <a:solidFill>
                  <a:schemeClr val="dk1"/>
                </a:solidFill>
                <a:latin typeface="Calibri"/>
                <a:ea typeface="Calibri"/>
                <a:cs typeface="Calibri"/>
                <a:sym typeface="Calibri"/>
              </a:rPr>
              <a:t>cultura</a:t>
            </a:r>
            <a:r>
              <a:rPr lang="en-US" sz="1200" b="0" i="0" dirty="0">
                <a:solidFill>
                  <a:schemeClr val="dk1"/>
                </a:solidFill>
                <a:latin typeface="Calibri"/>
                <a:ea typeface="Calibri"/>
                <a:cs typeface="Calibri"/>
                <a:sym typeface="Calibri"/>
              </a:rPr>
              <a:t> de </a:t>
            </a:r>
            <a:r>
              <a:rPr lang="en-US" sz="1200" b="0" i="0" dirty="0" err="1">
                <a:solidFill>
                  <a:schemeClr val="dk1"/>
                </a:solidFill>
                <a:latin typeface="Calibri"/>
                <a:ea typeface="Calibri"/>
                <a:cs typeface="Calibri"/>
                <a:sym typeface="Calibri"/>
              </a:rPr>
              <a:t>referência</a:t>
            </a:r>
            <a:r>
              <a:rPr lang="en-US" sz="1200" b="0" i="0" dirty="0">
                <a:solidFill>
                  <a:schemeClr val="dk1"/>
                </a:solidFill>
                <a:latin typeface="Calibri"/>
                <a:ea typeface="Calibri"/>
                <a:cs typeface="Calibri"/>
                <a:sym typeface="Calibri"/>
              </a:rPr>
              <a:t> de grama </a:t>
            </a:r>
            <a:r>
              <a:rPr lang="en-US" sz="1200" b="0" i="0" dirty="0" err="1">
                <a:solidFill>
                  <a:schemeClr val="dk1"/>
                </a:solidFill>
                <a:latin typeface="Calibri"/>
                <a:ea typeface="Calibri"/>
                <a:cs typeface="Calibri"/>
                <a:sym typeface="Calibri"/>
              </a:rPr>
              <a:t>hipotética</a:t>
            </a:r>
            <a:r>
              <a:rPr lang="en-US" sz="1200" b="0" i="0" dirty="0">
                <a:solidFill>
                  <a:schemeClr val="dk1"/>
                </a:solidFill>
                <a:latin typeface="Calibri"/>
                <a:ea typeface="Calibri"/>
                <a:cs typeface="Calibri"/>
                <a:sym typeface="Calibri"/>
              </a:rPr>
              <a:t> com </a:t>
            </a:r>
            <a:r>
              <a:rPr lang="en-US" sz="1200" b="0" i="0" dirty="0" err="1">
                <a:solidFill>
                  <a:schemeClr val="dk1"/>
                </a:solidFill>
                <a:latin typeface="Calibri"/>
                <a:ea typeface="Calibri"/>
                <a:cs typeface="Calibri"/>
                <a:sym typeface="Calibri"/>
              </a:rPr>
              <a:t>características</a:t>
            </a:r>
            <a:r>
              <a:rPr lang="en-US" sz="1200" b="0" i="0" dirty="0">
                <a:solidFill>
                  <a:schemeClr val="dk1"/>
                </a:solidFill>
                <a:latin typeface="Calibri"/>
                <a:ea typeface="Calibri"/>
                <a:cs typeface="Calibri"/>
                <a:sym typeface="Calibri"/>
              </a:rPr>
              <a:t> </a:t>
            </a:r>
            <a:r>
              <a:rPr lang="en-US" sz="1200" b="0" i="0" dirty="0" err="1">
                <a:solidFill>
                  <a:schemeClr val="dk1"/>
                </a:solidFill>
                <a:latin typeface="Calibri"/>
                <a:ea typeface="Calibri"/>
                <a:cs typeface="Calibri"/>
                <a:sym typeface="Calibri"/>
              </a:rPr>
              <a:t>específicas</a:t>
            </a:r>
            <a:r>
              <a:rPr lang="en-US" sz="1200" b="0" i="0" dirty="0">
                <a:solidFill>
                  <a:schemeClr val="dk1"/>
                </a:solidFill>
                <a:latin typeface="Calibri"/>
                <a:ea typeface="Calibri"/>
                <a:cs typeface="Calibri"/>
                <a:sym typeface="Calibri"/>
              </a:rPr>
              <a:t>. Mais </a:t>
            </a:r>
            <a:r>
              <a:rPr lang="en-US" sz="1200" b="0" i="0" dirty="0" err="1">
                <a:solidFill>
                  <a:schemeClr val="dk1"/>
                </a:solidFill>
                <a:latin typeface="Calibri"/>
                <a:ea typeface="Calibri"/>
                <a:cs typeface="Calibri"/>
                <a:sym typeface="Calibri"/>
              </a:rPr>
              <a:t>informações</a:t>
            </a:r>
            <a:r>
              <a:rPr lang="en-US" sz="1200" b="0" i="0" dirty="0">
                <a:solidFill>
                  <a:schemeClr val="dk1"/>
                </a:solidFill>
                <a:latin typeface="Calibri"/>
                <a:ea typeface="Calibri"/>
                <a:cs typeface="Calibri"/>
                <a:sym typeface="Calibri"/>
              </a:rPr>
              <a:t> </a:t>
            </a:r>
            <a:r>
              <a:rPr lang="en-US" sz="1200" b="0" i="0" dirty="0" err="1">
                <a:solidFill>
                  <a:schemeClr val="dk1"/>
                </a:solidFill>
                <a:latin typeface="Calibri"/>
                <a:ea typeface="Calibri"/>
                <a:cs typeface="Calibri"/>
                <a:sym typeface="Calibri"/>
              </a:rPr>
              <a:t>sobre</a:t>
            </a:r>
            <a:r>
              <a:rPr lang="en-US" sz="1200" b="0" i="0" dirty="0">
                <a:solidFill>
                  <a:schemeClr val="dk1"/>
                </a:solidFill>
                <a:latin typeface="Calibri"/>
                <a:ea typeface="Calibri"/>
                <a:cs typeface="Calibri"/>
                <a:sym typeface="Calibri"/>
              </a:rPr>
              <a:t> a </a:t>
            </a:r>
            <a:r>
              <a:rPr lang="en-US" sz="1200" dirty="0" err="1"/>
              <a:t>evapotranspiração</a:t>
            </a:r>
            <a:r>
              <a:rPr lang="en-US" sz="1200" dirty="0"/>
              <a:t> da </a:t>
            </a:r>
            <a:r>
              <a:rPr lang="en-US" sz="1200" dirty="0" err="1"/>
              <a:t>cultura</a:t>
            </a:r>
            <a:r>
              <a:rPr lang="en-US" sz="1200" dirty="0"/>
              <a:t> de </a:t>
            </a:r>
            <a:r>
              <a:rPr lang="en-US" sz="1200" dirty="0" err="1"/>
              <a:t>referência</a:t>
            </a:r>
            <a:r>
              <a:rPr lang="en-US" sz="1200" dirty="0"/>
              <a:t> </a:t>
            </a:r>
            <a:r>
              <a:rPr lang="en-US" sz="1200" dirty="0" err="1"/>
              <a:t>podem</a:t>
            </a:r>
            <a:r>
              <a:rPr lang="en-US" sz="1200" dirty="0"/>
              <a:t> ser </a:t>
            </a:r>
            <a:r>
              <a:rPr lang="en-US" sz="1200" dirty="0" err="1"/>
              <a:t>obtidas</a:t>
            </a:r>
            <a:r>
              <a:rPr lang="en-US" sz="1200" dirty="0"/>
              <a:t> </a:t>
            </a:r>
            <a:r>
              <a:rPr lang="en-US" sz="1200" dirty="0" err="1"/>
              <a:t>nas</a:t>
            </a:r>
            <a:r>
              <a:rPr lang="en-US" sz="1200" dirty="0"/>
              <a:t> </a:t>
            </a:r>
            <a:r>
              <a:rPr lang="en-US" sz="1200" dirty="0" err="1"/>
              <a:t>referências</a:t>
            </a:r>
            <a:r>
              <a:rPr lang="en-US" sz="1200" dirty="0"/>
              <a:t> </a:t>
            </a:r>
            <a:r>
              <a:rPr lang="en-US" sz="1200" dirty="0" err="1"/>
              <a:t>fornecidas</a:t>
            </a:r>
            <a:r>
              <a:rPr lang="en-US" sz="1200" dirty="0"/>
              <a:t> </a:t>
            </a:r>
            <a:r>
              <a:rPr lang="en-US" sz="1200" dirty="0" err="1"/>
              <a:t>como</a:t>
            </a:r>
            <a:r>
              <a:rPr lang="en-US" sz="1200" dirty="0"/>
              <a:t> </a:t>
            </a:r>
            <a:r>
              <a:rPr lang="en-US" sz="1200" dirty="0" err="1"/>
              <a:t>parte</a:t>
            </a:r>
            <a:r>
              <a:rPr lang="en-US" sz="1200" dirty="0"/>
              <a:t> </a:t>
            </a:r>
            <a:r>
              <a:rPr lang="en-US" sz="1200" dirty="0" err="1"/>
              <a:t>desta</a:t>
            </a:r>
            <a:r>
              <a:rPr lang="en-US" sz="1200" dirty="0"/>
              <a:t> </a:t>
            </a:r>
            <a:r>
              <a:rPr lang="en-US" sz="1200" dirty="0" err="1"/>
              <a:t>seção</a:t>
            </a:r>
            <a:r>
              <a:rPr lang="en-US" sz="1200" dirty="0"/>
              <a:t>. Na aula </a:t>
            </a:r>
            <a:r>
              <a:rPr lang="en-US" sz="1200" dirty="0" err="1"/>
              <a:t>prática</a:t>
            </a:r>
            <a:r>
              <a:rPr lang="en-US" sz="1200" dirty="0"/>
              <a:t>, </a:t>
            </a:r>
            <a:r>
              <a:rPr lang="en-US" sz="1200" dirty="0" err="1"/>
              <a:t>serão</a:t>
            </a:r>
            <a:r>
              <a:rPr lang="en-US" sz="1200" dirty="0"/>
              <a:t> </a:t>
            </a:r>
            <a:r>
              <a:rPr lang="en-US" sz="1200" dirty="0" err="1"/>
              <a:t>fornecidas</a:t>
            </a:r>
            <a:r>
              <a:rPr lang="en-US" sz="1200" dirty="0"/>
              <a:t> </a:t>
            </a:r>
            <a:r>
              <a:rPr lang="en-US" sz="1200" dirty="0" err="1"/>
              <a:t>mais</a:t>
            </a:r>
            <a:r>
              <a:rPr lang="en-US" sz="1200" dirty="0"/>
              <a:t> </a:t>
            </a:r>
            <a:r>
              <a:rPr lang="en-US" sz="1200" dirty="0" err="1"/>
              <a:t>informações</a:t>
            </a:r>
            <a:r>
              <a:rPr lang="en-US" sz="1200" dirty="0"/>
              <a:t> </a:t>
            </a:r>
            <a:r>
              <a:rPr lang="en-US" sz="1200" dirty="0" err="1"/>
              <a:t>sobre</a:t>
            </a:r>
            <a:r>
              <a:rPr lang="en-US" sz="1200" dirty="0"/>
              <a:t> a </a:t>
            </a:r>
            <a:r>
              <a:rPr lang="en-US" sz="1200" dirty="0" err="1"/>
              <a:t>evapotranspiração</a:t>
            </a:r>
            <a:r>
              <a:rPr lang="en-US" sz="1200" dirty="0"/>
              <a:t> </a:t>
            </a:r>
            <a:r>
              <a:rPr lang="en-US" sz="1200" dirty="0" err="1"/>
              <a:t>específica</a:t>
            </a:r>
            <a:r>
              <a:rPr lang="en-US" sz="1200" dirty="0"/>
              <a:t> da </a:t>
            </a:r>
            <a:r>
              <a:rPr lang="en-US" sz="1200" dirty="0" err="1"/>
              <a:t>cultura</a:t>
            </a:r>
            <a:r>
              <a:rPr lang="en-US" sz="1200" dirty="0"/>
              <a:t> e </a:t>
            </a:r>
            <a:r>
              <a:rPr lang="en-US" sz="1200" dirty="0" err="1"/>
              <a:t>seu</a:t>
            </a:r>
            <a:r>
              <a:rPr lang="en-US" sz="1200" dirty="0"/>
              <a:t> </a:t>
            </a:r>
            <a:r>
              <a:rPr lang="en-US" sz="1200" dirty="0" err="1"/>
              <a:t>uso</a:t>
            </a:r>
            <a:r>
              <a:rPr lang="en-US" sz="1200" dirty="0"/>
              <a:t> </a:t>
            </a:r>
            <a:r>
              <a:rPr lang="en-US" sz="1200" dirty="0" err="1"/>
              <a:t>na</a:t>
            </a:r>
            <a:r>
              <a:rPr lang="en-US" sz="1200" dirty="0"/>
              <a:t> </a:t>
            </a:r>
            <a:r>
              <a:rPr lang="en-US" sz="1200" dirty="0" err="1"/>
              <a:t>modelagem</a:t>
            </a:r>
            <a:r>
              <a:rPr lang="en-US" sz="1200" dirty="0"/>
              <a:t> do CLEWs.</a:t>
            </a:r>
            <a:endParaRPr sz="1200" dirty="0"/>
          </a:p>
        </p:txBody>
      </p:sp>
      <p:sp>
        <p:nvSpPr>
          <p:cNvPr id="282" name="Google Shape;282;p19: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19</a:t>
            </a:fld>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
        <p:cNvGrpSpPr/>
        <p:nvPr/>
      </p:nvGrpSpPr>
      <p:grpSpPr>
        <a:xfrm>
          <a:off x="0" y="0"/>
          <a:ext cx="0" cy="0"/>
          <a:chOff x="0" y="0"/>
          <a:chExt cx="0" cy="0"/>
        </a:xfrm>
      </p:grpSpPr>
      <p:sp>
        <p:nvSpPr>
          <p:cNvPr id="81" name="Google Shape;81;p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82" name="Google Shape;82;p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dirty="0"/>
              <a:t>Esta aula </a:t>
            </a:r>
            <a:r>
              <a:rPr lang="en-US" dirty="0" err="1"/>
              <a:t>tem</a:t>
            </a:r>
            <a:r>
              <a:rPr lang="en-US" dirty="0"/>
              <a:t> </a:t>
            </a:r>
            <a:r>
              <a:rPr lang="en-US" dirty="0" err="1"/>
              <a:t>quatro</a:t>
            </a:r>
            <a:r>
              <a:rPr lang="en-US" dirty="0"/>
              <a:t> </a:t>
            </a:r>
            <a:r>
              <a:rPr lang="en-US" dirty="0" err="1"/>
              <a:t>resultados</a:t>
            </a:r>
            <a:r>
              <a:rPr lang="en-US" dirty="0"/>
              <a:t> de </a:t>
            </a:r>
            <a:r>
              <a:rPr lang="en-US" dirty="0" err="1"/>
              <a:t>aprendizagem</a:t>
            </a:r>
            <a:r>
              <a:rPr lang="en-US" dirty="0"/>
              <a:t> </a:t>
            </a:r>
            <a:r>
              <a:rPr lang="en-US" dirty="0" err="1"/>
              <a:t>pretendidos</a:t>
            </a:r>
            <a:r>
              <a:rPr lang="en-US" dirty="0"/>
              <a:t>. Ao final </a:t>
            </a:r>
            <a:r>
              <a:rPr lang="en-US" dirty="0" err="1"/>
              <a:t>desta</a:t>
            </a:r>
            <a:r>
              <a:rPr lang="en-US" dirty="0"/>
              <a:t> aula, </a:t>
            </a:r>
            <a:r>
              <a:rPr lang="en-US" dirty="0" err="1"/>
              <a:t>você</a:t>
            </a:r>
            <a:r>
              <a:rPr lang="en-US" dirty="0"/>
              <a:t> </a:t>
            </a:r>
            <a:r>
              <a:rPr lang="en-US" dirty="0" err="1"/>
              <a:t>poderá</a:t>
            </a:r>
            <a:r>
              <a:rPr lang="en-US" dirty="0"/>
              <a:t>:</a:t>
            </a:r>
            <a:endParaRPr dirty="0"/>
          </a:p>
          <a:p>
            <a:pPr marL="171450" lvl="0" indent="-171450" algn="l" rtl="0">
              <a:spcBef>
                <a:spcPts val="0"/>
              </a:spcBef>
              <a:spcAft>
                <a:spcPts val="0"/>
              </a:spcAft>
              <a:buClr>
                <a:schemeClr val="dk1"/>
              </a:buClr>
              <a:buSzPts val="1200"/>
              <a:buFont typeface="Arial"/>
              <a:buChar char="•"/>
            </a:pPr>
            <a:r>
              <a:rPr lang="en-US" dirty="0" err="1"/>
              <a:t>Familiarizar</a:t>
            </a:r>
            <a:r>
              <a:rPr lang="en-US" dirty="0"/>
              <a:t>-se com </a:t>
            </a:r>
            <a:r>
              <a:rPr lang="en-US" dirty="0" err="1"/>
              <a:t>os</a:t>
            </a:r>
            <a:r>
              <a:rPr lang="en-US" dirty="0"/>
              <a:t> </a:t>
            </a:r>
            <a:r>
              <a:rPr lang="en-US" dirty="0" err="1"/>
              <a:t>componentes</a:t>
            </a:r>
            <a:r>
              <a:rPr lang="en-US" dirty="0"/>
              <a:t> do </a:t>
            </a:r>
            <a:r>
              <a:rPr lang="en-US" dirty="0" err="1"/>
              <a:t>ciclo</a:t>
            </a:r>
            <a:r>
              <a:rPr lang="en-US" dirty="0"/>
              <a:t> da </a:t>
            </a:r>
            <a:r>
              <a:rPr lang="en-US" dirty="0" err="1"/>
              <a:t>água</a:t>
            </a:r>
            <a:r>
              <a:rPr lang="en-US" dirty="0"/>
              <a:t> e com o </a:t>
            </a:r>
            <a:r>
              <a:rPr lang="en-US" dirty="0" err="1"/>
              <a:t>estado</a:t>
            </a:r>
            <a:r>
              <a:rPr lang="en-US" dirty="0"/>
              <a:t> da </a:t>
            </a:r>
            <a:r>
              <a:rPr lang="en-US" dirty="0" err="1"/>
              <a:t>disponibilidade</a:t>
            </a:r>
            <a:r>
              <a:rPr lang="en-US" dirty="0"/>
              <a:t> de </a:t>
            </a:r>
            <a:r>
              <a:rPr lang="en-US" dirty="0" err="1"/>
              <a:t>água</a:t>
            </a:r>
            <a:r>
              <a:rPr lang="en-US" dirty="0"/>
              <a:t> </a:t>
            </a:r>
            <a:r>
              <a:rPr lang="en-US" dirty="0" err="1"/>
              <a:t>na</a:t>
            </a:r>
            <a:r>
              <a:rPr lang="en-US" dirty="0"/>
              <a:t> Terra.</a:t>
            </a:r>
            <a:endParaRPr dirty="0"/>
          </a:p>
          <a:p>
            <a:pPr marL="171450" lvl="0" indent="-171450" algn="l" rtl="0">
              <a:spcBef>
                <a:spcPts val="0"/>
              </a:spcBef>
              <a:spcAft>
                <a:spcPts val="0"/>
              </a:spcAft>
              <a:buClr>
                <a:schemeClr val="dk1"/>
              </a:buClr>
              <a:buSzPts val="1200"/>
              <a:buFont typeface="Arial"/>
              <a:buChar char="•"/>
            </a:pPr>
            <a:r>
              <a:rPr lang="en-US" dirty="0" err="1"/>
              <a:t>Compreender</a:t>
            </a:r>
            <a:r>
              <a:rPr lang="en-US" dirty="0"/>
              <a:t> a </a:t>
            </a:r>
            <a:r>
              <a:rPr lang="en-US" dirty="0" err="1"/>
              <a:t>necessidade</a:t>
            </a:r>
            <a:r>
              <a:rPr lang="en-US" dirty="0"/>
              <a:t> de </a:t>
            </a:r>
            <a:r>
              <a:rPr lang="en-US" dirty="0" err="1"/>
              <a:t>utilização</a:t>
            </a:r>
            <a:r>
              <a:rPr lang="en-US" dirty="0"/>
              <a:t> e </a:t>
            </a:r>
            <a:r>
              <a:rPr lang="en-US" dirty="0" err="1"/>
              <a:t>gerenciamento</a:t>
            </a:r>
            <a:r>
              <a:rPr lang="en-US" dirty="0"/>
              <a:t> </a:t>
            </a:r>
            <a:r>
              <a:rPr lang="en-US" dirty="0" err="1"/>
              <a:t>sustentáveis</a:t>
            </a:r>
            <a:r>
              <a:rPr lang="en-US" dirty="0"/>
              <a:t> dos </a:t>
            </a:r>
            <a:r>
              <a:rPr lang="en-US" dirty="0" err="1"/>
              <a:t>recursos</a:t>
            </a:r>
            <a:r>
              <a:rPr lang="en-US" dirty="0"/>
              <a:t> </a:t>
            </a:r>
            <a:r>
              <a:rPr lang="en-US" dirty="0" err="1"/>
              <a:t>hídricos</a:t>
            </a:r>
            <a:endParaRPr dirty="0"/>
          </a:p>
          <a:p>
            <a:pPr marL="171450" lvl="0" indent="-171450" algn="l" rtl="0">
              <a:spcBef>
                <a:spcPts val="0"/>
              </a:spcBef>
              <a:spcAft>
                <a:spcPts val="0"/>
              </a:spcAft>
              <a:buClr>
                <a:schemeClr val="dk1"/>
              </a:buClr>
              <a:buSzPts val="1200"/>
              <a:buFont typeface="Arial"/>
              <a:buChar char="•"/>
            </a:pPr>
            <a:r>
              <a:rPr lang="en-US" dirty="0" err="1"/>
              <a:t>Compreender</a:t>
            </a:r>
            <a:r>
              <a:rPr lang="en-US" dirty="0"/>
              <a:t> </a:t>
            </a:r>
            <a:r>
              <a:rPr lang="en-US" dirty="0" err="1"/>
              <a:t>os</a:t>
            </a:r>
            <a:r>
              <a:rPr lang="en-US" dirty="0"/>
              <a:t> </a:t>
            </a:r>
            <a:r>
              <a:rPr lang="en-US" dirty="0" err="1"/>
              <a:t>conceitos</a:t>
            </a:r>
            <a:r>
              <a:rPr lang="en-US" dirty="0"/>
              <a:t> </a:t>
            </a:r>
            <a:r>
              <a:rPr lang="en-US" dirty="0" err="1"/>
              <a:t>básicos</a:t>
            </a:r>
            <a:r>
              <a:rPr lang="en-US" dirty="0"/>
              <a:t> do </a:t>
            </a:r>
            <a:r>
              <a:rPr lang="en-US" dirty="0" err="1"/>
              <a:t>balanço</a:t>
            </a:r>
            <a:r>
              <a:rPr lang="en-US" dirty="0"/>
              <a:t> </a:t>
            </a:r>
            <a:r>
              <a:rPr lang="en-US" dirty="0" err="1"/>
              <a:t>hídrico</a:t>
            </a:r>
            <a:r>
              <a:rPr lang="en-US" dirty="0"/>
              <a:t> global</a:t>
            </a:r>
            <a:endParaRPr dirty="0"/>
          </a:p>
          <a:p>
            <a:pPr marL="171450" lvl="0" indent="-171450" algn="l" rtl="0">
              <a:spcBef>
                <a:spcPts val="0"/>
              </a:spcBef>
              <a:spcAft>
                <a:spcPts val="0"/>
              </a:spcAft>
              <a:buClr>
                <a:schemeClr val="dk1"/>
              </a:buClr>
              <a:buSzPts val="1200"/>
              <a:buFont typeface="Arial"/>
              <a:buChar char="•"/>
            </a:pPr>
            <a:r>
              <a:rPr lang="en-US" dirty="0" err="1"/>
              <a:t>Familiarizar</a:t>
            </a:r>
            <a:r>
              <a:rPr lang="en-US" dirty="0"/>
              <a:t>-se com o </a:t>
            </a:r>
            <a:r>
              <a:rPr lang="en-US" dirty="0" err="1"/>
              <a:t>papel</a:t>
            </a:r>
            <a:r>
              <a:rPr lang="en-US" dirty="0"/>
              <a:t> da </a:t>
            </a:r>
            <a:r>
              <a:rPr lang="en-US" dirty="0" err="1"/>
              <a:t>precipitação</a:t>
            </a:r>
            <a:r>
              <a:rPr lang="en-US" dirty="0"/>
              <a:t> e da </a:t>
            </a:r>
            <a:r>
              <a:rPr lang="en-US" dirty="0" err="1"/>
              <a:t>evapotranspiração</a:t>
            </a:r>
            <a:r>
              <a:rPr lang="en-US" dirty="0"/>
              <a:t> </a:t>
            </a:r>
            <a:r>
              <a:rPr lang="en-US" dirty="0" err="1"/>
              <a:t>na</a:t>
            </a:r>
            <a:r>
              <a:rPr lang="en-US" dirty="0"/>
              <a:t> </a:t>
            </a:r>
            <a:r>
              <a:rPr lang="en-US" dirty="0" err="1"/>
              <a:t>manutenção</a:t>
            </a:r>
            <a:r>
              <a:rPr lang="en-US" dirty="0"/>
              <a:t> do </a:t>
            </a:r>
            <a:r>
              <a:rPr lang="en-US" dirty="0" err="1"/>
              <a:t>balanço</a:t>
            </a:r>
            <a:r>
              <a:rPr lang="en-US" dirty="0"/>
              <a:t> </a:t>
            </a:r>
            <a:r>
              <a:rPr lang="en-US" dirty="0" err="1"/>
              <a:t>hídrico</a:t>
            </a:r>
            <a:endParaRPr dirty="0"/>
          </a:p>
        </p:txBody>
      </p:sp>
      <p:sp>
        <p:nvSpPr>
          <p:cNvPr id="83" name="Google Shape;83;p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2</a:t>
            </a:fld>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1"/>
        <p:cNvGrpSpPr/>
        <p:nvPr/>
      </p:nvGrpSpPr>
      <p:grpSpPr>
        <a:xfrm>
          <a:off x="0" y="0"/>
          <a:ext cx="0" cy="0"/>
          <a:chOff x="0" y="0"/>
          <a:chExt cx="0" cy="0"/>
        </a:xfrm>
      </p:grpSpPr>
      <p:sp>
        <p:nvSpPr>
          <p:cNvPr id="292" name="Google Shape;292;p20: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293" name="Google Shape;293;p2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8"/>
        <p:cNvGrpSpPr/>
        <p:nvPr/>
      </p:nvGrpSpPr>
      <p:grpSpPr>
        <a:xfrm>
          <a:off x="0" y="0"/>
          <a:ext cx="0" cy="0"/>
          <a:chOff x="0" y="0"/>
          <a:chExt cx="0" cy="0"/>
        </a:xfrm>
      </p:grpSpPr>
      <p:sp>
        <p:nvSpPr>
          <p:cNvPr id="299" name="Google Shape;299;p2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00" name="Google Shape;300;p2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sz="1200" b="1">
                <a:solidFill>
                  <a:srgbClr val="2E75B5"/>
                </a:solidFill>
                <a:latin typeface="Roboto"/>
                <a:ea typeface="Roboto"/>
                <a:cs typeface="Roboto"/>
                <a:sym typeface="Roboto"/>
              </a:rPr>
              <a:t>O escoamento </a:t>
            </a:r>
            <a:r>
              <a:rPr lang="en-US" sz="1200">
                <a:solidFill>
                  <a:srgbClr val="2E75B5"/>
                </a:solidFill>
                <a:latin typeface="Roboto"/>
                <a:ea typeface="Roboto"/>
                <a:cs typeface="Roboto"/>
                <a:sym typeface="Roboto"/>
              </a:rPr>
              <a:t>superficial é a parte da precipitação que desce a jusante em uma bacia hidrográfica na forma de canais de córregos, lagos ou oceanos como fluxo de superfície. Ele tem diferentes componentes, desde o escoamento superficial e subsuperficial até o fluxo de base, que é subterrâneo.  Um conjunto de fatores meteorológicos determina a quantidade do escoamento. </a:t>
            </a:r>
            <a:r>
              <a:rPr lang="en-US">
                <a:solidFill>
                  <a:srgbClr val="2E75B5"/>
                </a:solidFill>
                <a:latin typeface="Roboto"/>
                <a:ea typeface="Roboto"/>
                <a:cs typeface="Roboto"/>
                <a:sym typeface="Roboto"/>
              </a:rPr>
              <a:t>O primeiro </a:t>
            </a:r>
            <a:r>
              <a:rPr lang="en-US" sz="1200">
                <a:solidFill>
                  <a:srgbClr val="2E75B5"/>
                </a:solidFill>
                <a:latin typeface="Roboto"/>
                <a:ea typeface="Roboto"/>
                <a:cs typeface="Roboto"/>
                <a:sym typeface="Roboto"/>
              </a:rPr>
              <a:t>é o </a:t>
            </a:r>
            <a:r>
              <a:rPr lang="en-US" sz="1200">
                <a:solidFill>
                  <a:srgbClr val="333333"/>
                </a:solidFill>
                <a:latin typeface="Roboto"/>
                <a:ea typeface="Roboto"/>
                <a:cs typeface="Roboto"/>
                <a:sym typeface="Roboto"/>
              </a:rPr>
              <a:t>tipo de precipitação na forma de chuva, neve, granizo etc. A chuva que cai na superfície </a:t>
            </a:r>
            <a:r>
              <a:rPr lang="en-US">
                <a:solidFill>
                  <a:srgbClr val="333333"/>
                </a:solidFill>
                <a:latin typeface="Roboto"/>
                <a:ea typeface="Roboto"/>
                <a:cs typeface="Roboto"/>
                <a:sym typeface="Roboto"/>
              </a:rPr>
              <a:t>da terra </a:t>
            </a:r>
            <a:r>
              <a:rPr lang="en-US" sz="1200">
                <a:solidFill>
                  <a:srgbClr val="333333"/>
                </a:solidFill>
                <a:latin typeface="Roboto"/>
                <a:ea typeface="Roboto"/>
                <a:cs typeface="Roboto"/>
                <a:sym typeface="Roboto"/>
              </a:rPr>
              <a:t>é transformada em escoamento superficial com base na inclinação e no nível de saturação da umidade do solo na região. A neve que cai </a:t>
            </a:r>
            <a:r>
              <a:rPr lang="en-US">
                <a:solidFill>
                  <a:srgbClr val="333333"/>
                </a:solidFill>
                <a:latin typeface="Roboto"/>
                <a:ea typeface="Roboto"/>
                <a:cs typeface="Roboto"/>
                <a:sym typeface="Roboto"/>
              </a:rPr>
              <a:t>no </a:t>
            </a:r>
            <a:r>
              <a:rPr lang="en-US" sz="1200">
                <a:solidFill>
                  <a:srgbClr val="333333"/>
                </a:solidFill>
                <a:latin typeface="Roboto"/>
                <a:ea typeface="Roboto"/>
                <a:cs typeface="Roboto"/>
                <a:sym typeface="Roboto"/>
              </a:rPr>
              <a:t>solo permanecerá como neve ou derreterá e se transformará em água para fluir rio abaixo. A intensidade da precipitação afeta o escoamento. A quantidade e a duração de um evento de precipitação podem ter efeitos desastrosos, como inundações repentinas. A distribuição da precipitação varia em uma bacia hidrográfica e, portanto, afeta o escoamento. Em uma grande </a:t>
            </a:r>
            <a:r>
              <a:rPr lang="en-US">
                <a:solidFill>
                  <a:srgbClr val="333333"/>
                </a:solidFill>
                <a:latin typeface="Roboto"/>
                <a:ea typeface="Roboto"/>
                <a:cs typeface="Roboto"/>
                <a:sym typeface="Roboto"/>
              </a:rPr>
              <a:t>bacia hidrográfica</a:t>
            </a:r>
            <a:r>
              <a:rPr lang="en-US" sz="1200">
                <a:solidFill>
                  <a:srgbClr val="333333"/>
                </a:solidFill>
                <a:latin typeface="Roboto"/>
                <a:ea typeface="Roboto"/>
                <a:cs typeface="Roboto"/>
                <a:sym typeface="Roboto"/>
              </a:rPr>
              <a:t>, há grandes chances de que a precipitação na forma de neve seja mais predominante em altitudes elevadas e na forma de chuva em áreas baixas</a:t>
            </a:r>
            <a:r>
              <a:rPr lang="en-US">
                <a:solidFill>
                  <a:srgbClr val="333333"/>
                </a:solidFill>
                <a:latin typeface="Roboto"/>
                <a:ea typeface="Roboto"/>
                <a:cs typeface="Roboto"/>
                <a:sym typeface="Roboto"/>
              </a:rPr>
              <a:t>. </a:t>
            </a:r>
            <a:endParaRPr sz="1200">
              <a:solidFill>
                <a:srgbClr val="333333"/>
              </a:solidFill>
              <a:latin typeface="Roboto"/>
              <a:ea typeface="Roboto"/>
              <a:cs typeface="Roboto"/>
              <a:sym typeface="Roboto"/>
            </a:endParaRPr>
          </a:p>
          <a:p>
            <a:pPr marL="0" lvl="0" indent="0" algn="l" rtl="0">
              <a:spcBef>
                <a:spcPts val="0"/>
              </a:spcBef>
              <a:spcAft>
                <a:spcPts val="0"/>
              </a:spcAft>
              <a:buNone/>
            </a:pPr>
            <a:endParaRPr sz="1200">
              <a:solidFill>
                <a:srgbClr val="2E75B5"/>
              </a:solidFill>
              <a:latin typeface="Roboto"/>
              <a:ea typeface="Roboto"/>
              <a:cs typeface="Roboto"/>
              <a:sym typeface="Roboto"/>
            </a:endParaRPr>
          </a:p>
          <a:p>
            <a:pPr marL="0" marR="0" lvl="0" indent="0" algn="just" rtl="0">
              <a:lnSpc>
                <a:spcPct val="100000"/>
              </a:lnSpc>
              <a:spcBef>
                <a:spcPts val="0"/>
              </a:spcBef>
              <a:spcAft>
                <a:spcPts val="0"/>
              </a:spcAft>
              <a:buClr>
                <a:schemeClr val="dk1"/>
              </a:buClr>
              <a:buSzPts val="1200"/>
              <a:buFont typeface="Calibri"/>
              <a:buNone/>
            </a:pPr>
            <a:endParaRPr sz="1200"/>
          </a:p>
        </p:txBody>
      </p:sp>
      <p:sp>
        <p:nvSpPr>
          <p:cNvPr id="301" name="Google Shape;301;p2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21</a:t>
            </a:fld>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9"/>
        <p:cNvGrpSpPr/>
        <p:nvPr/>
      </p:nvGrpSpPr>
      <p:grpSpPr>
        <a:xfrm>
          <a:off x="0" y="0"/>
          <a:ext cx="0" cy="0"/>
          <a:chOff x="0" y="0"/>
          <a:chExt cx="0" cy="0"/>
        </a:xfrm>
      </p:grpSpPr>
      <p:sp>
        <p:nvSpPr>
          <p:cNvPr id="310" name="Google Shape;310;p2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11" name="Google Shape;311;p2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dirty="0" err="1"/>
              <a:t>Apesar</a:t>
            </a:r>
            <a:r>
              <a:rPr lang="en-US" dirty="0"/>
              <a:t> de </a:t>
            </a:r>
            <a:r>
              <a:rPr lang="en-US" dirty="0" err="1"/>
              <a:t>os</a:t>
            </a:r>
            <a:r>
              <a:rPr lang="en-US" dirty="0"/>
              <a:t> </a:t>
            </a:r>
            <a:r>
              <a:rPr lang="en-US" dirty="0" err="1"/>
              <a:t>fatores</a:t>
            </a:r>
            <a:r>
              <a:rPr lang="en-US" dirty="0"/>
              <a:t> </a:t>
            </a:r>
            <a:r>
              <a:rPr lang="en-US" dirty="0" err="1"/>
              <a:t>meteorológicos</a:t>
            </a:r>
            <a:r>
              <a:rPr lang="en-US" dirty="0"/>
              <a:t> </a:t>
            </a:r>
            <a:r>
              <a:rPr lang="en-US" dirty="0" err="1"/>
              <a:t>desempenharem</a:t>
            </a:r>
            <a:r>
              <a:rPr lang="en-US" dirty="0"/>
              <a:t> um </a:t>
            </a:r>
            <a:r>
              <a:rPr lang="en-US" dirty="0" err="1"/>
              <a:t>papel</a:t>
            </a:r>
            <a:r>
              <a:rPr lang="en-US" dirty="0"/>
              <a:t> </a:t>
            </a:r>
            <a:r>
              <a:rPr lang="en-US" dirty="0" err="1"/>
              <a:t>importante</a:t>
            </a:r>
            <a:r>
              <a:rPr lang="en-US" dirty="0"/>
              <a:t> </a:t>
            </a:r>
            <a:r>
              <a:rPr lang="en-US" dirty="0" err="1"/>
              <a:t>na</a:t>
            </a:r>
            <a:r>
              <a:rPr lang="en-US" dirty="0"/>
              <a:t> </a:t>
            </a:r>
            <a:r>
              <a:rPr lang="en-US" dirty="0" err="1"/>
              <a:t>determinação</a:t>
            </a:r>
            <a:r>
              <a:rPr lang="en-US" dirty="0"/>
              <a:t> do </a:t>
            </a:r>
            <a:r>
              <a:rPr lang="en-US" dirty="0" err="1"/>
              <a:t>escoamento</a:t>
            </a:r>
            <a:r>
              <a:rPr lang="en-US" dirty="0"/>
              <a:t>, </a:t>
            </a:r>
            <a:r>
              <a:rPr lang="en-US" dirty="0" err="1"/>
              <a:t>fatores</a:t>
            </a:r>
            <a:r>
              <a:rPr lang="en-US" dirty="0"/>
              <a:t> </a:t>
            </a:r>
            <a:r>
              <a:rPr lang="en-US" dirty="0" err="1"/>
              <a:t>físicos</a:t>
            </a:r>
            <a:r>
              <a:rPr lang="en-US" dirty="0"/>
              <a:t> </a:t>
            </a:r>
            <a:r>
              <a:rPr lang="en-US" dirty="0" err="1"/>
              <a:t>como</a:t>
            </a:r>
            <a:r>
              <a:rPr lang="en-US" dirty="0"/>
              <a:t> a </a:t>
            </a:r>
            <a:r>
              <a:rPr lang="en-US" dirty="0" err="1"/>
              <a:t>cobertura</a:t>
            </a:r>
            <a:r>
              <a:rPr lang="en-US" dirty="0"/>
              <a:t> da terra </a:t>
            </a:r>
            <a:r>
              <a:rPr lang="en-US" dirty="0" err="1"/>
              <a:t>desempenham</a:t>
            </a:r>
            <a:r>
              <a:rPr lang="en-US" dirty="0"/>
              <a:t> um </a:t>
            </a:r>
            <a:r>
              <a:rPr lang="en-US" dirty="0" err="1"/>
              <a:t>papel</a:t>
            </a:r>
            <a:r>
              <a:rPr lang="en-US" dirty="0"/>
              <a:t> fundamental. </a:t>
            </a:r>
            <a:endParaRPr dirty="0"/>
          </a:p>
          <a:p>
            <a:pPr marL="0" lvl="0" indent="0" algn="l" rtl="0">
              <a:spcBef>
                <a:spcPts val="0"/>
              </a:spcBef>
              <a:spcAft>
                <a:spcPts val="0"/>
              </a:spcAft>
              <a:buNone/>
            </a:pPr>
            <a:r>
              <a:rPr lang="en-US" dirty="0"/>
              <a:t>Em particular, as </a:t>
            </a:r>
            <a:r>
              <a:rPr lang="en-US" dirty="0" err="1"/>
              <a:t>ações</a:t>
            </a:r>
            <a:r>
              <a:rPr lang="en-US" dirty="0"/>
              <a:t> </a:t>
            </a:r>
            <a:r>
              <a:rPr lang="en-US" dirty="0" err="1"/>
              <a:t>humanas</a:t>
            </a:r>
            <a:r>
              <a:rPr lang="en-US" dirty="0"/>
              <a:t>, </a:t>
            </a:r>
            <a:r>
              <a:rPr lang="en-US" dirty="0" err="1"/>
              <a:t>como</a:t>
            </a:r>
            <a:r>
              <a:rPr lang="en-US" dirty="0"/>
              <a:t> a </a:t>
            </a:r>
            <a:r>
              <a:rPr lang="en-US" dirty="0" err="1"/>
              <a:t>construção</a:t>
            </a:r>
            <a:r>
              <a:rPr lang="en-US" dirty="0"/>
              <a:t> de </a:t>
            </a:r>
            <a:r>
              <a:rPr lang="en-US" dirty="0" err="1"/>
              <a:t>infraestrutura</a:t>
            </a:r>
            <a:r>
              <a:rPr lang="en-US" dirty="0"/>
              <a:t> </a:t>
            </a:r>
            <a:r>
              <a:rPr lang="en-US" dirty="0" err="1"/>
              <a:t>urbana</a:t>
            </a:r>
            <a:r>
              <a:rPr lang="en-US" dirty="0"/>
              <a:t>, </a:t>
            </a:r>
            <a:r>
              <a:rPr lang="en-US" dirty="0" err="1"/>
              <a:t>têm</a:t>
            </a:r>
            <a:r>
              <a:rPr lang="en-US" dirty="0"/>
              <a:t> um </a:t>
            </a:r>
            <a:r>
              <a:rPr lang="en-US" dirty="0" err="1"/>
              <a:t>grande</a:t>
            </a:r>
            <a:r>
              <a:rPr lang="en-US" dirty="0"/>
              <a:t> </a:t>
            </a:r>
            <a:r>
              <a:rPr lang="en-US" dirty="0" err="1"/>
              <a:t>impacto</a:t>
            </a:r>
            <a:r>
              <a:rPr lang="en-US" dirty="0"/>
              <a:t> </a:t>
            </a:r>
            <a:r>
              <a:rPr lang="en-US" dirty="0" err="1"/>
              <a:t>sobre</a:t>
            </a:r>
            <a:r>
              <a:rPr lang="en-US" dirty="0"/>
              <a:t> o </a:t>
            </a:r>
            <a:r>
              <a:rPr lang="en-US" dirty="0" err="1"/>
              <a:t>escoamento</a:t>
            </a:r>
            <a:r>
              <a:rPr lang="en-US" dirty="0"/>
              <a:t> superficial. Esse </a:t>
            </a:r>
            <a:r>
              <a:rPr lang="en-US" dirty="0" err="1"/>
              <a:t>é</a:t>
            </a:r>
            <a:r>
              <a:rPr lang="en-US" dirty="0"/>
              <a:t> um dos </a:t>
            </a:r>
            <a:r>
              <a:rPr lang="en-US" dirty="0" err="1"/>
              <a:t>principais</a:t>
            </a:r>
            <a:r>
              <a:rPr lang="en-US" dirty="0"/>
              <a:t> </a:t>
            </a:r>
            <a:r>
              <a:rPr lang="en-US" dirty="0" err="1"/>
              <a:t>aspectos</a:t>
            </a:r>
            <a:r>
              <a:rPr lang="en-US" dirty="0"/>
              <a:t> a </a:t>
            </a:r>
            <a:r>
              <a:rPr lang="en-US" dirty="0" err="1"/>
              <a:t>serem</a:t>
            </a:r>
            <a:r>
              <a:rPr lang="en-US" dirty="0"/>
              <a:t> </a:t>
            </a:r>
            <a:r>
              <a:rPr lang="en-US" dirty="0" err="1"/>
              <a:t>representados</a:t>
            </a:r>
            <a:r>
              <a:rPr lang="en-US" dirty="0"/>
              <a:t> </a:t>
            </a:r>
            <a:r>
              <a:rPr lang="en-US" dirty="0" err="1"/>
              <a:t>nos</a:t>
            </a:r>
            <a:r>
              <a:rPr lang="en-US" dirty="0"/>
              <a:t> </a:t>
            </a:r>
            <a:r>
              <a:rPr lang="en-US" dirty="0" err="1"/>
              <a:t>modelos</a:t>
            </a:r>
            <a:r>
              <a:rPr lang="en-US" dirty="0"/>
              <a:t> CLEWs. O </a:t>
            </a:r>
            <a:r>
              <a:rPr lang="en-US" dirty="0" err="1"/>
              <a:t>gerenciamento</a:t>
            </a:r>
            <a:r>
              <a:rPr lang="en-US" dirty="0"/>
              <a:t> da </a:t>
            </a:r>
            <a:r>
              <a:rPr lang="en-US" dirty="0" err="1"/>
              <a:t>cobertura</a:t>
            </a:r>
            <a:r>
              <a:rPr lang="en-US" dirty="0"/>
              <a:t> da terra, </a:t>
            </a:r>
            <a:r>
              <a:rPr lang="en-US" dirty="0" err="1"/>
              <a:t>como</a:t>
            </a:r>
            <a:r>
              <a:rPr lang="en-US" dirty="0"/>
              <a:t> a </a:t>
            </a:r>
            <a:r>
              <a:rPr lang="en-US" dirty="0" err="1"/>
              <a:t>área</a:t>
            </a:r>
            <a:r>
              <a:rPr lang="en-US" dirty="0"/>
              <a:t> total </a:t>
            </a:r>
            <a:r>
              <a:rPr lang="en-US" dirty="0" err="1"/>
              <a:t>construída</a:t>
            </a:r>
            <a:r>
              <a:rPr lang="en-US" dirty="0"/>
              <a:t>, a </a:t>
            </a:r>
            <a:r>
              <a:rPr lang="en-US" dirty="0" err="1"/>
              <a:t>cobertura</a:t>
            </a:r>
            <a:r>
              <a:rPr lang="en-US" dirty="0"/>
              <a:t> de </a:t>
            </a:r>
            <a:r>
              <a:rPr lang="en-US" dirty="0" err="1"/>
              <a:t>florestas</a:t>
            </a:r>
            <a:r>
              <a:rPr lang="en-US" dirty="0"/>
              <a:t> e bosques e a </a:t>
            </a:r>
            <a:r>
              <a:rPr lang="en-US" dirty="0" err="1"/>
              <a:t>área</a:t>
            </a:r>
            <a:r>
              <a:rPr lang="en-US" dirty="0"/>
              <a:t> de </a:t>
            </a:r>
            <a:r>
              <a:rPr lang="en-US" dirty="0" err="1"/>
              <a:t>irrigação</a:t>
            </a:r>
            <a:r>
              <a:rPr lang="en-US" dirty="0"/>
              <a:t>, </a:t>
            </a:r>
            <a:r>
              <a:rPr lang="en-US" dirty="0" err="1"/>
              <a:t>é</a:t>
            </a:r>
            <a:r>
              <a:rPr lang="en-US" dirty="0"/>
              <a:t> fundamental para a </a:t>
            </a:r>
            <a:r>
              <a:rPr lang="en-US" dirty="0" err="1"/>
              <a:t>qualidade</a:t>
            </a:r>
            <a:r>
              <a:rPr lang="en-US" dirty="0"/>
              <a:t> e a </a:t>
            </a:r>
            <a:r>
              <a:rPr lang="en-US" dirty="0" err="1"/>
              <a:t>quantidade</a:t>
            </a:r>
            <a:r>
              <a:rPr lang="en-US" dirty="0"/>
              <a:t> de </a:t>
            </a:r>
            <a:r>
              <a:rPr lang="en-US" dirty="0" err="1"/>
              <a:t>água</a:t>
            </a:r>
            <a:r>
              <a:rPr lang="en-US" dirty="0"/>
              <a:t> que </a:t>
            </a:r>
            <a:r>
              <a:rPr lang="en-US" dirty="0" err="1"/>
              <a:t>flui</a:t>
            </a:r>
            <a:r>
              <a:rPr lang="en-US" dirty="0"/>
              <a:t> a </a:t>
            </a:r>
            <a:r>
              <a:rPr lang="en-US" dirty="0" err="1"/>
              <a:t>jusante</a:t>
            </a:r>
            <a:r>
              <a:rPr lang="en-US" dirty="0"/>
              <a:t>. Na </a:t>
            </a:r>
            <a:r>
              <a:rPr lang="en-US" dirty="0" err="1"/>
              <a:t>figura</a:t>
            </a:r>
            <a:r>
              <a:rPr lang="en-US" dirty="0"/>
              <a:t>, </a:t>
            </a:r>
            <a:r>
              <a:rPr lang="en-US" dirty="0" err="1"/>
              <a:t>é</a:t>
            </a:r>
            <a:r>
              <a:rPr lang="en-US" dirty="0"/>
              <a:t> </a:t>
            </a:r>
            <a:r>
              <a:rPr lang="en-US" dirty="0" err="1"/>
              <a:t>apresentado</a:t>
            </a:r>
            <a:r>
              <a:rPr lang="en-US" dirty="0"/>
              <a:t> um </a:t>
            </a:r>
            <a:r>
              <a:rPr lang="en-US" dirty="0" err="1"/>
              <a:t>exemplo</a:t>
            </a:r>
            <a:r>
              <a:rPr lang="en-US" dirty="0"/>
              <a:t> simples para </a:t>
            </a:r>
            <a:r>
              <a:rPr lang="en-US" dirty="0" err="1"/>
              <a:t>ilustrar</a:t>
            </a:r>
            <a:r>
              <a:rPr lang="en-US" dirty="0"/>
              <a:t> o </a:t>
            </a:r>
            <a:r>
              <a:rPr lang="en-US" dirty="0" err="1"/>
              <a:t>impacto</a:t>
            </a:r>
            <a:r>
              <a:rPr lang="en-US" dirty="0"/>
              <a:t> da </a:t>
            </a:r>
            <a:r>
              <a:rPr lang="en-US" dirty="0" err="1"/>
              <a:t>cobertura</a:t>
            </a:r>
            <a:r>
              <a:rPr lang="en-US" dirty="0"/>
              <a:t> do solo no </a:t>
            </a:r>
            <a:r>
              <a:rPr lang="en-US" dirty="0" err="1"/>
              <a:t>escoamento</a:t>
            </a:r>
            <a:r>
              <a:rPr lang="en-US" dirty="0"/>
              <a:t> superficial. Na </a:t>
            </a:r>
            <a:r>
              <a:rPr lang="en-US" dirty="0" err="1"/>
              <a:t>figura</a:t>
            </a:r>
            <a:r>
              <a:rPr lang="en-US" dirty="0"/>
              <a:t> </a:t>
            </a:r>
            <a:r>
              <a:rPr lang="en-US" dirty="0" err="1"/>
              <a:t>mais</a:t>
            </a:r>
            <a:r>
              <a:rPr lang="en-US" dirty="0"/>
              <a:t> à </a:t>
            </a:r>
            <a:r>
              <a:rPr lang="en-US" dirty="0" err="1"/>
              <a:t>esquerda</a:t>
            </a:r>
            <a:r>
              <a:rPr lang="en-US" dirty="0"/>
              <a:t>, </a:t>
            </a:r>
            <a:r>
              <a:rPr lang="en-US" dirty="0" err="1"/>
              <a:t>é</a:t>
            </a:r>
            <a:r>
              <a:rPr lang="en-US" dirty="0"/>
              <a:t> </a:t>
            </a:r>
            <a:r>
              <a:rPr lang="en-US" dirty="0" err="1"/>
              <a:t>apresentada</a:t>
            </a:r>
            <a:r>
              <a:rPr lang="en-US" dirty="0"/>
              <a:t> </a:t>
            </a:r>
            <a:r>
              <a:rPr lang="en-US" dirty="0" err="1"/>
              <a:t>uma</a:t>
            </a:r>
            <a:r>
              <a:rPr lang="en-US" dirty="0"/>
              <a:t> </a:t>
            </a:r>
            <a:r>
              <a:rPr lang="en-US" dirty="0" err="1"/>
              <a:t>cobertura</a:t>
            </a:r>
            <a:r>
              <a:rPr lang="en-US" dirty="0"/>
              <a:t> natural da terra </a:t>
            </a:r>
            <a:r>
              <a:rPr lang="en-US" dirty="0" err="1"/>
              <a:t>composta</a:t>
            </a:r>
            <a:r>
              <a:rPr lang="en-US" dirty="0"/>
              <a:t> </a:t>
            </a:r>
            <a:r>
              <a:rPr lang="en-US" dirty="0" err="1"/>
              <a:t>por</a:t>
            </a:r>
            <a:r>
              <a:rPr lang="en-US" dirty="0"/>
              <a:t> </a:t>
            </a:r>
            <a:r>
              <a:rPr lang="en-US" dirty="0" err="1"/>
              <a:t>florestas</a:t>
            </a:r>
            <a:r>
              <a:rPr lang="en-US" dirty="0"/>
              <a:t> e </a:t>
            </a:r>
            <a:r>
              <a:rPr lang="en-US" dirty="0" err="1"/>
              <a:t>pastagens</a:t>
            </a:r>
            <a:r>
              <a:rPr lang="en-US" dirty="0"/>
              <a:t> e, à </a:t>
            </a:r>
            <a:r>
              <a:rPr lang="en-US" dirty="0" err="1"/>
              <a:t>direita</a:t>
            </a:r>
            <a:r>
              <a:rPr lang="en-US" dirty="0"/>
              <a:t>, </a:t>
            </a:r>
            <a:r>
              <a:rPr lang="en-US" dirty="0" err="1"/>
              <a:t>é</a:t>
            </a:r>
            <a:r>
              <a:rPr lang="en-US" dirty="0"/>
              <a:t> </a:t>
            </a:r>
            <a:r>
              <a:rPr lang="en-US" dirty="0" err="1"/>
              <a:t>mostrada</a:t>
            </a:r>
            <a:r>
              <a:rPr lang="en-US" dirty="0"/>
              <a:t> </a:t>
            </a:r>
            <a:r>
              <a:rPr lang="en-US" dirty="0" err="1"/>
              <a:t>uma</a:t>
            </a:r>
            <a:r>
              <a:rPr lang="en-US" dirty="0"/>
              <a:t> </a:t>
            </a:r>
            <a:r>
              <a:rPr lang="en-US" dirty="0" err="1"/>
              <a:t>área</a:t>
            </a:r>
            <a:r>
              <a:rPr lang="en-US" dirty="0"/>
              <a:t> </a:t>
            </a:r>
            <a:r>
              <a:rPr lang="en-US" dirty="0" err="1"/>
              <a:t>construída</a:t>
            </a:r>
            <a:r>
              <a:rPr lang="en-US" dirty="0"/>
              <a:t>. </a:t>
            </a:r>
            <a:r>
              <a:rPr lang="en-US" dirty="0" err="1"/>
              <a:t>É</a:t>
            </a:r>
            <a:r>
              <a:rPr lang="en-US" dirty="0"/>
              <a:t> </a:t>
            </a:r>
            <a:r>
              <a:rPr lang="en-US" dirty="0" err="1"/>
              <a:t>evidente</a:t>
            </a:r>
            <a:r>
              <a:rPr lang="en-US" dirty="0"/>
              <a:t> que, </a:t>
            </a:r>
            <a:r>
              <a:rPr lang="en-US" dirty="0" err="1"/>
              <a:t>devido</a:t>
            </a:r>
            <a:r>
              <a:rPr lang="en-US" dirty="0"/>
              <a:t> à </a:t>
            </a:r>
            <a:r>
              <a:rPr lang="en-US" dirty="0" err="1"/>
              <a:t>construção</a:t>
            </a:r>
            <a:r>
              <a:rPr lang="en-US" dirty="0"/>
              <a:t> artificial, a taxa de </a:t>
            </a:r>
            <a:r>
              <a:rPr lang="en-US" dirty="0" err="1"/>
              <a:t>infiltração</a:t>
            </a:r>
            <a:r>
              <a:rPr lang="en-US" dirty="0"/>
              <a:t> de </a:t>
            </a:r>
            <a:r>
              <a:rPr lang="en-US" dirty="0" err="1"/>
              <a:t>água</a:t>
            </a:r>
            <a:r>
              <a:rPr lang="en-US" dirty="0"/>
              <a:t> no </a:t>
            </a:r>
            <a:r>
              <a:rPr lang="en-US" dirty="0" err="1"/>
              <a:t>subsolo</a:t>
            </a:r>
            <a:r>
              <a:rPr lang="en-US" dirty="0"/>
              <a:t> </a:t>
            </a:r>
            <a:r>
              <a:rPr lang="en-US" dirty="0" err="1"/>
              <a:t>é</a:t>
            </a:r>
            <a:r>
              <a:rPr lang="en-US" dirty="0"/>
              <a:t> </a:t>
            </a:r>
            <a:r>
              <a:rPr lang="en-US" dirty="0" err="1"/>
              <a:t>restrita</a:t>
            </a:r>
            <a:r>
              <a:rPr lang="en-US" dirty="0"/>
              <a:t>, </a:t>
            </a:r>
            <a:r>
              <a:rPr lang="en-US" dirty="0" err="1"/>
              <a:t>aumentando</a:t>
            </a:r>
            <a:r>
              <a:rPr lang="en-US" dirty="0"/>
              <a:t> </a:t>
            </a:r>
            <a:r>
              <a:rPr lang="en-US" dirty="0" err="1"/>
              <a:t>assim</a:t>
            </a:r>
            <a:r>
              <a:rPr lang="en-US" dirty="0"/>
              <a:t> o </a:t>
            </a:r>
            <a:r>
              <a:rPr lang="en-US" dirty="0" err="1"/>
              <a:t>escoamento</a:t>
            </a:r>
            <a:r>
              <a:rPr lang="en-US" dirty="0"/>
              <a:t>. Esse </a:t>
            </a:r>
            <a:r>
              <a:rPr lang="en-US" dirty="0" err="1"/>
              <a:t>é</a:t>
            </a:r>
            <a:r>
              <a:rPr lang="en-US" dirty="0"/>
              <a:t> um dos </a:t>
            </a:r>
            <a:r>
              <a:rPr lang="en-US" dirty="0" err="1"/>
              <a:t>principais</a:t>
            </a:r>
            <a:r>
              <a:rPr lang="en-US" dirty="0"/>
              <a:t> </a:t>
            </a:r>
            <a:r>
              <a:rPr lang="en-US" dirty="0" err="1"/>
              <a:t>fatores</a:t>
            </a:r>
            <a:r>
              <a:rPr lang="en-US" dirty="0"/>
              <a:t> que </a:t>
            </a:r>
            <a:r>
              <a:rPr lang="en-US" dirty="0" err="1"/>
              <a:t>contribuem</a:t>
            </a:r>
            <a:r>
              <a:rPr lang="en-US" dirty="0"/>
              <a:t> para as </a:t>
            </a:r>
            <a:r>
              <a:rPr lang="en-US" dirty="0" err="1"/>
              <a:t>enchentes</a:t>
            </a:r>
            <a:r>
              <a:rPr lang="en-US" dirty="0"/>
              <a:t> </a:t>
            </a:r>
            <a:r>
              <a:rPr lang="en-US" dirty="0" err="1"/>
              <a:t>nas</a:t>
            </a:r>
            <a:r>
              <a:rPr lang="en-US" dirty="0"/>
              <a:t> </a:t>
            </a:r>
            <a:r>
              <a:rPr lang="en-US" dirty="0" err="1"/>
              <a:t>principais</a:t>
            </a:r>
            <a:r>
              <a:rPr lang="en-US" dirty="0"/>
              <a:t> </a:t>
            </a:r>
            <a:r>
              <a:rPr lang="en-US" dirty="0" err="1"/>
              <a:t>cidades</a:t>
            </a:r>
            <a:r>
              <a:rPr lang="en-US" dirty="0"/>
              <a:t> do </a:t>
            </a:r>
            <a:r>
              <a:rPr lang="en-US" dirty="0" err="1"/>
              <a:t>mundo</a:t>
            </a:r>
            <a:r>
              <a:rPr lang="en-US" dirty="0"/>
              <a:t>. </a:t>
            </a:r>
            <a:r>
              <a:rPr lang="en-US" dirty="0" err="1"/>
              <a:t>Há</a:t>
            </a:r>
            <a:r>
              <a:rPr lang="en-US" dirty="0"/>
              <a:t> um </a:t>
            </a:r>
            <a:r>
              <a:rPr lang="en-US" dirty="0" err="1"/>
              <a:t>incentivo</a:t>
            </a:r>
            <a:r>
              <a:rPr lang="en-US" dirty="0"/>
              <a:t> para </a:t>
            </a:r>
            <a:r>
              <a:rPr lang="en-US" dirty="0" err="1"/>
              <a:t>manter</a:t>
            </a:r>
            <a:r>
              <a:rPr lang="en-US" dirty="0"/>
              <a:t> as </a:t>
            </a:r>
            <a:r>
              <a:rPr lang="en-US" dirty="0" err="1"/>
              <a:t>coberturas</a:t>
            </a:r>
            <a:r>
              <a:rPr lang="en-US" dirty="0"/>
              <a:t> </a:t>
            </a:r>
            <a:r>
              <a:rPr lang="en-US" dirty="0" err="1"/>
              <a:t>naturais</a:t>
            </a:r>
            <a:r>
              <a:rPr lang="en-US" dirty="0"/>
              <a:t> da terra </a:t>
            </a:r>
            <a:r>
              <a:rPr lang="en-US" dirty="0" err="1"/>
              <a:t>na</a:t>
            </a:r>
            <a:r>
              <a:rPr lang="en-US" dirty="0"/>
              <a:t> </a:t>
            </a:r>
            <a:r>
              <a:rPr lang="en-US" dirty="0" err="1"/>
              <a:t>região</a:t>
            </a:r>
            <a:r>
              <a:rPr lang="en-US" dirty="0"/>
              <a:t> para </a:t>
            </a:r>
            <a:r>
              <a:rPr lang="en-US" dirty="0" err="1"/>
              <a:t>ajudar</a:t>
            </a:r>
            <a:r>
              <a:rPr lang="en-US" dirty="0"/>
              <a:t> a regular o </a:t>
            </a:r>
            <a:r>
              <a:rPr lang="en-US" dirty="0" err="1"/>
              <a:t>fluxo</a:t>
            </a:r>
            <a:r>
              <a:rPr lang="en-US" dirty="0"/>
              <a:t> de </a:t>
            </a:r>
            <a:r>
              <a:rPr lang="en-US" dirty="0" err="1"/>
              <a:t>água</a:t>
            </a:r>
            <a:r>
              <a:rPr lang="en-US" dirty="0"/>
              <a:t> e, </a:t>
            </a:r>
            <a:r>
              <a:rPr lang="en-US" dirty="0" err="1"/>
              <a:t>assim</a:t>
            </a:r>
            <a:r>
              <a:rPr lang="en-US" dirty="0"/>
              <a:t>, </a:t>
            </a:r>
            <a:r>
              <a:rPr lang="en-US" dirty="0" err="1"/>
              <a:t>aumentar</a:t>
            </a:r>
            <a:r>
              <a:rPr lang="en-US" dirty="0"/>
              <a:t> a </a:t>
            </a:r>
            <a:r>
              <a:rPr lang="en-US" dirty="0" err="1"/>
              <a:t>proteção</a:t>
            </a:r>
            <a:r>
              <a:rPr lang="en-US" dirty="0"/>
              <a:t> contra </a:t>
            </a:r>
            <a:r>
              <a:rPr lang="en-US" dirty="0" err="1"/>
              <a:t>enchentes</a:t>
            </a:r>
            <a:r>
              <a:rPr lang="en-US" dirty="0"/>
              <a:t>. </a:t>
            </a:r>
            <a:r>
              <a:rPr lang="en-US" dirty="0" err="1"/>
              <a:t>Fatores</a:t>
            </a:r>
            <a:r>
              <a:rPr lang="en-US" dirty="0"/>
              <a:t> </a:t>
            </a:r>
            <a:r>
              <a:rPr lang="en-US" dirty="0" err="1"/>
              <a:t>como</a:t>
            </a:r>
            <a:r>
              <a:rPr lang="en-US" dirty="0"/>
              <a:t> </a:t>
            </a:r>
            <a:r>
              <a:rPr lang="en-US" dirty="0" err="1"/>
              <a:t>vegetação</a:t>
            </a:r>
            <a:r>
              <a:rPr lang="en-US" dirty="0"/>
              <a:t>, </a:t>
            </a:r>
            <a:r>
              <a:rPr lang="en-US" dirty="0" err="1"/>
              <a:t>tipo</a:t>
            </a:r>
            <a:r>
              <a:rPr lang="en-US" dirty="0"/>
              <a:t> de solo, </a:t>
            </a:r>
            <a:r>
              <a:rPr lang="en-US" dirty="0" err="1"/>
              <a:t>inclinação</a:t>
            </a:r>
            <a:r>
              <a:rPr lang="en-US" dirty="0"/>
              <a:t> e </a:t>
            </a:r>
            <a:r>
              <a:rPr lang="en-US" dirty="0" err="1"/>
              <a:t>elevação</a:t>
            </a:r>
            <a:r>
              <a:rPr lang="en-US" dirty="0"/>
              <a:t> </a:t>
            </a:r>
            <a:r>
              <a:rPr lang="en-US" dirty="0" err="1"/>
              <a:t>também</a:t>
            </a:r>
            <a:r>
              <a:rPr lang="en-US" dirty="0"/>
              <a:t> </a:t>
            </a:r>
            <a:r>
              <a:rPr lang="en-US" dirty="0" err="1"/>
              <a:t>são</a:t>
            </a:r>
            <a:r>
              <a:rPr lang="en-US" dirty="0"/>
              <a:t> </a:t>
            </a:r>
            <a:r>
              <a:rPr lang="en-US" dirty="0" err="1"/>
              <a:t>igualmente</a:t>
            </a:r>
            <a:r>
              <a:rPr lang="en-US" dirty="0"/>
              <a:t> </a:t>
            </a:r>
            <a:r>
              <a:rPr lang="en-US" dirty="0" err="1"/>
              <a:t>importantes</a:t>
            </a:r>
            <a:r>
              <a:rPr lang="en-US" dirty="0"/>
              <a:t> para </a:t>
            </a:r>
            <a:r>
              <a:rPr lang="en-US" dirty="0" err="1"/>
              <a:t>determinar</a:t>
            </a:r>
            <a:r>
              <a:rPr lang="en-US" dirty="0"/>
              <a:t> o </a:t>
            </a:r>
            <a:r>
              <a:rPr lang="en-US" dirty="0" err="1"/>
              <a:t>escoamento</a:t>
            </a:r>
            <a:r>
              <a:rPr lang="en-US" dirty="0"/>
              <a:t>. </a:t>
            </a:r>
            <a:endParaRPr dirty="0"/>
          </a:p>
        </p:txBody>
      </p:sp>
      <p:sp>
        <p:nvSpPr>
          <p:cNvPr id="312" name="Google Shape;312;p2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22</a:t>
            </a:fld>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0"/>
        <p:cNvGrpSpPr/>
        <p:nvPr/>
      </p:nvGrpSpPr>
      <p:grpSpPr>
        <a:xfrm>
          <a:off x="0" y="0"/>
          <a:ext cx="0" cy="0"/>
          <a:chOff x="0" y="0"/>
          <a:chExt cx="0" cy="0"/>
        </a:xfrm>
      </p:grpSpPr>
      <p:sp>
        <p:nvSpPr>
          <p:cNvPr id="321" name="Google Shape;321;p2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22" name="Google Shape;322;p2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sz="1600" b="0" i="0" dirty="0">
                <a:solidFill>
                  <a:schemeClr val="dk1"/>
                </a:solidFill>
                <a:latin typeface="Open Sans"/>
                <a:ea typeface="Open Sans"/>
                <a:cs typeface="Open Sans"/>
                <a:sym typeface="Open Sans"/>
              </a:rPr>
              <a:t>A </a:t>
            </a:r>
            <a:r>
              <a:rPr lang="en-US" sz="1600" b="0" i="0" dirty="0" err="1">
                <a:solidFill>
                  <a:schemeClr val="dk1"/>
                </a:solidFill>
                <a:latin typeface="Open Sans"/>
                <a:ea typeface="Open Sans"/>
                <a:cs typeface="Open Sans"/>
                <a:sym typeface="Open Sans"/>
              </a:rPr>
              <a:t>água</a:t>
            </a:r>
            <a:r>
              <a:rPr lang="en-US" sz="1600" b="0" i="0" dirty="0">
                <a:solidFill>
                  <a:schemeClr val="dk1"/>
                </a:solidFill>
                <a:latin typeface="Open Sans"/>
                <a:ea typeface="Open Sans"/>
                <a:cs typeface="Open Sans"/>
                <a:sym typeface="Open Sans"/>
              </a:rPr>
              <a:t> </a:t>
            </a:r>
            <a:r>
              <a:rPr lang="en-US" sz="1600" b="1" i="0" dirty="0" err="1">
                <a:solidFill>
                  <a:schemeClr val="dk1"/>
                </a:solidFill>
                <a:latin typeface="Open Sans"/>
                <a:ea typeface="Open Sans"/>
                <a:cs typeface="Open Sans"/>
                <a:sym typeface="Open Sans"/>
              </a:rPr>
              <a:t>subterrânea</a:t>
            </a:r>
            <a:r>
              <a:rPr lang="en-US" sz="1600" b="1" i="0" dirty="0">
                <a:solidFill>
                  <a:schemeClr val="dk1"/>
                </a:solidFill>
                <a:latin typeface="Open Sans"/>
                <a:ea typeface="Open Sans"/>
                <a:cs typeface="Open Sans"/>
                <a:sym typeface="Open Sans"/>
              </a:rPr>
              <a:t> </a:t>
            </a:r>
            <a:r>
              <a:rPr lang="en-US" sz="1600" b="0" i="0" dirty="0" err="1">
                <a:solidFill>
                  <a:schemeClr val="dk1"/>
                </a:solidFill>
                <a:latin typeface="Open Sans"/>
                <a:ea typeface="Open Sans"/>
                <a:cs typeface="Open Sans"/>
                <a:sym typeface="Open Sans"/>
              </a:rPr>
              <a:t>é</a:t>
            </a:r>
            <a:r>
              <a:rPr lang="en-US" sz="1600" b="0" i="0" dirty="0">
                <a:solidFill>
                  <a:schemeClr val="dk1"/>
                </a:solidFill>
                <a:latin typeface="Open Sans"/>
                <a:ea typeface="Open Sans"/>
                <a:cs typeface="Open Sans"/>
                <a:sym typeface="Open Sans"/>
              </a:rPr>
              <a:t> a </a:t>
            </a:r>
            <a:r>
              <a:rPr lang="en-US" sz="1600" b="0" i="0" dirty="0" err="1">
                <a:solidFill>
                  <a:schemeClr val="dk1"/>
                </a:solidFill>
                <a:latin typeface="Open Sans"/>
                <a:ea typeface="Open Sans"/>
                <a:cs typeface="Open Sans"/>
                <a:sym typeface="Open Sans"/>
              </a:rPr>
              <a:t>água</a:t>
            </a:r>
            <a:r>
              <a:rPr lang="en-US" sz="1600" b="0" i="0" dirty="0">
                <a:solidFill>
                  <a:schemeClr val="dk1"/>
                </a:solidFill>
                <a:latin typeface="Open Sans"/>
                <a:ea typeface="Open Sans"/>
                <a:cs typeface="Open Sans"/>
                <a:sym typeface="Open Sans"/>
              </a:rPr>
              <a:t> </a:t>
            </a:r>
            <a:r>
              <a:rPr lang="en-US" sz="1600" b="0" i="0" dirty="0" err="1">
                <a:solidFill>
                  <a:schemeClr val="dk1"/>
                </a:solidFill>
                <a:latin typeface="Open Sans"/>
                <a:ea typeface="Open Sans"/>
                <a:cs typeface="Open Sans"/>
                <a:sym typeface="Open Sans"/>
              </a:rPr>
              <a:t>presente</a:t>
            </a:r>
            <a:r>
              <a:rPr lang="en-US" sz="1600" b="0" i="0" dirty="0">
                <a:solidFill>
                  <a:schemeClr val="dk1"/>
                </a:solidFill>
                <a:latin typeface="Open Sans"/>
                <a:ea typeface="Open Sans"/>
                <a:cs typeface="Open Sans"/>
                <a:sym typeface="Open Sans"/>
              </a:rPr>
              <a:t> </a:t>
            </a:r>
            <a:r>
              <a:rPr lang="en-US" sz="1600" b="0" i="0" dirty="0" err="1">
                <a:solidFill>
                  <a:schemeClr val="dk1"/>
                </a:solidFill>
                <a:latin typeface="Open Sans"/>
                <a:ea typeface="Open Sans"/>
                <a:cs typeface="Open Sans"/>
                <a:sym typeface="Open Sans"/>
              </a:rPr>
              <a:t>abaixo</a:t>
            </a:r>
            <a:r>
              <a:rPr lang="en-US" sz="1600" b="0" i="0" dirty="0">
                <a:solidFill>
                  <a:schemeClr val="dk1"/>
                </a:solidFill>
                <a:latin typeface="Open Sans"/>
                <a:ea typeface="Open Sans"/>
                <a:cs typeface="Open Sans"/>
                <a:sym typeface="Open Sans"/>
              </a:rPr>
              <a:t> da </a:t>
            </a:r>
            <a:r>
              <a:rPr lang="en-US" sz="1600" b="0" i="0" dirty="0" err="1">
                <a:solidFill>
                  <a:schemeClr val="dk1"/>
                </a:solidFill>
                <a:latin typeface="Open Sans"/>
                <a:ea typeface="Open Sans"/>
                <a:cs typeface="Open Sans"/>
                <a:sym typeface="Open Sans"/>
              </a:rPr>
              <a:t>superfície</a:t>
            </a:r>
            <a:r>
              <a:rPr lang="en-US" sz="1600" b="0" i="0" dirty="0">
                <a:solidFill>
                  <a:schemeClr val="dk1"/>
                </a:solidFill>
                <a:latin typeface="Open Sans"/>
                <a:ea typeface="Open Sans"/>
                <a:cs typeface="Open Sans"/>
                <a:sym typeface="Open Sans"/>
              </a:rPr>
              <a:t> da terra </a:t>
            </a:r>
            <a:r>
              <a:rPr lang="en-US" sz="1600" b="0" i="0" dirty="0" err="1">
                <a:solidFill>
                  <a:schemeClr val="dk1"/>
                </a:solidFill>
                <a:latin typeface="Open Sans"/>
                <a:ea typeface="Open Sans"/>
                <a:cs typeface="Open Sans"/>
                <a:sym typeface="Open Sans"/>
              </a:rPr>
              <a:t>nos</a:t>
            </a:r>
            <a:r>
              <a:rPr lang="en-US" sz="1600" b="0" i="0" dirty="0">
                <a:solidFill>
                  <a:schemeClr val="dk1"/>
                </a:solidFill>
                <a:latin typeface="Open Sans"/>
                <a:ea typeface="Open Sans"/>
                <a:cs typeface="Open Sans"/>
                <a:sym typeface="Open Sans"/>
              </a:rPr>
              <a:t> </a:t>
            </a:r>
            <a:r>
              <a:rPr lang="en-US" sz="1600" b="0" i="0" dirty="0" err="1">
                <a:solidFill>
                  <a:schemeClr val="dk1"/>
                </a:solidFill>
                <a:latin typeface="Open Sans"/>
                <a:ea typeface="Open Sans"/>
                <a:cs typeface="Open Sans"/>
                <a:sym typeface="Open Sans"/>
              </a:rPr>
              <a:t>espaços</a:t>
            </a:r>
            <a:r>
              <a:rPr lang="en-US" sz="1600" b="0" i="0" dirty="0">
                <a:solidFill>
                  <a:schemeClr val="dk1"/>
                </a:solidFill>
                <a:latin typeface="Open Sans"/>
                <a:ea typeface="Open Sans"/>
                <a:cs typeface="Open Sans"/>
                <a:sym typeface="Open Sans"/>
              </a:rPr>
              <a:t> </a:t>
            </a:r>
            <a:r>
              <a:rPr lang="en-US" sz="1600" b="0" i="0" dirty="0" err="1">
                <a:solidFill>
                  <a:schemeClr val="dk1"/>
                </a:solidFill>
                <a:latin typeface="Open Sans"/>
                <a:ea typeface="Open Sans"/>
                <a:cs typeface="Open Sans"/>
                <a:sym typeface="Open Sans"/>
              </a:rPr>
              <a:t>porosos</a:t>
            </a:r>
            <a:r>
              <a:rPr lang="en-US" sz="1600" b="0" i="0" dirty="0">
                <a:solidFill>
                  <a:schemeClr val="dk1"/>
                </a:solidFill>
                <a:latin typeface="Open Sans"/>
                <a:ea typeface="Open Sans"/>
                <a:cs typeface="Open Sans"/>
                <a:sym typeface="Open Sans"/>
              </a:rPr>
              <a:t> do solo e </a:t>
            </a:r>
            <a:r>
              <a:rPr lang="en-US" sz="1600" b="0" i="0" dirty="0" err="1">
                <a:solidFill>
                  <a:schemeClr val="dk1"/>
                </a:solidFill>
                <a:latin typeface="Open Sans"/>
                <a:ea typeface="Open Sans"/>
                <a:cs typeface="Open Sans"/>
                <a:sym typeface="Open Sans"/>
              </a:rPr>
              <a:t>nas</a:t>
            </a:r>
            <a:r>
              <a:rPr lang="en-US" sz="1600" b="0" i="0" dirty="0">
                <a:solidFill>
                  <a:schemeClr val="dk1"/>
                </a:solidFill>
                <a:latin typeface="Open Sans"/>
                <a:ea typeface="Open Sans"/>
                <a:cs typeface="Open Sans"/>
                <a:sym typeface="Open Sans"/>
              </a:rPr>
              <a:t> </a:t>
            </a:r>
            <a:r>
              <a:rPr lang="en-US" sz="1600" b="0" i="0" dirty="0" err="1">
                <a:solidFill>
                  <a:schemeClr val="dk1"/>
                </a:solidFill>
                <a:latin typeface="Open Sans"/>
                <a:ea typeface="Open Sans"/>
                <a:cs typeface="Open Sans"/>
                <a:sym typeface="Open Sans"/>
              </a:rPr>
              <a:t>fraturas</a:t>
            </a:r>
            <a:r>
              <a:rPr lang="en-US" sz="1600" b="0" i="0" dirty="0">
                <a:solidFill>
                  <a:schemeClr val="dk1"/>
                </a:solidFill>
                <a:latin typeface="Open Sans"/>
                <a:ea typeface="Open Sans"/>
                <a:cs typeface="Open Sans"/>
                <a:sym typeface="Open Sans"/>
              </a:rPr>
              <a:t> das </a:t>
            </a:r>
            <a:r>
              <a:rPr lang="en-US" sz="1600" b="0" i="0" dirty="0" err="1">
                <a:solidFill>
                  <a:schemeClr val="dk1"/>
                </a:solidFill>
                <a:latin typeface="Open Sans"/>
                <a:ea typeface="Open Sans"/>
                <a:cs typeface="Open Sans"/>
                <a:sym typeface="Open Sans"/>
              </a:rPr>
              <a:t>formações</a:t>
            </a:r>
            <a:r>
              <a:rPr lang="en-US" sz="1600" b="0" i="0" dirty="0">
                <a:solidFill>
                  <a:schemeClr val="dk1"/>
                </a:solidFill>
                <a:latin typeface="Open Sans"/>
                <a:ea typeface="Open Sans"/>
                <a:cs typeface="Open Sans"/>
                <a:sym typeface="Open Sans"/>
              </a:rPr>
              <a:t> </a:t>
            </a:r>
            <a:r>
              <a:rPr lang="en-US" sz="1600" b="0" i="0" dirty="0" err="1">
                <a:solidFill>
                  <a:schemeClr val="dk1"/>
                </a:solidFill>
                <a:latin typeface="Open Sans"/>
                <a:ea typeface="Open Sans"/>
                <a:cs typeface="Open Sans"/>
                <a:sym typeface="Open Sans"/>
              </a:rPr>
              <a:t>rochosas</a:t>
            </a:r>
            <a:r>
              <a:rPr lang="en-US" sz="1600" b="0" i="0" dirty="0">
                <a:solidFill>
                  <a:schemeClr val="dk1"/>
                </a:solidFill>
                <a:latin typeface="Open Sans"/>
                <a:ea typeface="Open Sans"/>
                <a:cs typeface="Open Sans"/>
                <a:sym typeface="Open Sans"/>
              </a:rPr>
              <a:t>. Na </a:t>
            </a:r>
            <a:r>
              <a:rPr lang="en-US" sz="1600" b="0" i="0" dirty="0" err="1">
                <a:solidFill>
                  <a:schemeClr val="dk1"/>
                </a:solidFill>
                <a:latin typeface="Open Sans"/>
                <a:ea typeface="Open Sans"/>
                <a:cs typeface="Open Sans"/>
                <a:sym typeface="Open Sans"/>
              </a:rPr>
              <a:t>figura</a:t>
            </a:r>
            <a:r>
              <a:rPr lang="en-US" sz="1600" b="0" i="0" dirty="0">
                <a:solidFill>
                  <a:schemeClr val="dk1"/>
                </a:solidFill>
                <a:latin typeface="Open Sans"/>
                <a:ea typeface="Open Sans"/>
                <a:cs typeface="Open Sans"/>
                <a:sym typeface="Open Sans"/>
              </a:rPr>
              <a:t>, </a:t>
            </a:r>
            <a:r>
              <a:rPr lang="en-US" sz="1600" b="0" i="0" dirty="0" err="1">
                <a:solidFill>
                  <a:schemeClr val="dk1"/>
                </a:solidFill>
                <a:latin typeface="Open Sans"/>
                <a:ea typeface="Open Sans"/>
                <a:cs typeface="Open Sans"/>
                <a:sym typeface="Open Sans"/>
              </a:rPr>
              <a:t>são</a:t>
            </a:r>
            <a:r>
              <a:rPr lang="en-US" sz="1600" b="0" i="0" dirty="0">
                <a:solidFill>
                  <a:schemeClr val="dk1"/>
                </a:solidFill>
                <a:latin typeface="Open Sans"/>
                <a:ea typeface="Open Sans"/>
                <a:cs typeface="Open Sans"/>
                <a:sym typeface="Open Sans"/>
              </a:rPr>
              <a:t> </a:t>
            </a:r>
            <a:r>
              <a:rPr lang="en-US" sz="1600" b="0" i="0" dirty="0" err="1">
                <a:solidFill>
                  <a:schemeClr val="dk1"/>
                </a:solidFill>
                <a:latin typeface="Open Sans"/>
                <a:ea typeface="Open Sans"/>
                <a:cs typeface="Open Sans"/>
                <a:sym typeface="Open Sans"/>
              </a:rPr>
              <a:t>mostradas</a:t>
            </a:r>
            <a:r>
              <a:rPr lang="en-US" sz="1600" b="0" i="0" dirty="0">
                <a:solidFill>
                  <a:schemeClr val="dk1"/>
                </a:solidFill>
                <a:latin typeface="Open Sans"/>
                <a:ea typeface="Open Sans"/>
                <a:cs typeface="Open Sans"/>
                <a:sym typeface="Open Sans"/>
              </a:rPr>
              <a:t> as </a:t>
            </a:r>
            <a:r>
              <a:rPr lang="en-US" sz="1600" b="0" i="0" dirty="0" err="1">
                <a:solidFill>
                  <a:schemeClr val="dk1"/>
                </a:solidFill>
                <a:latin typeface="Open Sans"/>
                <a:ea typeface="Open Sans"/>
                <a:cs typeface="Open Sans"/>
                <a:sym typeface="Open Sans"/>
              </a:rPr>
              <a:t>diferentes</a:t>
            </a:r>
            <a:r>
              <a:rPr lang="en-US" sz="1600" b="0" i="0" dirty="0">
                <a:solidFill>
                  <a:schemeClr val="dk1"/>
                </a:solidFill>
                <a:latin typeface="Open Sans"/>
                <a:ea typeface="Open Sans"/>
                <a:cs typeface="Open Sans"/>
                <a:sym typeface="Open Sans"/>
              </a:rPr>
              <a:t> </a:t>
            </a:r>
            <a:r>
              <a:rPr lang="en-US" sz="1600" b="0" i="0" dirty="0" err="1">
                <a:solidFill>
                  <a:schemeClr val="dk1"/>
                </a:solidFill>
                <a:latin typeface="Open Sans"/>
                <a:ea typeface="Open Sans"/>
                <a:cs typeface="Open Sans"/>
                <a:sym typeface="Open Sans"/>
              </a:rPr>
              <a:t>camadas</a:t>
            </a:r>
            <a:r>
              <a:rPr lang="en-US" sz="1600" b="0" i="0" dirty="0">
                <a:solidFill>
                  <a:schemeClr val="dk1"/>
                </a:solidFill>
                <a:latin typeface="Open Sans"/>
                <a:ea typeface="Open Sans"/>
                <a:cs typeface="Open Sans"/>
                <a:sym typeface="Open Sans"/>
              </a:rPr>
              <a:t> </a:t>
            </a:r>
            <a:r>
              <a:rPr lang="en-US" sz="1600" b="0" i="0" dirty="0" err="1">
                <a:solidFill>
                  <a:schemeClr val="dk1"/>
                </a:solidFill>
                <a:latin typeface="Open Sans"/>
                <a:ea typeface="Open Sans"/>
                <a:cs typeface="Open Sans"/>
                <a:sym typeface="Open Sans"/>
              </a:rPr>
              <a:t>abaixo</a:t>
            </a:r>
            <a:r>
              <a:rPr lang="en-US" sz="1600" b="0" i="0" dirty="0">
                <a:solidFill>
                  <a:schemeClr val="dk1"/>
                </a:solidFill>
                <a:latin typeface="Open Sans"/>
                <a:ea typeface="Open Sans"/>
                <a:cs typeface="Open Sans"/>
                <a:sym typeface="Open Sans"/>
              </a:rPr>
              <a:t> da </a:t>
            </a:r>
            <a:r>
              <a:rPr lang="en-US" sz="1600" b="0" i="0" dirty="0" err="1">
                <a:solidFill>
                  <a:schemeClr val="dk1"/>
                </a:solidFill>
                <a:latin typeface="Open Sans"/>
                <a:ea typeface="Open Sans"/>
                <a:cs typeface="Open Sans"/>
                <a:sym typeface="Open Sans"/>
              </a:rPr>
              <a:t>superfície</a:t>
            </a:r>
            <a:r>
              <a:rPr lang="en-US" sz="1600" b="0" i="0" dirty="0">
                <a:solidFill>
                  <a:schemeClr val="dk1"/>
                </a:solidFill>
                <a:latin typeface="Open Sans"/>
                <a:ea typeface="Open Sans"/>
                <a:cs typeface="Open Sans"/>
                <a:sym typeface="Open Sans"/>
              </a:rPr>
              <a:t> da terra. Logo </a:t>
            </a:r>
            <a:r>
              <a:rPr lang="en-US" sz="1600" b="0" i="0" dirty="0" err="1">
                <a:solidFill>
                  <a:schemeClr val="dk1"/>
                </a:solidFill>
                <a:latin typeface="Open Sans"/>
                <a:ea typeface="Open Sans"/>
                <a:cs typeface="Open Sans"/>
                <a:sym typeface="Open Sans"/>
              </a:rPr>
              <a:t>abaixo</a:t>
            </a:r>
            <a:r>
              <a:rPr lang="en-US" sz="1600" b="0" i="0" dirty="0">
                <a:solidFill>
                  <a:schemeClr val="dk1"/>
                </a:solidFill>
                <a:latin typeface="Open Sans"/>
                <a:ea typeface="Open Sans"/>
                <a:cs typeface="Open Sans"/>
                <a:sym typeface="Open Sans"/>
              </a:rPr>
              <a:t> da </a:t>
            </a:r>
            <a:r>
              <a:rPr lang="en-US" sz="1600" b="0" i="0" dirty="0" err="1">
                <a:solidFill>
                  <a:schemeClr val="dk1"/>
                </a:solidFill>
                <a:latin typeface="Open Sans"/>
                <a:ea typeface="Open Sans"/>
                <a:cs typeface="Open Sans"/>
                <a:sym typeface="Open Sans"/>
              </a:rPr>
              <a:t>superfície</a:t>
            </a:r>
            <a:r>
              <a:rPr lang="en-US" sz="1600" b="0" i="0" dirty="0">
                <a:solidFill>
                  <a:schemeClr val="dk1"/>
                </a:solidFill>
                <a:latin typeface="Open Sans"/>
                <a:ea typeface="Open Sans"/>
                <a:cs typeface="Open Sans"/>
                <a:sym typeface="Open Sans"/>
              </a:rPr>
              <a:t>, </a:t>
            </a:r>
            <a:r>
              <a:rPr lang="en-US" sz="1600" b="0" i="0" dirty="0" err="1">
                <a:solidFill>
                  <a:schemeClr val="dk1"/>
                </a:solidFill>
                <a:latin typeface="Open Sans"/>
                <a:ea typeface="Open Sans"/>
                <a:cs typeface="Open Sans"/>
                <a:sym typeface="Open Sans"/>
              </a:rPr>
              <a:t>há</a:t>
            </a:r>
            <a:r>
              <a:rPr lang="en-US" sz="1600" b="0" i="0" dirty="0">
                <a:solidFill>
                  <a:schemeClr val="dk1"/>
                </a:solidFill>
                <a:latin typeface="Open Sans"/>
                <a:ea typeface="Open Sans"/>
                <a:cs typeface="Open Sans"/>
                <a:sym typeface="Open Sans"/>
              </a:rPr>
              <a:t> </a:t>
            </a:r>
            <a:r>
              <a:rPr lang="en-US" sz="1600" b="0" i="0" dirty="0" err="1">
                <a:solidFill>
                  <a:schemeClr val="dk1"/>
                </a:solidFill>
                <a:latin typeface="Open Sans"/>
                <a:ea typeface="Open Sans"/>
                <a:cs typeface="Open Sans"/>
                <a:sym typeface="Open Sans"/>
              </a:rPr>
              <a:t>uma</a:t>
            </a:r>
            <a:r>
              <a:rPr lang="en-US" sz="1600" b="0" i="0" dirty="0">
                <a:solidFill>
                  <a:schemeClr val="dk1"/>
                </a:solidFill>
                <a:latin typeface="Open Sans"/>
                <a:ea typeface="Open Sans"/>
                <a:cs typeface="Open Sans"/>
                <a:sym typeface="Open Sans"/>
              </a:rPr>
              <a:t> zona </a:t>
            </a:r>
            <a:r>
              <a:rPr lang="en-US" sz="1600" b="0" i="0" dirty="0" err="1">
                <a:solidFill>
                  <a:schemeClr val="dk1"/>
                </a:solidFill>
                <a:latin typeface="Open Sans"/>
                <a:ea typeface="Open Sans"/>
                <a:cs typeface="Open Sans"/>
                <a:sym typeface="Open Sans"/>
              </a:rPr>
              <a:t>não</a:t>
            </a:r>
            <a:r>
              <a:rPr lang="en-US" sz="1600" b="0" i="0" dirty="0">
                <a:solidFill>
                  <a:schemeClr val="dk1"/>
                </a:solidFill>
                <a:latin typeface="Open Sans"/>
                <a:ea typeface="Open Sans"/>
                <a:cs typeface="Open Sans"/>
                <a:sym typeface="Open Sans"/>
              </a:rPr>
              <a:t> </a:t>
            </a:r>
            <a:r>
              <a:rPr lang="en-US" sz="1600" b="0" i="0" dirty="0" err="1">
                <a:solidFill>
                  <a:schemeClr val="dk1"/>
                </a:solidFill>
                <a:latin typeface="Open Sans"/>
                <a:ea typeface="Open Sans"/>
                <a:cs typeface="Open Sans"/>
                <a:sym typeface="Open Sans"/>
              </a:rPr>
              <a:t>saturada</a:t>
            </a:r>
            <a:r>
              <a:rPr lang="en-US" sz="1600" b="0" i="0" dirty="0">
                <a:solidFill>
                  <a:schemeClr val="dk1"/>
                </a:solidFill>
                <a:latin typeface="Open Sans"/>
                <a:ea typeface="Open Sans"/>
                <a:cs typeface="Open Sans"/>
                <a:sym typeface="Open Sans"/>
              </a:rPr>
              <a:t> no solo </a:t>
            </a:r>
            <a:r>
              <a:rPr lang="en-US" sz="1600" b="0" i="0" dirty="0" err="1">
                <a:solidFill>
                  <a:schemeClr val="dk1"/>
                </a:solidFill>
                <a:latin typeface="Open Sans"/>
                <a:ea typeface="Open Sans"/>
                <a:cs typeface="Open Sans"/>
                <a:sym typeface="Open Sans"/>
              </a:rPr>
              <a:t>através</a:t>
            </a:r>
            <a:r>
              <a:rPr lang="en-US" sz="1600" b="0" i="0" dirty="0">
                <a:solidFill>
                  <a:schemeClr val="dk1"/>
                </a:solidFill>
                <a:latin typeface="Open Sans"/>
                <a:ea typeface="Open Sans"/>
                <a:cs typeface="Open Sans"/>
                <a:sym typeface="Open Sans"/>
              </a:rPr>
              <a:t> da qual a </a:t>
            </a:r>
            <a:r>
              <a:rPr lang="en-US" sz="1600" b="0" i="0" dirty="0" err="1">
                <a:solidFill>
                  <a:schemeClr val="dk1"/>
                </a:solidFill>
                <a:latin typeface="Open Sans"/>
                <a:ea typeface="Open Sans"/>
                <a:cs typeface="Open Sans"/>
                <a:sym typeface="Open Sans"/>
              </a:rPr>
              <a:t>água</a:t>
            </a:r>
            <a:r>
              <a:rPr lang="en-US" sz="1600" b="0" i="0" dirty="0">
                <a:solidFill>
                  <a:schemeClr val="dk1"/>
                </a:solidFill>
                <a:latin typeface="Open Sans"/>
                <a:ea typeface="Open Sans"/>
                <a:cs typeface="Open Sans"/>
                <a:sym typeface="Open Sans"/>
              </a:rPr>
              <a:t> se </a:t>
            </a:r>
            <a:r>
              <a:rPr lang="en-US" sz="1600" b="0" i="0" dirty="0" err="1">
                <a:solidFill>
                  <a:schemeClr val="dk1"/>
                </a:solidFill>
                <a:latin typeface="Open Sans"/>
                <a:ea typeface="Open Sans"/>
                <a:cs typeface="Open Sans"/>
                <a:sym typeface="Open Sans"/>
              </a:rPr>
              <a:t>infiltra</a:t>
            </a:r>
            <a:r>
              <a:rPr lang="en-US" sz="1600" b="0" i="0" dirty="0">
                <a:solidFill>
                  <a:schemeClr val="dk1"/>
                </a:solidFill>
                <a:latin typeface="Open Sans"/>
                <a:ea typeface="Open Sans"/>
                <a:cs typeface="Open Sans"/>
                <a:sym typeface="Open Sans"/>
              </a:rPr>
              <a:t>. O </a:t>
            </a:r>
            <a:r>
              <a:rPr lang="en-US" sz="1600" b="0" i="0" dirty="0" err="1">
                <a:solidFill>
                  <a:schemeClr val="dk1"/>
                </a:solidFill>
                <a:latin typeface="Open Sans"/>
                <a:ea typeface="Open Sans"/>
                <a:cs typeface="Open Sans"/>
                <a:sym typeface="Open Sans"/>
              </a:rPr>
              <a:t>lençol</a:t>
            </a:r>
            <a:r>
              <a:rPr lang="en-US" sz="1600" b="0" i="0" dirty="0">
                <a:solidFill>
                  <a:schemeClr val="dk1"/>
                </a:solidFill>
                <a:latin typeface="Open Sans"/>
                <a:ea typeface="Open Sans"/>
                <a:cs typeface="Open Sans"/>
                <a:sym typeface="Open Sans"/>
              </a:rPr>
              <a:t> </a:t>
            </a:r>
            <a:r>
              <a:rPr lang="en-US" sz="1600" b="0" i="0" dirty="0" err="1">
                <a:solidFill>
                  <a:schemeClr val="dk1"/>
                </a:solidFill>
                <a:latin typeface="Open Sans"/>
                <a:ea typeface="Open Sans"/>
                <a:cs typeface="Open Sans"/>
                <a:sym typeface="Open Sans"/>
              </a:rPr>
              <a:t>freático</a:t>
            </a:r>
            <a:r>
              <a:rPr lang="en-US" sz="1600" b="0" i="0" dirty="0">
                <a:solidFill>
                  <a:schemeClr val="dk1"/>
                </a:solidFill>
                <a:latin typeface="Open Sans"/>
                <a:ea typeface="Open Sans"/>
                <a:cs typeface="Open Sans"/>
                <a:sym typeface="Open Sans"/>
              </a:rPr>
              <a:t> </a:t>
            </a:r>
            <a:r>
              <a:rPr lang="en-US" sz="1600" dirty="0" err="1">
                <a:latin typeface="Open Sans"/>
                <a:ea typeface="Open Sans"/>
                <a:cs typeface="Open Sans"/>
                <a:sym typeface="Open Sans"/>
              </a:rPr>
              <a:t>começa</a:t>
            </a:r>
            <a:r>
              <a:rPr lang="en-US" sz="1600" dirty="0">
                <a:latin typeface="Open Sans"/>
                <a:ea typeface="Open Sans"/>
                <a:cs typeface="Open Sans"/>
                <a:sym typeface="Open Sans"/>
              </a:rPr>
              <a:t> no </a:t>
            </a:r>
            <a:r>
              <a:rPr lang="en-US" sz="1600" b="0" i="0" dirty="0" err="1">
                <a:solidFill>
                  <a:schemeClr val="dk1"/>
                </a:solidFill>
                <a:latin typeface="Open Sans"/>
                <a:ea typeface="Open Sans"/>
                <a:cs typeface="Open Sans"/>
                <a:sym typeface="Open Sans"/>
              </a:rPr>
              <a:t>ponto</a:t>
            </a:r>
            <a:r>
              <a:rPr lang="en-US" sz="1600" b="0" i="0" dirty="0">
                <a:solidFill>
                  <a:schemeClr val="dk1"/>
                </a:solidFill>
                <a:latin typeface="Open Sans"/>
                <a:ea typeface="Open Sans"/>
                <a:cs typeface="Open Sans"/>
                <a:sym typeface="Open Sans"/>
              </a:rPr>
              <a:t> </a:t>
            </a:r>
            <a:r>
              <a:rPr lang="en-US" sz="1600" b="0" i="0" dirty="0" err="1">
                <a:solidFill>
                  <a:schemeClr val="dk1"/>
                </a:solidFill>
                <a:latin typeface="Open Sans"/>
                <a:ea typeface="Open Sans"/>
                <a:cs typeface="Open Sans"/>
                <a:sym typeface="Open Sans"/>
              </a:rPr>
              <a:t>em</a:t>
            </a:r>
            <a:r>
              <a:rPr lang="en-US" sz="1600" b="0" i="0" dirty="0">
                <a:solidFill>
                  <a:schemeClr val="dk1"/>
                </a:solidFill>
                <a:latin typeface="Open Sans"/>
                <a:ea typeface="Open Sans"/>
                <a:cs typeface="Open Sans"/>
                <a:sym typeface="Open Sans"/>
              </a:rPr>
              <a:t> que a zona </a:t>
            </a:r>
            <a:r>
              <a:rPr lang="en-US" sz="1600" b="0" i="0" dirty="0" err="1">
                <a:solidFill>
                  <a:schemeClr val="dk1"/>
                </a:solidFill>
                <a:latin typeface="Open Sans"/>
                <a:ea typeface="Open Sans"/>
                <a:cs typeface="Open Sans"/>
                <a:sym typeface="Open Sans"/>
              </a:rPr>
              <a:t>insaturada</a:t>
            </a:r>
            <a:r>
              <a:rPr lang="en-US" sz="1600" b="0" i="0" dirty="0">
                <a:solidFill>
                  <a:schemeClr val="dk1"/>
                </a:solidFill>
                <a:latin typeface="Open Sans"/>
                <a:ea typeface="Open Sans"/>
                <a:cs typeface="Open Sans"/>
                <a:sym typeface="Open Sans"/>
              </a:rPr>
              <a:t> termina. </a:t>
            </a:r>
            <a:r>
              <a:rPr lang="en-US" sz="1600" b="0" i="0" dirty="0" err="1">
                <a:solidFill>
                  <a:schemeClr val="dk1"/>
                </a:solidFill>
                <a:latin typeface="Open Sans"/>
                <a:ea typeface="Open Sans"/>
                <a:cs typeface="Open Sans"/>
                <a:sym typeface="Open Sans"/>
              </a:rPr>
              <a:t>Há</a:t>
            </a:r>
            <a:r>
              <a:rPr lang="en-US" sz="1600" b="0" i="0" dirty="0">
                <a:solidFill>
                  <a:schemeClr val="dk1"/>
                </a:solidFill>
                <a:latin typeface="Open Sans"/>
                <a:ea typeface="Open Sans"/>
                <a:cs typeface="Open Sans"/>
                <a:sym typeface="Open Sans"/>
              </a:rPr>
              <a:t> </a:t>
            </a:r>
            <a:r>
              <a:rPr lang="en-US" sz="1600" b="0" i="0" dirty="0" err="1">
                <a:solidFill>
                  <a:schemeClr val="dk1"/>
                </a:solidFill>
                <a:latin typeface="Open Sans"/>
                <a:ea typeface="Open Sans"/>
                <a:cs typeface="Open Sans"/>
                <a:sym typeface="Open Sans"/>
              </a:rPr>
              <a:t>dois</a:t>
            </a:r>
            <a:r>
              <a:rPr lang="en-US" sz="1600" b="0" i="0" dirty="0">
                <a:solidFill>
                  <a:schemeClr val="dk1"/>
                </a:solidFill>
                <a:latin typeface="Open Sans"/>
                <a:ea typeface="Open Sans"/>
                <a:cs typeface="Open Sans"/>
                <a:sym typeface="Open Sans"/>
              </a:rPr>
              <a:t> </a:t>
            </a:r>
            <a:r>
              <a:rPr lang="en-US" sz="1600" b="0" i="0" dirty="0" err="1">
                <a:solidFill>
                  <a:schemeClr val="dk1"/>
                </a:solidFill>
                <a:latin typeface="Open Sans"/>
                <a:ea typeface="Open Sans"/>
                <a:cs typeface="Open Sans"/>
                <a:sym typeface="Open Sans"/>
              </a:rPr>
              <a:t>tipos</a:t>
            </a:r>
            <a:r>
              <a:rPr lang="en-US" sz="1600" b="0" i="0" dirty="0">
                <a:solidFill>
                  <a:schemeClr val="dk1"/>
                </a:solidFill>
                <a:latin typeface="Open Sans"/>
                <a:ea typeface="Open Sans"/>
                <a:cs typeface="Open Sans"/>
                <a:sym typeface="Open Sans"/>
              </a:rPr>
              <a:t> de </a:t>
            </a:r>
            <a:r>
              <a:rPr lang="en-US" sz="1600" b="0" i="0" dirty="0" err="1">
                <a:solidFill>
                  <a:schemeClr val="dk1"/>
                </a:solidFill>
                <a:latin typeface="Open Sans"/>
                <a:ea typeface="Open Sans"/>
                <a:cs typeface="Open Sans"/>
                <a:sym typeface="Open Sans"/>
              </a:rPr>
              <a:t>aquíferos</a:t>
            </a:r>
            <a:r>
              <a:rPr lang="en-US" sz="1600" b="0" i="0" dirty="0">
                <a:solidFill>
                  <a:schemeClr val="dk1"/>
                </a:solidFill>
                <a:latin typeface="Open Sans"/>
                <a:ea typeface="Open Sans"/>
                <a:cs typeface="Open Sans"/>
                <a:sym typeface="Open Sans"/>
              </a:rPr>
              <a:t> no </a:t>
            </a:r>
            <a:r>
              <a:rPr lang="en-US" sz="1600" b="0" i="0" dirty="0" err="1">
                <a:solidFill>
                  <a:schemeClr val="dk1"/>
                </a:solidFill>
                <a:latin typeface="Open Sans"/>
                <a:ea typeface="Open Sans"/>
                <a:cs typeface="Open Sans"/>
                <a:sym typeface="Open Sans"/>
              </a:rPr>
              <a:t>subsolo</a:t>
            </a:r>
            <a:r>
              <a:rPr lang="en-US" sz="1600" b="0" i="0" dirty="0">
                <a:solidFill>
                  <a:schemeClr val="dk1"/>
                </a:solidFill>
                <a:latin typeface="Open Sans"/>
                <a:ea typeface="Open Sans"/>
                <a:cs typeface="Open Sans"/>
                <a:sym typeface="Open Sans"/>
              </a:rPr>
              <a:t>. </a:t>
            </a:r>
            <a:r>
              <a:rPr lang="en-US" sz="1600" b="0" i="0" dirty="0" err="1">
                <a:solidFill>
                  <a:schemeClr val="dk1"/>
                </a:solidFill>
                <a:latin typeface="Open Sans"/>
                <a:ea typeface="Open Sans"/>
                <a:cs typeface="Open Sans"/>
                <a:sym typeface="Open Sans"/>
              </a:rPr>
              <a:t>Os</a:t>
            </a:r>
            <a:r>
              <a:rPr lang="en-US" sz="1600" b="0" i="0" dirty="0">
                <a:solidFill>
                  <a:schemeClr val="dk1"/>
                </a:solidFill>
                <a:latin typeface="Open Sans"/>
                <a:ea typeface="Open Sans"/>
                <a:cs typeface="Open Sans"/>
                <a:sym typeface="Open Sans"/>
              </a:rPr>
              <a:t> </a:t>
            </a:r>
            <a:r>
              <a:rPr lang="en-US" sz="1600" b="0" i="0" dirty="0" err="1">
                <a:solidFill>
                  <a:schemeClr val="dk1"/>
                </a:solidFill>
                <a:latin typeface="Open Sans"/>
                <a:ea typeface="Open Sans"/>
                <a:cs typeface="Open Sans"/>
                <a:sym typeface="Open Sans"/>
              </a:rPr>
              <a:t>aquíferos</a:t>
            </a:r>
            <a:r>
              <a:rPr lang="en-US" sz="1600" b="0" i="0" dirty="0">
                <a:solidFill>
                  <a:schemeClr val="dk1"/>
                </a:solidFill>
                <a:latin typeface="Open Sans"/>
                <a:ea typeface="Open Sans"/>
                <a:cs typeface="Open Sans"/>
                <a:sym typeface="Open Sans"/>
              </a:rPr>
              <a:t> </a:t>
            </a:r>
            <a:r>
              <a:rPr lang="en-US" sz="1600" b="0" i="0" dirty="0" err="1">
                <a:solidFill>
                  <a:schemeClr val="dk1"/>
                </a:solidFill>
                <a:latin typeface="Open Sans"/>
                <a:ea typeface="Open Sans"/>
                <a:cs typeface="Open Sans"/>
                <a:sym typeface="Open Sans"/>
              </a:rPr>
              <a:t>não</a:t>
            </a:r>
            <a:r>
              <a:rPr lang="en-US" sz="1600" b="0" i="0" dirty="0">
                <a:solidFill>
                  <a:schemeClr val="dk1"/>
                </a:solidFill>
                <a:latin typeface="Open Sans"/>
                <a:ea typeface="Open Sans"/>
                <a:cs typeface="Open Sans"/>
                <a:sym typeface="Open Sans"/>
              </a:rPr>
              <a:t> </a:t>
            </a:r>
            <a:r>
              <a:rPr lang="en-US" sz="1600" b="0" i="0" dirty="0" err="1">
                <a:solidFill>
                  <a:schemeClr val="dk1"/>
                </a:solidFill>
                <a:latin typeface="Open Sans"/>
                <a:ea typeface="Open Sans"/>
                <a:cs typeface="Open Sans"/>
                <a:sym typeface="Open Sans"/>
              </a:rPr>
              <a:t>confinados</a:t>
            </a:r>
            <a:r>
              <a:rPr lang="en-US" sz="1600" b="0" i="0" dirty="0">
                <a:solidFill>
                  <a:schemeClr val="dk1"/>
                </a:solidFill>
                <a:latin typeface="Open Sans"/>
                <a:ea typeface="Open Sans"/>
                <a:cs typeface="Open Sans"/>
                <a:sym typeface="Open Sans"/>
              </a:rPr>
              <a:t> </a:t>
            </a:r>
            <a:r>
              <a:rPr lang="en-US" sz="1600" b="0" i="0" dirty="0" err="1">
                <a:solidFill>
                  <a:schemeClr val="dk1"/>
                </a:solidFill>
                <a:latin typeface="Open Sans"/>
                <a:ea typeface="Open Sans"/>
                <a:cs typeface="Open Sans"/>
                <a:sym typeface="Open Sans"/>
              </a:rPr>
              <a:t>são</a:t>
            </a:r>
            <a:r>
              <a:rPr lang="en-US" sz="1600" b="0" i="0" dirty="0">
                <a:solidFill>
                  <a:schemeClr val="dk1"/>
                </a:solidFill>
                <a:latin typeface="Open Sans"/>
                <a:ea typeface="Open Sans"/>
                <a:cs typeface="Open Sans"/>
                <a:sym typeface="Open Sans"/>
              </a:rPr>
              <a:t> </a:t>
            </a:r>
            <a:r>
              <a:rPr lang="en-US" sz="1600" b="0" i="0" dirty="0" err="1">
                <a:solidFill>
                  <a:schemeClr val="dk1"/>
                </a:solidFill>
                <a:latin typeface="Open Sans"/>
                <a:ea typeface="Open Sans"/>
                <a:cs typeface="Open Sans"/>
                <a:sym typeface="Open Sans"/>
              </a:rPr>
              <a:t>aqueles</a:t>
            </a:r>
            <a:r>
              <a:rPr lang="en-US" sz="1600" b="0" i="0" dirty="0">
                <a:solidFill>
                  <a:schemeClr val="dk1"/>
                </a:solidFill>
                <a:latin typeface="Open Sans"/>
                <a:ea typeface="Open Sans"/>
                <a:cs typeface="Open Sans"/>
                <a:sym typeface="Open Sans"/>
              </a:rPr>
              <a:t> que </a:t>
            </a:r>
            <a:r>
              <a:rPr lang="en-US" sz="1600" b="0" i="0" dirty="0" err="1">
                <a:solidFill>
                  <a:schemeClr val="dk1"/>
                </a:solidFill>
                <a:latin typeface="Open Sans"/>
                <a:ea typeface="Open Sans"/>
                <a:cs typeface="Open Sans"/>
                <a:sym typeface="Open Sans"/>
              </a:rPr>
              <a:t>não</a:t>
            </a:r>
            <a:r>
              <a:rPr lang="en-US" sz="1600" b="0" i="0" dirty="0">
                <a:solidFill>
                  <a:schemeClr val="dk1"/>
                </a:solidFill>
                <a:latin typeface="Open Sans"/>
                <a:ea typeface="Open Sans"/>
                <a:cs typeface="Open Sans"/>
                <a:sym typeface="Open Sans"/>
              </a:rPr>
              <a:t> </a:t>
            </a:r>
            <a:r>
              <a:rPr lang="en-US" sz="1600" b="0" i="0" dirty="0" err="1">
                <a:solidFill>
                  <a:schemeClr val="dk1"/>
                </a:solidFill>
                <a:latin typeface="Open Sans"/>
                <a:ea typeface="Open Sans"/>
                <a:cs typeface="Open Sans"/>
                <a:sym typeface="Open Sans"/>
              </a:rPr>
              <a:t>estão</a:t>
            </a:r>
            <a:r>
              <a:rPr lang="en-US" sz="1600" b="0" i="0" dirty="0">
                <a:solidFill>
                  <a:schemeClr val="dk1"/>
                </a:solidFill>
                <a:latin typeface="Open Sans"/>
                <a:ea typeface="Open Sans"/>
                <a:cs typeface="Open Sans"/>
                <a:sym typeface="Open Sans"/>
              </a:rPr>
              <a:t> </a:t>
            </a:r>
            <a:r>
              <a:rPr lang="en-US" sz="1600" b="0" i="0" dirty="0" err="1">
                <a:solidFill>
                  <a:schemeClr val="dk1"/>
                </a:solidFill>
                <a:latin typeface="Open Sans"/>
                <a:ea typeface="Open Sans"/>
                <a:cs typeface="Open Sans"/>
                <a:sym typeface="Open Sans"/>
              </a:rPr>
              <a:t>confinados</a:t>
            </a:r>
            <a:r>
              <a:rPr lang="en-US" sz="1600" b="0" i="0" dirty="0">
                <a:solidFill>
                  <a:schemeClr val="dk1"/>
                </a:solidFill>
                <a:latin typeface="Open Sans"/>
                <a:ea typeface="Open Sans"/>
                <a:cs typeface="Open Sans"/>
                <a:sym typeface="Open Sans"/>
              </a:rPr>
              <a:t> </a:t>
            </a:r>
            <a:r>
              <a:rPr lang="en-US" sz="1600" b="0" i="0" dirty="0" err="1">
                <a:solidFill>
                  <a:schemeClr val="dk1"/>
                </a:solidFill>
                <a:latin typeface="Open Sans"/>
                <a:ea typeface="Open Sans"/>
                <a:cs typeface="Open Sans"/>
                <a:sym typeface="Open Sans"/>
              </a:rPr>
              <a:t>por</a:t>
            </a:r>
            <a:r>
              <a:rPr lang="en-US" sz="1600" b="0" i="0" dirty="0">
                <a:solidFill>
                  <a:schemeClr val="dk1"/>
                </a:solidFill>
                <a:latin typeface="Open Sans"/>
                <a:ea typeface="Open Sans"/>
                <a:cs typeface="Open Sans"/>
                <a:sym typeface="Open Sans"/>
              </a:rPr>
              <a:t> </a:t>
            </a:r>
            <a:r>
              <a:rPr lang="en-US" sz="1600" b="0" i="0" dirty="0" err="1">
                <a:solidFill>
                  <a:schemeClr val="dk1"/>
                </a:solidFill>
                <a:latin typeface="Open Sans"/>
                <a:ea typeface="Open Sans"/>
                <a:cs typeface="Open Sans"/>
                <a:sym typeface="Open Sans"/>
              </a:rPr>
              <a:t>nenhuma</a:t>
            </a:r>
            <a:r>
              <a:rPr lang="en-US" sz="1600" b="0" i="0" dirty="0">
                <a:solidFill>
                  <a:schemeClr val="dk1"/>
                </a:solidFill>
                <a:latin typeface="Open Sans"/>
                <a:ea typeface="Open Sans"/>
                <a:cs typeface="Open Sans"/>
                <a:sym typeface="Open Sans"/>
              </a:rPr>
              <a:t> </a:t>
            </a:r>
            <a:r>
              <a:rPr lang="en-US" sz="1600" b="0" i="0" dirty="0" err="1">
                <a:solidFill>
                  <a:schemeClr val="dk1"/>
                </a:solidFill>
                <a:latin typeface="Open Sans"/>
                <a:ea typeface="Open Sans"/>
                <a:cs typeface="Open Sans"/>
                <a:sym typeface="Open Sans"/>
              </a:rPr>
              <a:t>camada</a:t>
            </a:r>
            <a:r>
              <a:rPr lang="en-US" sz="1600" b="0" i="0" dirty="0">
                <a:solidFill>
                  <a:schemeClr val="dk1"/>
                </a:solidFill>
                <a:latin typeface="Open Sans"/>
                <a:ea typeface="Open Sans"/>
                <a:cs typeface="Open Sans"/>
                <a:sym typeface="Open Sans"/>
              </a:rPr>
              <a:t> </a:t>
            </a:r>
            <a:r>
              <a:rPr lang="en-US" sz="1600" b="0" i="0" dirty="0" err="1">
                <a:solidFill>
                  <a:schemeClr val="dk1"/>
                </a:solidFill>
                <a:latin typeface="Open Sans"/>
                <a:ea typeface="Open Sans"/>
                <a:cs typeface="Open Sans"/>
                <a:sym typeface="Open Sans"/>
              </a:rPr>
              <a:t>rochosa</a:t>
            </a:r>
            <a:r>
              <a:rPr lang="en-US" sz="1600" b="0" i="0" dirty="0">
                <a:solidFill>
                  <a:schemeClr val="dk1"/>
                </a:solidFill>
                <a:latin typeface="Open Sans"/>
                <a:ea typeface="Open Sans"/>
                <a:cs typeface="Open Sans"/>
                <a:sym typeface="Open Sans"/>
              </a:rPr>
              <a:t> </a:t>
            </a:r>
            <a:r>
              <a:rPr lang="en-US" sz="1600" b="0" i="0" dirty="0" err="1">
                <a:solidFill>
                  <a:schemeClr val="dk1"/>
                </a:solidFill>
                <a:latin typeface="Open Sans"/>
                <a:ea typeface="Open Sans"/>
                <a:cs typeface="Open Sans"/>
                <a:sym typeface="Open Sans"/>
              </a:rPr>
              <a:t>impermeável</a:t>
            </a:r>
            <a:r>
              <a:rPr lang="en-US" sz="1600" b="0" i="0" dirty="0">
                <a:solidFill>
                  <a:schemeClr val="dk1"/>
                </a:solidFill>
                <a:latin typeface="Open Sans"/>
                <a:ea typeface="Open Sans"/>
                <a:cs typeface="Open Sans"/>
                <a:sym typeface="Open Sans"/>
              </a:rPr>
              <a:t>. </a:t>
            </a:r>
            <a:r>
              <a:rPr lang="en-US" sz="1600" b="0" i="0" dirty="0" err="1">
                <a:solidFill>
                  <a:schemeClr val="dk1"/>
                </a:solidFill>
                <a:latin typeface="Open Sans"/>
                <a:ea typeface="Open Sans"/>
                <a:cs typeface="Open Sans"/>
                <a:sym typeface="Open Sans"/>
              </a:rPr>
              <a:t>Os</a:t>
            </a:r>
            <a:r>
              <a:rPr lang="en-US" sz="1600" b="0" i="0" dirty="0">
                <a:solidFill>
                  <a:schemeClr val="dk1"/>
                </a:solidFill>
                <a:latin typeface="Open Sans"/>
                <a:ea typeface="Open Sans"/>
                <a:cs typeface="Open Sans"/>
                <a:sym typeface="Open Sans"/>
              </a:rPr>
              <a:t> </a:t>
            </a:r>
            <a:r>
              <a:rPr lang="en-US" sz="1600" b="0" i="0" dirty="0" err="1">
                <a:solidFill>
                  <a:schemeClr val="dk1"/>
                </a:solidFill>
                <a:latin typeface="Open Sans"/>
                <a:ea typeface="Open Sans"/>
                <a:cs typeface="Open Sans"/>
                <a:sym typeface="Open Sans"/>
              </a:rPr>
              <a:t>aquíferos</a:t>
            </a:r>
            <a:r>
              <a:rPr lang="en-US" sz="1600" b="0" i="0" dirty="0">
                <a:solidFill>
                  <a:schemeClr val="dk1"/>
                </a:solidFill>
                <a:latin typeface="Open Sans"/>
                <a:ea typeface="Open Sans"/>
                <a:cs typeface="Open Sans"/>
                <a:sym typeface="Open Sans"/>
              </a:rPr>
              <a:t> </a:t>
            </a:r>
            <a:r>
              <a:rPr lang="en-US" sz="1600" b="0" i="0" dirty="0" err="1">
                <a:solidFill>
                  <a:schemeClr val="dk1"/>
                </a:solidFill>
                <a:latin typeface="Open Sans"/>
                <a:ea typeface="Open Sans"/>
                <a:cs typeface="Open Sans"/>
                <a:sym typeface="Open Sans"/>
              </a:rPr>
              <a:t>confinados</a:t>
            </a:r>
            <a:r>
              <a:rPr lang="en-US" sz="1600" b="0" i="0" dirty="0">
                <a:solidFill>
                  <a:schemeClr val="dk1"/>
                </a:solidFill>
                <a:latin typeface="Open Sans"/>
                <a:ea typeface="Open Sans"/>
                <a:cs typeface="Open Sans"/>
                <a:sym typeface="Open Sans"/>
              </a:rPr>
              <a:t> </a:t>
            </a:r>
            <a:r>
              <a:rPr lang="en-US" sz="1600" b="0" i="0" dirty="0" err="1">
                <a:solidFill>
                  <a:schemeClr val="dk1"/>
                </a:solidFill>
                <a:latin typeface="Open Sans"/>
                <a:ea typeface="Open Sans"/>
                <a:cs typeface="Open Sans"/>
                <a:sym typeface="Open Sans"/>
              </a:rPr>
              <a:t>são</a:t>
            </a:r>
            <a:r>
              <a:rPr lang="en-US" sz="1600" b="0" i="0" dirty="0">
                <a:solidFill>
                  <a:schemeClr val="dk1"/>
                </a:solidFill>
                <a:latin typeface="Open Sans"/>
                <a:ea typeface="Open Sans"/>
                <a:cs typeface="Open Sans"/>
                <a:sym typeface="Open Sans"/>
              </a:rPr>
              <a:t> </a:t>
            </a:r>
            <a:r>
              <a:rPr lang="en-US" sz="1600" b="0" i="0" dirty="0" err="1">
                <a:solidFill>
                  <a:schemeClr val="dk1"/>
                </a:solidFill>
                <a:latin typeface="Open Sans"/>
                <a:ea typeface="Open Sans"/>
                <a:cs typeface="Open Sans"/>
                <a:sym typeface="Open Sans"/>
              </a:rPr>
              <a:t>aqueles</a:t>
            </a:r>
            <a:r>
              <a:rPr lang="en-US" sz="1600" b="0" i="0" dirty="0">
                <a:solidFill>
                  <a:schemeClr val="dk1"/>
                </a:solidFill>
                <a:latin typeface="Open Sans"/>
                <a:ea typeface="Open Sans"/>
                <a:cs typeface="Open Sans"/>
                <a:sym typeface="Open Sans"/>
              </a:rPr>
              <a:t> que </a:t>
            </a:r>
            <a:r>
              <a:rPr lang="en-US" sz="1600" b="0" i="0" dirty="0" err="1">
                <a:solidFill>
                  <a:schemeClr val="dk1"/>
                </a:solidFill>
                <a:latin typeface="Open Sans"/>
                <a:ea typeface="Open Sans"/>
                <a:cs typeface="Open Sans"/>
                <a:sym typeface="Open Sans"/>
              </a:rPr>
              <a:t>estão</a:t>
            </a:r>
            <a:r>
              <a:rPr lang="en-US" sz="1600" b="0" i="0" dirty="0">
                <a:solidFill>
                  <a:schemeClr val="dk1"/>
                </a:solidFill>
                <a:latin typeface="Open Sans"/>
                <a:ea typeface="Open Sans"/>
                <a:cs typeface="Open Sans"/>
                <a:sym typeface="Open Sans"/>
              </a:rPr>
              <a:t> </a:t>
            </a:r>
            <a:r>
              <a:rPr lang="en-US" sz="1600" b="0" i="0" dirty="0" err="1">
                <a:solidFill>
                  <a:schemeClr val="dk1"/>
                </a:solidFill>
                <a:latin typeface="Open Sans"/>
                <a:ea typeface="Open Sans"/>
                <a:cs typeface="Open Sans"/>
                <a:sym typeface="Open Sans"/>
              </a:rPr>
              <a:t>separados</a:t>
            </a:r>
            <a:r>
              <a:rPr lang="en-US" sz="1600" b="0" i="0" dirty="0">
                <a:solidFill>
                  <a:schemeClr val="dk1"/>
                </a:solidFill>
                <a:latin typeface="Open Sans"/>
                <a:ea typeface="Open Sans"/>
                <a:cs typeface="Open Sans"/>
                <a:sym typeface="Open Sans"/>
              </a:rPr>
              <a:t> das </a:t>
            </a:r>
            <a:r>
              <a:rPr lang="en-US" sz="1600" b="0" i="0" dirty="0" err="1">
                <a:solidFill>
                  <a:schemeClr val="dk1"/>
                </a:solidFill>
                <a:latin typeface="Open Sans"/>
                <a:ea typeface="Open Sans"/>
                <a:cs typeface="Open Sans"/>
                <a:sym typeface="Open Sans"/>
              </a:rPr>
              <a:t>outras</a:t>
            </a:r>
            <a:r>
              <a:rPr lang="en-US" sz="1600" b="0" i="0" dirty="0">
                <a:solidFill>
                  <a:schemeClr val="dk1"/>
                </a:solidFill>
                <a:latin typeface="Open Sans"/>
                <a:ea typeface="Open Sans"/>
                <a:cs typeface="Open Sans"/>
                <a:sym typeface="Open Sans"/>
              </a:rPr>
              <a:t> </a:t>
            </a:r>
            <a:r>
              <a:rPr lang="en-US" sz="1600" b="0" i="0" dirty="0" err="1">
                <a:solidFill>
                  <a:schemeClr val="dk1"/>
                </a:solidFill>
                <a:latin typeface="Open Sans"/>
                <a:ea typeface="Open Sans"/>
                <a:cs typeface="Open Sans"/>
                <a:sym typeface="Open Sans"/>
              </a:rPr>
              <a:t>camadas</a:t>
            </a:r>
            <a:r>
              <a:rPr lang="en-US" sz="1600" b="0" i="0" dirty="0">
                <a:solidFill>
                  <a:schemeClr val="dk1"/>
                </a:solidFill>
                <a:latin typeface="Open Sans"/>
                <a:ea typeface="Open Sans"/>
                <a:cs typeface="Open Sans"/>
                <a:sym typeface="Open Sans"/>
              </a:rPr>
              <a:t> </a:t>
            </a:r>
            <a:r>
              <a:rPr lang="en-US" sz="1600" b="0" i="0" dirty="0" err="1">
                <a:solidFill>
                  <a:schemeClr val="dk1"/>
                </a:solidFill>
                <a:latin typeface="Open Sans"/>
                <a:ea typeface="Open Sans"/>
                <a:cs typeface="Open Sans"/>
                <a:sym typeface="Open Sans"/>
              </a:rPr>
              <a:t>por</a:t>
            </a:r>
            <a:r>
              <a:rPr lang="en-US" sz="1600" b="0" i="0" dirty="0">
                <a:solidFill>
                  <a:schemeClr val="dk1"/>
                </a:solidFill>
                <a:latin typeface="Open Sans"/>
                <a:ea typeface="Open Sans"/>
                <a:cs typeface="Open Sans"/>
                <a:sym typeface="Open Sans"/>
              </a:rPr>
              <a:t> </a:t>
            </a:r>
            <a:r>
              <a:rPr lang="en-US" sz="1600" b="0" i="0" dirty="0" err="1">
                <a:solidFill>
                  <a:schemeClr val="dk1"/>
                </a:solidFill>
                <a:latin typeface="Open Sans"/>
                <a:ea typeface="Open Sans"/>
                <a:cs typeface="Open Sans"/>
                <a:sym typeface="Open Sans"/>
              </a:rPr>
              <a:t>rochas</a:t>
            </a:r>
            <a:r>
              <a:rPr lang="en-US" sz="1600" b="0" i="0" dirty="0">
                <a:solidFill>
                  <a:schemeClr val="dk1"/>
                </a:solidFill>
                <a:latin typeface="Open Sans"/>
                <a:ea typeface="Open Sans"/>
                <a:cs typeface="Open Sans"/>
                <a:sym typeface="Open Sans"/>
              </a:rPr>
              <a:t> </a:t>
            </a:r>
            <a:r>
              <a:rPr lang="en-US" sz="1600" b="0" i="0" dirty="0" err="1">
                <a:solidFill>
                  <a:schemeClr val="dk1"/>
                </a:solidFill>
                <a:latin typeface="Open Sans"/>
                <a:ea typeface="Open Sans"/>
                <a:cs typeface="Open Sans"/>
                <a:sym typeface="Open Sans"/>
              </a:rPr>
              <a:t>duras</a:t>
            </a:r>
            <a:r>
              <a:rPr lang="en-US" sz="1600" b="0" i="0" dirty="0">
                <a:solidFill>
                  <a:schemeClr val="dk1"/>
                </a:solidFill>
                <a:latin typeface="Open Sans"/>
                <a:ea typeface="Open Sans"/>
                <a:cs typeface="Open Sans"/>
                <a:sym typeface="Open Sans"/>
              </a:rPr>
              <a:t> e </a:t>
            </a:r>
            <a:r>
              <a:rPr lang="en-US" sz="1600" b="0" i="0" dirty="0" err="1">
                <a:solidFill>
                  <a:schemeClr val="dk1"/>
                </a:solidFill>
                <a:latin typeface="Open Sans"/>
                <a:ea typeface="Open Sans"/>
                <a:cs typeface="Open Sans"/>
                <a:sym typeface="Open Sans"/>
              </a:rPr>
              <a:t>impermeáveis</a:t>
            </a:r>
            <a:r>
              <a:rPr lang="en-US" sz="1600" b="0" i="0" dirty="0">
                <a:solidFill>
                  <a:schemeClr val="dk1"/>
                </a:solidFill>
                <a:latin typeface="Open Sans"/>
                <a:ea typeface="Open Sans"/>
                <a:cs typeface="Open Sans"/>
                <a:sym typeface="Open Sans"/>
              </a:rPr>
              <a:t>, </a:t>
            </a:r>
            <a:r>
              <a:rPr lang="en-US" sz="1600" b="0" i="0" dirty="0" err="1">
                <a:solidFill>
                  <a:schemeClr val="dk1"/>
                </a:solidFill>
                <a:latin typeface="Open Sans"/>
                <a:ea typeface="Open Sans"/>
                <a:cs typeface="Open Sans"/>
                <a:sym typeface="Open Sans"/>
              </a:rPr>
              <a:t>também</a:t>
            </a:r>
            <a:r>
              <a:rPr lang="en-US" sz="1600" b="0" i="0" dirty="0">
                <a:solidFill>
                  <a:schemeClr val="dk1"/>
                </a:solidFill>
                <a:latin typeface="Open Sans"/>
                <a:ea typeface="Open Sans"/>
                <a:cs typeface="Open Sans"/>
                <a:sym typeface="Open Sans"/>
              </a:rPr>
              <a:t> </a:t>
            </a:r>
            <a:r>
              <a:rPr lang="en-US" sz="1600" b="0" i="0" dirty="0" err="1">
                <a:solidFill>
                  <a:schemeClr val="dk1"/>
                </a:solidFill>
                <a:latin typeface="Open Sans"/>
                <a:ea typeface="Open Sans"/>
                <a:cs typeface="Open Sans"/>
                <a:sym typeface="Open Sans"/>
              </a:rPr>
              <a:t>chamadas</a:t>
            </a:r>
            <a:r>
              <a:rPr lang="en-US" sz="1600" b="0" i="0" dirty="0">
                <a:solidFill>
                  <a:schemeClr val="dk1"/>
                </a:solidFill>
                <a:latin typeface="Open Sans"/>
                <a:ea typeface="Open Sans"/>
                <a:cs typeface="Open Sans"/>
                <a:sym typeface="Open Sans"/>
              </a:rPr>
              <a:t> de </a:t>
            </a:r>
            <a:r>
              <a:rPr lang="en-US" sz="1600" b="0" i="0" dirty="0" err="1">
                <a:solidFill>
                  <a:schemeClr val="dk1"/>
                </a:solidFill>
                <a:latin typeface="Open Sans"/>
                <a:ea typeface="Open Sans"/>
                <a:cs typeface="Open Sans"/>
                <a:sym typeface="Open Sans"/>
              </a:rPr>
              <a:t>aquitardos</a:t>
            </a:r>
            <a:r>
              <a:rPr lang="en-US" sz="1600" b="0" i="0" dirty="0">
                <a:solidFill>
                  <a:schemeClr val="dk1"/>
                </a:solidFill>
                <a:latin typeface="Open Sans"/>
                <a:ea typeface="Open Sans"/>
                <a:cs typeface="Open Sans"/>
                <a:sym typeface="Open Sans"/>
              </a:rPr>
              <a:t>. </a:t>
            </a:r>
            <a:r>
              <a:rPr lang="en-US" sz="1600" b="0" i="0" dirty="0" err="1">
                <a:solidFill>
                  <a:schemeClr val="dk1"/>
                </a:solidFill>
                <a:latin typeface="Open Sans"/>
                <a:ea typeface="Open Sans"/>
                <a:cs typeface="Open Sans"/>
                <a:sym typeface="Open Sans"/>
              </a:rPr>
              <a:t>Os</a:t>
            </a:r>
            <a:r>
              <a:rPr lang="en-US" sz="1600" b="0" i="0" dirty="0">
                <a:solidFill>
                  <a:schemeClr val="dk1"/>
                </a:solidFill>
                <a:latin typeface="Open Sans"/>
                <a:ea typeface="Open Sans"/>
                <a:cs typeface="Open Sans"/>
                <a:sym typeface="Open Sans"/>
              </a:rPr>
              <a:t> </a:t>
            </a:r>
            <a:r>
              <a:rPr lang="en-US" sz="1600" b="0" i="0" dirty="0" err="1">
                <a:solidFill>
                  <a:schemeClr val="dk1"/>
                </a:solidFill>
                <a:latin typeface="Open Sans"/>
                <a:ea typeface="Open Sans"/>
                <a:cs typeface="Open Sans"/>
                <a:sym typeface="Open Sans"/>
              </a:rPr>
              <a:t>aquíferos</a:t>
            </a:r>
            <a:r>
              <a:rPr lang="en-US" sz="1600" b="0" i="0" dirty="0">
                <a:solidFill>
                  <a:schemeClr val="dk1"/>
                </a:solidFill>
                <a:latin typeface="Open Sans"/>
                <a:ea typeface="Open Sans"/>
                <a:cs typeface="Open Sans"/>
                <a:sym typeface="Open Sans"/>
              </a:rPr>
              <a:t> </a:t>
            </a:r>
            <a:r>
              <a:rPr lang="en-US" sz="1600" b="0" i="0" dirty="0" err="1">
                <a:solidFill>
                  <a:schemeClr val="dk1"/>
                </a:solidFill>
                <a:latin typeface="Open Sans"/>
                <a:ea typeface="Open Sans"/>
                <a:cs typeface="Open Sans"/>
                <a:sym typeface="Open Sans"/>
              </a:rPr>
              <a:t>não</a:t>
            </a:r>
            <a:r>
              <a:rPr lang="en-US" sz="1600" b="0" i="0" dirty="0">
                <a:solidFill>
                  <a:schemeClr val="dk1"/>
                </a:solidFill>
                <a:latin typeface="Open Sans"/>
                <a:ea typeface="Open Sans"/>
                <a:cs typeface="Open Sans"/>
                <a:sym typeface="Open Sans"/>
              </a:rPr>
              <a:t> </a:t>
            </a:r>
            <a:r>
              <a:rPr lang="en-US" sz="1600" b="0" i="0" dirty="0" err="1">
                <a:solidFill>
                  <a:schemeClr val="dk1"/>
                </a:solidFill>
                <a:latin typeface="Open Sans"/>
                <a:ea typeface="Open Sans"/>
                <a:cs typeface="Open Sans"/>
                <a:sym typeface="Open Sans"/>
              </a:rPr>
              <a:t>confinados</a:t>
            </a:r>
            <a:r>
              <a:rPr lang="en-US" sz="1600" b="0" i="0" dirty="0">
                <a:solidFill>
                  <a:schemeClr val="dk1"/>
                </a:solidFill>
                <a:latin typeface="Open Sans"/>
                <a:ea typeface="Open Sans"/>
                <a:cs typeface="Open Sans"/>
                <a:sym typeface="Open Sans"/>
              </a:rPr>
              <a:t> </a:t>
            </a:r>
            <a:r>
              <a:rPr lang="en-US" sz="1600" b="0" i="0" dirty="0" err="1">
                <a:solidFill>
                  <a:schemeClr val="dk1"/>
                </a:solidFill>
                <a:latin typeface="Open Sans"/>
                <a:ea typeface="Open Sans"/>
                <a:cs typeface="Open Sans"/>
                <a:sym typeface="Open Sans"/>
              </a:rPr>
              <a:t>também</a:t>
            </a:r>
            <a:r>
              <a:rPr lang="en-US" sz="1600" b="0" i="0" dirty="0">
                <a:solidFill>
                  <a:schemeClr val="dk1"/>
                </a:solidFill>
                <a:latin typeface="Open Sans"/>
                <a:ea typeface="Open Sans"/>
                <a:cs typeface="Open Sans"/>
                <a:sym typeface="Open Sans"/>
              </a:rPr>
              <a:t> </a:t>
            </a:r>
            <a:r>
              <a:rPr lang="en-US" sz="1600" b="0" i="0" dirty="0" err="1">
                <a:solidFill>
                  <a:schemeClr val="dk1"/>
                </a:solidFill>
                <a:latin typeface="Open Sans"/>
                <a:ea typeface="Open Sans"/>
                <a:cs typeface="Open Sans"/>
                <a:sym typeface="Open Sans"/>
              </a:rPr>
              <a:t>são</a:t>
            </a:r>
            <a:r>
              <a:rPr lang="en-US" sz="1600" b="0" i="0" dirty="0">
                <a:solidFill>
                  <a:schemeClr val="dk1"/>
                </a:solidFill>
                <a:latin typeface="Open Sans"/>
                <a:ea typeface="Open Sans"/>
                <a:cs typeface="Open Sans"/>
                <a:sym typeface="Open Sans"/>
              </a:rPr>
              <a:t> </a:t>
            </a:r>
            <a:r>
              <a:rPr lang="en-US" sz="1600" b="0" i="0" dirty="0" err="1">
                <a:solidFill>
                  <a:schemeClr val="dk1"/>
                </a:solidFill>
                <a:latin typeface="Open Sans"/>
                <a:ea typeface="Open Sans"/>
                <a:cs typeface="Open Sans"/>
                <a:sym typeface="Open Sans"/>
              </a:rPr>
              <a:t>facilmente</a:t>
            </a:r>
            <a:r>
              <a:rPr lang="en-US" sz="1600" b="0" i="0" dirty="0">
                <a:solidFill>
                  <a:schemeClr val="dk1"/>
                </a:solidFill>
                <a:latin typeface="Open Sans"/>
                <a:ea typeface="Open Sans"/>
                <a:cs typeface="Open Sans"/>
                <a:sym typeface="Open Sans"/>
              </a:rPr>
              <a:t> </a:t>
            </a:r>
            <a:r>
              <a:rPr lang="en-US" sz="1600" b="0" i="0" dirty="0" err="1">
                <a:solidFill>
                  <a:schemeClr val="dk1"/>
                </a:solidFill>
                <a:latin typeface="Open Sans"/>
                <a:ea typeface="Open Sans"/>
                <a:cs typeface="Open Sans"/>
                <a:sym typeface="Open Sans"/>
              </a:rPr>
              <a:t>acessíveis</a:t>
            </a:r>
            <a:r>
              <a:rPr lang="en-US" sz="1600" b="0" i="0" dirty="0">
                <a:solidFill>
                  <a:schemeClr val="dk1"/>
                </a:solidFill>
                <a:latin typeface="Open Sans"/>
                <a:ea typeface="Open Sans"/>
                <a:cs typeface="Open Sans"/>
                <a:sym typeface="Open Sans"/>
              </a:rPr>
              <a:t>, e </a:t>
            </a:r>
            <a:r>
              <a:rPr lang="en-US" sz="1600" b="0" i="0" dirty="0" err="1">
                <a:solidFill>
                  <a:schemeClr val="dk1"/>
                </a:solidFill>
                <a:latin typeface="Open Sans"/>
                <a:ea typeface="Open Sans"/>
                <a:cs typeface="Open Sans"/>
                <a:sym typeface="Open Sans"/>
              </a:rPr>
              <a:t>nossas</a:t>
            </a:r>
            <a:r>
              <a:rPr lang="en-US" sz="1600" b="0" i="0" dirty="0">
                <a:solidFill>
                  <a:schemeClr val="dk1"/>
                </a:solidFill>
                <a:latin typeface="Open Sans"/>
                <a:ea typeface="Open Sans"/>
                <a:cs typeface="Open Sans"/>
                <a:sym typeface="Open Sans"/>
              </a:rPr>
              <a:t> </a:t>
            </a:r>
            <a:r>
              <a:rPr lang="en-US" sz="1600" b="0" i="0" dirty="0" err="1">
                <a:solidFill>
                  <a:schemeClr val="dk1"/>
                </a:solidFill>
                <a:latin typeface="Open Sans"/>
                <a:ea typeface="Open Sans"/>
                <a:cs typeface="Open Sans"/>
                <a:sym typeface="Open Sans"/>
              </a:rPr>
              <a:t>bombas</a:t>
            </a:r>
            <a:r>
              <a:rPr lang="en-US" sz="1600" b="0" i="0" dirty="0">
                <a:solidFill>
                  <a:schemeClr val="dk1"/>
                </a:solidFill>
                <a:latin typeface="Open Sans"/>
                <a:ea typeface="Open Sans"/>
                <a:cs typeface="Open Sans"/>
                <a:sym typeface="Open Sans"/>
              </a:rPr>
              <a:t> de </a:t>
            </a:r>
            <a:r>
              <a:rPr lang="en-US" sz="1600" b="0" i="0" dirty="0" err="1">
                <a:solidFill>
                  <a:schemeClr val="dk1"/>
                </a:solidFill>
                <a:latin typeface="Open Sans"/>
                <a:ea typeface="Open Sans"/>
                <a:cs typeface="Open Sans"/>
                <a:sym typeface="Open Sans"/>
              </a:rPr>
              <a:t>água</a:t>
            </a:r>
            <a:r>
              <a:rPr lang="en-US" sz="1600" b="0" i="0" dirty="0">
                <a:solidFill>
                  <a:schemeClr val="dk1"/>
                </a:solidFill>
                <a:latin typeface="Open Sans"/>
                <a:ea typeface="Open Sans"/>
                <a:cs typeface="Open Sans"/>
                <a:sym typeface="Open Sans"/>
              </a:rPr>
              <a:t> </a:t>
            </a:r>
            <a:r>
              <a:rPr lang="en-US" sz="1600" b="0" i="0" dirty="0" err="1">
                <a:solidFill>
                  <a:schemeClr val="dk1"/>
                </a:solidFill>
                <a:latin typeface="Open Sans"/>
                <a:ea typeface="Open Sans"/>
                <a:cs typeface="Open Sans"/>
                <a:sym typeface="Open Sans"/>
              </a:rPr>
              <a:t>modernas</a:t>
            </a:r>
            <a:r>
              <a:rPr lang="en-US" sz="1600" b="0" i="0" dirty="0">
                <a:solidFill>
                  <a:schemeClr val="dk1"/>
                </a:solidFill>
                <a:latin typeface="Open Sans"/>
                <a:ea typeface="Open Sans"/>
                <a:cs typeface="Open Sans"/>
                <a:sym typeface="Open Sans"/>
              </a:rPr>
              <a:t> </a:t>
            </a:r>
            <a:r>
              <a:rPr lang="en-US" sz="1600" b="0" i="0" dirty="0" err="1">
                <a:solidFill>
                  <a:schemeClr val="dk1"/>
                </a:solidFill>
                <a:latin typeface="Open Sans"/>
                <a:ea typeface="Open Sans"/>
                <a:cs typeface="Open Sans"/>
                <a:sym typeface="Open Sans"/>
              </a:rPr>
              <a:t>geralmente</a:t>
            </a:r>
            <a:r>
              <a:rPr lang="en-US" sz="1600" b="0" i="0" dirty="0">
                <a:solidFill>
                  <a:schemeClr val="dk1"/>
                </a:solidFill>
                <a:latin typeface="Open Sans"/>
                <a:ea typeface="Open Sans"/>
                <a:cs typeface="Open Sans"/>
                <a:sym typeface="Open Sans"/>
              </a:rPr>
              <a:t> </a:t>
            </a:r>
            <a:r>
              <a:rPr lang="en-US" sz="1600" b="0" i="0" dirty="0" err="1">
                <a:solidFill>
                  <a:schemeClr val="dk1"/>
                </a:solidFill>
                <a:latin typeface="Open Sans"/>
                <a:ea typeface="Open Sans"/>
                <a:cs typeface="Open Sans"/>
                <a:sym typeface="Open Sans"/>
              </a:rPr>
              <a:t>extraem</a:t>
            </a:r>
            <a:r>
              <a:rPr lang="en-US" sz="1600" b="0" i="0" dirty="0">
                <a:solidFill>
                  <a:schemeClr val="dk1"/>
                </a:solidFill>
                <a:latin typeface="Open Sans"/>
                <a:ea typeface="Open Sans"/>
                <a:cs typeface="Open Sans"/>
                <a:sym typeface="Open Sans"/>
              </a:rPr>
              <a:t> </a:t>
            </a:r>
            <a:r>
              <a:rPr lang="en-US" sz="1600" b="0" i="0" dirty="0" err="1">
                <a:solidFill>
                  <a:schemeClr val="dk1"/>
                </a:solidFill>
                <a:latin typeface="Open Sans"/>
                <a:ea typeface="Open Sans"/>
                <a:cs typeface="Open Sans"/>
                <a:sym typeface="Open Sans"/>
              </a:rPr>
              <a:t>água</a:t>
            </a:r>
            <a:r>
              <a:rPr lang="en-US" sz="1600" b="0" i="0" dirty="0">
                <a:solidFill>
                  <a:schemeClr val="dk1"/>
                </a:solidFill>
                <a:latin typeface="Open Sans"/>
                <a:ea typeface="Open Sans"/>
                <a:cs typeface="Open Sans"/>
                <a:sym typeface="Open Sans"/>
              </a:rPr>
              <a:t> dessa </a:t>
            </a:r>
            <a:r>
              <a:rPr lang="en-US" sz="1600" b="0" i="0" dirty="0" err="1">
                <a:solidFill>
                  <a:schemeClr val="dk1"/>
                </a:solidFill>
                <a:latin typeface="Open Sans"/>
                <a:ea typeface="Open Sans"/>
                <a:cs typeface="Open Sans"/>
                <a:sym typeface="Open Sans"/>
              </a:rPr>
              <a:t>camada</a:t>
            </a:r>
            <a:r>
              <a:rPr lang="en-US" sz="1600" b="0" i="0" dirty="0">
                <a:solidFill>
                  <a:schemeClr val="dk1"/>
                </a:solidFill>
                <a:latin typeface="Open Sans"/>
                <a:ea typeface="Open Sans"/>
                <a:cs typeface="Open Sans"/>
                <a:sym typeface="Open Sans"/>
              </a:rPr>
              <a:t>. </a:t>
            </a:r>
            <a:r>
              <a:rPr lang="en-US" sz="1600" b="0" i="0" dirty="0" err="1">
                <a:solidFill>
                  <a:schemeClr val="dk1"/>
                </a:solidFill>
                <a:latin typeface="Open Sans"/>
                <a:ea typeface="Open Sans"/>
                <a:cs typeface="Open Sans"/>
                <a:sym typeface="Open Sans"/>
              </a:rPr>
              <a:t>Os</a:t>
            </a:r>
            <a:r>
              <a:rPr lang="en-US" sz="1600" b="0" i="0" dirty="0">
                <a:solidFill>
                  <a:schemeClr val="dk1"/>
                </a:solidFill>
                <a:latin typeface="Open Sans"/>
                <a:ea typeface="Open Sans"/>
                <a:cs typeface="Open Sans"/>
                <a:sym typeface="Open Sans"/>
              </a:rPr>
              <a:t> </a:t>
            </a:r>
            <a:r>
              <a:rPr lang="en-US" sz="1600" b="0" i="0" dirty="0" err="1">
                <a:solidFill>
                  <a:schemeClr val="dk1"/>
                </a:solidFill>
                <a:latin typeface="Open Sans"/>
                <a:ea typeface="Open Sans"/>
                <a:cs typeface="Open Sans"/>
                <a:sym typeface="Open Sans"/>
              </a:rPr>
              <a:t>aquíferos</a:t>
            </a:r>
            <a:r>
              <a:rPr lang="en-US" sz="1600" b="0" i="0" dirty="0">
                <a:solidFill>
                  <a:schemeClr val="dk1"/>
                </a:solidFill>
                <a:latin typeface="Open Sans"/>
                <a:ea typeface="Open Sans"/>
                <a:cs typeface="Open Sans"/>
                <a:sym typeface="Open Sans"/>
              </a:rPr>
              <a:t> </a:t>
            </a:r>
            <a:r>
              <a:rPr lang="en-US" sz="1600" b="0" i="0" dirty="0" err="1">
                <a:solidFill>
                  <a:schemeClr val="dk1"/>
                </a:solidFill>
                <a:latin typeface="Open Sans"/>
                <a:ea typeface="Open Sans"/>
                <a:cs typeface="Open Sans"/>
                <a:sym typeface="Open Sans"/>
              </a:rPr>
              <a:t>confinados</a:t>
            </a:r>
            <a:r>
              <a:rPr lang="en-US" sz="1600" b="0" i="0" dirty="0">
                <a:solidFill>
                  <a:schemeClr val="dk1"/>
                </a:solidFill>
                <a:latin typeface="Open Sans"/>
                <a:ea typeface="Open Sans"/>
                <a:cs typeface="Open Sans"/>
                <a:sym typeface="Open Sans"/>
              </a:rPr>
              <a:t> </a:t>
            </a:r>
            <a:r>
              <a:rPr lang="en-US" sz="1600" b="0" i="0" dirty="0" err="1">
                <a:solidFill>
                  <a:schemeClr val="dk1"/>
                </a:solidFill>
                <a:latin typeface="Open Sans"/>
                <a:ea typeface="Open Sans"/>
                <a:cs typeface="Open Sans"/>
                <a:sym typeface="Open Sans"/>
              </a:rPr>
              <a:t>geralmente</a:t>
            </a:r>
            <a:r>
              <a:rPr lang="en-US" sz="1600" b="0" i="0" dirty="0">
                <a:solidFill>
                  <a:schemeClr val="dk1"/>
                </a:solidFill>
                <a:latin typeface="Open Sans"/>
                <a:ea typeface="Open Sans"/>
                <a:cs typeface="Open Sans"/>
                <a:sym typeface="Open Sans"/>
              </a:rPr>
              <a:t> </a:t>
            </a:r>
            <a:r>
              <a:rPr lang="en-US" sz="1600" b="0" i="0" dirty="0" err="1">
                <a:solidFill>
                  <a:schemeClr val="dk1"/>
                </a:solidFill>
                <a:latin typeface="Open Sans"/>
                <a:ea typeface="Open Sans"/>
                <a:cs typeface="Open Sans"/>
                <a:sym typeface="Open Sans"/>
              </a:rPr>
              <a:t>requerem</a:t>
            </a:r>
            <a:r>
              <a:rPr lang="en-US" sz="1600" b="0" i="0" dirty="0">
                <a:solidFill>
                  <a:schemeClr val="dk1"/>
                </a:solidFill>
                <a:latin typeface="Open Sans"/>
                <a:ea typeface="Open Sans"/>
                <a:cs typeface="Open Sans"/>
                <a:sym typeface="Open Sans"/>
              </a:rPr>
              <a:t> </a:t>
            </a:r>
            <a:r>
              <a:rPr lang="en-US" sz="1600" b="0" i="0" dirty="0" err="1">
                <a:solidFill>
                  <a:schemeClr val="dk1"/>
                </a:solidFill>
                <a:latin typeface="Open Sans"/>
                <a:ea typeface="Open Sans"/>
                <a:cs typeface="Open Sans"/>
                <a:sym typeface="Open Sans"/>
              </a:rPr>
              <a:t>poços</a:t>
            </a:r>
            <a:r>
              <a:rPr lang="en-US" sz="1600" b="0" i="0" dirty="0">
                <a:solidFill>
                  <a:schemeClr val="dk1"/>
                </a:solidFill>
                <a:latin typeface="Open Sans"/>
                <a:ea typeface="Open Sans"/>
                <a:cs typeface="Open Sans"/>
                <a:sym typeface="Open Sans"/>
              </a:rPr>
              <a:t> </a:t>
            </a:r>
            <a:r>
              <a:rPr lang="en-US" sz="1600" b="0" i="0" dirty="0" err="1">
                <a:solidFill>
                  <a:schemeClr val="dk1"/>
                </a:solidFill>
                <a:latin typeface="Open Sans"/>
                <a:ea typeface="Open Sans"/>
                <a:cs typeface="Open Sans"/>
                <a:sym typeface="Open Sans"/>
              </a:rPr>
              <a:t>profundos</a:t>
            </a:r>
            <a:r>
              <a:rPr lang="en-US" sz="1600" b="0" i="0" dirty="0">
                <a:solidFill>
                  <a:schemeClr val="dk1"/>
                </a:solidFill>
                <a:latin typeface="Open Sans"/>
                <a:ea typeface="Open Sans"/>
                <a:cs typeface="Open Sans"/>
                <a:sym typeface="Open Sans"/>
              </a:rPr>
              <a:t> e </a:t>
            </a:r>
            <a:r>
              <a:rPr lang="en-US" sz="1600" b="0" i="0" dirty="0" err="1">
                <a:solidFill>
                  <a:schemeClr val="dk1"/>
                </a:solidFill>
                <a:latin typeface="Open Sans"/>
                <a:ea typeface="Open Sans"/>
                <a:cs typeface="Open Sans"/>
                <a:sym typeface="Open Sans"/>
              </a:rPr>
              <a:t>artesianos</a:t>
            </a:r>
            <a:r>
              <a:rPr lang="en-US" sz="1600" b="0" i="0" dirty="0">
                <a:solidFill>
                  <a:schemeClr val="dk1"/>
                </a:solidFill>
                <a:latin typeface="Open Sans"/>
                <a:ea typeface="Open Sans"/>
                <a:cs typeface="Open Sans"/>
                <a:sym typeface="Open Sans"/>
              </a:rPr>
              <a:t> para </a:t>
            </a:r>
            <a:r>
              <a:rPr lang="en-US" sz="1600" b="0" i="0" dirty="0" err="1">
                <a:solidFill>
                  <a:schemeClr val="dk1"/>
                </a:solidFill>
                <a:latin typeface="Open Sans"/>
                <a:ea typeface="Open Sans"/>
                <a:cs typeface="Open Sans"/>
                <a:sym typeface="Open Sans"/>
              </a:rPr>
              <a:t>acessar</a:t>
            </a:r>
            <a:r>
              <a:rPr lang="en-US" sz="1600" b="0" i="0" dirty="0">
                <a:solidFill>
                  <a:schemeClr val="dk1"/>
                </a:solidFill>
                <a:latin typeface="Open Sans"/>
                <a:ea typeface="Open Sans"/>
                <a:cs typeface="Open Sans"/>
                <a:sym typeface="Open Sans"/>
              </a:rPr>
              <a:t> a </a:t>
            </a:r>
            <a:r>
              <a:rPr lang="en-US" sz="1600" b="0" i="0" dirty="0" err="1">
                <a:solidFill>
                  <a:schemeClr val="dk1"/>
                </a:solidFill>
                <a:latin typeface="Open Sans"/>
                <a:ea typeface="Open Sans"/>
                <a:cs typeface="Open Sans"/>
                <a:sym typeface="Open Sans"/>
              </a:rPr>
              <a:t>água</a:t>
            </a:r>
            <a:r>
              <a:rPr lang="en-US" sz="1600" b="0" i="0" dirty="0">
                <a:solidFill>
                  <a:schemeClr val="dk1"/>
                </a:solidFill>
                <a:latin typeface="Open Sans"/>
                <a:ea typeface="Open Sans"/>
                <a:cs typeface="Open Sans"/>
                <a:sym typeface="Open Sans"/>
              </a:rPr>
              <a:t> </a:t>
            </a:r>
            <a:r>
              <a:rPr lang="en-US" sz="1600" b="0" i="0" dirty="0" err="1">
                <a:solidFill>
                  <a:schemeClr val="dk1"/>
                </a:solidFill>
                <a:latin typeface="Open Sans"/>
                <a:ea typeface="Open Sans"/>
                <a:cs typeface="Open Sans"/>
                <a:sym typeface="Open Sans"/>
              </a:rPr>
              <a:t>em</a:t>
            </a:r>
            <a:r>
              <a:rPr lang="en-US" sz="1600" b="0" i="0" dirty="0">
                <a:solidFill>
                  <a:schemeClr val="dk1"/>
                </a:solidFill>
                <a:latin typeface="Open Sans"/>
                <a:ea typeface="Open Sans"/>
                <a:cs typeface="Open Sans"/>
                <a:sym typeface="Open Sans"/>
              </a:rPr>
              <a:t> </a:t>
            </a:r>
            <a:r>
              <a:rPr lang="en-US" sz="1600" b="0" i="0" dirty="0" err="1">
                <a:solidFill>
                  <a:schemeClr val="dk1"/>
                </a:solidFill>
                <a:latin typeface="Open Sans"/>
                <a:ea typeface="Open Sans"/>
                <a:cs typeface="Open Sans"/>
                <a:sym typeface="Open Sans"/>
              </a:rPr>
              <a:t>seu</a:t>
            </a:r>
            <a:r>
              <a:rPr lang="en-US" sz="1600" b="0" i="0" dirty="0">
                <a:solidFill>
                  <a:schemeClr val="dk1"/>
                </a:solidFill>
                <a:latin typeface="Open Sans"/>
                <a:ea typeface="Open Sans"/>
                <a:cs typeface="Open Sans"/>
                <a:sym typeface="Open Sans"/>
              </a:rPr>
              <a:t> interior. </a:t>
            </a:r>
            <a:r>
              <a:rPr lang="en-US" sz="1600" dirty="0" err="1">
                <a:solidFill>
                  <a:schemeClr val="dk1"/>
                </a:solidFill>
                <a:latin typeface="Open Sans"/>
                <a:ea typeface="Open Sans"/>
                <a:cs typeface="Open Sans"/>
                <a:sym typeface="Open Sans"/>
              </a:rPr>
              <a:t>Também</a:t>
            </a:r>
            <a:r>
              <a:rPr lang="en-US" sz="1600" dirty="0">
                <a:solidFill>
                  <a:schemeClr val="dk1"/>
                </a:solidFill>
                <a:latin typeface="Open Sans"/>
                <a:ea typeface="Open Sans"/>
                <a:cs typeface="Open Sans"/>
                <a:sym typeface="Open Sans"/>
              </a:rPr>
              <a:t> </a:t>
            </a:r>
            <a:r>
              <a:rPr lang="en-US" sz="1600" dirty="0" err="1">
                <a:solidFill>
                  <a:schemeClr val="dk1"/>
                </a:solidFill>
                <a:latin typeface="Open Sans"/>
                <a:ea typeface="Open Sans"/>
                <a:cs typeface="Open Sans"/>
                <a:sym typeface="Open Sans"/>
              </a:rPr>
              <a:t>é</a:t>
            </a:r>
            <a:r>
              <a:rPr lang="en-US" sz="1600" dirty="0">
                <a:solidFill>
                  <a:schemeClr val="dk1"/>
                </a:solidFill>
                <a:latin typeface="Open Sans"/>
                <a:ea typeface="Open Sans"/>
                <a:cs typeface="Open Sans"/>
                <a:sym typeface="Open Sans"/>
              </a:rPr>
              <a:t> </a:t>
            </a:r>
            <a:r>
              <a:rPr lang="en-US" sz="1600" dirty="0" err="1">
                <a:solidFill>
                  <a:schemeClr val="dk1"/>
                </a:solidFill>
                <a:latin typeface="Open Sans"/>
                <a:ea typeface="Open Sans"/>
                <a:cs typeface="Open Sans"/>
                <a:sym typeface="Open Sans"/>
              </a:rPr>
              <a:t>interessante</a:t>
            </a:r>
            <a:r>
              <a:rPr lang="en-US" sz="1600" dirty="0">
                <a:solidFill>
                  <a:schemeClr val="dk1"/>
                </a:solidFill>
                <a:latin typeface="Open Sans"/>
                <a:ea typeface="Open Sans"/>
                <a:cs typeface="Open Sans"/>
                <a:sym typeface="Open Sans"/>
              </a:rPr>
              <a:t> </a:t>
            </a:r>
            <a:r>
              <a:rPr lang="en-US" sz="1600" dirty="0" err="1">
                <a:solidFill>
                  <a:schemeClr val="dk1"/>
                </a:solidFill>
                <a:latin typeface="Open Sans"/>
                <a:ea typeface="Open Sans"/>
                <a:cs typeface="Open Sans"/>
                <a:sym typeface="Open Sans"/>
              </a:rPr>
              <a:t>observar</a:t>
            </a:r>
            <a:r>
              <a:rPr lang="en-US" sz="1600" dirty="0">
                <a:solidFill>
                  <a:schemeClr val="dk1"/>
                </a:solidFill>
                <a:latin typeface="Open Sans"/>
                <a:ea typeface="Open Sans"/>
                <a:cs typeface="Open Sans"/>
                <a:sym typeface="Open Sans"/>
              </a:rPr>
              <a:t> que </a:t>
            </a:r>
            <a:r>
              <a:rPr lang="en-US" sz="1600" dirty="0" err="1">
                <a:solidFill>
                  <a:schemeClr val="dk1"/>
                </a:solidFill>
                <a:latin typeface="Open Sans"/>
                <a:ea typeface="Open Sans"/>
                <a:cs typeface="Open Sans"/>
                <a:sym typeface="Open Sans"/>
              </a:rPr>
              <a:t>cerca</a:t>
            </a:r>
            <a:r>
              <a:rPr lang="en-US" sz="1600" dirty="0">
                <a:solidFill>
                  <a:schemeClr val="dk1"/>
                </a:solidFill>
                <a:latin typeface="Open Sans"/>
                <a:ea typeface="Open Sans"/>
                <a:cs typeface="Open Sans"/>
                <a:sym typeface="Open Sans"/>
              </a:rPr>
              <a:t> de </a:t>
            </a:r>
            <a:r>
              <a:rPr lang="en-US" sz="1600" dirty="0">
                <a:latin typeface="Open Sans"/>
                <a:ea typeface="Open Sans"/>
                <a:cs typeface="Open Sans"/>
                <a:sym typeface="Open Sans"/>
              </a:rPr>
              <a:t>30% da </a:t>
            </a:r>
            <a:r>
              <a:rPr lang="en-US" sz="1600" dirty="0" err="1">
                <a:latin typeface="Open Sans"/>
                <a:ea typeface="Open Sans"/>
                <a:cs typeface="Open Sans"/>
                <a:sym typeface="Open Sans"/>
              </a:rPr>
              <a:t>água</a:t>
            </a:r>
            <a:r>
              <a:rPr lang="en-US" sz="1600" dirty="0">
                <a:latin typeface="Open Sans"/>
                <a:ea typeface="Open Sans"/>
                <a:cs typeface="Open Sans"/>
                <a:sym typeface="Open Sans"/>
              </a:rPr>
              <a:t> </a:t>
            </a:r>
            <a:r>
              <a:rPr lang="en-US" sz="1600" dirty="0" err="1">
                <a:latin typeface="Open Sans"/>
                <a:ea typeface="Open Sans"/>
                <a:cs typeface="Open Sans"/>
                <a:sym typeface="Open Sans"/>
              </a:rPr>
              <a:t>doce</a:t>
            </a:r>
            <a:r>
              <a:rPr lang="en-US" sz="1600" dirty="0">
                <a:latin typeface="Open Sans"/>
                <a:ea typeface="Open Sans"/>
                <a:cs typeface="Open Sans"/>
                <a:sym typeface="Open Sans"/>
              </a:rPr>
              <a:t> global </a:t>
            </a:r>
            <a:r>
              <a:rPr lang="en-US" sz="1600" dirty="0" err="1">
                <a:latin typeface="Open Sans"/>
                <a:ea typeface="Open Sans"/>
                <a:cs typeface="Open Sans"/>
                <a:sym typeface="Open Sans"/>
              </a:rPr>
              <a:t>está</a:t>
            </a:r>
            <a:r>
              <a:rPr lang="en-US" sz="1600" dirty="0">
                <a:latin typeface="Open Sans"/>
                <a:ea typeface="Open Sans"/>
                <a:cs typeface="Open Sans"/>
                <a:sym typeface="Open Sans"/>
              </a:rPr>
              <a:t> </a:t>
            </a:r>
            <a:r>
              <a:rPr lang="en-US" sz="1600" dirty="0" err="1">
                <a:latin typeface="Open Sans"/>
                <a:ea typeface="Open Sans"/>
                <a:cs typeface="Open Sans"/>
                <a:sym typeface="Open Sans"/>
              </a:rPr>
              <a:t>na</a:t>
            </a:r>
            <a:r>
              <a:rPr lang="en-US" sz="1600" dirty="0">
                <a:latin typeface="Open Sans"/>
                <a:ea typeface="Open Sans"/>
                <a:cs typeface="Open Sans"/>
                <a:sym typeface="Open Sans"/>
              </a:rPr>
              <a:t> forma de </a:t>
            </a:r>
            <a:r>
              <a:rPr lang="en-US" sz="1600" dirty="0" err="1">
                <a:latin typeface="Open Sans"/>
                <a:ea typeface="Open Sans"/>
                <a:cs typeface="Open Sans"/>
                <a:sym typeface="Open Sans"/>
              </a:rPr>
              <a:t>água</a:t>
            </a:r>
            <a:r>
              <a:rPr lang="en-US" sz="1600" dirty="0">
                <a:latin typeface="Open Sans"/>
                <a:ea typeface="Open Sans"/>
                <a:cs typeface="Open Sans"/>
                <a:sym typeface="Open Sans"/>
              </a:rPr>
              <a:t> </a:t>
            </a:r>
            <a:r>
              <a:rPr lang="en-US" sz="1600" dirty="0" err="1">
                <a:latin typeface="Open Sans"/>
                <a:ea typeface="Open Sans"/>
                <a:cs typeface="Open Sans"/>
                <a:sym typeface="Open Sans"/>
              </a:rPr>
              <a:t>subterrânea</a:t>
            </a:r>
            <a:r>
              <a:rPr lang="en-US" sz="1600" dirty="0">
                <a:latin typeface="Open Sans"/>
                <a:ea typeface="Open Sans"/>
                <a:cs typeface="Open Sans"/>
                <a:sym typeface="Open Sans"/>
              </a:rPr>
              <a:t>. E 40% de </a:t>
            </a:r>
            <a:r>
              <a:rPr lang="en-US" sz="1600" dirty="0" err="1">
                <a:latin typeface="Open Sans"/>
                <a:ea typeface="Open Sans"/>
                <a:cs typeface="Open Sans"/>
                <a:sym typeface="Open Sans"/>
              </a:rPr>
              <a:t>toda</a:t>
            </a:r>
            <a:r>
              <a:rPr lang="en-US" sz="1600" dirty="0">
                <a:latin typeface="Open Sans"/>
                <a:ea typeface="Open Sans"/>
                <a:cs typeface="Open Sans"/>
                <a:sym typeface="Open Sans"/>
              </a:rPr>
              <a:t> a </a:t>
            </a:r>
            <a:r>
              <a:rPr lang="en-US" sz="1600" dirty="0" err="1">
                <a:latin typeface="Open Sans"/>
                <a:ea typeface="Open Sans"/>
                <a:cs typeface="Open Sans"/>
                <a:sym typeface="Open Sans"/>
              </a:rPr>
              <a:t>irrigação</a:t>
            </a:r>
            <a:r>
              <a:rPr lang="en-US" sz="1600" dirty="0">
                <a:latin typeface="Open Sans"/>
                <a:ea typeface="Open Sans"/>
                <a:cs typeface="Open Sans"/>
                <a:sym typeface="Open Sans"/>
              </a:rPr>
              <a:t> do </a:t>
            </a:r>
            <a:r>
              <a:rPr lang="en-US" sz="1600" dirty="0" err="1">
                <a:latin typeface="Open Sans"/>
                <a:ea typeface="Open Sans"/>
                <a:cs typeface="Open Sans"/>
                <a:sym typeface="Open Sans"/>
              </a:rPr>
              <a:t>mundo</a:t>
            </a:r>
            <a:r>
              <a:rPr lang="en-US" sz="1600" dirty="0">
                <a:latin typeface="Open Sans"/>
                <a:ea typeface="Open Sans"/>
                <a:cs typeface="Open Sans"/>
                <a:sym typeface="Open Sans"/>
              </a:rPr>
              <a:t> </a:t>
            </a:r>
            <a:r>
              <a:rPr lang="en-US" sz="1600" dirty="0" err="1">
                <a:latin typeface="Open Sans"/>
                <a:ea typeface="Open Sans"/>
                <a:cs typeface="Open Sans"/>
                <a:sym typeface="Open Sans"/>
              </a:rPr>
              <a:t>é</a:t>
            </a:r>
            <a:r>
              <a:rPr lang="en-US" sz="1600" dirty="0">
                <a:latin typeface="Open Sans"/>
                <a:ea typeface="Open Sans"/>
                <a:cs typeface="Open Sans"/>
                <a:sym typeface="Open Sans"/>
              </a:rPr>
              <a:t> </a:t>
            </a:r>
            <a:r>
              <a:rPr lang="en-US" sz="1600" dirty="0" err="1">
                <a:latin typeface="Open Sans"/>
                <a:ea typeface="Open Sans"/>
                <a:cs typeface="Open Sans"/>
                <a:sym typeface="Open Sans"/>
              </a:rPr>
              <a:t>proveniente</a:t>
            </a:r>
            <a:r>
              <a:rPr lang="en-US" sz="1600" dirty="0">
                <a:latin typeface="Open Sans"/>
                <a:ea typeface="Open Sans"/>
                <a:cs typeface="Open Sans"/>
                <a:sym typeface="Open Sans"/>
              </a:rPr>
              <a:t> de </a:t>
            </a:r>
            <a:r>
              <a:rPr lang="en-US" sz="1600" dirty="0" err="1">
                <a:latin typeface="Open Sans"/>
                <a:ea typeface="Open Sans"/>
                <a:cs typeface="Open Sans"/>
                <a:sym typeface="Open Sans"/>
              </a:rPr>
              <a:t>fontes</a:t>
            </a:r>
            <a:r>
              <a:rPr lang="en-US" sz="1600" dirty="0">
                <a:latin typeface="Open Sans"/>
                <a:ea typeface="Open Sans"/>
                <a:cs typeface="Open Sans"/>
                <a:sym typeface="Open Sans"/>
              </a:rPr>
              <a:t> de </a:t>
            </a:r>
            <a:r>
              <a:rPr lang="en-US" sz="1600" dirty="0" err="1">
                <a:latin typeface="Open Sans"/>
                <a:ea typeface="Open Sans"/>
                <a:cs typeface="Open Sans"/>
                <a:sym typeface="Open Sans"/>
              </a:rPr>
              <a:t>água</a:t>
            </a:r>
            <a:r>
              <a:rPr lang="en-US" sz="1600" dirty="0">
                <a:latin typeface="Open Sans"/>
                <a:ea typeface="Open Sans"/>
                <a:cs typeface="Open Sans"/>
                <a:sym typeface="Open Sans"/>
              </a:rPr>
              <a:t> </a:t>
            </a:r>
            <a:r>
              <a:rPr lang="en-US" sz="1600" dirty="0" err="1">
                <a:latin typeface="Open Sans"/>
                <a:ea typeface="Open Sans"/>
                <a:cs typeface="Open Sans"/>
                <a:sym typeface="Open Sans"/>
              </a:rPr>
              <a:t>subterrânea</a:t>
            </a:r>
            <a:r>
              <a:rPr lang="en-US" sz="1600" dirty="0">
                <a:latin typeface="Open Sans"/>
                <a:ea typeface="Open Sans"/>
                <a:cs typeface="Open Sans"/>
                <a:sym typeface="Open Sans"/>
              </a:rPr>
              <a:t>. Esses </a:t>
            </a:r>
            <a:r>
              <a:rPr lang="en-US" sz="1600" dirty="0" err="1">
                <a:latin typeface="Open Sans"/>
                <a:ea typeface="Open Sans"/>
                <a:cs typeface="Open Sans"/>
                <a:sym typeface="Open Sans"/>
              </a:rPr>
              <a:t>são</a:t>
            </a:r>
            <a:r>
              <a:rPr lang="en-US" sz="1600" dirty="0">
                <a:latin typeface="Open Sans"/>
                <a:ea typeface="Open Sans"/>
                <a:cs typeface="Open Sans"/>
                <a:sym typeface="Open Sans"/>
              </a:rPr>
              <a:t> um dos </a:t>
            </a:r>
            <a:r>
              <a:rPr lang="en-US" sz="1600" dirty="0" err="1">
                <a:latin typeface="Open Sans"/>
                <a:ea typeface="Open Sans"/>
                <a:cs typeface="Open Sans"/>
                <a:sym typeface="Open Sans"/>
              </a:rPr>
              <a:t>principais</a:t>
            </a:r>
            <a:r>
              <a:rPr lang="en-US" sz="1600" dirty="0">
                <a:latin typeface="Open Sans"/>
                <a:ea typeface="Open Sans"/>
                <a:cs typeface="Open Sans"/>
                <a:sym typeface="Open Sans"/>
              </a:rPr>
              <a:t> </a:t>
            </a:r>
            <a:r>
              <a:rPr lang="en-US" sz="1600" dirty="0" err="1">
                <a:latin typeface="Open Sans"/>
                <a:ea typeface="Open Sans"/>
                <a:cs typeface="Open Sans"/>
                <a:sym typeface="Open Sans"/>
              </a:rPr>
              <a:t>motivos</a:t>
            </a:r>
            <a:r>
              <a:rPr lang="en-US" sz="1600" dirty="0">
                <a:latin typeface="Open Sans"/>
                <a:ea typeface="Open Sans"/>
                <a:cs typeface="Open Sans"/>
                <a:sym typeface="Open Sans"/>
              </a:rPr>
              <a:t> </a:t>
            </a:r>
            <a:r>
              <a:rPr lang="en-US" sz="1600" dirty="0" err="1">
                <a:latin typeface="Open Sans"/>
                <a:ea typeface="Open Sans"/>
                <a:cs typeface="Open Sans"/>
                <a:sym typeface="Open Sans"/>
              </a:rPr>
              <a:t>pelos</a:t>
            </a:r>
            <a:r>
              <a:rPr lang="en-US" sz="1600" dirty="0">
                <a:latin typeface="Open Sans"/>
                <a:ea typeface="Open Sans"/>
                <a:cs typeface="Open Sans"/>
                <a:sym typeface="Open Sans"/>
              </a:rPr>
              <a:t> quais </a:t>
            </a:r>
            <a:r>
              <a:rPr lang="en-US" sz="1600" dirty="0" err="1">
                <a:latin typeface="Open Sans"/>
                <a:ea typeface="Open Sans"/>
                <a:cs typeface="Open Sans"/>
                <a:sym typeface="Open Sans"/>
              </a:rPr>
              <a:t>estruturas</a:t>
            </a:r>
            <a:r>
              <a:rPr lang="en-US" sz="1600" dirty="0">
                <a:latin typeface="Open Sans"/>
                <a:ea typeface="Open Sans"/>
                <a:cs typeface="Open Sans"/>
                <a:sym typeface="Open Sans"/>
              </a:rPr>
              <a:t> </a:t>
            </a:r>
            <a:r>
              <a:rPr lang="en-US" sz="1600" dirty="0" err="1">
                <a:latin typeface="Open Sans"/>
                <a:ea typeface="Open Sans"/>
                <a:cs typeface="Open Sans"/>
                <a:sym typeface="Open Sans"/>
              </a:rPr>
              <a:t>como</a:t>
            </a:r>
            <a:r>
              <a:rPr lang="en-US" sz="1600" dirty="0">
                <a:latin typeface="Open Sans"/>
                <a:ea typeface="Open Sans"/>
                <a:cs typeface="Open Sans"/>
                <a:sym typeface="Open Sans"/>
              </a:rPr>
              <a:t> as CLEWs </a:t>
            </a:r>
            <a:r>
              <a:rPr lang="en-US" sz="1600" dirty="0" err="1">
                <a:latin typeface="Open Sans"/>
                <a:ea typeface="Open Sans"/>
                <a:cs typeface="Open Sans"/>
                <a:sym typeface="Open Sans"/>
              </a:rPr>
              <a:t>são</a:t>
            </a:r>
            <a:r>
              <a:rPr lang="en-US" sz="1600" dirty="0">
                <a:latin typeface="Open Sans"/>
                <a:ea typeface="Open Sans"/>
                <a:cs typeface="Open Sans"/>
                <a:sym typeface="Open Sans"/>
              </a:rPr>
              <a:t> </a:t>
            </a:r>
            <a:r>
              <a:rPr lang="en-US" sz="1600" dirty="0" err="1">
                <a:latin typeface="Open Sans"/>
                <a:ea typeface="Open Sans"/>
                <a:cs typeface="Open Sans"/>
                <a:sym typeface="Open Sans"/>
              </a:rPr>
              <a:t>usadas</a:t>
            </a:r>
            <a:r>
              <a:rPr lang="en-US" sz="1600" dirty="0">
                <a:latin typeface="Open Sans"/>
                <a:ea typeface="Open Sans"/>
                <a:cs typeface="Open Sans"/>
                <a:sym typeface="Open Sans"/>
              </a:rPr>
              <a:t> para </a:t>
            </a:r>
            <a:r>
              <a:rPr lang="en-US" sz="1600" dirty="0" err="1">
                <a:latin typeface="Open Sans"/>
                <a:ea typeface="Open Sans"/>
                <a:cs typeface="Open Sans"/>
                <a:sym typeface="Open Sans"/>
              </a:rPr>
              <a:t>explorar</a:t>
            </a:r>
            <a:r>
              <a:rPr lang="en-US" sz="1600" dirty="0">
                <a:latin typeface="Open Sans"/>
                <a:ea typeface="Open Sans"/>
                <a:cs typeface="Open Sans"/>
                <a:sym typeface="Open Sans"/>
              </a:rPr>
              <a:t> </a:t>
            </a:r>
            <a:r>
              <a:rPr lang="en-US" sz="1600" dirty="0" err="1">
                <a:latin typeface="Open Sans"/>
                <a:ea typeface="Open Sans"/>
                <a:cs typeface="Open Sans"/>
                <a:sym typeface="Open Sans"/>
              </a:rPr>
              <a:t>caminhos</a:t>
            </a:r>
            <a:r>
              <a:rPr lang="en-US" sz="1600" dirty="0">
                <a:latin typeface="Open Sans"/>
                <a:ea typeface="Open Sans"/>
                <a:cs typeface="Open Sans"/>
                <a:sym typeface="Open Sans"/>
              </a:rPr>
              <a:t> </a:t>
            </a:r>
            <a:r>
              <a:rPr lang="en-US" sz="1600" dirty="0" err="1">
                <a:latin typeface="Open Sans"/>
                <a:ea typeface="Open Sans"/>
                <a:cs typeface="Open Sans"/>
                <a:sym typeface="Open Sans"/>
              </a:rPr>
              <a:t>sustentáveis</a:t>
            </a:r>
            <a:r>
              <a:rPr lang="en-US" sz="1600" dirty="0">
                <a:latin typeface="Open Sans"/>
                <a:ea typeface="Open Sans"/>
                <a:cs typeface="Open Sans"/>
                <a:sym typeface="Open Sans"/>
              </a:rPr>
              <a:t> para usar e </a:t>
            </a:r>
            <a:r>
              <a:rPr lang="en-US" sz="1600" dirty="0" err="1">
                <a:latin typeface="Open Sans"/>
                <a:ea typeface="Open Sans"/>
                <a:cs typeface="Open Sans"/>
                <a:sym typeface="Open Sans"/>
              </a:rPr>
              <a:t>gerenciar</a:t>
            </a:r>
            <a:r>
              <a:rPr lang="en-US" sz="1600" dirty="0">
                <a:latin typeface="Open Sans"/>
                <a:ea typeface="Open Sans"/>
                <a:cs typeface="Open Sans"/>
                <a:sym typeface="Open Sans"/>
              </a:rPr>
              <a:t> </a:t>
            </a:r>
            <a:r>
              <a:rPr lang="en-US" sz="1600" dirty="0" err="1">
                <a:latin typeface="Open Sans"/>
                <a:ea typeface="Open Sans"/>
                <a:cs typeface="Open Sans"/>
                <a:sym typeface="Open Sans"/>
              </a:rPr>
              <a:t>nossos</a:t>
            </a:r>
            <a:r>
              <a:rPr lang="en-US" sz="1600" dirty="0">
                <a:latin typeface="Open Sans"/>
                <a:ea typeface="Open Sans"/>
                <a:cs typeface="Open Sans"/>
                <a:sym typeface="Open Sans"/>
              </a:rPr>
              <a:t> </a:t>
            </a:r>
            <a:r>
              <a:rPr lang="en-US" sz="1600" dirty="0" err="1">
                <a:latin typeface="Open Sans"/>
                <a:ea typeface="Open Sans"/>
                <a:cs typeface="Open Sans"/>
                <a:sym typeface="Open Sans"/>
              </a:rPr>
              <a:t>recursos</a:t>
            </a:r>
            <a:r>
              <a:rPr lang="en-US" sz="1600" dirty="0">
                <a:latin typeface="Open Sans"/>
                <a:ea typeface="Open Sans"/>
                <a:cs typeface="Open Sans"/>
                <a:sym typeface="Open Sans"/>
              </a:rPr>
              <a:t> de </a:t>
            </a:r>
            <a:r>
              <a:rPr lang="en-US" sz="1600" dirty="0" err="1">
                <a:latin typeface="Open Sans"/>
                <a:ea typeface="Open Sans"/>
                <a:cs typeface="Open Sans"/>
                <a:sym typeface="Open Sans"/>
              </a:rPr>
              <a:t>água</a:t>
            </a:r>
            <a:r>
              <a:rPr lang="en-US" sz="1600" dirty="0">
                <a:latin typeface="Open Sans"/>
                <a:ea typeface="Open Sans"/>
                <a:cs typeface="Open Sans"/>
                <a:sym typeface="Open Sans"/>
              </a:rPr>
              <a:t> </a:t>
            </a:r>
            <a:r>
              <a:rPr lang="en-US" sz="1600" dirty="0" err="1">
                <a:latin typeface="Open Sans"/>
                <a:ea typeface="Open Sans"/>
                <a:cs typeface="Open Sans"/>
                <a:sym typeface="Open Sans"/>
              </a:rPr>
              <a:t>subterrânea</a:t>
            </a:r>
            <a:r>
              <a:rPr lang="en-US" sz="1600" dirty="0">
                <a:latin typeface="Open Sans"/>
                <a:ea typeface="Open Sans"/>
                <a:cs typeface="Open Sans"/>
                <a:sym typeface="Open Sans"/>
              </a:rPr>
              <a:t>.</a:t>
            </a:r>
            <a:endParaRPr dirty="0"/>
          </a:p>
          <a:p>
            <a:pPr marL="0" marR="0" lvl="0" indent="0" algn="just" rtl="0">
              <a:lnSpc>
                <a:spcPct val="100000"/>
              </a:lnSpc>
              <a:spcBef>
                <a:spcPts val="0"/>
              </a:spcBef>
              <a:spcAft>
                <a:spcPts val="0"/>
              </a:spcAft>
              <a:buClr>
                <a:schemeClr val="dk1"/>
              </a:buClr>
              <a:buSzPts val="1600"/>
              <a:buFont typeface="Calibri"/>
              <a:buNone/>
            </a:pPr>
            <a:endParaRPr sz="1600" dirty="0">
              <a:solidFill>
                <a:schemeClr val="dk1"/>
              </a:solidFill>
              <a:latin typeface="Open Sans"/>
              <a:ea typeface="Open Sans"/>
              <a:cs typeface="Open Sans"/>
              <a:sym typeface="Open Sans"/>
            </a:endParaRPr>
          </a:p>
        </p:txBody>
      </p:sp>
      <p:sp>
        <p:nvSpPr>
          <p:cNvPr id="323" name="Google Shape;323;p23: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23</a:t>
            </a:fld>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4"/>
        <p:cNvGrpSpPr/>
        <p:nvPr/>
      </p:nvGrpSpPr>
      <p:grpSpPr>
        <a:xfrm>
          <a:off x="0" y="0"/>
          <a:ext cx="0" cy="0"/>
          <a:chOff x="0" y="0"/>
          <a:chExt cx="0" cy="0"/>
        </a:xfrm>
      </p:grpSpPr>
      <p:sp>
        <p:nvSpPr>
          <p:cNvPr id="335" name="Google Shape;335;p2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36" name="Google Shape;336;p2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just" rtl="0">
              <a:spcBef>
                <a:spcPts val="0"/>
              </a:spcBef>
              <a:spcAft>
                <a:spcPts val="0"/>
              </a:spcAft>
              <a:buNone/>
            </a:pPr>
            <a:r>
              <a:rPr lang="en-US" sz="1600" b="1" dirty="0">
                <a:latin typeface="Open Sans"/>
                <a:ea typeface="Open Sans"/>
                <a:cs typeface="Open Sans"/>
                <a:sym typeface="Open Sans"/>
              </a:rPr>
              <a:t>A </a:t>
            </a:r>
            <a:r>
              <a:rPr lang="en-US" sz="1600" b="1" dirty="0" err="1">
                <a:latin typeface="Open Sans"/>
                <a:ea typeface="Open Sans"/>
                <a:cs typeface="Open Sans"/>
                <a:sym typeface="Open Sans"/>
              </a:rPr>
              <a:t>recarga</a:t>
            </a:r>
            <a:r>
              <a:rPr lang="en-US" sz="1600" b="1" dirty="0">
                <a:latin typeface="Open Sans"/>
                <a:ea typeface="Open Sans"/>
                <a:cs typeface="Open Sans"/>
                <a:sym typeface="Open Sans"/>
              </a:rPr>
              <a:t> de </a:t>
            </a:r>
            <a:r>
              <a:rPr lang="en-US" sz="1600" b="1" dirty="0" err="1">
                <a:latin typeface="Open Sans"/>
                <a:ea typeface="Open Sans"/>
                <a:cs typeface="Open Sans"/>
                <a:sym typeface="Open Sans"/>
              </a:rPr>
              <a:t>águas</a:t>
            </a:r>
            <a:r>
              <a:rPr lang="en-US" sz="1600" b="1" dirty="0">
                <a:latin typeface="Open Sans"/>
                <a:ea typeface="Open Sans"/>
                <a:cs typeface="Open Sans"/>
                <a:sym typeface="Open Sans"/>
              </a:rPr>
              <a:t> </a:t>
            </a:r>
            <a:r>
              <a:rPr lang="en-US" sz="1600" b="1" dirty="0" err="1">
                <a:latin typeface="Open Sans"/>
                <a:ea typeface="Open Sans"/>
                <a:cs typeface="Open Sans"/>
                <a:sym typeface="Open Sans"/>
              </a:rPr>
              <a:t>subterrâneas</a:t>
            </a:r>
            <a:r>
              <a:rPr lang="en-US" sz="1600" b="1" dirty="0">
                <a:latin typeface="Open Sans"/>
                <a:ea typeface="Open Sans"/>
                <a:cs typeface="Open Sans"/>
                <a:sym typeface="Open Sans"/>
              </a:rPr>
              <a:t> </a:t>
            </a:r>
            <a:r>
              <a:rPr lang="en-US" sz="1600" dirty="0" err="1">
                <a:latin typeface="Open Sans"/>
                <a:ea typeface="Open Sans"/>
                <a:cs typeface="Open Sans"/>
                <a:sym typeface="Open Sans"/>
              </a:rPr>
              <a:t>é</a:t>
            </a:r>
            <a:r>
              <a:rPr lang="en-US" sz="1600" dirty="0">
                <a:latin typeface="Open Sans"/>
                <a:ea typeface="Open Sans"/>
                <a:cs typeface="Open Sans"/>
                <a:sym typeface="Open Sans"/>
              </a:rPr>
              <a:t> um </a:t>
            </a:r>
            <a:r>
              <a:rPr lang="en-US" sz="1600" dirty="0" err="1">
                <a:latin typeface="Open Sans"/>
                <a:ea typeface="Open Sans"/>
                <a:cs typeface="Open Sans"/>
                <a:sym typeface="Open Sans"/>
              </a:rPr>
              <a:t>processo</a:t>
            </a:r>
            <a:r>
              <a:rPr lang="en-US" sz="1600" dirty="0">
                <a:latin typeface="Open Sans"/>
                <a:ea typeface="Open Sans"/>
                <a:cs typeface="Open Sans"/>
                <a:sym typeface="Open Sans"/>
              </a:rPr>
              <a:t> </a:t>
            </a:r>
            <a:r>
              <a:rPr lang="en-US" sz="1600" dirty="0" err="1">
                <a:latin typeface="Open Sans"/>
                <a:ea typeface="Open Sans"/>
                <a:cs typeface="Open Sans"/>
                <a:sym typeface="Open Sans"/>
              </a:rPr>
              <a:t>hidrológico</a:t>
            </a:r>
            <a:r>
              <a:rPr lang="en-US" sz="1600" dirty="0">
                <a:latin typeface="Open Sans"/>
                <a:ea typeface="Open Sans"/>
                <a:cs typeface="Open Sans"/>
                <a:sym typeface="Open Sans"/>
              </a:rPr>
              <a:t> </a:t>
            </a:r>
            <a:r>
              <a:rPr lang="en-US" sz="1600" dirty="0" err="1">
                <a:latin typeface="Open Sans"/>
                <a:ea typeface="Open Sans"/>
                <a:cs typeface="Open Sans"/>
                <a:sym typeface="Open Sans"/>
              </a:rPr>
              <a:t>em</a:t>
            </a:r>
            <a:r>
              <a:rPr lang="en-US" sz="1600" dirty="0">
                <a:latin typeface="Open Sans"/>
                <a:ea typeface="Open Sans"/>
                <a:cs typeface="Open Sans"/>
                <a:sym typeface="Open Sans"/>
              </a:rPr>
              <a:t> que a </a:t>
            </a:r>
            <a:r>
              <a:rPr lang="en-US" sz="1600" dirty="0" err="1">
                <a:latin typeface="Open Sans"/>
                <a:ea typeface="Open Sans"/>
                <a:cs typeface="Open Sans"/>
                <a:sym typeface="Open Sans"/>
              </a:rPr>
              <a:t>água</a:t>
            </a:r>
            <a:r>
              <a:rPr lang="en-US" sz="1600" dirty="0">
                <a:latin typeface="Open Sans"/>
                <a:ea typeface="Open Sans"/>
                <a:cs typeface="Open Sans"/>
                <a:sym typeface="Open Sans"/>
              </a:rPr>
              <a:t> se move da </a:t>
            </a:r>
            <a:r>
              <a:rPr lang="en-US" sz="1600" dirty="0" err="1">
                <a:latin typeface="Open Sans"/>
                <a:ea typeface="Open Sans"/>
                <a:cs typeface="Open Sans"/>
                <a:sym typeface="Open Sans"/>
              </a:rPr>
              <a:t>superfície</a:t>
            </a:r>
            <a:r>
              <a:rPr lang="en-US" sz="1600" dirty="0">
                <a:latin typeface="Open Sans"/>
                <a:ea typeface="Open Sans"/>
                <a:cs typeface="Open Sans"/>
                <a:sym typeface="Open Sans"/>
              </a:rPr>
              <a:t> para o </a:t>
            </a:r>
            <a:r>
              <a:rPr lang="en-US" sz="1600" dirty="0" err="1">
                <a:latin typeface="Open Sans"/>
                <a:ea typeface="Open Sans"/>
                <a:cs typeface="Open Sans"/>
                <a:sym typeface="Open Sans"/>
              </a:rPr>
              <a:t>subsolo</a:t>
            </a:r>
            <a:r>
              <a:rPr lang="en-US" sz="1600" dirty="0">
                <a:latin typeface="Open Sans"/>
                <a:ea typeface="Open Sans"/>
                <a:cs typeface="Open Sans"/>
                <a:sym typeface="Open Sans"/>
              </a:rPr>
              <a:t>. A </a:t>
            </a:r>
            <a:r>
              <a:rPr lang="en-US" sz="1600" dirty="0" err="1">
                <a:latin typeface="Open Sans"/>
                <a:ea typeface="Open Sans"/>
                <a:cs typeface="Open Sans"/>
                <a:sym typeface="Open Sans"/>
              </a:rPr>
              <a:t>recarga</a:t>
            </a:r>
            <a:r>
              <a:rPr lang="en-US" sz="1600" dirty="0">
                <a:latin typeface="Open Sans"/>
                <a:ea typeface="Open Sans"/>
                <a:cs typeface="Open Sans"/>
                <a:sym typeface="Open Sans"/>
              </a:rPr>
              <a:t> de </a:t>
            </a:r>
            <a:r>
              <a:rPr lang="en-US" sz="1600" dirty="0" err="1">
                <a:latin typeface="Open Sans"/>
                <a:ea typeface="Open Sans"/>
                <a:cs typeface="Open Sans"/>
                <a:sym typeface="Open Sans"/>
              </a:rPr>
              <a:t>águas</a:t>
            </a:r>
            <a:r>
              <a:rPr lang="en-US" sz="1600" dirty="0">
                <a:latin typeface="Open Sans"/>
                <a:ea typeface="Open Sans"/>
                <a:cs typeface="Open Sans"/>
                <a:sym typeface="Open Sans"/>
              </a:rPr>
              <a:t> </a:t>
            </a:r>
            <a:r>
              <a:rPr lang="en-US" sz="1600" dirty="0" err="1">
                <a:latin typeface="Open Sans"/>
                <a:ea typeface="Open Sans"/>
                <a:cs typeface="Open Sans"/>
                <a:sym typeface="Open Sans"/>
              </a:rPr>
              <a:t>subterrâneas</a:t>
            </a:r>
            <a:r>
              <a:rPr lang="en-US" sz="1600" dirty="0">
                <a:latin typeface="Open Sans"/>
                <a:ea typeface="Open Sans"/>
                <a:cs typeface="Open Sans"/>
                <a:sym typeface="Open Sans"/>
              </a:rPr>
              <a:t> e o </a:t>
            </a:r>
            <a:r>
              <a:rPr lang="en-US" sz="1600" dirty="0" err="1">
                <a:latin typeface="Open Sans"/>
                <a:ea typeface="Open Sans"/>
                <a:cs typeface="Open Sans"/>
                <a:sym typeface="Open Sans"/>
              </a:rPr>
              <a:t>escoamento</a:t>
            </a:r>
            <a:r>
              <a:rPr lang="en-US" sz="1600" dirty="0">
                <a:latin typeface="Open Sans"/>
                <a:ea typeface="Open Sans"/>
                <a:cs typeface="Open Sans"/>
                <a:sym typeface="Open Sans"/>
              </a:rPr>
              <a:t> superficial </a:t>
            </a:r>
            <a:r>
              <a:rPr lang="en-US" sz="1600" dirty="0" err="1">
                <a:latin typeface="Open Sans"/>
                <a:ea typeface="Open Sans"/>
                <a:cs typeface="Open Sans"/>
                <a:sym typeface="Open Sans"/>
              </a:rPr>
              <a:t>são</a:t>
            </a:r>
            <a:r>
              <a:rPr lang="en-US" sz="1600" dirty="0">
                <a:latin typeface="Open Sans"/>
                <a:ea typeface="Open Sans"/>
                <a:cs typeface="Open Sans"/>
                <a:sym typeface="Open Sans"/>
              </a:rPr>
              <a:t> </a:t>
            </a:r>
            <a:r>
              <a:rPr lang="en-US" sz="1600" dirty="0" err="1">
                <a:latin typeface="Open Sans"/>
                <a:ea typeface="Open Sans"/>
                <a:cs typeface="Open Sans"/>
                <a:sym typeface="Open Sans"/>
              </a:rPr>
              <a:t>processos</a:t>
            </a:r>
            <a:r>
              <a:rPr lang="en-US" sz="1600" dirty="0">
                <a:latin typeface="Open Sans"/>
                <a:ea typeface="Open Sans"/>
                <a:cs typeface="Open Sans"/>
                <a:sym typeface="Open Sans"/>
              </a:rPr>
              <a:t> que </a:t>
            </a:r>
            <a:r>
              <a:rPr lang="en-US" sz="1600" dirty="0" err="1">
                <a:latin typeface="Open Sans"/>
                <a:ea typeface="Open Sans"/>
                <a:cs typeface="Open Sans"/>
                <a:sym typeface="Open Sans"/>
              </a:rPr>
              <a:t>andam</a:t>
            </a:r>
            <a:r>
              <a:rPr lang="en-US" sz="1600" dirty="0">
                <a:latin typeface="Open Sans"/>
                <a:ea typeface="Open Sans"/>
                <a:cs typeface="Open Sans"/>
                <a:sym typeface="Open Sans"/>
              </a:rPr>
              <a:t> de </a:t>
            </a:r>
            <a:r>
              <a:rPr lang="en-US" sz="1600" dirty="0" err="1">
                <a:latin typeface="Open Sans"/>
                <a:ea typeface="Open Sans"/>
                <a:cs typeface="Open Sans"/>
                <a:sym typeface="Open Sans"/>
              </a:rPr>
              <a:t>mãos</a:t>
            </a:r>
            <a:r>
              <a:rPr lang="en-US" sz="1600" dirty="0">
                <a:latin typeface="Open Sans"/>
                <a:ea typeface="Open Sans"/>
                <a:cs typeface="Open Sans"/>
                <a:sym typeface="Open Sans"/>
              </a:rPr>
              <a:t> dadas. </a:t>
            </a:r>
            <a:r>
              <a:rPr lang="en-US" sz="1600" dirty="0" err="1">
                <a:latin typeface="Open Sans"/>
                <a:ea typeface="Open Sans"/>
                <a:cs typeface="Open Sans"/>
                <a:sym typeface="Open Sans"/>
              </a:rPr>
              <a:t>Fatores</a:t>
            </a:r>
            <a:r>
              <a:rPr lang="en-US" sz="1600" dirty="0">
                <a:latin typeface="Open Sans"/>
                <a:ea typeface="Open Sans"/>
                <a:cs typeface="Open Sans"/>
                <a:sym typeface="Open Sans"/>
              </a:rPr>
              <a:t> </a:t>
            </a:r>
            <a:r>
              <a:rPr lang="en-US" sz="1600" dirty="0" err="1">
                <a:latin typeface="Open Sans"/>
                <a:ea typeface="Open Sans"/>
                <a:cs typeface="Open Sans"/>
                <a:sym typeface="Open Sans"/>
              </a:rPr>
              <a:t>como</a:t>
            </a:r>
            <a:r>
              <a:rPr lang="en-US" sz="1600" dirty="0">
                <a:latin typeface="Open Sans"/>
                <a:ea typeface="Open Sans"/>
                <a:cs typeface="Open Sans"/>
                <a:sym typeface="Open Sans"/>
              </a:rPr>
              <a:t> a </a:t>
            </a:r>
            <a:r>
              <a:rPr lang="en-US" sz="1600" dirty="0" err="1">
                <a:latin typeface="Open Sans"/>
                <a:ea typeface="Open Sans"/>
                <a:cs typeface="Open Sans"/>
                <a:sym typeface="Open Sans"/>
              </a:rPr>
              <a:t>cobertura</a:t>
            </a:r>
            <a:r>
              <a:rPr lang="en-US" sz="1600" dirty="0">
                <a:latin typeface="Open Sans"/>
                <a:ea typeface="Open Sans"/>
                <a:cs typeface="Open Sans"/>
                <a:sym typeface="Open Sans"/>
              </a:rPr>
              <a:t> do solo, a </a:t>
            </a:r>
            <a:r>
              <a:rPr lang="en-US" sz="1600" dirty="0" err="1">
                <a:latin typeface="Open Sans"/>
                <a:ea typeface="Open Sans"/>
                <a:cs typeface="Open Sans"/>
                <a:sym typeface="Open Sans"/>
              </a:rPr>
              <a:t>vegetação</a:t>
            </a:r>
            <a:r>
              <a:rPr lang="en-US" sz="1600" dirty="0">
                <a:latin typeface="Open Sans"/>
                <a:ea typeface="Open Sans"/>
                <a:cs typeface="Open Sans"/>
                <a:sym typeface="Open Sans"/>
              </a:rPr>
              <a:t> e a </a:t>
            </a:r>
            <a:r>
              <a:rPr lang="en-US" sz="1600" dirty="0" err="1">
                <a:latin typeface="Open Sans"/>
                <a:ea typeface="Open Sans"/>
                <a:cs typeface="Open Sans"/>
                <a:sym typeface="Open Sans"/>
              </a:rPr>
              <a:t>inclinação</a:t>
            </a:r>
            <a:r>
              <a:rPr lang="en-US" sz="1600" dirty="0">
                <a:latin typeface="Open Sans"/>
                <a:ea typeface="Open Sans"/>
                <a:cs typeface="Open Sans"/>
                <a:sym typeface="Open Sans"/>
              </a:rPr>
              <a:t> </a:t>
            </a:r>
            <a:r>
              <a:rPr lang="en-US" sz="1600" dirty="0" err="1">
                <a:latin typeface="Open Sans"/>
                <a:ea typeface="Open Sans"/>
                <a:cs typeface="Open Sans"/>
                <a:sym typeface="Open Sans"/>
              </a:rPr>
              <a:t>desempenham</a:t>
            </a:r>
            <a:r>
              <a:rPr lang="en-US" sz="1600" dirty="0">
                <a:latin typeface="Open Sans"/>
                <a:ea typeface="Open Sans"/>
                <a:cs typeface="Open Sans"/>
                <a:sym typeface="Open Sans"/>
              </a:rPr>
              <a:t> um </a:t>
            </a:r>
            <a:r>
              <a:rPr lang="en-US" sz="1600" dirty="0" err="1">
                <a:latin typeface="Open Sans"/>
                <a:ea typeface="Open Sans"/>
                <a:cs typeface="Open Sans"/>
                <a:sym typeface="Open Sans"/>
              </a:rPr>
              <a:t>papel</a:t>
            </a:r>
            <a:r>
              <a:rPr lang="en-US" sz="1600" dirty="0">
                <a:latin typeface="Open Sans"/>
                <a:ea typeface="Open Sans"/>
                <a:cs typeface="Open Sans"/>
                <a:sym typeface="Open Sans"/>
              </a:rPr>
              <a:t> </a:t>
            </a:r>
            <a:r>
              <a:rPr lang="en-US" sz="1600" dirty="0" err="1">
                <a:latin typeface="Open Sans"/>
                <a:ea typeface="Open Sans"/>
                <a:cs typeface="Open Sans"/>
                <a:sym typeface="Open Sans"/>
              </a:rPr>
              <a:t>importante</a:t>
            </a:r>
            <a:r>
              <a:rPr lang="en-US" sz="1600" dirty="0">
                <a:latin typeface="Open Sans"/>
                <a:ea typeface="Open Sans"/>
                <a:cs typeface="Open Sans"/>
                <a:sym typeface="Open Sans"/>
              </a:rPr>
              <a:t> </a:t>
            </a:r>
            <a:r>
              <a:rPr lang="en-US" sz="1600" dirty="0" err="1">
                <a:latin typeface="Open Sans"/>
                <a:ea typeface="Open Sans"/>
                <a:cs typeface="Open Sans"/>
                <a:sym typeface="Open Sans"/>
              </a:rPr>
              <a:t>na</a:t>
            </a:r>
            <a:r>
              <a:rPr lang="en-US" sz="1600" dirty="0">
                <a:latin typeface="Open Sans"/>
                <a:ea typeface="Open Sans"/>
                <a:cs typeface="Open Sans"/>
                <a:sym typeface="Open Sans"/>
              </a:rPr>
              <a:t> </a:t>
            </a:r>
            <a:r>
              <a:rPr lang="en-US" sz="1600" dirty="0" err="1">
                <a:latin typeface="Open Sans"/>
                <a:ea typeface="Open Sans"/>
                <a:cs typeface="Open Sans"/>
                <a:sym typeface="Open Sans"/>
              </a:rPr>
              <a:t>influência</a:t>
            </a:r>
            <a:r>
              <a:rPr lang="en-US" sz="1600" dirty="0">
                <a:latin typeface="Open Sans"/>
                <a:ea typeface="Open Sans"/>
                <a:cs typeface="Open Sans"/>
                <a:sym typeface="Open Sans"/>
              </a:rPr>
              <a:t> das </a:t>
            </a:r>
            <a:r>
              <a:rPr lang="en-US" sz="1600" dirty="0" err="1">
                <a:latin typeface="Open Sans"/>
                <a:ea typeface="Open Sans"/>
                <a:cs typeface="Open Sans"/>
                <a:sym typeface="Open Sans"/>
              </a:rPr>
              <a:t>taxas</a:t>
            </a:r>
            <a:r>
              <a:rPr lang="en-US" sz="1600" dirty="0">
                <a:latin typeface="Open Sans"/>
                <a:ea typeface="Open Sans"/>
                <a:cs typeface="Open Sans"/>
                <a:sym typeface="Open Sans"/>
              </a:rPr>
              <a:t> de </a:t>
            </a:r>
            <a:r>
              <a:rPr lang="en-US" sz="1600" dirty="0" err="1">
                <a:latin typeface="Open Sans"/>
                <a:ea typeface="Open Sans"/>
                <a:cs typeface="Open Sans"/>
                <a:sym typeface="Open Sans"/>
              </a:rPr>
              <a:t>recarga</a:t>
            </a:r>
            <a:r>
              <a:rPr lang="en-US" sz="1600" dirty="0">
                <a:latin typeface="Open Sans"/>
                <a:ea typeface="Open Sans"/>
                <a:cs typeface="Open Sans"/>
                <a:sym typeface="Open Sans"/>
              </a:rPr>
              <a:t>. Em </a:t>
            </a:r>
            <a:r>
              <a:rPr lang="en-US" sz="1600" dirty="0" err="1">
                <a:latin typeface="Open Sans"/>
                <a:ea typeface="Open Sans"/>
                <a:cs typeface="Open Sans"/>
                <a:sym typeface="Open Sans"/>
              </a:rPr>
              <a:t>geral</a:t>
            </a:r>
            <a:r>
              <a:rPr lang="en-US" sz="1600" dirty="0">
                <a:latin typeface="Open Sans"/>
                <a:ea typeface="Open Sans"/>
                <a:cs typeface="Open Sans"/>
                <a:sym typeface="Open Sans"/>
              </a:rPr>
              <a:t>, as </a:t>
            </a:r>
            <a:r>
              <a:rPr lang="en-US" sz="1600" dirty="0" err="1">
                <a:latin typeface="Open Sans"/>
                <a:ea typeface="Open Sans"/>
                <a:cs typeface="Open Sans"/>
                <a:sym typeface="Open Sans"/>
              </a:rPr>
              <a:t>taxas</a:t>
            </a:r>
            <a:r>
              <a:rPr lang="en-US" sz="1600" dirty="0">
                <a:latin typeface="Open Sans"/>
                <a:ea typeface="Open Sans"/>
                <a:cs typeface="Open Sans"/>
                <a:sym typeface="Open Sans"/>
              </a:rPr>
              <a:t> de </a:t>
            </a:r>
            <a:r>
              <a:rPr lang="en-US" sz="1600" dirty="0" err="1">
                <a:latin typeface="Open Sans"/>
                <a:ea typeface="Open Sans"/>
                <a:cs typeface="Open Sans"/>
                <a:sym typeface="Open Sans"/>
              </a:rPr>
              <a:t>recarga</a:t>
            </a:r>
            <a:r>
              <a:rPr lang="en-US" sz="1600" dirty="0">
                <a:latin typeface="Open Sans"/>
                <a:ea typeface="Open Sans"/>
                <a:cs typeface="Open Sans"/>
                <a:sym typeface="Open Sans"/>
              </a:rPr>
              <a:t> </a:t>
            </a:r>
            <a:r>
              <a:rPr lang="en-US" sz="1600" dirty="0" err="1">
                <a:latin typeface="Open Sans"/>
                <a:ea typeface="Open Sans"/>
                <a:cs typeface="Open Sans"/>
                <a:sym typeface="Open Sans"/>
              </a:rPr>
              <a:t>são</a:t>
            </a:r>
            <a:r>
              <a:rPr lang="en-US" sz="1600" dirty="0">
                <a:latin typeface="Open Sans"/>
                <a:ea typeface="Open Sans"/>
                <a:cs typeface="Open Sans"/>
                <a:sym typeface="Open Sans"/>
              </a:rPr>
              <a:t> </a:t>
            </a:r>
            <a:r>
              <a:rPr lang="en-US" sz="1600" dirty="0" err="1">
                <a:latin typeface="Open Sans"/>
                <a:ea typeface="Open Sans"/>
                <a:cs typeface="Open Sans"/>
                <a:sym typeface="Open Sans"/>
              </a:rPr>
              <a:t>menores</a:t>
            </a:r>
            <a:r>
              <a:rPr lang="en-US" sz="1600" dirty="0">
                <a:latin typeface="Open Sans"/>
                <a:ea typeface="Open Sans"/>
                <a:cs typeface="Open Sans"/>
                <a:sym typeface="Open Sans"/>
              </a:rPr>
              <a:t> </a:t>
            </a:r>
            <a:r>
              <a:rPr lang="en-US" sz="1600" dirty="0" err="1">
                <a:latin typeface="Open Sans"/>
                <a:ea typeface="Open Sans"/>
                <a:cs typeface="Open Sans"/>
                <a:sym typeface="Open Sans"/>
              </a:rPr>
              <a:t>em</a:t>
            </a:r>
            <a:r>
              <a:rPr lang="en-US" sz="1600" dirty="0">
                <a:latin typeface="Open Sans"/>
                <a:ea typeface="Open Sans"/>
                <a:cs typeface="Open Sans"/>
                <a:sym typeface="Open Sans"/>
              </a:rPr>
              <a:t> um </a:t>
            </a:r>
            <a:r>
              <a:rPr lang="en-US" sz="1600" dirty="0" err="1">
                <a:latin typeface="Open Sans"/>
                <a:ea typeface="Open Sans"/>
                <a:cs typeface="Open Sans"/>
                <a:sym typeface="Open Sans"/>
              </a:rPr>
              <a:t>terreno</a:t>
            </a:r>
            <a:r>
              <a:rPr lang="en-US" sz="1600" dirty="0">
                <a:latin typeface="Open Sans"/>
                <a:ea typeface="Open Sans"/>
                <a:cs typeface="Open Sans"/>
                <a:sym typeface="Open Sans"/>
              </a:rPr>
              <a:t> </a:t>
            </a:r>
            <a:r>
              <a:rPr lang="en-US" sz="1600" dirty="0" err="1">
                <a:latin typeface="Open Sans"/>
                <a:ea typeface="Open Sans"/>
                <a:cs typeface="Open Sans"/>
                <a:sym typeface="Open Sans"/>
              </a:rPr>
              <a:t>inclinado</a:t>
            </a:r>
            <a:r>
              <a:rPr lang="en-US" sz="1600" dirty="0">
                <a:latin typeface="Open Sans"/>
                <a:ea typeface="Open Sans"/>
                <a:cs typeface="Open Sans"/>
                <a:sym typeface="Open Sans"/>
              </a:rPr>
              <a:t> </a:t>
            </a:r>
            <a:r>
              <a:rPr lang="en-US" sz="1600" dirty="0" err="1">
                <a:latin typeface="Open Sans"/>
                <a:ea typeface="Open Sans"/>
                <a:cs typeface="Open Sans"/>
                <a:sym typeface="Open Sans"/>
              </a:rPr>
              <a:t>em</a:t>
            </a:r>
            <a:r>
              <a:rPr lang="en-US" sz="1600" dirty="0">
                <a:latin typeface="Open Sans"/>
                <a:ea typeface="Open Sans"/>
                <a:cs typeface="Open Sans"/>
                <a:sym typeface="Open Sans"/>
              </a:rPr>
              <a:t> </a:t>
            </a:r>
            <a:r>
              <a:rPr lang="en-US" sz="1600" dirty="0" err="1">
                <a:latin typeface="Open Sans"/>
                <a:ea typeface="Open Sans"/>
                <a:cs typeface="Open Sans"/>
                <a:sym typeface="Open Sans"/>
              </a:rPr>
              <a:t>comparação</a:t>
            </a:r>
            <a:r>
              <a:rPr lang="en-US" sz="1600" dirty="0">
                <a:latin typeface="Open Sans"/>
                <a:ea typeface="Open Sans"/>
                <a:cs typeface="Open Sans"/>
                <a:sym typeface="Open Sans"/>
              </a:rPr>
              <a:t> com </a:t>
            </a:r>
            <a:r>
              <a:rPr lang="en-US" sz="1600" dirty="0" err="1">
                <a:latin typeface="Open Sans"/>
                <a:ea typeface="Open Sans"/>
                <a:cs typeface="Open Sans"/>
                <a:sym typeface="Open Sans"/>
              </a:rPr>
              <a:t>uma</a:t>
            </a:r>
            <a:r>
              <a:rPr lang="en-US" sz="1600" dirty="0">
                <a:latin typeface="Open Sans"/>
                <a:ea typeface="Open Sans"/>
                <a:cs typeface="Open Sans"/>
                <a:sym typeface="Open Sans"/>
              </a:rPr>
              <a:t> </a:t>
            </a:r>
            <a:r>
              <a:rPr lang="en-US" sz="1600" dirty="0" err="1">
                <a:latin typeface="Open Sans"/>
                <a:ea typeface="Open Sans"/>
                <a:cs typeface="Open Sans"/>
                <a:sym typeface="Open Sans"/>
              </a:rPr>
              <a:t>superfície</a:t>
            </a:r>
            <a:r>
              <a:rPr lang="en-US" sz="1600" dirty="0">
                <a:latin typeface="Open Sans"/>
                <a:ea typeface="Open Sans"/>
                <a:cs typeface="Open Sans"/>
                <a:sym typeface="Open Sans"/>
              </a:rPr>
              <a:t> plana. A </a:t>
            </a:r>
            <a:r>
              <a:rPr lang="en-US" sz="1600" dirty="0" err="1">
                <a:latin typeface="Open Sans"/>
                <a:ea typeface="Open Sans"/>
                <a:cs typeface="Open Sans"/>
                <a:sym typeface="Open Sans"/>
              </a:rPr>
              <a:t>quantidade</a:t>
            </a:r>
            <a:r>
              <a:rPr lang="en-US" sz="1600" dirty="0">
                <a:latin typeface="Open Sans"/>
                <a:ea typeface="Open Sans"/>
                <a:cs typeface="Open Sans"/>
                <a:sym typeface="Open Sans"/>
              </a:rPr>
              <a:t> de </a:t>
            </a:r>
            <a:r>
              <a:rPr lang="en-US" sz="1600" dirty="0" err="1">
                <a:latin typeface="Open Sans"/>
                <a:ea typeface="Open Sans"/>
                <a:cs typeface="Open Sans"/>
                <a:sym typeface="Open Sans"/>
              </a:rPr>
              <a:t>umidade</a:t>
            </a:r>
            <a:r>
              <a:rPr lang="en-US" sz="1600" dirty="0">
                <a:latin typeface="Open Sans"/>
                <a:ea typeface="Open Sans"/>
                <a:cs typeface="Open Sans"/>
                <a:sym typeface="Open Sans"/>
              </a:rPr>
              <a:t> do solo </a:t>
            </a:r>
            <a:r>
              <a:rPr lang="en-US" sz="1600" dirty="0" err="1">
                <a:latin typeface="Open Sans"/>
                <a:ea typeface="Open Sans"/>
                <a:cs typeface="Open Sans"/>
                <a:sym typeface="Open Sans"/>
              </a:rPr>
              <a:t>afeta</a:t>
            </a:r>
            <a:r>
              <a:rPr lang="en-US" sz="1600" dirty="0">
                <a:latin typeface="Open Sans"/>
                <a:ea typeface="Open Sans"/>
                <a:cs typeface="Open Sans"/>
                <a:sym typeface="Open Sans"/>
              </a:rPr>
              <a:t> a taxa </a:t>
            </a:r>
            <a:r>
              <a:rPr lang="en-US" sz="1600" dirty="0" err="1">
                <a:latin typeface="Open Sans"/>
                <a:ea typeface="Open Sans"/>
                <a:cs typeface="Open Sans"/>
                <a:sym typeface="Open Sans"/>
              </a:rPr>
              <a:t>em</a:t>
            </a:r>
            <a:r>
              <a:rPr lang="en-US" sz="1600" dirty="0">
                <a:latin typeface="Open Sans"/>
                <a:ea typeface="Open Sans"/>
                <a:cs typeface="Open Sans"/>
                <a:sym typeface="Open Sans"/>
              </a:rPr>
              <a:t> que a </a:t>
            </a:r>
            <a:r>
              <a:rPr lang="en-US" sz="1600" dirty="0" err="1">
                <a:latin typeface="Open Sans"/>
                <a:ea typeface="Open Sans"/>
                <a:cs typeface="Open Sans"/>
                <a:sym typeface="Open Sans"/>
              </a:rPr>
              <a:t>recarga</a:t>
            </a:r>
            <a:r>
              <a:rPr lang="en-US" sz="1600" dirty="0">
                <a:latin typeface="Open Sans"/>
                <a:ea typeface="Open Sans"/>
                <a:cs typeface="Open Sans"/>
                <a:sym typeface="Open Sans"/>
              </a:rPr>
              <a:t> </a:t>
            </a:r>
            <a:r>
              <a:rPr lang="en-US" sz="1600" dirty="0" err="1">
                <a:latin typeface="Open Sans"/>
                <a:ea typeface="Open Sans"/>
                <a:cs typeface="Open Sans"/>
                <a:sym typeface="Open Sans"/>
              </a:rPr>
              <a:t>ocorre</a:t>
            </a:r>
            <a:r>
              <a:rPr lang="en-US" sz="1600" dirty="0">
                <a:latin typeface="Open Sans"/>
                <a:ea typeface="Open Sans"/>
                <a:cs typeface="Open Sans"/>
                <a:sym typeface="Open Sans"/>
              </a:rPr>
              <a:t>. Se o solo </a:t>
            </a:r>
            <a:r>
              <a:rPr lang="en-US" sz="1600" dirty="0" err="1">
                <a:latin typeface="Open Sans"/>
                <a:ea typeface="Open Sans"/>
                <a:cs typeface="Open Sans"/>
                <a:sym typeface="Open Sans"/>
              </a:rPr>
              <a:t>estiver</a:t>
            </a:r>
            <a:r>
              <a:rPr lang="en-US" sz="1600" dirty="0">
                <a:latin typeface="Open Sans"/>
                <a:ea typeface="Open Sans"/>
                <a:cs typeface="Open Sans"/>
                <a:sym typeface="Open Sans"/>
              </a:rPr>
              <a:t> </a:t>
            </a:r>
            <a:r>
              <a:rPr lang="en-US" sz="1600" dirty="0" err="1">
                <a:latin typeface="Open Sans"/>
                <a:ea typeface="Open Sans"/>
                <a:cs typeface="Open Sans"/>
                <a:sym typeface="Open Sans"/>
              </a:rPr>
              <a:t>saturado</a:t>
            </a:r>
            <a:r>
              <a:rPr lang="en-US" sz="1600" dirty="0">
                <a:latin typeface="Open Sans"/>
                <a:ea typeface="Open Sans"/>
                <a:cs typeface="Open Sans"/>
                <a:sym typeface="Open Sans"/>
              </a:rPr>
              <a:t>, </a:t>
            </a:r>
            <a:r>
              <a:rPr lang="en-US" sz="1600" dirty="0" err="1">
                <a:latin typeface="Open Sans"/>
                <a:ea typeface="Open Sans"/>
                <a:cs typeface="Open Sans"/>
                <a:sym typeface="Open Sans"/>
              </a:rPr>
              <a:t>nenhuma</a:t>
            </a:r>
            <a:r>
              <a:rPr lang="en-US" sz="1600" dirty="0">
                <a:latin typeface="Open Sans"/>
                <a:ea typeface="Open Sans"/>
                <a:cs typeface="Open Sans"/>
                <a:sym typeface="Open Sans"/>
              </a:rPr>
              <a:t> </a:t>
            </a:r>
            <a:r>
              <a:rPr lang="en-US" sz="1600" dirty="0" err="1">
                <a:latin typeface="Open Sans"/>
                <a:ea typeface="Open Sans"/>
                <a:cs typeface="Open Sans"/>
                <a:sym typeface="Open Sans"/>
              </a:rPr>
              <a:t>água</a:t>
            </a:r>
            <a:r>
              <a:rPr lang="en-US" sz="1600" dirty="0">
                <a:latin typeface="Open Sans"/>
                <a:ea typeface="Open Sans"/>
                <a:cs typeface="Open Sans"/>
                <a:sym typeface="Open Sans"/>
              </a:rPr>
              <a:t> extra </a:t>
            </a:r>
            <a:r>
              <a:rPr lang="en-US" sz="1600" dirty="0" err="1">
                <a:latin typeface="Open Sans"/>
                <a:ea typeface="Open Sans"/>
                <a:cs typeface="Open Sans"/>
                <a:sym typeface="Open Sans"/>
              </a:rPr>
              <a:t>poderá</a:t>
            </a:r>
            <a:r>
              <a:rPr lang="en-US" sz="1600" dirty="0">
                <a:latin typeface="Open Sans"/>
                <a:ea typeface="Open Sans"/>
                <a:cs typeface="Open Sans"/>
                <a:sym typeface="Open Sans"/>
              </a:rPr>
              <a:t> se </a:t>
            </a:r>
            <a:r>
              <a:rPr lang="en-US" sz="1600" dirty="0" err="1">
                <a:latin typeface="Open Sans"/>
                <a:ea typeface="Open Sans"/>
                <a:cs typeface="Open Sans"/>
                <a:sym typeface="Open Sans"/>
              </a:rPr>
              <a:t>infiltrar</a:t>
            </a:r>
            <a:r>
              <a:rPr lang="en-US" sz="1600" dirty="0">
                <a:latin typeface="Open Sans"/>
                <a:ea typeface="Open Sans"/>
                <a:cs typeface="Open Sans"/>
                <a:sym typeface="Open Sans"/>
              </a:rPr>
              <a:t> pela </a:t>
            </a:r>
            <a:r>
              <a:rPr lang="en-US" sz="1600" dirty="0" err="1">
                <a:latin typeface="Open Sans"/>
                <a:ea typeface="Open Sans"/>
                <a:cs typeface="Open Sans"/>
                <a:sym typeface="Open Sans"/>
              </a:rPr>
              <a:t>superfície</a:t>
            </a:r>
            <a:r>
              <a:rPr lang="en-US" sz="1600" dirty="0">
                <a:latin typeface="Open Sans"/>
                <a:ea typeface="Open Sans"/>
                <a:cs typeface="Open Sans"/>
                <a:sym typeface="Open Sans"/>
              </a:rPr>
              <a:t> e, </a:t>
            </a:r>
            <a:r>
              <a:rPr lang="en-US" sz="1600" dirty="0" err="1">
                <a:latin typeface="Open Sans"/>
                <a:ea typeface="Open Sans"/>
                <a:cs typeface="Open Sans"/>
                <a:sym typeface="Open Sans"/>
              </a:rPr>
              <a:t>portanto</a:t>
            </a:r>
            <a:r>
              <a:rPr lang="en-US" sz="1600" dirty="0">
                <a:latin typeface="Open Sans"/>
                <a:ea typeface="Open Sans"/>
                <a:cs typeface="Open Sans"/>
                <a:sym typeface="Open Sans"/>
              </a:rPr>
              <a:t>, o </a:t>
            </a:r>
            <a:r>
              <a:rPr lang="en-US" sz="1600" dirty="0" err="1">
                <a:latin typeface="Open Sans"/>
                <a:ea typeface="Open Sans"/>
                <a:cs typeface="Open Sans"/>
                <a:sym typeface="Open Sans"/>
              </a:rPr>
              <a:t>escoamento</a:t>
            </a:r>
            <a:r>
              <a:rPr lang="en-US" sz="1600" dirty="0">
                <a:latin typeface="Open Sans"/>
                <a:ea typeface="Open Sans"/>
                <a:cs typeface="Open Sans"/>
                <a:sym typeface="Open Sans"/>
              </a:rPr>
              <a:t> superficial </a:t>
            </a:r>
            <a:r>
              <a:rPr lang="en-US" sz="1600" dirty="0" err="1">
                <a:latin typeface="Open Sans"/>
                <a:ea typeface="Open Sans"/>
                <a:cs typeface="Open Sans"/>
                <a:sym typeface="Open Sans"/>
              </a:rPr>
              <a:t>aumentará</a:t>
            </a:r>
            <a:r>
              <a:rPr lang="en-US" sz="1600" dirty="0">
                <a:latin typeface="Open Sans"/>
                <a:ea typeface="Open Sans"/>
                <a:cs typeface="Open Sans"/>
                <a:sym typeface="Open Sans"/>
              </a:rPr>
              <a:t> e vice-versa. </a:t>
            </a:r>
            <a:r>
              <a:rPr lang="en-US" sz="1600" dirty="0" err="1">
                <a:latin typeface="Open Sans"/>
                <a:ea typeface="Open Sans"/>
                <a:cs typeface="Open Sans"/>
                <a:sym typeface="Open Sans"/>
              </a:rPr>
              <a:t>Os</a:t>
            </a:r>
            <a:r>
              <a:rPr lang="en-US" sz="1600" dirty="0">
                <a:latin typeface="Open Sans"/>
                <a:ea typeface="Open Sans"/>
                <a:cs typeface="Open Sans"/>
                <a:sym typeface="Open Sans"/>
              </a:rPr>
              <a:t> </a:t>
            </a:r>
            <a:r>
              <a:rPr lang="en-US" sz="1600" dirty="0" err="1">
                <a:latin typeface="Open Sans"/>
                <a:ea typeface="Open Sans"/>
                <a:cs typeface="Open Sans"/>
                <a:sym typeface="Open Sans"/>
              </a:rPr>
              <a:t>tipos</a:t>
            </a:r>
            <a:r>
              <a:rPr lang="en-US" sz="1600" dirty="0">
                <a:latin typeface="Open Sans"/>
                <a:ea typeface="Open Sans"/>
                <a:cs typeface="Open Sans"/>
                <a:sym typeface="Open Sans"/>
              </a:rPr>
              <a:t> de </a:t>
            </a:r>
            <a:r>
              <a:rPr lang="en-US" sz="1600" dirty="0" err="1">
                <a:latin typeface="Open Sans"/>
                <a:ea typeface="Open Sans"/>
                <a:cs typeface="Open Sans"/>
                <a:sym typeface="Open Sans"/>
              </a:rPr>
              <a:t>cobertura</a:t>
            </a:r>
            <a:r>
              <a:rPr lang="en-US" sz="1600" dirty="0">
                <a:latin typeface="Open Sans"/>
                <a:ea typeface="Open Sans"/>
                <a:cs typeface="Open Sans"/>
                <a:sym typeface="Open Sans"/>
              </a:rPr>
              <a:t> do solo, </a:t>
            </a:r>
            <a:r>
              <a:rPr lang="en-US" sz="1600" dirty="0" err="1">
                <a:latin typeface="Open Sans"/>
                <a:ea typeface="Open Sans"/>
                <a:cs typeface="Open Sans"/>
                <a:sym typeface="Open Sans"/>
              </a:rPr>
              <a:t>como</a:t>
            </a:r>
            <a:r>
              <a:rPr lang="en-US" sz="1600" dirty="0">
                <a:latin typeface="Open Sans"/>
                <a:ea typeface="Open Sans"/>
                <a:cs typeface="Open Sans"/>
                <a:sym typeface="Open Sans"/>
              </a:rPr>
              <a:t> </a:t>
            </a:r>
            <a:r>
              <a:rPr lang="en-US" sz="1600" dirty="0" err="1">
                <a:latin typeface="Open Sans"/>
                <a:ea typeface="Open Sans"/>
                <a:cs typeface="Open Sans"/>
                <a:sym typeface="Open Sans"/>
              </a:rPr>
              <a:t>florestas</a:t>
            </a:r>
            <a:r>
              <a:rPr lang="en-US" sz="1600" dirty="0">
                <a:latin typeface="Open Sans"/>
                <a:ea typeface="Open Sans"/>
                <a:cs typeface="Open Sans"/>
                <a:sym typeface="Open Sans"/>
              </a:rPr>
              <a:t> e </a:t>
            </a:r>
            <a:r>
              <a:rPr lang="en-US" sz="1600" dirty="0" err="1">
                <a:latin typeface="Open Sans"/>
                <a:ea typeface="Open Sans"/>
                <a:cs typeface="Open Sans"/>
                <a:sym typeface="Open Sans"/>
              </a:rPr>
              <a:t>pântanos</a:t>
            </a:r>
            <a:r>
              <a:rPr lang="en-US" sz="1600" dirty="0">
                <a:latin typeface="Open Sans"/>
                <a:ea typeface="Open Sans"/>
                <a:cs typeface="Open Sans"/>
                <a:sym typeface="Open Sans"/>
              </a:rPr>
              <a:t>, </a:t>
            </a:r>
            <a:r>
              <a:rPr lang="en-US" sz="1600" dirty="0" err="1">
                <a:latin typeface="Open Sans"/>
                <a:ea typeface="Open Sans"/>
                <a:cs typeface="Open Sans"/>
                <a:sym typeface="Open Sans"/>
              </a:rPr>
              <a:t>ajudam</a:t>
            </a:r>
            <a:r>
              <a:rPr lang="en-US" sz="1600" dirty="0">
                <a:latin typeface="Open Sans"/>
                <a:ea typeface="Open Sans"/>
                <a:cs typeface="Open Sans"/>
                <a:sym typeface="Open Sans"/>
              </a:rPr>
              <a:t> a regular o </a:t>
            </a:r>
            <a:r>
              <a:rPr lang="en-US" sz="1600" dirty="0" err="1">
                <a:latin typeface="Open Sans"/>
                <a:ea typeface="Open Sans"/>
                <a:cs typeface="Open Sans"/>
                <a:sym typeface="Open Sans"/>
              </a:rPr>
              <a:t>escoamento</a:t>
            </a:r>
            <a:r>
              <a:rPr lang="en-US" sz="1600" dirty="0">
                <a:latin typeface="Open Sans"/>
                <a:ea typeface="Open Sans"/>
                <a:cs typeface="Open Sans"/>
                <a:sym typeface="Open Sans"/>
              </a:rPr>
              <a:t>, </a:t>
            </a:r>
            <a:r>
              <a:rPr lang="en-US" sz="1600" dirty="0" err="1">
                <a:latin typeface="Open Sans"/>
                <a:ea typeface="Open Sans"/>
                <a:cs typeface="Open Sans"/>
                <a:sym typeface="Open Sans"/>
              </a:rPr>
              <a:t>absorvendo</a:t>
            </a:r>
            <a:r>
              <a:rPr lang="en-US" sz="1600" dirty="0">
                <a:latin typeface="Open Sans"/>
                <a:ea typeface="Open Sans"/>
                <a:cs typeface="Open Sans"/>
                <a:sym typeface="Open Sans"/>
              </a:rPr>
              <a:t> </a:t>
            </a:r>
            <a:r>
              <a:rPr lang="en-US" sz="1600" dirty="0" err="1">
                <a:latin typeface="Open Sans"/>
                <a:ea typeface="Open Sans"/>
                <a:cs typeface="Open Sans"/>
                <a:sym typeface="Open Sans"/>
              </a:rPr>
              <a:t>mais</a:t>
            </a:r>
            <a:r>
              <a:rPr lang="en-US" sz="1600" dirty="0">
                <a:latin typeface="Open Sans"/>
                <a:ea typeface="Open Sans"/>
                <a:cs typeface="Open Sans"/>
                <a:sym typeface="Open Sans"/>
              </a:rPr>
              <a:t> </a:t>
            </a:r>
            <a:r>
              <a:rPr lang="en-US" sz="1600" dirty="0" err="1">
                <a:latin typeface="Open Sans"/>
                <a:ea typeface="Open Sans"/>
                <a:cs typeface="Open Sans"/>
                <a:sym typeface="Open Sans"/>
              </a:rPr>
              <a:t>água</a:t>
            </a:r>
            <a:r>
              <a:rPr lang="en-US" sz="1600" dirty="0">
                <a:latin typeface="Open Sans"/>
                <a:ea typeface="Open Sans"/>
                <a:cs typeface="Open Sans"/>
                <a:sym typeface="Open Sans"/>
              </a:rPr>
              <a:t> e, </a:t>
            </a:r>
            <a:r>
              <a:rPr lang="en-US" sz="1600" dirty="0" err="1">
                <a:latin typeface="Open Sans"/>
                <a:ea typeface="Open Sans"/>
                <a:cs typeface="Open Sans"/>
                <a:sym typeface="Open Sans"/>
              </a:rPr>
              <a:t>assim</a:t>
            </a:r>
            <a:r>
              <a:rPr lang="en-US" sz="1600" dirty="0">
                <a:latin typeface="Open Sans"/>
                <a:ea typeface="Open Sans"/>
                <a:cs typeface="Open Sans"/>
                <a:sym typeface="Open Sans"/>
              </a:rPr>
              <a:t>, </a:t>
            </a:r>
            <a:r>
              <a:rPr lang="en-US" sz="1600" dirty="0" err="1">
                <a:latin typeface="Open Sans"/>
                <a:ea typeface="Open Sans"/>
                <a:cs typeface="Open Sans"/>
                <a:sym typeface="Open Sans"/>
              </a:rPr>
              <a:t>reduzindo</a:t>
            </a:r>
            <a:r>
              <a:rPr lang="en-US" sz="1600" dirty="0">
                <a:latin typeface="Open Sans"/>
                <a:ea typeface="Open Sans"/>
                <a:cs typeface="Open Sans"/>
                <a:sym typeface="Open Sans"/>
              </a:rPr>
              <a:t> a </a:t>
            </a:r>
            <a:r>
              <a:rPr lang="en-US" sz="1600" dirty="0" err="1">
                <a:latin typeface="Open Sans"/>
                <a:ea typeface="Open Sans"/>
                <a:cs typeface="Open Sans"/>
                <a:sym typeface="Open Sans"/>
              </a:rPr>
              <a:t>ocorrência</a:t>
            </a:r>
            <a:r>
              <a:rPr lang="en-US" sz="1600" dirty="0">
                <a:latin typeface="Open Sans"/>
                <a:ea typeface="Open Sans"/>
                <a:cs typeface="Open Sans"/>
                <a:sym typeface="Open Sans"/>
              </a:rPr>
              <a:t> de </a:t>
            </a:r>
            <a:r>
              <a:rPr lang="en-US" sz="1600" dirty="0" err="1">
                <a:latin typeface="Open Sans"/>
                <a:ea typeface="Open Sans"/>
                <a:cs typeface="Open Sans"/>
                <a:sym typeface="Open Sans"/>
              </a:rPr>
              <a:t>enchentes</a:t>
            </a:r>
            <a:r>
              <a:rPr lang="en-US" sz="1600" dirty="0">
                <a:latin typeface="Open Sans"/>
                <a:ea typeface="Open Sans"/>
                <a:cs typeface="Open Sans"/>
                <a:sym typeface="Open Sans"/>
              </a:rPr>
              <a:t>. A </a:t>
            </a:r>
            <a:r>
              <a:rPr lang="en-US" sz="1600" dirty="0" err="1">
                <a:latin typeface="Open Sans"/>
                <a:ea typeface="Open Sans"/>
                <a:cs typeface="Open Sans"/>
                <a:sym typeface="Open Sans"/>
              </a:rPr>
              <a:t>geologia</a:t>
            </a:r>
            <a:r>
              <a:rPr lang="en-US" sz="1600" dirty="0">
                <a:latin typeface="Open Sans"/>
                <a:ea typeface="Open Sans"/>
                <a:cs typeface="Open Sans"/>
                <a:sym typeface="Open Sans"/>
              </a:rPr>
              <a:t> </a:t>
            </a:r>
            <a:r>
              <a:rPr lang="en-US" sz="1600" dirty="0" err="1">
                <a:latin typeface="Open Sans"/>
                <a:ea typeface="Open Sans"/>
                <a:cs typeface="Open Sans"/>
                <a:sym typeface="Open Sans"/>
              </a:rPr>
              <a:t>subsuperficial</a:t>
            </a:r>
            <a:r>
              <a:rPr lang="en-US" sz="1600" dirty="0">
                <a:latin typeface="Open Sans"/>
                <a:ea typeface="Open Sans"/>
                <a:cs typeface="Open Sans"/>
                <a:sym typeface="Open Sans"/>
              </a:rPr>
              <a:t> </a:t>
            </a:r>
            <a:r>
              <a:rPr lang="en-US" sz="1600" dirty="0" err="1">
                <a:latin typeface="Open Sans"/>
                <a:ea typeface="Open Sans"/>
                <a:cs typeface="Open Sans"/>
                <a:sym typeface="Open Sans"/>
              </a:rPr>
              <a:t>também</a:t>
            </a:r>
            <a:r>
              <a:rPr lang="en-US" sz="1600" dirty="0">
                <a:latin typeface="Open Sans"/>
                <a:ea typeface="Open Sans"/>
                <a:cs typeface="Open Sans"/>
                <a:sym typeface="Open Sans"/>
              </a:rPr>
              <a:t> </a:t>
            </a:r>
            <a:r>
              <a:rPr lang="en-US" sz="1600" dirty="0" err="1">
                <a:latin typeface="Open Sans"/>
                <a:ea typeface="Open Sans"/>
                <a:cs typeface="Open Sans"/>
                <a:sym typeface="Open Sans"/>
              </a:rPr>
              <a:t>é</a:t>
            </a:r>
            <a:r>
              <a:rPr lang="en-US" sz="1600" dirty="0">
                <a:latin typeface="Open Sans"/>
                <a:ea typeface="Open Sans"/>
                <a:cs typeface="Open Sans"/>
                <a:sym typeface="Open Sans"/>
              </a:rPr>
              <a:t> um </a:t>
            </a:r>
            <a:r>
              <a:rPr lang="en-US" sz="1600" dirty="0" err="1">
                <a:latin typeface="Open Sans"/>
                <a:ea typeface="Open Sans"/>
                <a:cs typeface="Open Sans"/>
                <a:sym typeface="Open Sans"/>
              </a:rPr>
              <a:t>fator</a:t>
            </a:r>
            <a:r>
              <a:rPr lang="en-US" sz="1600" dirty="0">
                <a:latin typeface="Open Sans"/>
                <a:ea typeface="Open Sans"/>
                <a:cs typeface="Open Sans"/>
                <a:sym typeface="Open Sans"/>
              </a:rPr>
              <a:t> que </a:t>
            </a:r>
            <a:r>
              <a:rPr lang="en-US" sz="1600" dirty="0" err="1">
                <a:latin typeface="Open Sans"/>
                <a:ea typeface="Open Sans"/>
                <a:cs typeface="Open Sans"/>
                <a:sym typeface="Open Sans"/>
              </a:rPr>
              <a:t>contribui</a:t>
            </a:r>
            <a:r>
              <a:rPr lang="en-US" sz="1600" dirty="0">
                <a:latin typeface="Open Sans"/>
                <a:ea typeface="Open Sans"/>
                <a:cs typeface="Open Sans"/>
                <a:sym typeface="Open Sans"/>
              </a:rPr>
              <a:t> para </a:t>
            </a:r>
            <a:r>
              <a:rPr lang="en-US" sz="1600" dirty="0" err="1">
                <a:latin typeface="Open Sans"/>
                <a:ea typeface="Open Sans"/>
                <a:cs typeface="Open Sans"/>
                <a:sym typeface="Open Sans"/>
              </a:rPr>
              <a:t>afetar</a:t>
            </a:r>
            <a:r>
              <a:rPr lang="en-US" sz="1600" dirty="0">
                <a:latin typeface="Open Sans"/>
                <a:ea typeface="Open Sans"/>
                <a:cs typeface="Open Sans"/>
                <a:sym typeface="Open Sans"/>
              </a:rPr>
              <a:t> a </a:t>
            </a:r>
            <a:r>
              <a:rPr lang="en-US" sz="1600" dirty="0" err="1">
                <a:latin typeface="Open Sans"/>
                <a:ea typeface="Open Sans"/>
                <a:cs typeface="Open Sans"/>
                <a:sym typeface="Open Sans"/>
              </a:rPr>
              <a:t>recarga</a:t>
            </a:r>
            <a:r>
              <a:rPr lang="en-US" sz="1600" dirty="0">
                <a:latin typeface="Open Sans"/>
                <a:ea typeface="Open Sans"/>
                <a:cs typeface="Open Sans"/>
                <a:sym typeface="Open Sans"/>
              </a:rPr>
              <a:t> das </a:t>
            </a:r>
            <a:r>
              <a:rPr lang="en-US" sz="1600" dirty="0" err="1">
                <a:latin typeface="Open Sans"/>
                <a:ea typeface="Open Sans"/>
                <a:cs typeface="Open Sans"/>
                <a:sym typeface="Open Sans"/>
              </a:rPr>
              <a:t>águas</a:t>
            </a:r>
            <a:r>
              <a:rPr lang="en-US" sz="1600" dirty="0">
                <a:latin typeface="Open Sans"/>
                <a:ea typeface="Open Sans"/>
                <a:cs typeface="Open Sans"/>
                <a:sym typeface="Open Sans"/>
              </a:rPr>
              <a:t> </a:t>
            </a:r>
            <a:r>
              <a:rPr lang="en-US" sz="1600" dirty="0" err="1">
                <a:latin typeface="Open Sans"/>
                <a:ea typeface="Open Sans"/>
                <a:cs typeface="Open Sans"/>
                <a:sym typeface="Open Sans"/>
              </a:rPr>
              <a:t>subterrâneas</a:t>
            </a:r>
            <a:r>
              <a:rPr lang="en-US" sz="1600" dirty="0">
                <a:latin typeface="Open Sans"/>
                <a:ea typeface="Open Sans"/>
                <a:cs typeface="Open Sans"/>
                <a:sym typeface="Open Sans"/>
              </a:rPr>
              <a:t>. </a:t>
            </a:r>
            <a:r>
              <a:rPr lang="en-US" sz="1200" b="0" i="0" dirty="0">
                <a:solidFill>
                  <a:schemeClr val="dk1"/>
                </a:solidFill>
                <a:latin typeface="Calibri"/>
                <a:ea typeface="Calibri"/>
                <a:cs typeface="Calibri"/>
                <a:sym typeface="Calibri"/>
              </a:rPr>
              <a:t>Um </a:t>
            </a:r>
            <a:r>
              <a:rPr lang="en-US" sz="1200" b="1" i="0" dirty="0" err="1">
                <a:solidFill>
                  <a:schemeClr val="dk1"/>
                </a:solidFill>
                <a:latin typeface="Calibri"/>
                <a:ea typeface="Calibri"/>
                <a:cs typeface="Calibri"/>
                <a:sym typeface="Calibri"/>
              </a:rPr>
              <a:t>aquífero</a:t>
            </a:r>
            <a:r>
              <a:rPr lang="en-US" sz="1200" b="1" i="0" dirty="0">
                <a:solidFill>
                  <a:schemeClr val="dk1"/>
                </a:solidFill>
                <a:latin typeface="Calibri"/>
                <a:ea typeface="Calibri"/>
                <a:cs typeface="Calibri"/>
                <a:sym typeface="Calibri"/>
              </a:rPr>
              <a:t> </a:t>
            </a:r>
            <a:r>
              <a:rPr lang="en-US" sz="1200" b="1" i="0" dirty="0" err="1">
                <a:solidFill>
                  <a:schemeClr val="dk1"/>
                </a:solidFill>
                <a:latin typeface="Calibri"/>
                <a:ea typeface="Calibri"/>
                <a:cs typeface="Calibri"/>
                <a:sym typeface="Calibri"/>
              </a:rPr>
              <a:t>confinado</a:t>
            </a:r>
            <a:r>
              <a:rPr lang="en-US" sz="1200" b="1" i="0" dirty="0">
                <a:solidFill>
                  <a:schemeClr val="dk1"/>
                </a:solidFill>
                <a:latin typeface="Calibri"/>
                <a:ea typeface="Calibri"/>
                <a:cs typeface="Calibri"/>
                <a:sym typeface="Calibri"/>
              </a:rPr>
              <a:t> </a:t>
            </a:r>
            <a:r>
              <a:rPr lang="en-US" sz="1200" b="0" i="0" dirty="0">
                <a:solidFill>
                  <a:schemeClr val="dk1"/>
                </a:solidFill>
                <a:latin typeface="Calibri"/>
                <a:ea typeface="Calibri"/>
                <a:cs typeface="Calibri"/>
                <a:sym typeface="Calibri"/>
              </a:rPr>
              <a:t>se forma </a:t>
            </a:r>
            <a:r>
              <a:rPr lang="en-US" sz="1200" b="0" i="0" dirty="0" err="1">
                <a:solidFill>
                  <a:schemeClr val="dk1"/>
                </a:solidFill>
                <a:latin typeface="Calibri"/>
                <a:ea typeface="Calibri"/>
                <a:cs typeface="Calibri"/>
                <a:sym typeface="Calibri"/>
              </a:rPr>
              <a:t>quando</a:t>
            </a:r>
            <a:r>
              <a:rPr lang="en-US" sz="1200" b="0" i="0" dirty="0">
                <a:solidFill>
                  <a:schemeClr val="dk1"/>
                </a:solidFill>
                <a:latin typeface="Calibri"/>
                <a:ea typeface="Calibri"/>
                <a:cs typeface="Calibri"/>
                <a:sym typeface="Calibri"/>
              </a:rPr>
              <a:t> a </a:t>
            </a:r>
            <a:r>
              <a:rPr lang="en-US" sz="1200" b="0" i="0" dirty="0" err="1">
                <a:solidFill>
                  <a:schemeClr val="dk1"/>
                </a:solidFill>
                <a:latin typeface="Calibri"/>
                <a:ea typeface="Calibri"/>
                <a:cs typeface="Calibri"/>
                <a:sym typeface="Calibri"/>
              </a:rPr>
              <a:t>água</a:t>
            </a:r>
            <a:r>
              <a:rPr lang="en-US" sz="1200" b="0" i="0" dirty="0">
                <a:solidFill>
                  <a:schemeClr val="dk1"/>
                </a:solidFill>
                <a:latin typeface="Calibri"/>
                <a:ea typeface="Calibri"/>
                <a:cs typeface="Calibri"/>
                <a:sym typeface="Calibri"/>
              </a:rPr>
              <a:t> se </a:t>
            </a:r>
            <a:r>
              <a:rPr lang="en-US" sz="1200" b="0" i="0" dirty="0" err="1">
                <a:solidFill>
                  <a:schemeClr val="dk1"/>
                </a:solidFill>
                <a:latin typeface="Calibri"/>
                <a:ea typeface="Calibri"/>
                <a:cs typeface="Calibri"/>
                <a:sym typeface="Calibri"/>
              </a:rPr>
              <a:t>acumula</a:t>
            </a:r>
            <a:r>
              <a:rPr lang="en-US" sz="1200" b="0" i="0" dirty="0">
                <a:solidFill>
                  <a:schemeClr val="dk1"/>
                </a:solidFill>
                <a:latin typeface="Calibri"/>
                <a:ea typeface="Calibri"/>
                <a:cs typeface="Calibri"/>
                <a:sym typeface="Calibri"/>
              </a:rPr>
              <a:t>, </a:t>
            </a:r>
            <a:r>
              <a:rPr lang="en-US" sz="1200" b="0" i="0" dirty="0" err="1">
                <a:solidFill>
                  <a:schemeClr val="dk1"/>
                </a:solidFill>
                <a:latin typeface="Calibri"/>
                <a:ea typeface="Calibri"/>
                <a:cs typeface="Calibri"/>
                <a:sym typeface="Calibri"/>
              </a:rPr>
              <a:t>por</a:t>
            </a:r>
            <a:r>
              <a:rPr lang="en-US" sz="1200" b="0" i="0" dirty="0">
                <a:solidFill>
                  <a:schemeClr val="dk1"/>
                </a:solidFill>
                <a:latin typeface="Calibri"/>
                <a:ea typeface="Calibri"/>
                <a:cs typeface="Calibri"/>
                <a:sym typeface="Calibri"/>
              </a:rPr>
              <a:t> </a:t>
            </a:r>
            <a:r>
              <a:rPr lang="en-US" sz="1200" b="0" i="0" dirty="0" err="1">
                <a:solidFill>
                  <a:schemeClr val="dk1"/>
                </a:solidFill>
                <a:latin typeface="Calibri"/>
                <a:ea typeface="Calibri"/>
                <a:cs typeface="Calibri"/>
                <a:sym typeface="Calibri"/>
              </a:rPr>
              <a:t>pressão</a:t>
            </a:r>
            <a:r>
              <a:rPr lang="en-US" sz="1200" b="0" i="0" dirty="0">
                <a:solidFill>
                  <a:schemeClr val="dk1"/>
                </a:solidFill>
                <a:latin typeface="Calibri"/>
                <a:ea typeface="Calibri"/>
                <a:cs typeface="Calibri"/>
                <a:sym typeface="Calibri"/>
              </a:rPr>
              <a:t> </a:t>
            </a:r>
            <a:r>
              <a:rPr lang="en-US" sz="1200" b="0" i="0" dirty="0" err="1">
                <a:solidFill>
                  <a:schemeClr val="dk1"/>
                </a:solidFill>
                <a:latin typeface="Calibri"/>
                <a:ea typeface="Calibri"/>
                <a:cs typeface="Calibri"/>
                <a:sym typeface="Calibri"/>
              </a:rPr>
              <a:t>ou</a:t>
            </a:r>
            <a:r>
              <a:rPr lang="en-US" sz="1200" b="0" i="0" dirty="0">
                <a:solidFill>
                  <a:schemeClr val="dk1"/>
                </a:solidFill>
                <a:latin typeface="Calibri"/>
                <a:ea typeface="Calibri"/>
                <a:cs typeface="Calibri"/>
                <a:sym typeface="Calibri"/>
              </a:rPr>
              <a:t> </a:t>
            </a:r>
            <a:r>
              <a:rPr lang="en-US" sz="1200" b="0" i="0" dirty="0" err="1">
                <a:solidFill>
                  <a:schemeClr val="dk1"/>
                </a:solidFill>
                <a:latin typeface="Calibri"/>
                <a:ea typeface="Calibri"/>
                <a:cs typeface="Calibri"/>
                <a:sym typeface="Calibri"/>
              </a:rPr>
              <a:t>gravidade</a:t>
            </a:r>
            <a:r>
              <a:rPr lang="en-US" sz="1200" b="0" i="0" dirty="0">
                <a:solidFill>
                  <a:schemeClr val="dk1"/>
                </a:solidFill>
                <a:latin typeface="Calibri"/>
                <a:ea typeface="Calibri"/>
                <a:cs typeface="Calibri"/>
                <a:sym typeface="Calibri"/>
              </a:rPr>
              <a:t>, entre duas </a:t>
            </a:r>
            <a:r>
              <a:rPr lang="en-US" sz="1200" b="0" i="0" dirty="0" err="1">
                <a:solidFill>
                  <a:schemeClr val="dk1"/>
                </a:solidFill>
                <a:latin typeface="Calibri"/>
                <a:ea typeface="Calibri"/>
                <a:cs typeface="Calibri"/>
                <a:sym typeface="Calibri"/>
              </a:rPr>
              <a:t>camadas</a:t>
            </a:r>
            <a:r>
              <a:rPr lang="en-US" sz="1200" b="0" i="0" dirty="0">
                <a:solidFill>
                  <a:schemeClr val="dk1"/>
                </a:solidFill>
                <a:latin typeface="Calibri"/>
                <a:ea typeface="Calibri"/>
                <a:cs typeface="Calibri"/>
                <a:sym typeface="Calibri"/>
              </a:rPr>
              <a:t> de </a:t>
            </a:r>
            <a:r>
              <a:rPr lang="en-US" sz="1200" b="0" i="0" dirty="0" err="1">
                <a:solidFill>
                  <a:schemeClr val="dk1"/>
                </a:solidFill>
                <a:latin typeface="Calibri"/>
                <a:ea typeface="Calibri"/>
                <a:cs typeface="Calibri"/>
                <a:sym typeface="Calibri"/>
              </a:rPr>
              <a:t>rocha</a:t>
            </a:r>
            <a:r>
              <a:rPr lang="en-US" sz="1200" b="0" i="0" dirty="0">
                <a:solidFill>
                  <a:schemeClr val="dk1"/>
                </a:solidFill>
                <a:latin typeface="Calibri"/>
                <a:ea typeface="Calibri"/>
                <a:cs typeface="Calibri"/>
                <a:sym typeface="Calibri"/>
              </a:rPr>
              <a:t> </a:t>
            </a:r>
            <a:r>
              <a:rPr lang="en-US" sz="1200" b="0" i="0" dirty="0" err="1">
                <a:solidFill>
                  <a:schemeClr val="dk1"/>
                </a:solidFill>
                <a:latin typeface="Calibri"/>
                <a:ea typeface="Calibri"/>
                <a:cs typeface="Calibri"/>
                <a:sym typeface="Calibri"/>
              </a:rPr>
              <a:t>impermeável</a:t>
            </a:r>
            <a:r>
              <a:rPr lang="en-US" sz="1200" b="0" i="0" dirty="0">
                <a:solidFill>
                  <a:schemeClr val="dk1"/>
                </a:solidFill>
                <a:latin typeface="Calibri"/>
                <a:ea typeface="Calibri"/>
                <a:cs typeface="Calibri"/>
                <a:sym typeface="Calibri"/>
              </a:rPr>
              <a:t> e </a:t>
            </a:r>
            <a:r>
              <a:rPr lang="en-US" sz="1200" b="0" i="0" dirty="0" err="1">
                <a:solidFill>
                  <a:schemeClr val="dk1"/>
                </a:solidFill>
                <a:latin typeface="Calibri"/>
                <a:ea typeface="Calibri"/>
                <a:cs typeface="Calibri"/>
                <a:sym typeface="Calibri"/>
              </a:rPr>
              <a:t>é</a:t>
            </a:r>
            <a:r>
              <a:rPr lang="en-US" sz="1200" b="0" i="0" dirty="0">
                <a:solidFill>
                  <a:schemeClr val="dk1"/>
                </a:solidFill>
                <a:latin typeface="Calibri"/>
                <a:ea typeface="Calibri"/>
                <a:cs typeface="Calibri"/>
                <a:sym typeface="Calibri"/>
              </a:rPr>
              <a:t> </a:t>
            </a:r>
            <a:r>
              <a:rPr lang="en-US" sz="1200" b="0" i="0" dirty="0" err="1">
                <a:solidFill>
                  <a:schemeClr val="dk1"/>
                </a:solidFill>
                <a:latin typeface="Calibri"/>
                <a:ea typeface="Calibri"/>
                <a:cs typeface="Calibri"/>
                <a:sym typeface="Calibri"/>
              </a:rPr>
              <a:t>armazenada</a:t>
            </a:r>
            <a:r>
              <a:rPr lang="en-US" sz="1200" b="0" i="0" dirty="0">
                <a:solidFill>
                  <a:schemeClr val="dk1"/>
                </a:solidFill>
                <a:latin typeface="Calibri"/>
                <a:ea typeface="Calibri"/>
                <a:cs typeface="Calibri"/>
                <a:sym typeface="Calibri"/>
              </a:rPr>
              <a:t> </a:t>
            </a:r>
            <a:r>
              <a:rPr lang="en-US" sz="1200" b="0" i="0" dirty="0" err="1">
                <a:solidFill>
                  <a:schemeClr val="dk1"/>
                </a:solidFill>
                <a:latin typeface="Calibri"/>
                <a:ea typeface="Calibri"/>
                <a:cs typeface="Calibri"/>
                <a:sym typeface="Calibri"/>
              </a:rPr>
              <a:t>por</a:t>
            </a:r>
            <a:r>
              <a:rPr lang="en-US" sz="1200" b="0" i="0" dirty="0">
                <a:solidFill>
                  <a:schemeClr val="dk1"/>
                </a:solidFill>
                <a:latin typeface="Calibri"/>
                <a:ea typeface="Calibri"/>
                <a:cs typeface="Calibri"/>
                <a:sym typeface="Calibri"/>
              </a:rPr>
              <a:t> </a:t>
            </a:r>
            <a:r>
              <a:rPr lang="en-US" sz="1200" b="0" i="0" dirty="0" err="1">
                <a:solidFill>
                  <a:schemeClr val="dk1"/>
                </a:solidFill>
                <a:latin typeface="Calibri"/>
                <a:ea typeface="Calibri"/>
                <a:cs typeface="Calibri"/>
                <a:sym typeface="Calibri"/>
              </a:rPr>
              <a:t>milênios</a:t>
            </a:r>
            <a:r>
              <a:rPr lang="en-US" sz="1200" b="0" i="0" dirty="0">
                <a:solidFill>
                  <a:schemeClr val="dk1"/>
                </a:solidFill>
                <a:latin typeface="Calibri"/>
                <a:ea typeface="Calibri"/>
                <a:cs typeface="Calibri"/>
                <a:sym typeface="Calibri"/>
              </a:rPr>
              <a:t>. </a:t>
            </a:r>
            <a:r>
              <a:rPr lang="en-US" sz="1200" b="0" i="0" dirty="0" err="1">
                <a:solidFill>
                  <a:schemeClr val="dk1"/>
                </a:solidFill>
                <a:latin typeface="Calibri"/>
                <a:ea typeface="Calibri"/>
                <a:cs typeface="Calibri"/>
                <a:sym typeface="Calibri"/>
              </a:rPr>
              <a:t>Algumas</a:t>
            </a:r>
            <a:r>
              <a:rPr lang="en-US" sz="1200" b="0" i="0" dirty="0">
                <a:solidFill>
                  <a:schemeClr val="dk1"/>
                </a:solidFill>
                <a:latin typeface="Calibri"/>
                <a:ea typeface="Calibri"/>
                <a:cs typeface="Calibri"/>
                <a:sym typeface="Calibri"/>
              </a:rPr>
              <a:t> </a:t>
            </a:r>
            <a:r>
              <a:rPr lang="en-US" sz="1200" b="0" i="0" dirty="0" err="1">
                <a:solidFill>
                  <a:schemeClr val="dk1"/>
                </a:solidFill>
                <a:latin typeface="Calibri"/>
                <a:ea typeface="Calibri"/>
                <a:cs typeface="Calibri"/>
                <a:sym typeface="Calibri"/>
              </a:rPr>
              <a:t>regiões</a:t>
            </a:r>
            <a:r>
              <a:rPr lang="en-US" sz="1200" b="0" i="0" dirty="0">
                <a:solidFill>
                  <a:schemeClr val="dk1"/>
                </a:solidFill>
                <a:latin typeface="Calibri"/>
                <a:ea typeface="Calibri"/>
                <a:cs typeface="Calibri"/>
                <a:sym typeface="Calibri"/>
              </a:rPr>
              <a:t> do </a:t>
            </a:r>
            <a:r>
              <a:rPr lang="en-US" sz="1200" b="0" i="0" dirty="0" err="1">
                <a:solidFill>
                  <a:schemeClr val="dk1"/>
                </a:solidFill>
                <a:latin typeface="Calibri"/>
                <a:ea typeface="Calibri"/>
                <a:cs typeface="Calibri"/>
                <a:sym typeface="Calibri"/>
              </a:rPr>
              <a:t>mundo</a:t>
            </a:r>
            <a:r>
              <a:rPr lang="en-US" sz="1200" b="0" i="0" dirty="0">
                <a:solidFill>
                  <a:schemeClr val="dk1"/>
                </a:solidFill>
                <a:latin typeface="Calibri"/>
                <a:ea typeface="Calibri"/>
                <a:cs typeface="Calibri"/>
                <a:sym typeface="Calibri"/>
              </a:rPr>
              <a:t> que </a:t>
            </a:r>
            <a:r>
              <a:rPr lang="en-US" sz="1200" b="0" i="0" dirty="0" err="1">
                <a:solidFill>
                  <a:schemeClr val="dk1"/>
                </a:solidFill>
                <a:latin typeface="Calibri"/>
                <a:ea typeface="Calibri"/>
                <a:cs typeface="Calibri"/>
                <a:sym typeface="Calibri"/>
              </a:rPr>
              <a:t>sofrem</a:t>
            </a:r>
            <a:r>
              <a:rPr lang="en-US" sz="1200" b="0" i="0" dirty="0">
                <a:solidFill>
                  <a:schemeClr val="dk1"/>
                </a:solidFill>
                <a:latin typeface="Calibri"/>
                <a:ea typeface="Calibri"/>
                <a:cs typeface="Calibri"/>
                <a:sym typeface="Calibri"/>
              </a:rPr>
              <a:t> com o </a:t>
            </a:r>
            <a:r>
              <a:rPr lang="en-US" sz="1200" b="0" i="0" dirty="0" err="1">
                <a:solidFill>
                  <a:schemeClr val="dk1"/>
                </a:solidFill>
                <a:latin typeface="Calibri"/>
                <a:ea typeface="Calibri"/>
                <a:cs typeface="Calibri"/>
                <a:sym typeface="Calibri"/>
              </a:rPr>
              <a:t>estresse</a:t>
            </a:r>
            <a:r>
              <a:rPr lang="en-US" sz="1200" b="0" i="0" dirty="0">
                <a:solidFill>
                  <a:schemeClr val="dk1"/>
                </a:solidFill>
                <a:latin typeface="Calibri"/>
                <a:ea typeface="Calibri"/>
                <a:cs typeface="Calibri"/>
                <a:sym typeface="Calibri"/>
              </a:rPr>
              <a:t> </a:t>
            </a:r>
            <a:r>
              <a:rPr lang="en-US" sz="1200" b="0" i="0" dirty="0" err="1">
                <a:solidFill>
                  <a:schemeClr val="dk1"/>
                </a:solidFill>
                <a:latin typeface="Calibri"/>
                <a:ea typeface="Calibri"/>
                <a:cs typeface="Calibri"/>
                <a:sym typeface="Calibri"/>
              </a:rPr>
              <a:t>hídrico</a:t>
            </a:r>
            <a:r>
              <a:rPr lang="en-US" sz="1200" b="0" i="0" dirty="0">
                <a:solidFill>
                  <a:schemeClr val="dk1"/>
                </a:solidFill>
                <a:latin typeface="Calibri"/>
                <a:ea typeface="Calibri"/>
                <a:cs typeface="Calibri"/>
                <a:sym typeface="Calibri"/>
              </a:rPr>
              <a:t> </a:t>
            </a:r>
            <a:r>
              <a:rPr lang="en-US" sz="1200" b="0" i="0" dirty="0" err="1">
                <a:solidFill>
                  <a:schemeClr val="dk1"/>
                </a:solidFill>
                <a:latin typeface="Calibri"/>
                <a:ea typeface="Calibri"/>
                <a:cs typeface="Calibri"/>
                <a:sym typeface="Calibri"/>
              </a:rPr>
              <a:t>dependem</a:t>
            </a:r>
            <a:r>
              <a:rPr lang="en-US" sz="1200" b="0" i="0" dirty="0">
                <a:solidFill>
                  <a:schemeClr val="dk1"/>
                </a:solidFill>
                <a:latin typeface="Calibri"/>
                <a:ea typeface="Calibri"/>
                <a:cs typeface="Calibri"/>
                <a:sym typeface="Calibri"/>
              </a:rPr>
              <a:t> </a:t>
            </a:r>
            <a:r>
              <a:rPr lang="en-US" sz="1200" b="0" i="0" dirty="0" err="1">
                <a:solidFill>
                  <a:schemeClr val="dk1"/>
                </a:solidFill>
                <a:latin typeface="Calibri"/>
                <a:ea typeface="Calibri"/>
                <a:cs typeface="Calibri"/>
                <a:sym typeface="Calibri"/>
              </a:rPr>
              <a:t>exclusivamente</a:t>
            </a:r>
            <a:r>
              <a:rPr lang="en-US" sz="1200" b="0" i="0" dirty="0">
                <a:solidFill>
                  <a:schemeClr val="dk1"/>
                </a:solidFill>
                <a:latin typeface="Calibri"/>
                <a:ea typeface="Calibri"/>
                <a:cs typeface="Calibri"/>
                <a:sym typeface="Calibri"/>
              </a:rPr>
              <a:t> </a:t>
            </a:r>
            <a:r>
              <a:rPr lang="en-US" sz="1200" b="0" i="0" dirty="0" err="1">
                <a:solidFill>
                  <a:schemeClr val="dk1"/>
                </a:solidFill>
                <a:latin typeface="Calibri"/>
                <a:ea typeface="Calibri"/>
                <a:cs typeface="Calibri"/>
                <a:sym typeface="Calibri"/>
              </a:rPr>
              <a:t>desses</a:t>
            </a:r>
            <a:r>
              <a:rPr lang="en-US" sz="1200" b="0" i="0" dirty="0">
                <a:solidFill>
                  <a:schemeClr val="dk1"/>
                </a:solidFill>
                <a:latin typeface="Calibri"/>
                <a:ea typeface="Calibri"/>
                <a:cs typeface="Calibri"/>
                <a:sym typeface="Calibri"/>
              </a:rPr>
              <a:t> </a:t>
            </a:r>
            <a:r>
              <a:rPr lang="en-US" sz="1200" b="0" i="0" dirty="0" err="1">
                <a:solidFill>
                  <a:schemeClr val="dk1"/>
                </a:solidFill>
                <a:latin typeface="Calibri"/>
                <a:ea typeface="Calibri"/>
                <a:cs typeface="Calibri"/>
                <a:sym typeface="Calibri"/>
              </a:rPr>
              <a:t>recursos</a:t>
            </a:r>
            <a:r>
              <a:rPr lang="en-US" sz="1200" b="0" i="0" dirty="0">
                <a:solidFill>
                  <a:schemeClr val="dk1"/>
                </a:solidFill>
                <a:latin typeface="Calibri"/>
                <a:ea typeface="Calibri"/>
                <a:cs typeface="Calibri"/>
                <a:sym typeface="Calibri"/>
              </a:rPr>
              <a:t> </a:t>
            </a:r>
            <a:r>
              <a:rPr lang="en-US" sz="1200" b="0" i="0" dirty="0" err="1">
                <a:solidFill>
                  <a:schemeClr val="dk1"/>
                </a:solidFill>
                <a:latin typeface="Calibri"/>
                <a:ea typeface="Calibri"/>
                <a:cs typeface="Calibri"/>
                <a:sym typeface="Calibri"/>
              </a:rPr>
              <a:t>não</a:t>
            </a:r>
            <a:r>
              <a:rPr lang="en-US" sz="1200" b="0" i="0" dirty="0">
                <a:solidFill>
                  <a:schemeClr val="dk1"/>
                </a:solidFill>
                <a:latin typeface="Calibri"/>
                <a:ea typeface="Calibri"/>
                <a:cs typeface="Calibri"/>
                <a:sym typeface="Calibri"/>
              </a:rPr>
              <a:t> </a:t>
            </a:r>
            <a:r>
              <a:rPr lang="en-US" sz="1200" b="0" i="0" dirty="0" err="1">
                <a:solidFill>
                  <a:schemeClr val="dk1"/>
                </a:solidFill>
                <a:latin typeface="Calibri"/>
                <a:ea typeface="Calibri"/>
                <a:cs typeface="Calibri"/>
                <a:sym typeface="Calibri"/>
              </a:rPr>
              <a:t>renováveis</a:t>
            </a:r>
            <a:r>
              <a:rPr lang="en-US" sz="1200" b="0" i="0" dirty="0">
                <a:solidFill>
                  <a:schemeClr val="dk1"/>
                </a:solidFill>
                <a:latin typeface="Calibri"/>
                <a:ea typeface="Calibri"/>
                <a:cs typeface="Calibri"/>
                <a:sym typeface="Calibri"/>
              </a:rPr>
              <a:t> de </a:t>
            </a:r>
            <a:r>
              <a:rPr lang="en-US" sz="1200" b="0" i="0" dirty="0" err="1">
                <a:solidFill>
                  <a:schemeClr val="dk1"/>
                </a:solidFill>
                <a:latin typeface="Calibri"/>
                <a:ea typeface="Calibri"/>
                <a:cs typeface="Calibri"/>
                <a:sym typeface="Calibri"/>
              </a:rPr>
              <a:t>água</a:t>
            </a:r>
            <a:r>
              <a:rPr lang="en-US" sz="1200" b="0" i="0" dirty="0">
                <a:solidFill>
                  <a:schemeClr val="dk1"/>
                </a:solidFill>
                <a:latin typeface="Calibri"/>
                <a:ea typeface="Calibri"/>
                <a:cs typeface="Calibri"/>
                <a:sym typeface="Calibri"/>
              </a:rPr>
              <a:t> </a:t>
            </a:r>
            <a:r>
              <a:rPr lang="en-US" sz="1200" b="0" i="0" dirty="0" err="1">
                <a:solidFill>
                  <a:schemeClr val="dk1"/>
                </a:solidFill>
                <a:latin typeface="Calibri"/>
                <a:ea typeface="Calibri"/>
                <a:cs typeface="Calibri"/>
                <a:sym typeface="Calibri"/>
              </a:rPr>
              <a:t>subterrânea</a:t>
            </a:r>
            <a:r>
              <a:rPr lang="en-US" sz="1200" b="0" i="0" dirty="0">
                <a:solidFill>
                  <a:schemeClr val="dk1"/>
                </a:solidFill>
                <a:latin typeface="Calibri"/>
                <a:ea typeface="Calibri"/>
                <a:cs typeface="Calibri"/>
                <a:sym typeface="Calibri"/>
              </a:rPr>
              <a:t>. Um </a:t>
            </a:r>
            <a:r>
              <a:rPr lang="en-US" sz="1200" b="0" i="0" dirty="0" err="1">
                <a:solidFill>
                  <a:schemeClr val="dk1"/>
                </a:solidFill>
                <a:latin typeface="Calibri"/>
                <a:ea typeface="Calibri"/>
                <a:cs typeface="Calibri"/>
                <a:sym typeface="Calibri"/>
              </a:rPr>
              <a:t>exemplo</a:t>
            </a:r>
            <a:r>
              <a:rPr lang="en-US" sz="1200" b="0" i="0" dirty="0">
                <a:solidFill>
                  <a:schemeClr val="dk1"/>
                </a:solidFill>
                <a:latin typeface="Calibri"/>
                <a:ea typeface="Calibri"/>
                <a:cs typeface="Calibri"/>
                <a:sym typeface="Calibri"/>
              </a:rPr>
              <a:t> </a:t>
            </a:r>
            <a:r>
              <a:rPr lang="en-US" sz="1200" b="0" i="0" dirty="0" err="1">
                <a:solidFill>
                  <a:schemeClr val="dk1"/>
                </a:solidFill>
                <a:latin typeface="Calibri"/>
                <a:ea typeface="Calibri"/>
                <a:cs typeface="Calibri"/>
                <a:sym typeface="Calibri"/>
              </a:rPr>
              <a:t>proeminente</a:t>
            </a:r>
            <a:r>
              <a:rPr lang="en-US" sz="1200" b="0" i="0" dirty="0">
                <a:solidFill>
                  <a:schemeClr val="dk1"/>
                </a:solidFill>
                <a:latin typeface="Calibri"/>
                <a:ea typeface="Calibri"/>
                <a:cs typeface="Calibri"/>
                <a:sym typeface="Calibri"/>
              </a:rPr>
              <a:t> </a:t>
            </a:r>
            <a:r>
              <a:rPr lang="en-US" sz="1200" b="0" i="0" dirty="0" err="1">
                <a:solidFill>
                  <a:schemeClr val="dk1"/>
                </a:solidFill>
                <a:latin typeface="Calibri"/>
                <a:ea typeface="Calibri"/>
                <a:cs typeface="Calibri"/>
                <a:sym typeface="Calibri"/>
              </a:rPr>
              <a:t>é</a:t>
            </a:r>
            <a:r>
              <a:rPr lang="en-US" sz="1200" b="0" i="0" dirty="0">
                <a:solidFill>
                  <a:schemeClr val="dk1"/>
                </a:solidFill>
                <a:latin typeface="Calibri"/>
                <a:ea typeface="Calibri"/>
                <a:cs typeface="Calibri"/>
                <a:sym typeface="Calibri"/>
              </a:rPr>
              <a:t> o </a:t>
            </a:r>
            <a:r>
              <a:rPr lang="en-US" sz="1200" b="0" i="0" dirty="0" err="1">
                <a:solidFill>
                  <a:schemeClr val="dk1"/>
                </a:solidFill>
                <a:latin typeface="Calibri"/>
                <a:ea typeface="Calibri"/>
                <a:cs typeface="Calibri"/>
                <a:sym typeface="Calibri"/>
              </a:rPr>
              <a:t>sistema</a:t>
            </a:r>
            <a:r>
              <a:rPr lang="en-US" sz="1200" b="0" i="0" dirty="0">
                <a:solidFill>
                  <a:schemeClr val="dk1"/>
                </a:solidFill>
                <a:latin typeface="Calibri"/>
                <a:ea typeface="Calibri"/>
                <a:cs typeface="Calibri"/>
                <a:sym typeface="Calibri"/>
              </a:rPr>
              <a:t> </a:t>
            </a:r>
            <a:r>
              <a:rPr lang="en-US" sz="1200" b="0" i="0" dirty="0" err="1">
                <a:solidFill>
                  <a:schemeClr val="dk1"/>
                </a:solidFill>
                <a:latin typeface="Calibri"/>
                <a:ea typeface="Calibri"/>
                <a:cs typeface="Calibri"/>
                <a:sym typeface="Calibri"/>
              </a:rPr>
              <a:t>aquífero</a:t>
            </a:r>
            <a:r>
              <a:rPr lang="en-US" sz="1200" b="0" i="0" dirty="0">
                <a:solidFill>
                  <a:schemeClr val="dk1"/>
                </a:solidFill>
                <a:latin typeface="Calibri"/>
                <a:ea typeface="Calibri"/>
                <a:cs typeface="Calibri"/>
                <a:sym typeface="Calibri"/>
              </a:rPr>
              <a:t> do </a:t>
            </a:r>
            <a:r>
              <a:rPr lang="en-US" sz="1200" b="0" i="0" dirty="0" err="1">
                <a:solidFill>
                  <a:schemeClr val="dk1"/>
                </a:solidFill>
                <a:latin typeface="Calibri"/>
                <a:ea typeface="Calibri"/>
                <a:cs typeface="Calibri"/>
                <a:sym typeface="Calibri"/>
              </a:rPr>
              <a:t>noroeste</a:t>
            </a:r>
            <a:r>
              <a:rPr lang="en-US" sz="1200" b="0" i="0" dirty="0">
                <a:solidFill>
                  <a:schemeClr val="dk1"/>
                </a:solidFill>
                <a:latin typeface="Calibri"/>
                <a:ea typeface="Calibri"/>
                <a:cs typeface="Calibri"/>
                <a:sym typeface="Calibri"/>
              </a:rPr>
              <a:t> do </a:t>
            </a:r>
            <a:r>
              <a:rPr lang="en-US" sz="1200" b="0" i="0" dirty="0" err="1">
                <a:solidFill>
                  <a:schemeClr val="dk1"/>
                </a:solidFill>
                <a:latin typeface="Calibri"/>
                <a:ea typeface="Calibri"/>
                <a:cs typeface="Calibri"/>
                <a:sym typeface="Calibri"/>
              </a:rPr>
              <a:t>Saara</a:t>
            </a:r>
            <a:r>
              <a:rPr lang="en-US" sz="1200" b="0" i="0" dirty="0">
                <a:solidFill>
                  <a:schemeClr val="dk1"/>
                </a:solidFill>
                <a:latin typeface="Calibri"/>
                <a:ea typeface="Calibri"/>
                <a:cs typeface="Calibri"/>
                <a:sym typeface="Calibri"/>
              </a:rPr>
              <a:t>, </a:t>
            </a:r>
            <a:r>
              <a:rPr lang="en-US" sz="1200" b="0" i="0" dirty="0" err="1">
                <a:solidFill>
                  <a:schemeClr val="dk1"/>
                </a:solidFill>
                <a:latin typeface="Calibri"/>
                <a:ea typeface="Calibri"/>
                <a:cs typeface="Calibri"/>
                <a:sym typeface="Calibri"/>
              </a:rPr>
              <a:t>onde</a:t>
            </a:r>
            <a:r>
              <a:rPr lang="en-US" sz="1200" b="0" i="0" dirty="0">
                <a:solidFill>
                  <a:schemeClr val="dk1"/>
                </a:solidFill>
                <a:latin typeface="Calibri"/>
                <a:ea typeface="Calibri"/>
                <a:cs typeface="Calibri"/>
                <a:sym typeface="Calibri"/>
              </a:rPr>
              <a:t> </a:t>
            </a:r>
            <a:r>
              <a:rPr lang="en-US" sz="1200" b="0" i="0" dirty="0" err="1">
                <a:solidFill>
                  <a:schemeClr val="dk1"/>
                </a:solidFill>
                <a:latin typeface="Calibri"/>
                <a:ea typeface="Calibri"/>
                <a:cs typeface="Calibri"/>
                <a:sym typeface="Calibri"/>
              </a:rPr>
              <a:t>uma</a:t>
            </a:r>
            <a:r>
              <a:rPr lang="en-US" sz="1200" b="0" i="0" dirty="0">
                <a:solidFill>
                  <a:schemeClr val="dk1"/>
                </a:solidFill>
                <a:latin typeface="Calibri"/>
                <a:ea typeface="Calibri"/>
                <a:cs typeface="Calibri"/>
                <a:sym typeface="Calibri"/>
              </a:rPr>
              <a:t> </a:t>
            </a:r>
            <a:r>
              <a:rPr lang="en-US" sz="1200" b="0" i="0" dirty="0" err="1">
                <a:solidFill>
                  <a:schemeClr val="dk1"/>
                </a:solidFill>
                <a:latin typeface="Calibri"/>
                <a:ea typeface="Calibri"/>
                <a:cs typeface="Calibri"/>
                <a:sym typeface="Calibri"/>
              </a:rPr>
              <a:t>grande</a:t>
            </a:r>
            <a:r>
              <a:rPr lang="en-US" sz="1200" b="0" i="0" dirty="0">
                <a:solidFill>
                  <a:schemeClr val="dk1"/>
                </a:solidFill>
                <a:latin typeface="Calibri"/>
                <a:ea typeface="Calibri"/>
                <a:cs typeface="Calibri"/>
                <a:sym typeface="Calibri"/>
              </a:rPr>
              <a:t> </a:t>
            </a:r>
            <a:r>
              <a:rPr lang="en-US" sz="1200" b="0" i="0" dirty="0" err="1">
                <a:solidFill>
                  <a:schemeClr val="dk1"/>
                </a:solidFill>
                <a:latin typeface="Calibri"/>
                <a:ea typeface="Calibri"/>
                <a:cs typeface="Calibri"/>
                <a:sym typeface="Calibri"/>
              </a:rPr>
              <a:t>parte</a:t>
            </a:r>
            <a:r>
              <a:rPr lang="en-US" sz="1200" b="0" i="0" dirty="0">
                <a:solidFill>
                  <a:schemeClr val="dk1"/>
                </a:solidFill>
                <a:latin typeface="Calibri"/>
                <a:ea typeface="Calibri"/>
                <a:cs typeface="Calibri"/>
                <a:sym typeface="Calibri"/>
              </a:rPr>
              <a:t> dos </a:t>
            </a:r>
            <a:r>
              <a:rPr lang="en-US" sz="1200" b="0" i="0" dirty="0" err="1">
                <a:solidFill>
                  <a:schemeClr val="dk1"/>
                </a:solidFill>
                <a:latin typeface="Calibri"/>
                <a:ea typeface="Calibri"/>
                <a:cs typeface="Calibri"/>
                <a:sym typeface="Calibri"/>
              </a:rPr>
              <a:t>países</a:t>
            </a:r>
            <a:r>
              <a:rPr lang="en-US" sz="1200" b="0" i="0" dirty="0">
                <a:solidFill>
                  <a:schemeClr val="dk1"/>
                </a:solidFill>
                <a:latin typeface="Calibri"/>
                <a:ea typeface="Calibri"/>
                <a:cs typeface="Calibri"/>
                <a:sym typeface="Calibri"/>
              </a:rPr>
              <a:t> do </a:t>
            </a:r>
            <a:r>
              <a:rPr lang="en-US" sz="1200" b="0" i="0" dirty="0" err="1">
                <a:solidFill>
                  <a:schemeClr val="dk1"/>
                </a:solidFill>
                <a:latin typeface="Calibri"/>
                <a:ea typeface="Calibri"/>
                <a:cs typeface="Calibri"/>
                <a:sym typeface="Calibri"/>
              </a:rPr>
              <a:t>norte</a:t>
            </a:r>
            <a:r>
              <a:rPr lang="en-US" sz="1200" b="0" i="0" dirty="0">
                <a:solidFill>
                  <a:schemeClr val="dk1"/>
                </a:solidFill>
                <a:latin typeface="Calibri"/>
                <a:ea typeface="Calibri"/>
                <a:cs typeface="Calibri"/>
                <a:sym typeface="Calibri"/>
              </a:rPr>
              <a:t> da </a:t>
            </a:r>
            <a:r>
              <a:rPr lang="en-US" sz="1200" b="0" i="0" dirty="0" err="1">
                <a:solidFill>
                  <a:schemeClr val="dk1"/>
                </a:solidFill>
                <a:latin typeface="Calibri"/>
                <a:ea typeface="Calibri"/>
                <a:cs typeface="Calibri"/>
                <a:sym typeface="Calibri"/>
              </a:rPr>
              <a:t>África</a:t>
            </a:r>
            <a:r>
              <a:rPr lang="en-US" sz="1200" b="0" i="0" dirty="0">
                <a:solidFill>
                  <a:schemeClr val="dk1"/>
                </a:solidFill>
                <a:latin typeface="Calibri"/>
                <a:ea typeface="Calibri"/>
                <a:cs typeface="Calibri"/>
                <a:sym typeface="Calibri"/>
              </a:rPr>
              <a:t> </a:t>
            </a:r>
            <a:r>
              <a:rPr lang="en-US" sz="1200" b="0" i="0" dirty="0" err="1">
                <a:solidFill>
                  <a:schemeClr val="dk1"/>
                </a:solidFill>
                <a:latin typeface="Calibri"/>
                <a:ea typeface="Calibri"/>
                <a:cs typeface="Calibri"/>
                <a:sym typeface="Calibri"/>
              </a:rPr>
              <a:t>depende</a:t>
            </a:r>
            <a:r>
              <a:rPr lang="en-US" sz="1200" b="0" i="0" dirty="0">
                <a:solidFill>
                  <a:schemeClr val="dk1"/>
                </a:solidFill>
                <a:latin typeface="Calibri"/>
                <a:ea typeface="Calibri"/>
                <a:cs typeface="Calibri"/>
                <a:sym typeface="Calibri"/>
              </a:rPr>
              <a:t> de um </a:t>
            </a:r>
            <a:r>
              <a:rPr lang="en-US" sz="1200" b="0" i="0" dirty="0" err="1">
                <a:solidFill>
                  <a:schemeClr val="dk1"/>
                </a:solidFill>
                <a:latin typeface="Calibri"/>
                <a:ea typeface="Calibri"/>
                <a:cs typeface="Calibri"/>
                <a:sym typeface="Calibri"/>
              </a:rPr>
              <a:t>grande</a:t>
            </a:r>
            <a:r>
              <a:rPr lang="en-US" sz="1200" b="0" i="0" dirty="0">
                <a:solidFill>
                  <a:schemeClr val="dk1"/>
                </a:solidFill>
                <a:latin typeface="Calibri"/>
                <a:ea typeface="Calibri"/>
                <a:cs typeface="Calibri"/>
                <a:sym typeface="Calibri"/>
              </a:rPr>
              <a:t> </a:t>
            </a:r>
            <a:r>
              <a:rPr lang="en-US" sz="1200" b="0" i="0" dirty="0" err="1">
                <a:solidFill>
                  <a:schemeClr val="dk1"/>
                </a:solidFill>
                <a:latin typeface="Calibri"/>
                <a:ea typeface="Calibri"/>
                <a:cs typeface="Calibri"/>
                <a:sym typeface="Calibri"/>
              </a:rPr>
              <a:t>aquífero</a:t>
            </a:r>
            <a:r>
              <a:rPr lang="en-US" sz="1200" b="0" i="0" dirty="0">
                <a:solidFill>
                  <a:schemeClr val="dk1"/>
                </a:solidFill>
                <a:latin typeface="Calibri"/>
                <a:ea typeface="Calibri"/>
                <a:cs typeface="Calibri"/>
                <a:sym typeface="Calibri"/>
              </a:rPr>
              <a:t> </a:t>
            </a:r>
            <a:r>
              <a:rPr lang="en-US" sz="1200" b="0" i="0" dirty="0" err="1">
                <a:solidFill>
                  <a:schemeClr val="dk1"/>
                </a:solidFill>
                <a:latin typeface="Calibri"/>
                <a:ea typeface="Calibri"/>
                <a:cs typeface="Calibri"/>
                <a:sym typeface="Calibri"/>
              </a:rPr>
              <a:t>confinado</a:t>
            </a:r>
            <a:r>
              <a:rPr lang="en-US" sz="1200" b="0" i="0" dirty="0">
                <a:solidFill>
                  <a:schemeClr val="dk1"/>
                </a:solidFill>
                <a:latin typeface="Calibri"/>
                <a:ea typeface="Calibri"/>
                <a:cs typeface="Calibri"/>
                <a:sym typeface="Calibri"/>
              </a:rPr>
              <a:t> para a </a:t>
            </a:r>
            <a:r>
              <a:rPr lang="en-US" sz="1200" b="0" i="0" dirty="0" err="1">
                <a:solidFill>
                  <a:schemeClr val="dk1"/>
                </a:solidFill>
                <a:latin typeface="Calibri"/>
                <a:ea typeface="Calibri"/>
                <a:cs typeface="Calibri"/>
                <a:sym typeface="Calibri"/>
              </a:rPr>
              <a:t>maior</a:t>
            </a:r>
            <a:r>
              <a:rPr lang="en-US" sz="1200" b="0" i="0" dirty="0">
                <a:solidFill>
                  <a:schemeClr val="dk1"/>
                </a:solidFill>
                <a:latin typeface="Calibri"/>
                <a:ea typeface="Calibri"/>
                <a:cs typeface="Calibri"/>
                <a:sym typeface="Calibri"/>
              </a:rPr>
              <a:t> </a:t>
            </a:r>
            <a:r>
              <a:rPr lang="en-US" sz="1200" b="0" i="0" dirty="0" err="1">
                <a:solidFill>
                  <a:schemeClr val="dk1"/>
                </a:solidFill>
                <a:latin typeface="Calibri"/>
                <a:ea typeface="Calibri"/>
                <a:cs typeface="Calibri"/>
                <a:sym typeface="Calibri"/>
              </a:rPr>
              <a:t>parte</a:t>
            </a:r>
            <a:r>
              <a:rPr lang="en-US" sz="1200" b="0" i="0" dirty="0">
                <a:solidFill>
                  <a:schemeClr val="dk1"/>
                </a:solidFill>
                <a:latin typeface="Calibri"/>
                <a:ea typeface="Calibri"/>
                <a:cs typeface="Calibri"/>
                <a:sym typeface="Calibri"/>
              </a:rPr>
              <a:t> do </a:t>
            </a:r>
            <a:r>
              <a:rPr lang="en-US" sz="1200" b="0" i="0" dirty="0" err="1">
                <a:solidFill>
                  <a:schemeClr val="dk1"/>
                </a:solidFill>
                <a:latin typeface="Calibri"/>
                <a:ea typeface="Calibri"/>
                <a:cs typeface="Calibri"/>
                <a:sym typeface="Calibri"/>
              </a:rPr>
              <a:t>uso</a:t>
            </a:r>
            <a:r>
              <a:rPr lang="en-US" sz="1200" b="0" i="0" dirty="0">
                <a:solidFill>
                  <a:schemeClr val="dk1"/>
                </a:solidFill>
                <a:latin typeface="Calibri"/>
                <a:ea typeface="Calibri"/>
                <a:cs typeface="Calibri"/>
                <a:sym typeface="Calibri"/>
              </a:rPr>
              <a:t> </a:t>
            </a:r>
            <a:r>
              <a:rPr lang="en-US" sz="1200" b="0" i="0" dirty="0" err="1">
                <a:solidFill>
                  <a:schemeClr val="dk1"/>
                </a:solidFill>
                <a:latin typeface="Calibri"/>
                <a:ea typeface="Calibri"/>
                <a:cs typeface="Calibri"/>
                <a:sym typeface="Calibri"/>
              </a:rPr>
              <a:t>doméstico</a:t>
            </a:r>
            <a:r>
              <a:rPr lang="en-US" sz="1200" b="0" i="0" dirty="0">
                <a:solidFill>
                  <a:schemeClr val="dk1"/>
                </a:solidFill>
                <a:latin typeface="Calibri"/>
                <a:ea typeface="Calibri"/>
                <a:cs typeface="Calibri"/>
                <a:sym typeface="Calibri"/>
              </a:rPr>
              <a:t> e </a:t>
            </a:r>
            <a:r>
              <a:rPr lang="en-US" sz="1200" b="0" i="0" dirty="0" err="1">
                <a:solidFill>
                  <a:schemeClr val="dk1"/>
                </a:solidFill>
                <a:latin typeface="Calibri"/>
                <a:ea typeface="Calibri"/>
                <a:cs typeface="Calibri"/>
                <a:sym typeface="Calibri"/>
              </a:rPr>
              <a:t>agrícola</a:t>
            </a:r>
            <a:r>
              <a:rPr lang="en-US" sz="1200" b="0" i="0" dirty="0">
                <a:solidFill>
                  <a:schemeClr val="dk1"/>
                </a:solidFill>
                <a:latin typeface="Calibri"/>
                <a:ea typeface="Calibri"/>
                <a:cs typeface="Calibri"/>
                <a:sym typeface="Calibri"/>
              </a:rPr>
              <a:t> da </a:t>
            </a:r>
            <a:r>
              <a:rPr lang="en-US" sz="1200" b="0" i="0" dirty="0" err="1">
                <a:solidFill>
                  <a:schemeClr val="dk1"/>
                </a:solidFill>
                <a:latin typeface="Calibri"/>
                <a:ea typeface="Calibri"/>
                <a:cs typeface="Calibri"/>
                <a:sym typeface="Calibri"/>
              </a:rPr>
              <a:t>água</a:t>
            </a:r>
            <a:r>
              <a:rPr lang="en-US" sz="1200" b="0" i="0" dirty="0">
                <a:solidFill>
                  <a:schemeClr val="dk1"/>
                </a:solidFill>
                <a:latin typeface="Calibri"/>
                <a:ea typeface="Calibri"/>
                <a:cs typeface="Calibri"/>
                <a:sym typeface="Calibri"/>
              </a:rPr>
              <a:t>. </a:t>
            </a:r>
            <a:r>
              <a:rPr lang="en-US" sz="1200" b="0" i="0" dirty="0" err="1">
                <a:solidFill>
                  <a:schemeClr val="dk1"/>
                </a:solidFill>
                <a:latin typeface="Calibri"/>
                <a:ea typeface="Calibri"/>
                <a:cs typeface="Calibri"/>
                <a:sym typeface="Calibri"/>
              </a:rPr>
              <a:t>Isso</a:t>
            </a:r>
            <a:r>
              <a:rPr lang="en-US" sz="1200" b="0" i="0" dirty="0">
                <a:solidFill>
                  <a:schemeClr val="dk1"/>
                </a:solidFill>
                <a:latin typeface="Calibri"/>
                <a:ea typeface="Calibri"/>
                <a:cs typeface="Calibri"/>
                <a:sym typeface="Calibri"/>
              </a:rPr>
              <a:t> </a:t>
            </a:r>
            <a:r>
              <a:rPr lang="en-US" sz="1200" b="0" i="0" dirty="0" err="1">
                <a:solidFill>
                  <a:schemeClr val="dk1"/>
                </a:solidFill>
                <a:latin typeface="Calibri"/>
                <a:ea typeface="Calibri"/>
                <a:cs typeface="Calibri"/>
                <a:sym typeface="Calibri"/>
              </a:rPr>
              <a:t>conclui</a:t>
            </a:r>
            <a:r>
              <a:rPr lang="en-US" sz="1200" b="0" i="0" dirty="0">
                <a:solidFill>
                  <a:schemeClr val="dk1"/>
                </a:solidFill>
                <a:latin typeface="Calibri"/>
                <a:ea typeface="Calibri"/>
                <a:cs typeface="Calibri"/>
                <a:sym typeface="Calibri"/>
              </a:rPr>
              <a:t> a </a:t>
            </a:r>
            <a:r>
              <a:rPr lang="en-US" sz="1200" b="0" i="0" dirty="0" err="1">
                <a:solidFill>
                  <a:schemeClr val="dk1"/>
                </a:solidFill>
                <a:latin typeface="Calibri"/>
                <a:ea typeface="Calibri"/>
                <a:cs typeface="Calibri"/>
                <a:sym typeface="Calibri"/>
              </a:rPr>
              <a:t>discussão</a:t>
            </a:r>
            <a:r>
              <a:rPr lang="en-US" sz="1200" b="0" i="0" dirty="0">
                <a:solidFill>
                  <a:schemeClr val="dk1"/>
                </a:solidFill>
                <a:latin typeface="Calibri"/>
                <a:ea typeface="Calibri"/>
                <a:cs typeface="Calibri"/>
                <a:sym typeface="Calibri"/>
              </a:rPr>
              <a:t> </a:t>
            </a:r>
            <a:r>
              <a:rPr lang="en-US" sz="1200" b="0" i="0" dirty="0" err="1">
                <a:solidFill>
                  <a:schemeClr val="dk1"/>
                </a:solidFill>
                <a:latin typeface="Calibri"/>
                <a:ea typeface="Calibri"/>
                <a:cs typeface="Calibri"/>
                <a:sym typeface="Calibri"/>
              </a:rPr>
              <a:t>sobre</a:t>
            </a:r>
            <a:r>
              <a:rPr lang="en-US" sz="1200" b="0" i="0" dirty="0">
                <a:solidFill>
                  <a:schemeClr val="dk1"/>
                </a:solidFill>
                <a:latin typeface="Calibri"/>
                <a:ea typeface="Calibri"/>
                <a:cs typeface="Calibri"/>
                <a:sym typeface="Calibri"/>
              </a:rPr>
              <a:t> o </a:t>
            </a:r>
            <a:r>
              <a:rPr lang="en-US" sz="1200" b="0" i="0" dirty="0" err="1">
                <a:solidFill>
                  <a:schemeClr val="dk1"/>
                </a:solidFill>
                <a:latin typeface="Calibri"/>
                <a:ea typeface="Calibri"/>
                <a:cs typeface="Calibri"/>
                <a:sym typeface="Calibri"/>
              </a:rPr>
              <a:t>balanço</a:t>
            </a:r>
            <a:r>
              <a:rPr lang="en-US" sz="1200" b="0" i="0" dirty="0">
                <a:solidFill>
                  <a:schemeClr val="dk1"/>
                </a:solidFill>
                <a:latin typeface="Calibri"/>
                <a:ea typeface="Calibri"/>
                <a:cs typeface="Calibri"/>
                <a:sym typeface="Calibri"/>
              </a:rPr>
              <a:t> </a:t>
            </a:r>
            <a:r>
              <a:rPr lang="en-US" sz="1200" b="0" i="0" dirty="0" err="1">
                <a:solidFill>
                  <a:schemeClr val="dk1"/>
                </a:solidFill>
                <a:latin typeface="Calibri"/>
                <a:ea typeface="Calibri"/>
                <a:cs typeface="Calibri"/>
                <a:sym typeface="Calibri"/>
              </a:rPr>
              <a:t>hídrico</a:t>
            </a:r>
            <a:r>
              <a:rPr lang="en-US" sz="1200" b="0" i="0" dirty="0">
                <a:solidFill>
                  <a:schemeClr val="dk1"/>
                </a:solidFill>
                <a:latin typeface="Calibri"/>
                <a:ea typeface="Calibri"/>
                <a:cs typeface="Calibri"/>
                <a:sym typeface="Calibri"/>
              </a:rPr>
              <a:t> e </a:t>
            </a:r>
            <a:r>
              <a:rPr lang="en-US" sz="1200" b="0" i="0" dirty="0" err="1">
                <a:solidFill>
                  <a:schemeClr val="dk1"/>
                </a:solidFill>
                <a:latin typeface="Calibri"/>
                <a:ea typeface="Calibri"/>
                <a:cs typeface="Calibri"/>
                <a:sym typeface="Calibri"/>
              </a:rPr>
              <a:t>seus</a:t>
            </a:r>
            <a:r>
              <a:rPr lang="en-US" sz="1200" b="0" i="0" dirty="0">
                <a:solidFill>
                  <a:schemeClr val="dk1"/>
                </a:solidFill>
                <a:latin typeface="Calibri"/>
                <a:ea typeface="Calibri"/>
                <a:cs typeface="Calibri"/>
                <a:sym typeface="Calibri"/>
              </a:rPr>
              <a:t> </a:t>
            </a:r>
            <a:r>
              <a:rPr lang="en-US" sz="1200" b="0" i="0" dirty="0" err="1">
                <a:solidFill>
                  <a:schemeClr val="dk1"/>
                </a:solidFill>
                <a:latin typeface="Calibri"/>
                <a:ea typeface="Calibri"/>
                <a:cs typeface="Calibri"/>
                <a:sym typeface="Calibri"/>
              </a:rPr>
              <a:t>principais</a:t>
            </a:r>
            <a:r>
              <a:rPr lang="en-US" sz="1200" b="0" i="0" dirty="0">
                <a:solidFill>
                  <a:schemeClr val="dk1"/>
                </a:solidFill>
                <a:latin typeface="Calibri"/>
                <a:ea typeface="Calibri"/>
                <a:cs typeface="Calibri"/>
                <a:sym typeface="Calibri"/>
              </a:rPr>
              <a:t> </a:t>
            </a:r>
            <a:r>
              <a:rPr lang="en-US" sz="1200" b="0" i="0" dirty="0" err="1">
                <a:solidFill>
                  <a:schemeClr val="dk1"/>
                </a:solidFill>
                <a:latin typeface="Calibri"/>
                <a:ea typeface="Calibri"/>
                <a:cs typeface="Calibri"/>
                <a:sym typeface="Calibri"/>
              </a:rPr>
              <a:t>componentes</a:t>
            </a:r>
            <a:r>
              <a:rPr lang="en-US" sz="1200" b="0" i="0" dirty="0">
                <a:solidFill>
                  <a:schemeClr val="dk1"/>
                </a:solidFill>
                <a:latin typeface="Calibri"/>
                <a:ea typeface="Calibri"/>
                <a:cs typeface="Calibri"/>
                <a:sym typeface="Calibri"/>
              </a:rPr>
              <a:t>.</a:t>
            </a:r>
            <a:endParaRPr sz="1600" dirty="0">
              <a:latin typeface="Open Sans"/>
              <a:ea typeface="Open Sans"/>
              <a:cs typeface="Open Sans"/>
              <a:sym typeface="Open Sans"/>
            </a:endParaRPr>
          </a:p>
        </p:txBody>
      </p:sp>
      <p:sp>
        <p:nvSpPr>
          <p:cNvPr id="337" name="Google Shape;337;p24: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24</a:t>
            </a:fld>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8"/>
        <p:cNvGrpSpPr/>
        <p:nvPr/>
      </p:nvGrpSpPr>
      <p:grpSpPr>
        <a:xfrm>
          <a:off x="0" y="0"/>
          <a:ext cx="0" cy="0"/>
          <a:chOff x="0" y="0"/>
          <a:chExt cx="0" cy="0"/>
        </a:xfrm>
      </p:grpSpPr>
      <p:sp>
        <p:nvSpPr>
          <p:cNvPr id="349" name="Google Shape;349;p2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50" name="Google Shape;350;p2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just" rtl="0">
              <a:spcBef>
                <a:spcPts val="0"/>
              </a:spcBef>
              <a:spcAft>
                <a:spcPts val="0"/>
              </a:spcAft>
              <a:buNone/>
            </a:pPr>
            <a:r>
              <a:rPr lang="en-US" sz="1600" dirty="0">
                <a:latin typeface="Open Sans"/>
                <a:ea typeface="Open Sans"/>
                <a:cs typeface="Open Sans"/>
                <a:sym typeface="Open Sans"/>
              </a:rPr>
              <a:t>O </a:t>
            </a:r>
            <a:r>
              <a:rPr lang="en-US" sz="1600" dirty="0" err="1">
                <a:latin typeface="Open Sans"/>
                <a:ea typeface="Open Sans"/>
                <a:cs typeface="Open Sans"/>
                <a:sym typeface="Open Sans"/>
              </a:rPr>
              <a:t>esquema</a:t>
            </a:r>
            <a:r>
              <a:rPr lang="en-US" sz="1600" dirty="0">
                <a:latin typeface="Open Sans"/>
                <a:ea typeface="Open Sans"/>
                <a:cs typeface="Open Sans"/>
                <a:sym typeface="Open Sans"/>
              </a:rPr>
              <a:t> </a:t>
            </a:r>
            <a:r>
              <a:rPr lang="en-US" sz="1600" dirty="0" err="1">
                <a:latin typeface="Open Sans"/>
                <a:ea typeface="Open Sans"/>
                <a:cs typeface="Open Sans"/>
                <a:sym typeface="Open Sans"/>
              </a:rPr>
              <a:t>aqui</a:t>
            </a:r>
            <a:r>
              <a:rPr lang="en-US" sz="1600" dirty="0">
                <a:latin typeface="Open Sans"/>
                <a:ea typeface="Open Sans"/>
                <a:cs typeface="Open Sans"/>
                <a:sym typeface="Open Sans"/>
              </a:rPr>
              <a:t> </a:t>
            </a:r>
            <a:r>
              <a:rPr lang="en-US" sz="1600" dirty="0" err="1">
                <a:latin typeface="Open Sans"/>
                <a:ea typeface="Open Sans"/>
                <a:cs typeface="Open Sans"/>
                <a:sym typeface="Open Sans"/>
              </a:rPr>
              <a:t>ilustra</a:t>
            </a:r>
            <a:r>
              <a:rPr lang="en-US" sz="1600" dirty="0">
                <a:latin typeface="Open Sans"/>
                <a:ea typeface="Open Sans"/>
                <a:cs typeface="Open Sans"/>
                <a:sym typeface="Open Sans"/>
              </a:rPr>
              <a:t> a </a:t>
            </a:r>
            <a:r>
              <a:rPr lang="en-US" sz="1600" dirty="0" err="1">
                <a:latin typeface="Open Sans"/>
                <a:ea typeface="Open Sans"/>
                <a:cs typeface="Open Sans"/>
                <a:sym typeface="Open Sans"/>
              </a:rPr>
              <a:t>representação</a:t>
            </a:r>
            <a:r>
              <a:rPr lang="en-US" sz="1600" dirty="0">
                <a:latin typeface="Open Sans"/>
                <a:ea typeface="Open Sans"/>
                <a:cs typeface="Open Sans"/>
                <a:sym typeface="Open Sans"/>
              </a:rPr>
              <a:t> do </a:t>
            </a:r>
            <a:r>
              <a:rPr lang="en-US" sz="1600" dirty="0" err="1">
                <a:latin typeface="Open Sans"/>
                <a:ea typeface="Open Sans"/>
                <a:cs typeface="Open Sans"/>
                <a:sym typeface="Open Sans"/>
              </a:rPr>
              <a:t>balanço</a:t>
            </a:r>
            <a:r>
              <a:rPr lang="en-US" sz="1600" dirty="0">
                <a:latin typeface="Open Sans"/>
                <a:ea typeface="Open Sans"/>
                <a:cs typeface="Open Sans"/>
                <a:sym typeface="Open Sans"/>
              </a:rPr>
              <a:t> </a:t>
            </a:r>
            <a:r>
              <a:rPr lang="en-US" sz="1600" dirty="0" err="1">
                <a:latin typeface="Open Sans"/>
                <a:ea typeface="Open Sans"/>
                <a:cs typeface="Open Sans"/>
                <a:sym typeface="Open Sans"/>
              </a:rPr>
              <a:t>hídrico</a:t>
            </a:r>
            <a:r>
              <a:rPr lang="en-US" sz="1600" dirty="0">
                <a:latin typeface="Open Sans"/>
                <a:ea typeface="Open Sans"/>
                <a:cs typeface="Open Sans"/>
                <a:sym typeface="Open Sans"/>
              </a:rPr>
              <a:t> </a:t>
            </a:r>
            <a:r>
              <a:rPr lang="en-US" sz="1600" dirty="0" err="1">
                <a:latin typeface="Open Sans"/>
                <a:ea typeface="Open Sans"/>
                <a:cs typeface="Open Sans"/>
                <a:sym typeface="Open Sans"/>
              </a:rPr>
              <a:t>dentro</a:t>
            </a:r>
            <a:r>
              <a:rPr lang="en-US" sz="1600" dirty="0">
                <a:latin typeface="Open Sans"/>
                <a:ea typeface="Open Sans"/>
                <a:cs typeface="Open Sans"/>
                <a:sym typeface="Open Sans"/>
              </a:rPr>
              <a:t> dos </a:t>
            </a:r>
            <a:r>
              <a:rPr lang="en-US" sz="1600" dirty="0" err="1">
                <a:latin typeface="Open Sans"/>
                <a:ea typeface="Open Sans"/>
                <a:cs typeface="Open Sans"/>
                <a:sym typeface="Open Sans"/>
              </a:rPr>
              <a:t>modelos</a:t>
            </a:r>
            <a:r>
              <a:rPr lang="en-US" sz="1600" dirty="0">
                <a:latin typeface="Open Sans"/>
                <a:ea typeface="Open Sans"/>
                <a:cs typeface="Open Sans"/>
                <a:sym typeface="Open Sans"/>
              </a:rPr>
              <a:t> CLEWs. Aqui, </a:t>
            </a:r>
            <a:r>
              <a:rPr lang="en-US" sz="1600" dirty="0" err="1">
                <a:latin typeface="Open Sans"/>
                <a:ea typeface="Open Sans"/>
                <a:cs typeface="Open Sans"/>
                <a:sym typeface="Open Sans"/>
              </a:rPr>
              <a:t>é</a:t>
            </a:r>
            <a:r>
              <a:rPr lang="en-US" sz="1600" dirty="0">
                <a:latin typeface="Open Sans"/>
                <a:ea typeface="Open Sans"/>
                <a:cs typeface="Open Sans"/>
                <a:sym typeface="Open Sans"/>
              </a:rPr>
              <a:t> </a:t>
            </a:r>
            <a:r>
              <a:rPr lang="en-US" sz="1600" dirty="0" err="1">
                <a:latin typeface="Open Sans"/>
                <a:ea typeface="Open Sans"/>
                <a:cs typeface="Open Sans"/>
                <a:sym typeface="Open Sans"/>
              </a:rPr>
              <a:t>apresentado</a:t>
            </a:r>
            <a:r>
              <a:rPr lang="en-US" sz="1600" dirty="0">
                <a:latin typeface="Open Sans"/>
                <a:ea typeface="Open Sans"/>
                <a:cs typeface="Open Sans"/>
                <a:sym typeface="Open Sans"/>
              </a:rPr>
              <a:t> o </a:t>
            </a:r>
            <a:r>
              <a:rPr lang="en-US" sz="1600" dirty="0" err="1">
                <a:latin typeface="Open Sans"/>
                <a:ea typeface="Open Sans"/>
                <a:cs typeface="Open Sans"/>
                <a:sym typeface="Open Sans"/>
              </a:rPr>
              <a:t>exemplo</a:t>
            </a:r>
            <a:r>
              <a:rPr lang="en-US" sz="1600" dirty="0">
                <a:latin typeface="Open Sans"/>
                <a:ea typeface="Open Sans"/>
                <a:cs typeface="Open Sans"/>
                <a:sym typeface="Open Sans"/>
              </a:rPr>
              <a:t> de </a:t>
            </a:r>
            <a:r>
              <a:rPr lang="en-US" sz="1600" dirty="0" err="1">
                <a:latin typeface="Open Sans"/>
                <a:ea typeface="Open Sans"/>
                <a:cs typeface="Open Sans"/>
                <a:sym typeface="Open Sans"/>
              </a:rPr>
              <a:t>uma</a:t>
            </a:r>
            <a:r>
              <a:rPr lang="en-US" sz="1600" dirty="0">
                <a:latin typeface="Open Sans"/>
                <a:ea typeface="Open Sans"/>
                <a:cs typeface="Open Sans"/>
                <a:sym typeface="Open Sans"/>
              </a:rPr>
              <a:t> </a:t>
            </a:r>
            <a:r>
              <a:rPr lang="en-US" sz="1600" dirty="0" err="1">
                <a:latin typeface="Open Sans"/>
                <a:ea typeface="Open Sans"/>
                <a:cs typeface="Open Sans"/>
                <a:sym typeface="Open Sans"/>
              </a:rPr>
              <a:t>plantação</a:t>
            </a:r>
            <a:r>
              <a:rPr lang="en-US" sz="1600" dirty="0">
                <a:latin typeface="Open Sans"/>
                <a:ea typeface="Open Sans"/>
                <a:cs typeface="Open Sans"/>
                <a:sym typeface="Open Sans"/>
              </a:rPr>
              <a:t> de </a:t>
            </a:r>
            <a:r>
              <a:rPr lang="en-US" sz="1600" dirty="0" err="1">
                <a:latin typeface="Open Sans"/>
                <a:ea typeface="Open Sans"/>
                <a:cs typeface="Open Sans"/>
                <a:sym typeface="Open Sans"/>
              </a:rPr>
              <a:t>cana</a:t>
            </a:r>
            <a:r>
              <a:rPr lang="en-US" sz="1600" dirty="0">
                <a:latin typeface="Open Sans"/>
                <a:ea typeface="Open Sans"/>
                <a:cs typeface="Open Sans"/>
                <a:sym typeface="Open Sans"/>
              </a:rPr>
              <a:t>-de-</a:t>
            </a:r>
            <a:r>
              <a:rPr lang="en-US" sz="1600" dirty="0" err="1">
                <a:latin typeface="Open Sans"/>
                <a:ea typeface="Open Sans"/>
                <a:cs typeface="Open Sans"/>
                <a:sym typeface="Open Sans"/>
              </a:rPr>
              <a:t>açúcar</a:t>
            </a:r>
            <a:r>
              <a:rPr lang="en-US" sz="1600" dirty="0">
                <a:latin typeface="Open Sans"/>
                <a:ea typeface="Open Sans"/>
                <a:cs typeface="Open Sans"/>
                <a:sym typeface="Open Sans"/>
              </a:rPr>
              <a:t> de </a:t>
            </a:r>
            <a:r>
              <a:rPr lang="en-US" sz="1600" dirty="0" err="1">
                <a:latin typeface="Open Sans"/>
                <a:ea typeface="Open Sans"/>
                <a:cs typeface="Open Sans"/>
                <a:sym typeface="Open Sans"/>
              </a:rPr>
              <a:t>sequeiro</a:t>
            </a:r>
            <a:r>
              <a:rPr lang="en-US" sz="1600" dirty="0">
                <a:latin typeface="Open Sans"/>
                <a:ea typeface="Open Sans"/>
                <a:cs typeface="Open Sans"/>
                <a:sym typeface="Open Sans"/>
              </a:rPr>
              <a:t>. </a:t>
            </a:r>
            <a:r>
              <a:rPr lang="en-US" sz="1600" dirty="0" err="1">
                <a:latin typeface="Open Sans"/>
                <a:ea typeface="Open Sans"/>
                <a:cs typeface="Open Sans"/>
                <a:sym typeface="Open Sans"/>
              </a:rPr>
              <a:t>Todos</a:t>
            </a:r>
            <a:r>
              <a:rPr lang="en-US" sz="1600" dirty="0">
                <a:latin typeface="Open Sans"/>
                <a:ea typeface="Open Sans"/>
                <a:cs typeface="Open Sans"/>
                <a:sym typeface="Open Sans"/>
              </a:rPr>
              <a:t> </a:t>
            </a:r>
            <a:r>
              <a:rPr lang="en-US" sz="1600" dirty="0" err="1">
                <a:latin typeface="Open Sans"/>
                <a:ea typeface="Open Sans"/>
                <a:cs typeface="Open Sans"/>
                <a:sym typeface="Open Sans"/>
              </a:rPr>
              <a:t>os</a:t>
            </a:r>
            <a:r>
              <a:rPr lang="en-US" sz="1600" dirty="0">
                <a:latin typeface="Open Sans"/>
                <a:ea typeface="Open Sans"/>
                <a:cs typeface="Open Sans"/>
                <a:sym typeface="Open Sans"/>
              </a:rPr>
              <a:t> </a:t>
            </a:r>
            <a:r>
              <a:rPr lang="en-US" sz="1600" dirty="0" err="1">
                <a:latin typeface="Open Sans"/>
                <a:ea typeface="Open Sans"/>
                <a:cs typeface="Open Sans"/>
                <a:sym typeface="Open Sans"/>
              </a:rPr>
              <a:t>quatro</a:t>
            </a:r>
            <a:r>
              <a:rPr lang="en-US" sz="1600" dirty="0">
                <a:latin typeface="Open Sans"/>
                <a:ea typeface="Open Sans"/>
                <a:cs typeface="Open Sans"/>
                <a:sym typeface="Open Sans"/>
              </a:rPr>
              <a:t> </a:t>
            </a:r>
            <a:r>
              <a:rPr lang="en-US" sz="1600" dirty="0" err="1">
                <a:latin typeface="Open Sans"/>
                <a:ea typeface="Open Sans"/>
                <a:cs typeface="Open Sans"/>
                <a:sym typeface="Open Sans"/>
              </a:rPr>
              <a:t>componentes</a:t>
            </a:r>
            <a:r>
              <a:rPr lang="en-US" sz="1600" dirty="0">
                <a:latin typeface="Open Sans"/>
                <a:ea typeface="Open Sans"/>
                <a:cs typeface="Open Sans"/>
                <a:sym typeface="Open Sans"/>
              </a:rPr>
              <a:t> </a:t>
            </a:r>
            <a:r>
              <a:rPr lang="en-US" sz="1600" dirty="0" err="1">
                <a:latin typeface="Open Sans"/>
                <a:ea typeface="Open Sans"/>
                <a:cs typeface="Open Sans"/>
                <a:sym typeface="Open Sans"/>
              </a:rPr>
              <a:t>discutidos</a:t>
            </a:r>
            <a:r>
              <a:rPr lang="en-US" sz="1600" dirty="0">
                <a:latin typeface="Open Sans"/>
                <a:ea typeface="Open Sans"/>
                <a:cs typeface="Open Sans"/>
                <a:sym typeface="Open Sans"/>
              </a:rPr>
              <a:t> </a:t>
            </a:r>
            <a:r>
              <a:rPr lang="en-US" sz="1600" dirty="0" err="1">
                <a:latin typeface="Open Sans"/>
                <a:ea typeface="Open Sans"/>
                <a:cs typeface="Open Sans"/>
                <a:sym typeface="Open Sans"/>
              </a:rPr>
              <a:t>nos</a:t>
            </a:r>
            <a:r>
              <a:rPr lang="en-US" sz="1600" dirty="0">
                <a:latin typeface="Open Sans"/>
                <a:ea typeface="Open Sans"/>
                <a:cs typeface="Open Sans"/>
                <a:sym typeface="Open Sans"/>
              </a:rPr>
              <a:t> slides </a:t>
            </a:r>
            <a:r>
              <a:rPr lang="en-US" sz="1600" dirty="0" err="1">
                <a:latin typeface="Open Sans"/>
                <a:ea typeface="Open Sans"/>
                <a:cs typeface="Open Sans"/>
                <a:sym typeface="Open Sans"/>
              </a:rPr>
              <a:t>anteriores</a:t>
            </a:r>
            <a:r>
              <a:rPr lang="en-US" sz="1600" dirty="0">
                <a:latin typeface="Open Sans"/>
                <a:ea typeface="Open Sans"/>
                <a:cs typeface="Open Sans"/>
                <a:sym typeface="Open Sans"/>
              </a:rPr>
              <a:t> </a:t>
            </a:r>
            <a:r>
              <a:rPr lang="en-US" sz="1600" dirty="0" err="1">
                <a:latin typeface="Open Sans"/>
                <a:ea typeface="Open Sans"/>
                <a:cs typeface="Open Sans"/>
                <a:sym typeface="Open Sans"/>
              </a:rPr>
              <a:t>estão</a:t>
            </a:r>
            <a:r>
              <a:rPr lang="en-US" sz="1600" dirty="0">
                <a:latin typeface="Open Sans"/>
                <a:ea typeface="Open Sans"/>
                <a:cs typeface="Open Sans"/>
                <a:sym typeface="Open Sans"/>
              </a:rPr>
              <a:t> </a:t>
            </a:r>
            <a:r>
              <a:rPr lang="en-US" sz="1600" dirty="0" err="1">
                <a:latin typeface="Open Sans"/>
                <a:ea typeface="Open Sans"/>
                <a:cs typeface="Open Sans"/>
                <a:sym typeface="Open Sans"/>
              </a:rPr>
              <a:t>representados</a:t>
            </a:r>
            <a:r>
              <a:rPr lang="en-US" sz="1600" dirty="0">
                <a:latin typeface="Open Sans"/>
                <a:ea typeface="Open Sans"/>
                <a:cs typeface="Open Sans"/>
                <a:sym typeface="Open Sans"/>
              </a:rPr>
              <a:t>. Para </a:t>
            </a:r>
            <a:r>
              <a:rPr lang="en-US" sz="1600" dirty="0" err="1">
                <a:latin typeface="Open Sans"/>
                <a:ea typeface="Open Sans"/>
                <a:cs typeface="Open Sans"/>
                <a:sym typeface="Open Sans"/>
              </a:rPr>
              <a:t>cada</a:t>
            </a:r>
            <a:r>
              <a:rPr lang="en-US" sz="1600" dirty="0">
                <a:latin typeface="Open Sans"/>
                <a:ea typeface="Open Sans"/>
                <a:cs typeface="Open Sans"/>
                <a:sym typeface="Open Sans"/>
              </a:rPr>
              <a:t> </a:t>
            </a:r>
            <a:r>
              <a:rPr lang="en-US" sz="1600" dirty="0" err="1">
                <a:latin typeface="Open Sans"/>
                <a:ea typeface="Open Sans"/>
                <a:cs typeface="Open Sans"/>
                <a:sym typeface="Open Sans"/>
              </a:rPr>
              <a:t>uma</a:t>
            </a:r>
            <a:r>
              <a:rPr lang="en-US" sz="1600" dirty="0">
                <a:latin typeface="Open Sans"/>
                <a:ea typeface="Open Sans"/>
                <a:cs typeface="Open Sans"/>
                <a:sym typeface="Open Sans"/>
              </a:rPr>
              <a:t> das entradas e </a:t>
            </a:r>
            <a:r>
              <a:rPr lang="en-US" sz="1600" dirty="0" err="1">
                <a:latin typeface="Open Sans"/>
                <a:ea typeface="Open Sans"/>
                <a:cs typeface="Open Sans"/>
                <a:sym typeface="Open Sans"/>
              </a:rPr>
              <a:t>saídas</a:t>
            </a:r>
            <a:r>
              <a:rPr lang="en-US" sz="1600" dirty="0">
                <a:latin typeface="Open Sans"/>
                <a:ea typeface="Open Sans"/>
                <a:cs typeface="Open Sans"/>
                <a:sym typeface="Open Sans"/>
              </a:rPr>
              <a:t>, </a:t>
            </a:r>
            <a:r>
              <a:rPr lang="en-US" sz="1600" dirty="0" err="1">
                <a:latin typeface="Open Sans"/>
                <a:ea typeface="Open Sans"/>
                <a:cs typeface="Open Sans"/>
                <a:sym typeface="Open Sans"/>
              </a:rPr>
              <a:t>serão</a:t>
            </a:r>
            <a:r>
              <a:rPr lang="en-US" sz="1600" dirty="0">
                <a:latin typeface="Open Sans"/>
                <a:ea typeface="Open Sans"/>
                <a:cs typeface="Open Sans"/>
                <a:sym typeface="Open Sans"/>
              </a:rPr>
              <a:t> </a:t>
            </a:r>
            <a:r>
              <a:rPr lang="en-US" sz="1600" dirty="0" err="1">
                <a:latin typeface="Open Sans"/>
                <a:ea typeface="Open Sans"/>
                <a:cs typeface="Open Sans"/>
                <a:sym typeface="Open Sans"/>
              </a:rPr>
              <a:t>calculadas</a:t>
            </a:r>
            <a:r>
              <a:rPr lang="en-US" sz="1600" dirty="0">
                <a:latin typeface="Open Sans"/>
                <a:ea typeface="Open Sans"/>
                <a:cs typeface="Open Sans"/>
                <a:sym typeface="Open Sans"/>
              </a:rPr>
              <a:t> as </a:t>
            </a:r>
            <a:r>
              <a:rPr lang="en-US" sz="1600" dirty="0" err="1">
                <a:latin typeface="Open Sans"/>
                <a:ea typeface="Open Sans"/>
                <a:cs typeface="Open Sans"/>
                <a:sym typeface="Open Sans"/>
              </a:rPr>
              <a:t>respectivas</a:t>
            </a:r>
            <a:r>
              <a:rPr lang="en-US" sz="1600" dirty="0">
                <a:latin typeface="Open Sans"/>
                <a:ea typeface="Open Sans"/>
                <a:cs typeface="Open Sans"/>
                <a:sym typeface="Open Sans"/>
              </a:rPr>
              <a:t> </a:t>
            </a:r>
            <a:r>
              <a:rPr lang="en-US" sz="1600" dirty="0" err="1">
                <a:latin typeface="Open Sans"/>
                <a:ea typeface="Open Sans"/>
                <a:cs typeface="Open Sans"/>
                <a:sym typeface="Open Sans"/>
              </a:rPr>
              <a:t>proporções</a:t>
            </a:r>
            <a:r>
              <a:rPr lang="en-US" sz="1600" dirty="0">
                <a:latin typeface="Open Sans"/>
                <a:ea typeface="Open Sans"/>
                <a:cs typeface="Open Sans"/>
                <a:sym typeface="Open Sans"/>
              </a:rPr>
              <a:t>, </a:t>
            </a:r>
            <a:r>
              <a:rPr lang="en-US" sz="1600" dirty="0" err="1">
                <a:latin typeface="Open Sans"/>
                <a:ea typeface="Open Sans"/>
                <a:cs typeface="Open Sans"/>
                <a:sym typeface="Open Sans"/>
              </a:rPr>
              <a:t>específicas</a:t>
            </a:r>
            <a:r>
              <a:rPr lang="en-US" sz="1600" dirty="0">
                <a:latin typeface="Open Sans"/>
                <a:ea typeface="Open Sans"/>
                <a:cs typeface="Open Sans"/>
                <a:sym typeface="Open Sans"/>
              </a:rPr>
              <a:t> para a </a:t>
            </a:r>
            <a:r>
              <a:rPr lang="en-US" sz="1600" dirty="0" err="1">
                <a:latin typeface="Open Sans"/>
                <a:ea typeface="Open Sans"/>
                <a:cs typeface="Open Sans"/>
                <a:sym typeface="Open Sans"/>
              </a:rPr>
              <a:t>cultura</a:t>
            </a:r>
            <a:r>
              <a:rPr lang="en-US" sz="1600" dirty="0">
                <a:latin typeface="Open Sans"/>
                <a:ea typeface="Open Sans"/>
                <a:cs typeface="Open Sans"/>
                <a:sym typeface="Open Sans"/>
              </a:rPr>
              <a:t> e a </a:t>
            </a:r>
            <a:r>
              <a:rPr lang="en-US" sz="1600" dirty="0" err="1">
                <a:latin typeface="Open Sans"/>
                <a:ea typeface="Open Sans"/>
                <a:cs typeface="Open Sans"/>
                <a:sym typeface="Open Sans"/>
              </a:rPr>
              <a:t>região</a:t>
            </a:r>
            <a:r>
              <a:rPr lang="en-US" sz="1600" dirty="0">
                <a:latin typeface="Open Sans"/>
                <a:ea typeface="Open Sans"/>
                <a:cs typeface="Open Sans"/>
                <a:sym typeface="Open Sans"/>
              </a:rPr>
              <a:t>, e </a:t>
            </a:r>
            <a:r>
              <a:rPr lang="en-US" sz="1600" dirty="0" err="1">
                <a:latin typeface="Open Sans"/>
                <a:ea typeface="Open Sans"/>
                <a:cs typeface="Open Sans"/>
                <a:sym typeface="Open Sans"/>
              </a:rPr>
              <a:t>implementadas</a:t>
            </a:r>
            <a:r>
              <a:rPr lang="en-US" sz="1600" dirty="0">
                <a:latin typeface="Open Sans"/>
                <a:ea typeface="Open Sans"/>
                <a:cs typeface="Open Sans"/>
                <a:sym typeface="Open Sans"/>
              </a:rPr>
              <a:t> no </a:t>
            </a:r>
            <a:r>
              <a:rPr lang="en-US" sz="1600" dirty="0" err="1">
                <a:latin typeface="Open Sans"/>
                <a:ea typeface="Open Sans"/>
                <a:cs typeface="Open Sans"/>
                <a:sym typeface="Open Sans"/>
              </a:rPr>
              <a:t>modelo</a:t>
            </a:r>
            <a:r>
              <a:rPr lang="en-US" sz="1600" dirty="0">
                <a:latin typeface="Open Sans"/>
                <a:ea typeface="Open Sans"/>
                <a:cs typeface="Open Sans"/>
                <a:sym typeface="Open Sans"/>
              </a:rPr>
              <a:t> CLEWs. Para a </a:t>
            </a:r>
            <a:r>
              <a:rPr lang="en-US" sz="1600" dirty="0" err="1">
                <a:latin typeface="Open Sans"/>
                <a:ea typeface="Open Sans"/>
                <a:cs typeface="Open Sans"/>
                <a:sym typeface="Open Sans"/>
              </a:rPr>
              <a:t>opção</a:t>
            </a:r>
            <a:r>
              <a:rPr lang="en-US" sz="1600" dirty="0">
                <a:latin typeface="Open Sans"/>
                <a:ea typeface="Open Sans"/>
                <a:cs typeface="Open Sans"/>
                <a:sym typeface="Open Sans"/>
              </a:rPr>
              <a:t> </a:t>
            </a:r>
            <a:r>
              <a:rPr lang="en-US" sz="1600" dirty="0" err="1">
                <a:latin typeface="Open Sans"/>
                <a:ea typeface="Open Sans"/>
                <a:cs typeface="Open Sans"/>
                <a:sym typeface="Open Sans"/>
              </a:rPr>
              <a:t>irrigada</a:t>
            </a:r>
            <a:r>
              <a:rPr lang="en-US" sz="1600" dirty="0">
                <a:latin typeface="Open Sans"/>
                <a:ea typeface="Open Sans"/>
                <a:cs typeface="Open Sans"/>
                <a:sym typeface="Open Sans"/>
              </a:rPr>
              <a:t>, </a:t>
            </a:r>
            <a:r>
              <a:rPr lang="en-US" sz="1600" dirty="0" err="1">
                <a:latin typeface="Open Sans"/>
                <a:ea typeface="Open Sans"/>
                <a:cs typeface="Open Sans"/>
                <a:sym typeface="Open Sans"/>
              </a:rPr>
              <a:t>haverá</a:t>
            </a:r>
            <a:r>
              <a:rPr lang="en-US" sz="1600" dirty="0">
                <a:latin typeface="Open Sans"/>
                <a:ea typeface="Open Sans"/>
                <a:cs typeface="Open Sans"/>
                <a:sym typeface="Open Sans"/>
              </a:rPr>
              <a:t> </a:t>
            </a:r>
            <a:r>
              <a:rPr lang="en-US" sz="1600" dirty="0" err="1">
                <a:latin typeface="Open Sans"/>
                <a:ea typeface="Open Sans"/>
                <a:cs typeface="Open Sans"/>
                <a:sym typeface="Open Sans"/>
              </a:rPr>
              <a:t>uma</a:t>
            </a:r>
            <a:r>
              <a:rPr lang="en-US" sz="1600" dirty="0">
                <a:latin typeface="Open Sans"/>
                <a:ea typeface="Open Sans"/>
                <a:cs typeface="Open Sans"/>
                <a:sym typeface="Open Sans"/>
              </a:rPr>
              <a:t> entrada extra de </a:t>
            </a:r>
            <a:r>
              <a:rPr lang="en-US" sz="1600" dirty="0" err="1">
                <a:latin typeface="Open Sans"/>
                <a:ea typeface="Open Sans"/>
                <a:cs typeface="Open Sans"/>
                <a:sym typeface="Open Sans"/>
              </a:rPr>
              <a:t>água</a:t>
            </a:r>
            <a:r>
              <a:rPr lang="en-US" sz="1600" dirty="0">
                <a:latin typeface="Open Sans"/>
                <a:ea typeface="Open Sans"/>
                <a:cs typeface="Open Sans"/>
                <a:sym typeface="Open Sans"/>
              </a:rPr>
              <a:t> </a:t>
            </a:r>
            <a:r>
              <a:rPr lang="en-US" sz="1600" dirty="0" err="1">
                <a:latin typeface="Open Sans"/>
                <a:ea typeface="Open Sans"/>
                <a:cs typeface="Open Sans"/>
                <a:sym typeface="Open Sans"/>
              </a:rPr>
              <a:t>fornecida</a:t>
            </a:r>
            <a:r>
              <a:rPr lang="en-US" sz="1600" dirty="0">
                <a:latin typeface="Open Sans"/>
                <a:ea typeface="Open Sans"/>
                <a:cs typeface="Open Sans"/>
                <a:sym typeface="Open Sans"/>
              </a:rPr>
              <a:t> </a:t>
            </a:r>
            <a:r>
              <a:rPr lang="en-US" sz="1600" dirty="0" err="1">
                <a:latin typeface="Open Sans"/>
                <a:ea typeface="Open Sans"/>
                <a:cs typeface="Open Sans"/>
                <a:sym typeface="Open Sans"/>
              </a:rPr>
              <a:t>artificialmente</a:t>
            </a:r>
            <a:r>
              <a:rPr lang="en-US" sz="1600" dirty="0">
                <a:latin typeface="Open Sans"/>
                <a:ea typeface="Open Sans"/>
                <a:cs typeface="Open Sans"/>
                <a:sym typeface="Open Sans"/>
              </a:rPr>
              <a:t>, que </a:t>
            </a:r>
            <a:r>
              <a:rPr lang="en-US" sz="1600" dirty="0" err="1">
                <a:latin typeface="Open Sans"/>
                <a:ea typeface="Open Sans"/>
                <a:cs typeface="Open Sans"/>
                <a:sym typeface="Open Sans"/>
              </a:rPr>
              <a:t>incluirá</a:t>
            </a:r>
            <a:r>
              <a:rPr lang="en-US" sz="1600" dirty="0">
                <a:latin typeface="Open Sans"/>
                <a:ea typeface="Open Sans"/>
                <a:cs typeface="Open Sans"/>
                <a:sym typeface="Open Sans"/>
              </a:rPr>
              <a:t> </a:t>
            </a:r>
            <a:r>
              <a:rPr lang="en-US" sz="1600" dirty="0" err="1">
                <a:latin typeface="Open Sans"/>
                <a:ea typeface="Open Sans"/>
                <a:cs typeface="Open Sans"/>
                <a:sym typeface="Open Sans"/>
              </a:rPr>
              <a:t>seus</a:t>
            </a:r>
            <a:r>
              <a:rPr lang="en-US" sz="1600" dirty="0">
                <a:latin typeface="Open Sans"/>
                <a:ea typeface="Open Sans"/>
                <a:cs typeface="Open Sans"/>
                <a:sym typeface="Open Sans"/>
              </a:rPr>
              <a:t> </a:t>
            </a:r>
            <a:r>
              <a:rPr lang="en-US" sz="1600" dirty="0" err="1">
                <a:latin typeface="Open Sans"/>
                <a:ea typeface="Open Sans"/>
                <a:cs typeface="Open Sans"/>
                <a:sym typeface="Open Sans"/>
              </a:rPr>
              <a:t>próprios</a:t>
            </a:r>
            <a:r>
              <a:rPr lang="en-US" sz="1600" dirty="0">
                <a:latin typeface="Open Sans"/>
                <a:ea typeface="Open Sans"/>
                <a:cs typeface="Open Sans"/>
                <a:sym typeface="Open Sans"/>
              </a:rPr>
              <a:t> </a:t>
            </a:r>
            <a:r>
              <a:rPr lang="en-US" sz="1600" dirty="0" err="1">
                <a:latin typeface="Open Sans"/>
                <a:ea typeface="Open Sans"/>
                <a:cs typeface="Open Sans"/>
                <a:sym typeface="Open Sans"/>
              </a:rPr>
              <a:t>requisitos</a:t>
            </a:r>
            <a:r>
              <a:rPr lang="en-US" sz="1600" dirty="0">
                <a:latin typeface="Open Sans"/>
                <a:ea typeface="Open Sans"/>
                <a:cs typeface="Open Sans"/>
                <a:sym typeface="Open Sans"/>
              </a:rPr>
              <a:t> de </a:t>
            </a:r>
            <a:r>
              <a:rPr lang="en-US" sz="1600" dirty="0" err="1">
                <a:latin typeface="Open Sans"/>
                <a:ea typeface="Open Sans"/>
                <a:cs typeface="Open Sans"/>
                <a:sym typeface="Open Sans"/>
              </a:rPr>
              <a:t>energia</a:t>
            </a:r>
            <a:r>
              <a:rPr lang="en-US" sz="1600" dirty="0">
                <a:latin typeface="Open Sans"/>
                <a:ea typeface="Open Sans"/>
                <a:cs typeface="Open Sans"/>
                <a:sym typeface="Open Sans"/>
              </a:rPr>
              <a:t> para </a:t>
            </a:r>
            <a:r>
              <a:rPr lang="en-US" sz="1600" dirty="0" err="1">
                <a:latin typeface="Open Sans"/>
                <a:ea typeface="Open Sans"/>
                <a:cs typeface="Open Sans"/>
                <a:sym typeface="Open Sans"/>
              </a:rPr>
              <a:t>bombeamento</a:t>
            </a:r>
            <a:r>
              <a:rPr lang="en-US" sz="1600" dirty="0">
                <a:latin typeface="Open Sans"/>
                <a:ea typeface="Open Sans"/>
                <a:cs typeface="Open Sans"/>
                <a:sym typeface="Open Sans"/>
              </a:rPr>
              <a:t>. </a:t>
            </a:r>
            <a:r>
              <a:rPr lang="en-US" sz="1600" dirty="0" err="1">
                <a:latin typeface="Open Sans"/>
                <a:ea typeface="Open Sans"/>
                <a:cs typeface="Open Sans"/>
                <a:sym typeface="Open Sans"/>
              </a:rPr>
              <a:t>É</a:t>
            </a:r>
            <a:r>
              <a:rPr lang="en-US" sz="1600" dirty="0">
                <a:latin typeface="Open Sans"/>
                <a:ea typeface="Open Sans"/>
                <a:cs typeface="Open Sans"/>
                <a:sym typeface="Open Sans"/>
              </a:rPr>
              <a:t> </a:t>
            </a:r>
            <a:r>
              <a:rPr lang="en-US" sz="1600" dirty="0" err="1">
                <a:latin typeface="Open Sans"/>
                <a:ea typeface="Open Sans"/>
                <a:cs typeface="Open Sans"/>
                <a:sym typeface="Open Sans"/>
              </a:rPr>
              <a:t>importante</a:t>
            </a:r>
            <a:r>
              <a:rPr lang="en-US" sz="1600" dirty="0">
                <a:latin typeface="Open Sans"/>
                <a:ea typeface="Open Sans"/>
                <a:cs typeface="Open Sans"/>
                <a:sym typeface="Open Sans"/>
              </a:rPr>
              <a:t> </a:t>
            </a:r>
            <a:r>
              <a:rPr lang="en-US" sz="1600" dirty="0" err="1">
                <a:latin typeface="Open Sans"/>
                <a:ea typeface="Open Sans"/>
                <a:cs typeface="Open Sans"/>
                <a:sym typeface="Open Sans"/>
              </a:rPr>
              <a:t>ter</a:t>
            </a:r>
            <a:r>
              <a:rPr lang="en-US" sz="1600" dirty="0">
                <a:latin typeface="Open Sans"/>
                <a:ea typeface="Open Sans"/>
                <a:cs typeface="Open Sans"/>
                <a:sym typeface="Open Sans"/>
              </a:rPr>
              <a:t> </a:t>
            </a:r>
            <a:r>
              <a:rPr lang="en-US" sz="1600" dirty="0" err="1">
                <a:latin typeface="Open Sans"/>
                <a:ea typeface="Open Sans"/>
                <a:cs typeface="Open Sans"/>
                <a:sym typeface="Open Sans"/>
              </a:rPr>
              <a:t>em</a:t>
            </a:r>
            <a:r>
              <a:rPr lang="en-US" sz="1600" dirty="0">
                <a:latin typeface="Open Sans"/>
                <a:ea typeface="Open Sans"/>
                <a:cs typeface="Open Sans"/>
                <a:sym typeface="Open Sans"/>
              </a:rPr>
              <a:t> </a:t>
            </a:r>
            <a:r>
              <a:rPr lang="en-US" sz="1600" dirty="0" err="1">
                <a:latin typeface="Open Sans"/>
                <a:ea typeface="Open Sans"/>
                <a:cs typeface="Open Sans"/>
                <a:sym typeface="Open Sans"/>
              </a:rPr>
              <a:t>mente</a:t>
            </a:r>
            <a:r>
              <a:rPr lang="en-US" sz="1600" dirty="0">
                <a:latin typeface="Open Sans"/>
                <a:ea typeface="Open Sans"/>
                <a:cs typeface="Open Sans"/>
                <a:sym typeface="Open Sans"/>
              </a:rPr>
              <a:t> que o </a:t>
            </a:r>
            <a:r>
              <a:rPr lang="en-US" sz="1600" dirty="0" err="1">
                <a:latin typeface="Open Sans"/>
                <a:ea typeface="Open Sans"/>
                <a:cs typeface="Open Sans"/>
                <a:sym typeface="Open Sans"/>
              </a:rPr>
              <a:t>balanço</a:t>
            </a:r>
            <a:r>
              <a:rPr lang="en-US" sz="1600" dirty="0">
                <a:latin typeface="Open Sans"/>
                <a:ea typeface="Open Sans"/>
                <a:cs typeface="Open Sans"/>
                <a:sym typeface="Open Sans"/>
              </a:rPr>
              <a:t> </a:t>
            </a:r>
            <a:r>
              <a:rPr lang="en-US" sz="1600" dirty="0" err="1">
                <a:latin typeface="Open Sans"/>
                <a:ea typeface="Open Sans"/>
                <a:cs typeface="Open Sans"/>
                <a:sym typeface="Open Sans"/>
              </a:rPr>
              <a:t>hídrico</a:t>
            </a:r>
            <a:r>
              <a:rPr lang="en-US" sz="1600" dirty="0">
                <a:latin typeface="Open Sans"/>
                <a:ea typeface="Open Sans"/>
                <a:cs typeface="Open Sans"/>
                <a:sym typeface="Open Sans"/>
              </a:rPr>
              <a:t> </a:t>
            </a:r>
            <a:r>
              <a:rPr lang="en-US" sz="1600" dirty="0" err="1">
                <a:latin typeface="Open Sans"/>
                <a:ea typeface="Open Sans"/>
                <a:cs typeface="Open Sans"/>
                <a:sym typeface="Open Sans"/>
              </a:rPr>
              <a:t>existe</a:t>
            </a:r>
            <a:r>
              <a:rPr lang="en-US" sz="1600" dirty="0">
                <a:latin typeface="Open Sans"/>
                <a:ea typeface="Open Sans"/>
                <a:cs typeface="Open Sans"/>
                <a:sym typeface="Open Sans"/>
              </a:rPr>
              <a:t> para </a:t>
            </a:r>
            <a:r>
              <a:rPr lang="en-US" sz="1600" dirty="0" err="1">
                <a:latin typeface="Open Sans"/>
                <a:ea typeface="Open Sans"/>
                <a:cs typeface="Open Sans"/>
                <a:sym typeface="Open Sans"/>
              </a:rPr>
              <a:t>todos</a:t>
            </a:r>
            <a:r>
              <a:rPr lang="en-US" sz="1600" dirty="0">
                <a:latin typeface="Open Sans"/>
                <a:ea typeface="Open Sans"/>
                <a:cs typeface="Open Sans"/>
                <a:sym typeface="Open Sans"/>
              </a:rPr>
              <a:t> </a:t>
            </a:r>
            <a:r>
              <a:rPr lang="en-US" sz="1600" dirty="0" err="1">
                <a:latin typeface="Open Sans"/>
                <a:ea typeface="Open Sans"/>
                <a:cs typeface="Open Sans"/>
                <a:sym typeface="Open Sans"/>
              </a:rPr>
              <a:t>os</a:t>
            </a:r>
            <a:r>
              <a:rPr lang="en-US" sz="1600" dirty="0">
                <a:latin typeface="Open Sans"/>
                <a:ea typeface="Open Sans"/>
                <a:cs typeface="Open Sans"/>
                <a:sym typeface="Open Sans"/>
              </a:rPr>
              <a:t> </a:t>
            </a:r>
            <a:r>
              <a:rPr lang="en-US" sz="1600" dirty="0" err="1">
                <a:latin typeface="Open Sans"/>
                <a:ea typeface="Open Sans"/>
                <a:cs typeface="Open Sans"/>
                <a:sym typeface="Open Sans"/>
              </a:rPr>
              <a:t>tipos</a:t>
            </a:r>
            <a:r>
              <a:rPr lang="en-US" sz="1600" dirty="0">
                <a:latin typeface="Open Sans"/>
                <a:ea typeface="Open Sans"/>
                <a:cs typeface="Open Sans"/>
                <a:sym typeface="Open Sans"/>
              </a:rPr>
              <a:t> de </a:t>
            </a:r>
            <a:r>
              <a:rPr lang="en-US" sz="1600" dirty="0" err="1">
                <a:latin typeface="Open Sans"/>
                <a:ea typeface="Open Sans"/>
                <a:cs typeface="Open Sans"/>
                <a:sym typeface="Open Sans"/>
              </a:rPr>
              <a:t>cobertura</a:t>
            </a:r>
            <a:r>
              <a:rPr lang="en-US" sz="1600" dirty="0">
                <a:latin typeface="Open Sans"/>
                <a:ea typeface="Open Sans"/>
                <a:cs typeface="Open Sans"/>
                <a:sym typeface="Open Sans"/>
              </a:rPr>
              <a:t> de terra. Ele </a:t>
            </a:r>
            <a:r>
              <a:rPr lang="en-US" sz="1600" dirty="0" err="1">
                <a:latin typeface="Open Sans"/>
                <a:ea typeface="Open Sans"/>
                <a:cs typeface="Open Sans"/>
                <a:sym typeface="Open Sans"/>
              </a:rPr>
              <a:t>não</a:t>
            </a:r>
            <a:r>
              <a:rPr lang="en-US" sz="1600" dirty="0">
                <a:latin typeface="Open Sans"/>
                <a:ea typeface="Open Sans"/>
                <a:cs typeface="Open Sans"/>
                <a:sym typeface="Open Sans"/>
              </a:rPr>
              <a:t> </a:t>
            </a:r>
            <a:r>
              <a:rPr lang="en-US" sz="1600" dirty="0" err="1">
                <a:latin typeface="Open Sans"/>
                <a:ea typeface="Open Sans"/>
                <a:cs typeface="Open Sans"/>
                <a:sym typeface="Open Sans"/>
              </a:rPr>
              <a:t>é</a:t>
            </a:r>
            <a:r>
              <a:rPr lang="en-US" sz="1600" dirty="0">
                <a:latin typeface="Open Sans"/>
                <a:ea typeface="Open Sans"/>
                <a:cs typeface="Open Sans"/>
                <a:sym typeface="Open Sans"/>
              </a:rPr>
              <a:t> </a:t>
            </a:r>
            <a:r>
              <a:rPr lang="en-US" sz="1600" dirty="0" err="1">
                <a:latin typeface="Open Sans"/>
                <a:ea typeface="Open Sans"/>
                <a:cs typeface="Open Sans"/>
                <a:sym typeface="Open Sans"/>
              </a:rPr>
              <a:t>específico</a:t>
            </a:r>
            <a:r>
              <a:rPr lang="en-US" sz="1600" dirty="0">
                <a:latin typeface="Open Sans"/>
                <a:ea typeface="Open Sans"/>
                <a:cs typeface="Open Sans"/>
                <a:sym typeface="Open Sans"/>
              </a:rPr>
              <a:t> para </a:t>
            </a:r>
            <a:r>
              <a:rPr lang="en-US" sz="1600" dirty="0" err="1">
                <a:latin typeface="Open Sans"/>
                <a:ea typeface="Open Sans"/>
                <a:cs typeface="Open Sans"/>
                <a:sym typeface="Open Sans"/>
              </a:rPr>
              <a:t>terras</a:t>
            </a:r>
            <a:r>
              <a:rPr lang="en-US" sz="1600" dirty="0">
                <a:latin typeface="Open Sans"/>
                <a:ea typeface="Open Sans"/>
                <a:cs typeface="Open Sans"/>
                <a:sym typeface="Open Sans"/>
              </a:rPr>
              <a:t> </a:t>
            </a:r>
            <a:r>
              <a:rPr lang="en-US" sz="1600" dirty="0" err="1">
                <a:latin typeface="Open Sans"/>
                <a:ea typeface="Open Sans"/>
                <a:cs typeface="Open Sans"/>
                <a:sym typeface="Open Sans"/>
              </a:rPr>
              <a:t>agrícolas</a:t>
            </a:r>
            <a:r>
              <a:rPr lang="en-US" sz="1600" dirty="0">
                <a:latin typeface="Open Sans"/>
                <a:ea typeface="Open Sans"/>
                <a:cs typeface="Open Sans"/>
                <a:sym typeface="Open Sans"/>
              </a:rPr>
              <a:t>. No </a:t>
            </a:r>
            <a:r>
              <a:rPr lang="en-US" sz="1600" dirty="0" err="1">
                <a:latin typeface="Open Sans"/>
                <a:ea typeface="Open Sans"/>
                <a:cs typeface="Open Sans"/>
                <a:sym typeface="Open Sans"/>
              </a:rPr>
              <a:t>modelo</a:t>
            </a:r>
            <a:r>
              <a:rPr lang="en-US" sz="1600" dirty="0">
                <a:latin typeface="Open Sans"/>
                <a:ea typeface="Open Sans"/>
                <a:cs typeface="Open Sans"/>
                <a:sym typeface="Open Sans"/>
              </a:rPr>
              <a:t>, as </a:t>
            </a:r>
            <a:r>
              <a:rPr lang="en-US" sz="1600" dirty="0" err="1">
                <a:latin typeface="Open Sans"/>
                <a:ea typeface="Open Sans"/>
                <a:cs typeface="Open Sans"/>
                <a:sym typeface="Open Sans"/>
              </a:rPr>
              <a:t>taxas</a:t>
            </a:r>
            <a:r>
              <a:rPr lang="en-US" sz="1600" dirty="0">
                <a:latin typeface="Open Sans"/>
                <a:ea typeface="Open Sans"/>
                <a:cs typeface="Open Sans"/>
                <a:sym typeface="Open Sans"/>
              </a:rPr>
              <a:t> de </a:t>
            </a:r>
            <a:r>
              <a:rPr lang="en-US" sz="1600" dirty="0" err="1">
                <a:latin typeface="Open Sans"/>
                <a:ea typeface="Open Sans"/>
                <a:cs typeface="Open Sans"/>
                <a:sym typeface="Open Sans"/>
              </a:rPr>
              <a:t>recarga</a:t>
            </a:r>
            <a:r>
              <a:rPr lang="en-US" sz="1600" dirty="0">
                <a:latin typeface="Open Sans"/>
                <a:ea typeface="Open Sans"/>
                <a:cs typeface="Open Sans"/>
                <a:sym typeface="Open Sans"/>
              </a:rPr>
              <a:t> de </a:t>
            </a:r>
            <a:r>
              <a:rPr lang="en-US" sz="1600" dirty="0" err="1">
                <a:latin typeface="Open Sans"/>
                <a:ea typeface="Open Sans"/>
                <a:cs typeface="Open Sans"/>
                <a:sym typeface="Open Sans"/>
              </a:rPr>
              <a:t>água</a:t>
            </a:r>
            <a:r>
              <a:rPr lang="en-US" sz="1600" dirty="0">
                <a:latin typeface="Open Sans"/>
                <a:ea typeface="Open Sans"/>
                <a:cs typeface="Open Sans"/>
                <a:sym typeface="Open Sans"/>
              </a:rPr>
              <a:t> </a:t>
            </a:r>
            <a:r>
              <a:rPr lang="en-US" sz="1600" dirty="0" err="1">
                <a:latin typeface="Open Sans"/>
                <a:ea typeface="Open Sans"/>
                <a:cs typeface="Open Sans"/>
                <a:sym typeface="Open Sans"/>
              </a:rPr>
              <a:t>subterrânea</a:t>
            </a:r>
            <a:r>
              <a:rPr lang="en-US" sz="1600" dirty="0">
                <a:latin typeface="Open Sans"/>
                <a:ea typeface="Open Sans"/>
                <a:cs typeface="Open Sans"/>
                <a:sym typeface="Open Sans"/>
              </a:rPr>
              <a:t> </a:t>
            </a:r>
            <a:r>
              <a:rPr lang="en-US" sz="1600" dirty="0" err="1">
                <a:latin typeface="Open Sans"/>
                <a:ea typeface="Open Sans"/>
                <a:cs typeface="Open Sans"/>
                <a:sym typeface="Open Sans"/>
              </a:rPr>
              <a:t>geralmente</a:t>
            </a:r>
            <a:r>
              <a:rPr lang="en-US" sz="1600" dirty="0">
                <a:latin typeface="Open Sans"/>
                <a:ea typeface="Open Sans"/>
                <a:cs typeface="Open Sans"/>
                <a:sym typeface="Open Sans"/>
              </a:rPr>
              <a:t> </a:t>
            </a:r>
            <a:r>
              <a:rPr lang="en-US" sz="1600" dirty="0" err="1">
                <a:latin typeface="Open Sans"/>
                <a:ea typeface="Open Sans"/>
                <a:cs typeface="Open Sans"/>
                <a:sym typeface="Open Sans"/>
              </a:rPr>
              <a:t>são</a:t>
            </a:r>
            <a:r>
              <a:rPr lang="en-US" sz="1600" dirty="0">
                <a:latin typeface="Open Sans"/>
                <a:ea typeface="Open Sans"/>
                <a:cs typeface="Open Sans"/>
                <a:sym typeface="Open Sans"/>
              </a:rPr>
              <a:t> </a:t>
            </a:r>
            <a:r>
              <a:rPr lang="en-US" sz="1600" dirty="0" err="1">
                <a:latin typeface="Open Sans"/>
                <a:ea typeface="Open Sans"/>
                <a:cs typeface="Open Sans"/>
                <a:sym typeface="Open Sans"/>
              </a:rPr>
              <a:t>mantidas</a:t>
            </a:r>
            <a:r>
              <a:rPr lang="en-US" sz="1600" dirty="0">
                <a:latin typeface="Open Sans"/>
                <a:ea typeface="Open Sans"/>
                <a:cs typeface="Open Sans"/>
                <a:sym typeface="Open Sans"/>
              </a:rPr>
              <a:t> </a:t>
            </a:r>
            <a:r>
              <a:rPr lang="en-US" sz="1600" dirty="0" err="1">
                <a:latin typeface="Open Sans"/>
                <a:ea typeface="Open Sans"/>
                <a:cs typeface="Open Sans"/>
                <a:sym typeface="Open Sans"/>
              </a:rPr>
              <a:t>constantes</a:t>
            </a:r>
            <a:r>
              <a:rPr lang="en-US" sz="1600" dirty="0">
                <a:latin typeface="Open Sans"/>
                <a:ea typeface="Open Sans"/>
                <a:cs typeface="Open Sans"/>
                <a:sym typeface="Open Sans"/>
              </a:rPr>
              <a:t>, </a:t>
            </a:r>
            <a:r>
              <a:rPr lang="en-US" sz="1600" dirty="0" err="1">
                <a:latin typeface="Open Sans"/>
                <a:ea typeface="Open Sans"/>
                <a:cs typeface="Open Sans"/>
                <a:sym typeface="Open Sans"/>
              </a:rPr>
              <a:t>presumindo</a:t>
            </a:r>
            <a:r>
              <a:rPr lang="en-US" sz="1600" dirty="0">
                <a:latin typeface="Open Sans"/>
                <a:ea typeface="Open Sans"/>
                <a:cs typeface="Open Sans"/>
                <a:sym typeface="Open Sans"/>
              </a:rPr>
              <a:t>-se que </a:t>
            </a:r>
            <a:r>
              <a:rPr lang="en-US" sz="1600" dirty="0" err="1">
                <a:latin typeface="Open Sans"/>
                <a:ea typeface="Open Sans"/>
                <a:cs typeface="Open Sans"/>
                <a:sym typeface="Open Sans"/>
              </a:rPr>
              <a:t>uma</a:t>
            </a:r>
            <a:r>
              <a:rPr lang="en-US" sz="1600" dirty="0">
                <a:latin typeface="Open Sans"/>
                <a:ea typeface="Open Sans"/>
                <a:cs typeface="Open Sans"/>
                <a:sym typeface="Open Sans"/>
              </a:rPr>
              <a:t> </a:t>
            </a:r>
            <a:r>
              <a:rPr lang="en-US" sz="1600" dirty="0" err="1">
                <a:latin typeface="Open Sans"/>
                <a:ea typeface="Open Sans"/>
                <a:cs typeface="Open Sans"/>
                <a:sym typeface="Open Sans"/>
              </a:rPr>
              <a:t>determinada</a:t>
            </a:r>
            <a:r>
              <a:rPr lang="en-US" sz="1600" dirty="0">
                <a:latin typeface="Open Sans"/>
                <a:ea typeface="Open Sans"/>
                <a:cs typeface="Open Sans"/>
                <a:sym typeface="Open Sans"/>
              </a:rPr>
              <a:t> </a:t>
            </a:r>
            <a:r>
              <a:rPr lang="en-US" sz="1600" dirty="0" err="1">
                <a:latin typeface="Open Sans"/>
                <a:ea typeface="Open Sans"/>
                <a:cs typeface="Open Sans"/>
                <a:sym typeface="Open Sans"/>
              </a:rPr>
              <a:t>geologia</a:t>
            </a:r>
            <a:r>
              <a:rPr lang="en-US" sz="1600" dirty="0">
                <a:latin typeface="Open Sans"/>
                <a:ea typeface="Open Sans"/>
                <a:cs typeface="Open Sans"/>
                <a:sym typeface="Open Sans"/>
              </a:rPr>
              <a:t> </a:t>
            </a:r>
            <a:r>
              <a:rPr lang="en-US" sz="1600" dirty="0" err="1">
                <a:latin typeface="Open Sans"/>
                <a:ea typeface="Open Sans"/>
                <a:cs typeface="Open Sans"/>
                <a:sym typeface="Open Sans"/>
              </a:rPr>
              <a:t>terá</a:t>
            </a:r>
            <a:r>
              <a:rPr lang="en-US" sz="1600" dirty="0">
                <a:latin typeface="Open Sans"/>
                <a:ea typeface="Open Sans"/>
                <a:cs typeface="Open Sans"/>
                <a:sym typeface="Open Sans"/>
              </a:rPr>
              <a:t> </a:t>
            </a:r>
            <a:r>
              <a:rPr lang="en-US" sz="1600" dirty="0" err="1">
                <a:latin typeface="Open Sans"/>
                <a:ea typeface="Open Sans"/>
                <a:cs typeface="Open Sans"/>
                <a:sym typeface="Open Sans"/>
              </a:rPr>
              <a:t>apenas</a:t>
            </a:r>
            <a:r>
              <a:rPr lang="en-US" sz="1600" dirty="0">
                <a:latin typeface="Open Sans"/>
                <a:ea typeface="Open Sans"/>
                <a:cs typeface="Open Sans"/>
                <a:sym typeface="Open Sans"/>
              </a:rPr>
              <a:t> </a:t>
            </a:r>
            <a:r>
              <a:rPr lang="en-US" sz="1600" dirty="0" err="1">
                <a:latin typeface="Open Sans"/>
                <a:ea typeface="Open Sans"/>
                <a:cs typeface="Open Sans"/>
                <a:sym typeface="Open Sans"/>
              </a:rPr>
              <a:t>uma</a:t>
            </a:r>
            <a:r>
              <a:rPr lang="en-US" sz="1600" dirty="0">
                <a:latin typeface="Open Sans"/>
                <a:ea typeface="Open Sans"/>
                <a:cs typeface="Open Sans"/>
                <a:sym typeface="Open Sans"/>
              </a:rPr>
              <a:t> taxa de </a:t>
            </a:r>
            <a:r>
              <a:rPr lang="en-US" sz="1600" dirty="0" err="1">
                <a:latin typeface="Open Sans"/>
                <a:ea typeface="Open Sans"/>
                <a:cs typeface="Open Sans"/>
                <a:sym typeface="Open Sans"/>
              </a:rPr>
              <a:t>recarga</a:t>
            </a:r>
            <a:r>
              <a:rPr lang="en-US" sz="1600" dirty="0">
                <a:latin typeface="Open Sans"/>
                <a:ea typeface="Open Sans"/>
                <a:cs typeface="Open Sans"/>
                <a:sym typeface="Open Sans"/>
              </a:rPr>
              <a:t> </a:t>
            </a:r>
            <a:r>
              <a:rPr lang="en-US" sz="1600" dirty="0" err="1">
                <a:latin typeface="Open Sans"/>
                <a:ea typeface="Open Sans"/>
                <a:cs typeface="Open Sans"/>
                <a:sym typeface="Open Sans"/>
              </a:rPr>
              <a:t>constante</a:t>
            </a:r>
            <a:r>
              <a:rPr lang="en-US" sz="1600" dirty="0">
                <a:latin typeface="Open Sans"/>
                <a:ea typeface="Open Sans"/>
                <a:cs typeface="Open Sans"/>
                <a:sym typeface="Open Sans"/>
              </a:rPr>
              <a:t>. Essa </a:t>
            </a:r>
            <a:r>
              <a:rPr lang="en-US" sz="1600" dirty="0" err="1">
                <a:latin typeface="Open Sans"/>
                <a:ea typeface="Open Sans"/>
                <a:cs typeface="Open Sans"/>
                <a:sym typeface="Open Sans"/>
              </a:rPr>
              <a:t>suposição</a:t>
            </a:r>
            <a:r>
              <a:rPr lang="en-US" sz="1600" dirty="0">
                <a:latin typeface="Open Sans"/>
                <a:ea typeface="Open Sans"/>
                <a:cs typeface="Open Sans"/>
                <a:sym typeface="Open Sans"/>
              </a:rPr>
              <a:t> </a:t>
            </a:r>
            <a:r>
              <a:rPr lang="en-US" sz="1600" dirty="0" err="1">
                <a:latin typeface="Open Sans"/>
                <a:ea typeface="Open Sans"/>
                <a:cs typeface="Open Sans"/>
                <a:sym typeface="Open Sans"/>
              </a:rPr>
              <a:t>é</a:t>
            </a:r>
            <a:r>
              <a:rPr lang="en-US" sz="1600" dirty="0">
                <a:latin typeface="Open Sans"/>
                <a:ea typeface="Open Sans"/>
                <a:cs typeface="Open Sans"/>
                <a:sym typeface="Open Sans"/>
              </a:rPr>
              <a:t> </a:t>
            </a:r>
            <a:r>
              <a:rPr lang="en-US" sz="1600" dirty="0" err="1">
                <a:latin typeface="Open Sans"/>
                <a:ea typeface="Open Sans"/>
                <a:cs typeface="Open Sans"/>
                <a:sym typeface="Open Sans"/>
              </a:rPr>
              <a:t>usada</a:t>
            </a:r>
            <a:r>
              <a:rPr lang="en-US" sz="1600" dirty="0">
                <a:latin typeface="Open Sans"/>
                <a:ea typeface="Open Sans"/>
                <a:cs typeface="Open Sans"/>
                <a:sym typeface="Open Sans"/>
              </a:rPr>
              <a:t> para </a:t>
            </a:r>
            <a:r>
              <a:rPr lang="en-US" sz="1600" dirty="0" err="1">
                <a:latin typeface="Open Sans"/>
                <a:ea typeface="Open Sans"/>
                <a:cs typeface="Open Sans"/>
                <a:sym typeface="Open Sans"/>
              </a:rPr>
              <a:t>simplificar</a:t>
            </a:r>
            <a:r>
              <a:rPr lang="en-US" sz="1600" dirty="0">
                <a:latin typeface="Open Sans"/>
                <a:ea typeface="Open Sans"/>
                <a:cs typeface="Open Sans"/>
                <a:sym typeface="Open Sans"/>
              </a:rPr>
              <a:t> a </a:t>
            </a:r>
            <a:r>
              <a:rPr lang="en-US" sz="1600" dirty="0" err="1">
                <a:latin typeface="Open Sans"/>
                <a:ea typeface="Open Sans"/>
                <a:cs typeface="Open Sans"/>
                <a:sym typeface="Open Sans"/>
              </a:rPr>
              <a:t>representação</a:t>
            </a:r>
            <a:r>
              <a:rPr lang="en-US" sz="1600" dirty="0">
                <a:latin typeface="Open Sans"/>
                <a:ea typeface="Open Sans"/>
                <a:cs typeface="Open Sans"/>
                <a:sym typeface="Open Sans"/>
              </a:rPr>
              <a:t> da </a:t>
            </a:r>
            <a:r>
              <a:rPr lang="en-US" sz="1600" dirty="0" err="1">
                <a:latin typeface="Open Sans"/>
                <a:ea typeface="Open Sans"/>
                <a:cs typeface="Open Sans"/>
                <a:sym typeface="Open Sans"/>
              </a:rPr>
              <a:t>recarga</a:t>
            </a:r>
            <a:r>
              <a:rPr lang="en-US" sz="1600" dirty="0">
                <a:latin typeface="Open Sans"/>
                <a:ea typeface="Open Sans"/>
                <a:cs typeface="Open Sans"/>
                <a:sym typeface="Open Sans"/>
              </a:rPr>
              <a:t> de </a:t>
            </a:r>
            <a:r>
              <a:rPr lang="en-US" sz="1600" dirty="0" err="1">
                <a:latin typeface="Open Sans"/>
                <a:ea typeface="Open Sans"/>
                <a:cs typeface="Open Sans"/>
                <a:sym typeface="Open Sans"/>
              </a:rPr>
              <a:t>água</a:t>
            </a:r>
            <a:r>
              <a:rPr lang="en-US" sz="1600" dirty="0">
                <a:latin typeface="Open Sans"/>
                <a:ea typeface="Open Sans"/>
                <a:cs typeface="Open Sans"/>
                <a:sym typeface="Open Sans"/>
              </a:rPr>
              <a:t> </a:t>
            </a:r>
            <a:r>
              <a:rPr lang="en-US" sz="1600" dirty="0" err="1">
                <a:latin typeface="Open Sans"/>
                <a:ea typeface="Open Sans"/>
                <a:cs typeface="Open Sans"/>
                <a:sym typeface="Open Sans"/>
              </a:rPr>
              <a:t>subterrânea</a:t>
            </a:r>
            <a:r>
              <a:rPr lang="en-US" sz="1600" dirty="0">
                <a:latin typeface="Open Sans"/>
                <a:ea typeface="Open Sans"/>
                <a:cs typeface="Open Sans"/>
                <a:sym typeface="Open Sans"/>
              </a:rPr>
              <a:t> no </a:t>
            </a:r>
            <a:r>
              <a:rPr lang="en-US" sz="1600" dirty="0" err="1">
                <a:latin typeface="Open Sans"/>
                <a:ea typeface="Open Sans"/>
                <a:cs typeface="Open Sans"/>
                <a:sym typeface="Open Sans"/>
              </a:rPr>
              <a:t>modelo</a:t>
            </a:r>
            <a:r>
              <a:rPr lang="en-US" sz="1600" dirty="0">
                <a:latin typeface="Open Sans"/>
                <a:ea typeface="Open Sans"/>
                <a:cs typeface="Open Sans"/>
                <a:sym typeface="Open Sans"/>
              </a:rPr>
              <a:t> de </a:t>
            </a:r>
            <a:r>
              <a:rPr lang="en-US" sz="1600" dirty="0" err="1">
                <a:latin typeface="Open Sans"/>
                <a:ea typeface="Open Sans"/>
                <a:cs typeface="Open Sans"/>
                <a:sym typeface="Open Sans"/>
              </a:rPr>
              <a:t>exemplo</a:t>
            </a:r>
            <a:r>
              <a:rPr lang="en-US" sz="1600" dirty="0">
                <a:latin typeface="Open Sans"/>
                <a:ea typeface="Open Sans"/>
                <a:cs typeface="Open Sans"/>
                <a:sym typeface="Open Sans"/>
              </a:rPr>
              <a:t>. Nos </a:t>
            </a:r>
            <a:r>
              <a:rPr lang="en-US" sz="1600" dirty="0" err="1">
                <a:latin typeface="Open Sans"/>
                <a:ea typeface="Open Sans"/>
                <a:cs typeface="Open Sans"/>
                <a:sym typeface="Open Sans"/>
              </a:rPr>
              <a:t>modelos</a:t>
            </a:r>
            <a:r>
              <a:rPr lang="en-US" sz="1600" dirty="0">
                <a:latin typeface="Open Sans"/>
                <a:ea typeface="Open Sans"/>
                <a:cs typeface="Open Sans"/>
                <a:sym typeface="Open Sans"/>
              </a:rPr>
              <a:t> </a:t>
            </a:r>
            <a:r>
              <a:rPr lang="en-US" sz="1600" dirty="0" err="1">
                <a:latin typeface="Open Sans"/>
                <a:ea typeface="Open Sans"/>
                <a:cs typeface="Open Sans"/>
                <a:sym typeface="Open Sans"/>
              </a:rPr>
              <a:t>em</a:t>
            </a:r>
            <a:r>
              <a:rPr lang="en-US" sz="1600" dirty="0">
                <a:latin typeface="Open Sans"/>
                <a:ea typeface="Open Sans"/>
                <a:cs typeface="Open Sans"/>
                <a:sym typeface="Open Sans"/>
              </a:rPr>
              <a:t> </a:t>
            </a:r>
            <a:r>
              <a:rPr lang="en-US" sz="1600" dirty="0" err="1">
                <a:latin typeface="Open Sans"/>
                <a:ea typeface="Open Sans"/>
                <a:cs typeface="Open Sans"/>
                <a:sym typeface="Open Sans"/>
              </a:rPr>
              <a:t>escala</a:t>
            </a:r>
            <a:r>
              <a:rPr lang="en-US" sz="1600" dirty="0">
                <a:latin typeface="Open Sans"/>
                <a:ea typeface="Open Sans"/>
                <a:cs typeface="Open Sans"/>
                <a:sym typeface="Open Sans"/>
              </a:rPr>
              <a:t> </a:t>
            </a:r>
            <a:r>
              <a:rPr lang="en-US" sz="1600" dirty="0" err="1">
                <a:latin typeface="Open Sans"/>
                <a:ea typeface="Open Sans"/>
                <a:cs typeface="Open Sans"/>
                <a:sym typeface="Open Sans"/>
              </a:rPr>
              <a:t>nacional</a:t>
            </a:r>
            <a:r>
              <a:rPr lang="en-US" sz="1600" dirty="0">
                <a:latin typeface="Open Sans"/>
                <a:ea typeface="Open Sans"/>
                <a:cs typeface="Open Sans"/>
                <a:sym typeface="Open Sans"/>
              </a:rPr>
              <a:t>, </a:t>
            </a:r>
            <a:r>
              <a:rPr lang="en-US" sz="1600" dirty="0" err="1">
                <a:latin typeface="Open Sans"/>
                <a:ea typeface="Open Sans"/>
                <a:cs typeface="Open Sans"/>
                <a:sym typeface="Open Sans"/>
              </a:rPr>
              <a:t>os</a:t>
            </a:r>
            <a:r>
              <a:rPr lang="en-US" sz="1600" dirty="0">
                <a:latin typeface="Open Sans"/>
                <a:ea typeface="Open Sans"/>
                <a:cs typeface="Open Sans"/>
                <a:sym typeface="Open Sans"/>
              </a:rPr>
              <a:t> </a:t>
            </a:r>
            <a:r>
              <a:rPr lang="en-US" sz="1600" dirty="0" err="1">
                <a:latin typeface="Open Sans"/>
                <a:ea typeface="Open Sans"/>
                <a:cs typeface="Open Sans"/>
                <a:sym typeface="Open Sans"/>
              </a:rPr>
              <a:t>valores</a:t>
            </a:r>
            <a:r>
              <a:rPr lang="en-US" sz="1600" dirty="0">
                <a:latin typeface="Open Sans"/>
                <a:ea typeface="Open Sans"/>
                <a:cs typeface="Open Sans"/>
                <a:sym typeface="Open Sans"/>
              </a:rPr>
              <a:t> </a:t>
            </a:r>
            <a:r>
              <a:rPr lang="en-US" sz="1600" dirty="0" err="1">
                <a:latin typeface="Open Sans"/>
                <a:ea typeface="Open Sans"/>
                <a:cs typeface="Open Sans"/>
                <a:sym typeface="Open Sans"/>
              </a:rPr>
              <a:t>medidos</a:t>
            </a:r>
            <a:r>
              <a:rPr lang="en-US" sz="1600" dirty="0">
                <a:latin typeface="Open Sans"/>
                <a:ea typeface="Open Sans"/>
                <a:cs typeface="Open Sans"/>
                <a:sym typeface="Open Sans"/>
              </a:rPr>
              <a:t> </a:t>
            </a:r>
            <a:r>
              <a:rPr lang="en-US" sz="1600" dirty="0" err="1">
                <a:latin typeface="Open Sans"/>
                <a:ea typeface="Open Sans"/>
                <a:cs typeface="Open Sans"/>
                <a:sym typeface="Open Sans"/>
              </a:rPr>
              <a:t>podem</a:t>
            </a:r>
            <a:r>
              <a:rPr lang="en-US" sz="1600" dirty="0">
                <a:latin typeface="Open Sans"/>
                <a:ea typeface="Open Sans"/>
                <a:cs typeface="Open Sans"/>
                <a:sym typeface="Open Sans"/>
              </a:rPr>
              <a:t> ser </a:t>
            </a:r>
            <a:r>
              <a:rPr lang="en-US" sz="1600" dirty="0" err="1">
                <a:latin typeface="Open Sans"/>
                <a:ea typeface="Open Sans"/>
                <a:cs typeface="Open Sans"/>
                <a:sym typeface="Open Sans"/>
              </a:rPr>
              <a:t>usados</a:t>
            </a:r>
            <a:r>
              <a:rPr lang="en-US" sz="1600" dirty="0">
                <a:latin typeface="Open Sans"/>
                <a:ea typeface="Open Sans"/>
                <a:cs typeface="Open Sans"/>
                <a:sym typeface="Open Sans"/>
              </a:rPr>
              <a:t> para </a:t>
            </a:r>
            <a:r>
              <a:rPr lang="en-US" sz="1600" dirty="0" err="1">
                <a:latin typeface="Open Sans"/>
                <a:ea typeface="Open Sans"/>
                <a:cs typeface="Open Sans"/>
                <a:sym typeface="Open Sans"/>
              </a:rPr>
              <a:t>representar</a:t>
            </a:r>
            <a:r>
              <a:rPr lang="en-US" sz="1600" dirty="0">
                <a:latin typeface="Open Sans"/>
                <a:ea typeface="Open Sans"/>
                <a:cs typeface="Open Sans"/>
                <a:sym typeface="Open Sans"/>
              </a:rPr>
              <a:t> com </a:t>
            </a:r>
            <a:r>
              <a:rPr lang="en-US" sz="1600" dirty="0" err="1">
                <a:latin typeface="Open Sans"/>
                <a:ea typeface="Open Sans"/>
                <a:cs typeface="Open Sans"/>
                <a:sym typeface="Open Sans"/>
              </a:rPr>
              <a:t>precisão</a:t>
            </a:r>
            <a:r>
              <a:rPr lang="en-US" sz="1600" dirty="0">
                <a:latin typeface="Open Sans"/>
                <a:ea typeface="Open Sans"/>
                <a:cs typeface="Open Sans"/>
                <a:sym typeface="Open Sans"/>
              </a:rPr>
              <a:t> a taxa de </a:t>
            </a:r>
            <a:r>
              <a:rPr lang="en-US" sz="1600" dirty="0" err="1">
                <a:latin typeface="Open Sans"/>
                <a:ea typeface="Open Sans"/>
                <a:cs typeface="Open Sans"/>
                <a:sym typeface="Open Sans"/>
              </a:rPr>
              <a:t>recarga</a:t>
            </a:r>
            <a:r>
              <a:rPr lang="en-US" sz="1600" dirty="0">
                <a:latin typeface="Open Sans"/>
                <a:ea typeface="Open Sans"/>
                <a:cs typeface="Open Sans"/>
                <a:sym typeface="Open Sans"/>
              </a:rPr>
              <a:t> real. </a:t>
            </a:r>
            <a:r>
              <a:rPr lang="en-US" sz="1600" dirty="0" err="1">
                <a:latin typeface="Open Sans"/>
                <a:ea typeface="Open Sans"/>
                <a:cs typeface="Open Sans"/>
                <a:sym typeface="Open Sans"/>
              </a:rPr>
              <a:t>Isso</a:t>
            </a:r>
            <a:r>
              <a:rPr lang="en-US" sz="1600" dirty="0">
                <a:latin typeface="Open Sans"/>
                <a:ea typeface="Open Sans"/>
                <a:cs typeface="Open Sans"/>
                <a:sym typeface="Open Sans"/>
              </a:rPr>
              <a:t> </a:t>
            </a:r>
            <a:r>
              <a:rPr lang="en-US" sz="1600" dirty="0" err="1">
                <a:latin typeface="Open Sans"/>
                <a:ea typeface="Open Sans"/>
                <a:cs typeface="Open Sans"/>
                <a:sym typeface="Open Sans"/>
              </a:rPr>
              <a:t>conclui</a:t>
            </a:r>
            <a:r>
              <a:rPr lang="en-US" sz="1600" dirty="0">
                <a:latin typeface="Open Sans"/>
                <a:ea typeface="Open Sans"/>
                <a:cs typeface="Open Sans"/>
                <a:sym typeface="Open Sans"/>
              </a:rPr>
              <a:t> a aula </a:t>
            </a:r>
            <a:r>
              <a:rPr lang="en-US" sz="1600" dirty="0" err="1">
                <a:latin typeface="Open Sans"/>
                <a:ea typeface="Open Sans"/>
                <a:cs typeface="Open Sans"/>
                <a:sym typeface="Open Sans"/>
              </a:rPr>
              <a:t>sobre</a:t>
            </a:r>
            <a:r>
              <a:rPr lang="en-US" sz="1600" dirty="0">
                <a:latin typeface="Open Sans"/>
                <a:ea typeface="Open Sans"/>
                <a:cs typeface="Open Sans"/>
                <a:sym typeface="Open Sans"/>
              </a:rPr>
              <a:t> a </a:t>
            </a:r>
            <a:r>
              <a:rPr lang="en-US" sz="1600" dirty="0" err="1">
                <a:latin typeface="Open Sans"/>
                <a:ea typeface="Open Sans"/>
                <a:cs typeface="Open Sans"/>
                <a:sym typeface="Open Sans"/>
              </a:rPr>
              <a:t>introdução</a:t>
            </a:r>
            <a:r>
              <a:rPr lang="en-US" sz="1600" dirty="0">
                <a:latin typeface="Open Sans"/>
                <a:ea typeface="Open Sans"/>
                <a:cs typeface="Open Sans"/>
                <a:sym typeface="Open Sans"/>
              </a:rPr>
              <a:t> </a:t>
            </a:r>
            <a:r>
              <a:rPr lang="en-US" sz="1600" dirty="0" err="1">
                <a:latin typeface="Open Sans"/>
                <a:ea typeface="Open Sans"/>
                <a:cs typeface="Open Sans"/>
                <a:sym typeface="Open Sans"/>
              </a:rPr>
              <a:t>aos</a:t>
            </a:r>
            <a:r>
              <a:rPr lang="en-US" sz="1600" dirty="0">
                <a:latin typeface="Open Sans"/>
                <a:ea typeface="Open Sans"/>
                <a:cs typeface="Open Sans"/>
                <a:sym typeface="Open Sans"/>
              </a:rPr>
              <a:t> </a:t>
            </a:r>
            <a:r>
              <a:rPr lang="en-US" sz="1600" dirty="0" err="1">
                <a:latin typeface="Open Sans"/>
                <a:ea typeface="Open Sans"/>
                <a:cs typeface="Open Sans"/>
                <a:sym typeface="Open Sans"/>
              </a:rPr>
              <a:t>sistemas</a:t>
            </a:r>
            <a:r>
              <a:rPr lang="en-US" sz="1600" dirty="0">
                <a:latin typeface="Open Sans"/>
                <a:ea typeface="Open Sans"/>
                <a:cs typeface="Open Sans"/>
                <a:sym typeface="Open Sans"/>
              </a:rPr>
              <a:t> </a:t>
            </a:r>
            <a:r>
              <a:rPr lang="en-US" sz="1600" dirty="0" err="1">
                <a:latin typeface="Open Sans"/>
                <a:ea typeface="Open Sans"/>
                <a:cs typeface="Open Sans"/>
                <a:sym typeface="Open Sans"/>
              </a:rPr>
              <a:t>hídricos</a:t>
            </a:r>
            <a:r>
              <a:rPr lang="en-US" sz="1600" dirty="0">
                <a:latin typeface="Open Sans"/>
                <a:ea typeface="Open Sans"/>
                <a:cs typeface="Open Sans"/>
                <a:sym typeface="Open Sans"/>
              </a:rPr>
              <a:t>. A </a:t>
            </a:r>
            <a:r>
              <a:rPr lang="en-US" sz="1600" dirty="0" err="1">
                <a:latin typeface="Open Sans"/>
                <a:ea typeface="Open Sans"/>
                <a:cs typeface="Open Sans"/>
                <a:sym typeface="Open Sans"/>
              </a:rPr>
              <a:t>próxima</a:t>
            </a:r>
            <a:r>
              <a:rPr lang="en-US" sz="1600" dirty="0">
                <a:latin typeface="Open Sans"/>
                <a:ea typeface="Open Sans"/>
                <a:cs typeface="Open Sans"/>
                <a:sym typeface="Open Sans"/>
              </a:rPr>
              <a:t> aula se </a:t>
            </a:r>
            <a:r>
              <a:rPr lang="en-US" sz="1600" dirty="0" err="1">
                <a:latin typeface="Open Sans"/>
                <a:ea typeface="Open Sans"/>
                <a:cs typeface="Open Sans"/>
                <a:sym typeface="Open Sans"/>
              </a:rPr>
              <a:t>concentrará</a:t>
            </a:r>
            <a:r>
              <a:rPr lang="en-US" sz="1600" dirty="0">
                <a:latin typeface="Open Sans"/>
                <a:ea typeface="Open Sans"/>
                <a:cs typeface="Open Sans"/>
                <a:sym typeface="Open Sans"/>
              </a:rPr>
              <a:t> no </a:t>
            </a:r>
            <a:r>
              <a:rPr lang="en-US" sz="1600" dirty="0" err="1">
                <a:latin typeface="Open Sans"/>
                <a:ea typeface="Open Sans"/>
                <a:cs typeface="Open Sans"/>
                <a:sym typeface="Open Sans"/>
              </a:rPr>
              <a:t>sistema</a:t>
            </a:r>
            <a:r>
              <a:rPr lang="en-US" sz="1600" dirty="0">
                <a:latin typeface="Open Sans"/>
                <a:ea typeface="Open Sans"/>
                <a:cs typeface="Open Sans"/>
                <a:sym typeface="Open Sans"/>
              </a:rPr>
              <a:t> </a:t>
            </a:r>
            <a:r>
              <a:rPr lang="en-US" sz="1600" dirty="0" err="1">
                <a:latin typeface="Open Sans"/>
                <a:ea typeface="Open Sans"/>
                <a:cs typeface="Open Sans"/>
                <a:sym typeface="Open Sans"/>
              </a:rPr>
              <a:t>climático</a:t>
            </a:r>
            <a:r>
              <a:rPr lang="en-US" sz="1600" dirty="0">
                <a:latin typeface="Open Sans"/>
                <a:ea typeface="Open Sans"/>
                <a:cs typeface="Open Sans"/>
                <a:sym typeface="Open Sans"/>
              </a:rPr>
              <a:t>. </a:t>
            </a:r>
            <a:endParaRPr sz="1600" dirty="0">
              <a:latin typeface="Open Sans"/>
              <a:ea typeface="Open Sans"/>
              <a:cs typeface="Open Sans"/>
              <a:sym typeface="Open Sans"/>
            </a:endParaRPr>
          </a:p>
        </p:txBody>
      </p:sp>
      <p:sp>
        <p:nvSpPr>
          <p:cNvPr id="351" name="Google Shape;351;p25: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25</a:t>
            </a:fld>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2"/>
        <p:cNvGrpSpPr/>
        <p:nvPr/>
      </p:nvGrpSpPr>
      <p:grpSpPr>
        <a:xfrm>
          <a:off x="0" y="0"/>
          <a:ext cx="0" cy="0"/>
          <a:chOff x="0" y="0"/>
          <a:chExt cx="0" cy="0"/>
        </a:xfrm>
      </p:grpSpPr>
      <p:sp>
        <p:nvSpPr>
          <p:cNvPr id="383" name="Google Shape;383;p26: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84" name="Google Shape;384;p2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9"/>
        <p:cNvGrpSpPr/>
        <p:nvPr/>
      </p:nvGrpSpPr>
      <p:grpSpPr>
        <a:xfrm>
          <a:off x="0" y="0"/>
          <a:ext cx="0" cy="0"/>
          <a:chOff x="0" y="0"/>
          <a:chExt cx="0" cy="0"/>
        </a:xfrm>
      </p:grpSpPr>
      <p:sp>
        <p:nvSpPr>
          <p:cNvPr id="390" name="Google Shape;390;p27: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391" name="Google Shape;391;p2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9"/>
        <p:cNvGrpSpPr/>
        <p:nvPr/>
      </p:nvGrpSpPr>
      <p:grpSpPr>
        <a:xfrm>
          <a:off x="0" y="0"/>
          <a:ext cx="0" cy="0"/>
          <a:chOff x="0" y="0"/>
          <a:chExt cx="0" cy="0"/>
        </a:xfrm>
      </p:grpSpPr>
      <p:sp>
        <p:nvSpPr>
          <p:cNvPr id="90" name="Google Shape;90;p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91" name="Google Shape;91;p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dirty="0"/>
              <a:t>A </a:t>
            </a:r>
            <a:r>
              <a:rPr lang="en-US" dirty="0" err="1"/>
              <a:t>água</a:t>
            </a:r>
            <a:r>
              <a:rPr lang="en-US" dirty="0"/>
              <a:t> </a:t>
            </a:r>
            <a:r>
              <a:rPr lang="en-US" sz="1200" b="0" i="0" dirty="0" err="1">
                <a:solidFill>
                  <a:schemeClr val="dk1"/>
                </a:solidFill>
                <a:latin typeface="Calibri"/>
                <a:ea typeface="Calibri"/>
                <a:cs typeface="Calibri"/>
                <a:sym typeface="Calibri"/>
              </a:rPr>
              <a:t>pode</a:t>
            </a:r>
            <a:r>
              <a:rPr lang="en-US" sz="1200" b="0" i="0" dirty="0">
                <a:solidFill>
                  <a:schemeClr val="dk1"/>
                </a:solidFill>
                <a:latin typeface="Calibri"/>
                <a:ea typeface="Calibri"/>
                <a:cs typeface="Calibri"/>
                <a:sym typeface="Calibri"/>
              </a:rPr>
              <a:t> ser </a:t>
            </a:r>
            <a:r>
              <a:rPr lang="en-US" sz="1200" b="0" i="0" dirty="0" err="1">
                <a:solidFill>
                  <a:schemeClr val="dk1"/>
                </a:solidFill>
                <a:latin typeface="Calibri"/>
                <a:ea typeface="Calibri"/>
                <a:cs typeface="Calibri"/>
                <a:sym typeface="Calibri"/>
              </a:rPr>
              <a:t>encontrada</a:t>
            </a:r>
            <a:r>
              <a:rPr lang="en-US" sz="1200" b="0" i="0" dirty="0">
                <a:solidFill>
                  <a:schemeClr val="dk1"/>
                </a:solidFill>
                <a:latin typeface="Calibri"/>
                <a:ea typeface="Calibri"/>
                <a:cs typeface="Calibri"/>
                <a:sym typeface="Calibri"/>
              </a:rPr>
              <a:t> </a:t>
            </a:r>
            <a:r>
              <a:rPr lang="en-US" sz="1200" b="0" i="0" dirty="0" err="1">
                <a:solidFill>
                  <a:schemeClr val="dk1"/>
                </a:solidFill>
                <a:latin typeface="Calibri"/>
                <a:ea typeface="Calibri"/>
                <a:cs typeface="Calibri"/>
                <a:sym typeface="Calibri"/>
              </a:rPr>
              <a:t>em</a:t>
            </a:r>
            <a:r>
              <a:rPr lang="en-US" sz="1200" b="0" i="0" dirty="0">
                <a:solidFill>
                  <a:schemeClr val="dk1"/>
                </a:solidFill>
                <a:latin typeface="Calibri"/>
                <a:ea typeface="Calibri"/>
                <a:cs typeface="Calibri"/>
                <a:sym typeface="Calibri"/>
              </a:rPr>
              <a:t> </a:t>
            </a:r>
            <a:r>
              <a:rPr lang="en-US" sz="1200" b="0" i="0" dirty="0" err="1">
                <a:solidFill>
                  <a:schemeClr val="dk1"/>
                </a:solidFill>
                <a:latin typeface="Calibri"/>
                <a:ea typeface="Calibri"/>
                <a:cs typeface="Calibri"/>
                <a:sym typeface="Calibri"/>
              </a:rPr>
              <a:t>toda</a:t>
            </a:r>
            <a:r>
              <a:rPr lang="en-US" sz="1200" b="0" i="0" dirty="0">
                <a:solidFill>
                  <a:schemeClr val="dk1"/>
                </a:solidFill>
                <a:latin typeface="Calibri"/>
                <a:ea typeface="Calibri"/>
                <a:cs typeface="Calibri"/>
                <a:sym typeface="Calibri"/>
              </a:rPr>
              <a:t> a Terra, no </a:t>
            </a:r>
            <a:r>
              <a:rPr lang="en-US" sz="1200" b="0" i="0" dirty="0" err="1">
                <a:solidFill>
                  <a:schemeClr val="dk1"/>
                </a:solidFill>
                <a:latin typeface="Calibri"/>
                <a:ea typeface="Calibri"/>
                <a:cs typeface="Calibri"/>
                <a:sym typeface="Calibri"/>
              </a:rPr>
              <a:t>oceano</a:t>
            </a:r>
            <a:r>
              <a:rPr lang="en-US" sz="1200" b="0" i="0" dirty="0">
                <a:solidFill>
                  <a:schemeClr val="dk1"/>
                </a:solidFill>
                <a:latin typeface="Calibri"/>
                <a:ea typeface="Calibri"/>
                <a:cs typeface="Calibri"/>
                <a:sym typeface="Calibri"/>
              </a:rPr>
              <a:t>, </a:t>
            </a:r>
            <a:r>
              <a:rPr lang="en-US" sz="1200" b="0" i="0" dirty="0" err="1">
                <a:solidFill>
                  <a:schemeClr val="dk1"/>
                </a:solidFill>
                <a:latin typeface="Calibri"/>
                <a:ea typeface="Calibri"/>
                <a:cs typeface="Calibri"/>
                <a:sym typeface="Calibri"/>
              </a:rPr>
              <a:t>na</a:t>
            </a:r>
            <a:r>
              <a:rPr lang="en-US" sz="1200" b="0" i="0" dirty="0">
                <a:solidFill>
                  <a:schemeClr val="dk1"/>
                </a:solidFill>
                <a:latin typeface="Calibri"/>
                <a:ea typeface="Calibri"/>
                <a:cs typeface="Calibri"/>
                <a:sym typeface="Calibri"/>
              </a:rPr>
              <a:t> terra e </a:t>
            </a:r>
            <a:r>
              <a:rPr lang="en-US" sz="1200" b="0" i="0" dirty="0" err="1">
                <a:solidFill>
                  <a:schemeClr val="dk1"/>
                </a:solidFill>
                <a:latin typeface="Calibri"/>
                <a:ea typeface="Calibri"/>
                <a:cs typeface="Calibri"/>
                <a:sym typeface="Calibri"/>
              </a:rPr>
              <a:t>na</a:t>
            </a:r>
            <a:r>
              <a:rPr lang="en-US" sz="1200" b="0" i="0" dirty="0">
                <a:solidFill>
                  <a:schemeClr val="dk1"/>
                </a:solidFill>
                <a:latin typeface="Calibri"/>
                <a:ea typeface="Calibri"/>
                <a:cs typeface="Calibri"/>
                <a:sym typeface="Calibri"/>
              </a:rPr>
              <a:t> </a:t>
            </a:r>
            <a:r>
              <a:rPr lang="en-US" sz="1200" b="0" i="0" dirty="0" err="1">
                <a:solidFill>
                  <a:schemeClr val="dk1"/>
                </a:solidFill>
                <a:latin typeface="Calibri"/>
                <a:ea typeface="Calibri"/>
                <a:cs typeface="Calibri"/>
                <a:sym typeface="Calibri"/>
              </a:rPr>
              <a:t>atmosfera</a:t>
            </a:r>
            <a:r>
              <a:rPr lang="en-US" sz="1200" b="0" i="0" dirty="0">
                <a:solidFill>
                  <a:schemeClr val="dk1"/>
                </a:solidFill>
                <a:latin typeface="Calibri"/>
                <a:ea typeface="Calibri"/>
                <a:cs typeface="Calibri"/>
                <a:sym typeface="Calibri"/>
              </a:rPr>
              <a:t>. O </a:t>
            </a:r>
            <a:r>
              <a:rPr lang="en-US" sz="1200" b="1" i="0" dirty="0" err="1">
                <a:solidFill>
                  <a:schemeClr val="dk1"/>
                </a:solidFill>
                <a:latin typeface="Calibri"/>
                <a:ea typeface="Calibri"/>
                <a:cs typeface="Calibri"/>
                <a:sym typeface="Calibri"/>
              </a:rPr>
              <a:t>ciclo</a:t>
            </a:r>
            <a:r>
              <a:rPr lang="en-US" sz="1200" b="1" i="0" dirty="0">
                <a:solidFill>
                  <a:schemeClr val="dk1"/>
                </a:solidFill>
                <a:latin typeface="Calibri"/>
                <a:ea typeface="Calibri"/>
                <a:cs typeface="Calibri"/>
                <a:sym typeface="Calibri"/>
              </a:rPr>
              <a:t> da </a:t>
            </a:r>
            <a:r>
              <a:rPr lang="en-US" sz="1200" b="1" i="0" dirty="0" err="1">
                <a:solidFill>
                  <a:schemeClr val="dk1"/>
                </a:solidFill>
                <a:latin typeface="Calibri"/>
                <a:ea typeface="Calibri"/>
                <a:cs typeface="Calibri"/>
                <a:sym typeface="Calibri"/>
              </a:rPr>
              <a:t>água</a:t>
            </a:r>
            <a:r>
              <a:rPr lang="en-US" sz="1200" b="1" i="0" dirty="0">
                <a:solidFill>
                  <a:schemeClr val="dk1"/>
                </a:solidFill>
                <a:latin typeface="Calibri"/>
                <a:ea typeface="Calibri"/>
                <a:cs typeface="Calibri"/>
                <a:sym typeface="Calibri"/>
              </a:rPr>
              <a:t> </a:t>
            </a:r>
            <a:r>
              <a:rPr lang="en-US" sz="1200" b="0" i="0" dirty="0" err="1">
                <a:solidFill>
                  <a:schemeClr val="dk1"/>
                </a:solidFill>
                <a:latin typeface="Calibri"/>
                <a:ea typeface="Calibri"/>
                <a:cs typeface="Calibri"/>
                <a:sym typeface="Calibri"/>
              </a:rPr>
              <a:t>é</a:t>
            </a:r>
            <a:r>
              <a:rPr lang="en-US" sz="1200" b="0" i="0" dirty="0">
                <a:solidFill>
                  <a:schemeClr val="dk1"/>
                </a:solidFill>
                <a:latin typeface="Calibri"/>
                <a:ea typeface="Calibri"/>
                <a:cs typeface="Calibri"/>
                <a:sym typeface="Calibri"/>
              </a:rPr>
              <a:t> o </a:t>
            </a:r>
            <a:r>
              <a:rPr lang="en-US" sz="1200" b="0" i="0" dirty="0" err="1">
                <a:solidFill>
                  <a:schemeClr val="dk1"/>
                </a:solidFill>
                <a:latin typeface="Calibri"/>
                <a:ea typeface="Calibri"/>
                <a:cs typeface="Calibri"/>
                <a:sym typeface="Calibri"/>
              </a:rPr>
              <a:t>caminho</a:t>
            </a:r>
            <a:r>
              <a:rPr lang="en-US" sz="1200" b="0" i="0" dirty="0">
                <a:solidFill>
                  <a:schemeClr val="dk1"/>
                </a:solidFill>
                <a:latin typeface="Calibri"/>
                <a:ea typeface="Calibri"/>
                <a:cs typeface="Calibri"/>
                <a:sym typeface="Calibri"/>
              </a:rPr>
              <a:t> que </a:t>
            </a:r>
            <a:r>
              <a:rPr lang="en-US" sz="1200" b="0" i="0" dirty="0" err="1">
                <a:solidFill>
                  <a:schemeClr val="dk1"/>
                </a:solidFill>
                <a:latin typeface="Calibri"/>
                <a:ea typeface="Calibri"/>
                <a:cs typeface="Calibri"/>
                <a:sym typeface="Calibri"/>
              </a:rPr>
              <a:t>toda</a:t>
            </a:r>
            <a:r>
              <a:rPr lang="en-US" sz="1200" b="0" i="0" dirty="0">
                <a:solidFill>
                  <a:schemeClr val="dk1"/>
                </a:solidFill>
                <a:latin typeface="Calibri"/>
                <a:ea typeface="Calibri"/>
                <a:cs typeface="Calibri"/>
                <a:sym typeface="Calibri"/>
              </a:rPr>
              <a:t> a </a:t>
            </a:r>
            <a:r>
              <a:rPr lang="en-US" sz="1200" b="0" i="0" dirty="0" err="1">
                <a:solidFill>
                  <a:schemeClr val="dk1"/>
                </a:solidFill>
                <a:latin typeface="Calibri"/>
                <a:ea typeface="Calibri"/>
                <a:cs typeface="Calibri"/>
                <a:sym typeface="Calibri"/>
              </a:rPr>
              <a:t>água</a:t>
            </a:r>
            <a:r>
              <a:rPr lang="en-US" sz="1200" b="0" i="0" dirty="0">
                <a:solidFill>
                  <a:schemeClr val="dk1"/>
                </a:solidFill>
                <a:latin typeface="Calibri"/>
                <a:ea typeface="Calibri"/>
                <a:cs typeface="Calibri"/>
                <a:sym typeface="Calibri"/>
              </a:rPr>
              <a:t> segue à </a:t>
            </a:r>
            <a:r>
              <a:rPr lang="en-US" sz="1200" b="0" i="0" dirty="0" err="1">
                <a:solidFill>
                  <a:schemeClr val="dk1"/>
                </a:solidFill>
                <a:latin typeface="Calibri"/>
                <a:ea typeface="Calibri"/>
                <a:cs typeface="Calibri"/>
                <a:sym typeface="Calibri"/>
              </a:rPr>
              <a:t>medida</a:t>
            </a:r>
            <a:r>
              <a:rPr lang="en-US" sz="1200" b="0" i="0" dirty="0">
                <a:solidFill>
                  <a:schemeClr val="dk1"/>
                </a:solidFill>
                <a:latin typeface="Calibri"/>
                <a:ea typeface="Calibri"/>
                <a:cs typeface="Calibri"/>
                <a:sym typeface="Calibri"/>
              </a:rPr>
              <a:t> que se move </a:t>
            </a:r>
            <a:r>
              <a:rPr lang="en-US" sz="1200" b="0" i="0" dirty="0" err="1">
                <a:solidFill>
                  <a:schemeClr val="dk1"/>
                </a:solidFill>
                <a:latin typeface="Calibri"/>
                <a:ea typeface="Calibri"/>
                <a:cs typeface="Calibri"/>
                <a:sym typeface="Calibri"/>
              </a:rPr>
              <a:t>pelo</a:t>
            </a:r>
            <a:r>
              <a:rPr lang="en-US" sz="1200" b="0" i="0" dirty="0">
                <a:solidFill>
                  <a:schemeClr val="dk1"/>
                </a:solidFill>
                <a:latin typeface="Calibri"/>
                <a:ea typeface="Calibri"/>
                <a:cs typeface="Calibri"/>
                <a:sym typeface="Calibri"/>
              </a:rPr>
              <a:t> </a:t>
            </a:r>
            <a:r>
              <a:rPr lang="en-US" sz="1200" b="0" i="0" dirty="0" err="1">
                <a:solidFill>
                  <a:schemeClr val="dk1"/>
                </a:solidFill>
                <a:latin typeface="Calibri"/>
                <a:ea typeface="Calibri"/>
                <a:cs typeface="Calibri"/>
                <a:sym typeface="Calibri"/>
              </a:rPr>
              <a:t>nosso</a:t>
            </a:r>
            <a:r>
              <a:rPr lang="en-US" sz="1200" b="0" i="0" dirty="0">
                <a:solidFill>
                  <a:schemeClr val="dk1"/>
                </a:solidFill>
                <a:latin typeface="Calibri"/>
                <a:ea typeface="Calibri"/>
                <a:cs typeface="Calibri"/>
                <a:sym typeface="Calibri"/>
              </a:rPr>
              <a:t> </a:t>
            </a:r>
            <a:r>
              <a:rPr lang="en-US" sz="1200" b="0" i="0" dirty="0" err="1">
                <a:solidFill>
                  <a:schemeClr val="dk1"/>
                </a:solidFill>
                <a:latin typeface="Calibri"/>
                <a:ea typeface="Calibri"/>
                <a:cs typeface="Calibri"/>
                <a:sym typeface="Calibri"/>
              </a:rPr>
              <a:t>planeta</a:t>
            </a:r>
            <a:r>
              <a:rPr lang="en-US" sz="1200" b="0" i="0" dirty="0">
                <a:solidFill>
                  <a:schemeClr val="dk1"/>
                </a:solidFill>
                <a:latin typeface="Calibri"/>
                <a:ea typeface="Calibri"/>
                <a:cs typeface="Calibri"/>
                <a:sym typeface="Calibri"/>
              </a:rPr>
              <a:t>. Para </a:t>
            </a:r>
            <a:r>
              <a:rPr lang="en-US" sz="1200" b="0" i="0" dirty="0" err="1">
                <a:solidFill>
                  <a:schemeClr val="dk1"/>
                </a:solidFill>
                <a:latin typeface="Calibri"/>
                <a:ea typeface="Calibri"/>
                <a:cs typeface="Calibri"/>
                <a:sym typeface="Calibri"/>
              </a:rPr>
              <a:t>entender</a:t>
            </a:r>
            <a:r>
              <a:rPr lang="en-US" sz="1200" b="0" i="0" dirty="0">
                <a:solidFill>
                  <a:schemeClr val="dk1"/>
                </a:solidFill>
                <a:latin typeface="Calibri"/>
                <a:ea typeface="Calibri"/>
                <a:cs typeface="Calibri"/>
                <a:sym typeface="Calibri"/>
              </a:rPr>
              <a:t> o </a:t>
            </a:r>
            <a:r>
              <a:rPr lang="en-US" sz="1200" b="0" i="0" dirty="0" err="1">
                <a:solidFill>
                  <a:schemeClr val="dk1"/>
                </a:solidFill>
                <a:latin typeface="Calibri"/>
                <a:ea typeface="Calibri"/>
                <a:cs typeface="Calibri"/>
                <a:sym typeface="Calibri"/>
              </a:rPr>
              <a:t>ciclo</a:t>
            </a:r>
            <a:r>
              <a:rPr lang="en-US" sz="1200" b="0" i="0" dirty="0">
                <a:solidFill>
                  <a:schemeClr val="dk1"/>
                </a:solidFill>
                <a:latin typeface="Calibri"/>
                <a:ea typeface="Calibri"/>
                <a:cs typeface="Calibri"/>
                <a:sym typeface="Calibri"/>
              </a:rPr>
              <a:t> da </a:t>
            </a:r>
            <a:r>
              <a:rPr lang="en-US" sz="1200" b="0" i="0" dirty="0" err="1">
                <a:solidFill>
                  <a:schemeClr val="dk1"/>
                </a:solidFill>
                <a:latin typeface="Calibri"/>
                <a:ea typeface="Calibri"/>
                <a:cs typeface="Calibri"/>
                <a:sym typeface="Calibri"/>
              </a:rPr>
              <a:t>água</a:t>
            </a:r>
            <a:r>
              <a:rPr lang="en-US" sz="1200" b="0" i="0" dirty="0">
                <a:solidFill>
                  <a:schemeClr val="dk1"/>
                </a:solidFill>
                <a:latin typeface="Calibri"/>
                <a:ea typeface="Calibri"/>
                <a:cs typeface="Calibri"/>
                <a:sym typeface="Calibri"/>
              </a:rPr>
              <a:t>, </a:t>
            </a:r>
            <a:r>
              <a:rPr lang="en-US" sz="1200" b="0" i="0" dirty="0" err="1">
                <a:solidFill>
                  <a:schemeClr val="dk1"/>
                </a:solidFill>
                <a:latin typeface="Calibri"/>
                <a:ea typeface="Calibri"/>
                <a:cs typeface="Calibri"/>
                <a:sym typeface="Calibri"/>
              </a:rPr>
              <a:t>é</a:t>
            </a:r>
            <a:r>
              <a:rPr lang="en-US" sz="1200" b="0" i="0" dirty="0">
                <a:solidFill>
                  <a:schemeClr val="dk1"/>
                </a:solidFill>
                <a:latin typeface="Calibri"/>
                <a:ea typeface="Calibri"/>
                <a:cs typeface="Calibri"/>
                <a:sym typeface="Calibri"/>
              </a:rPr>
              <a:t> </a:t>
            </a:r>
            <a:r>
              <a:rPr lang="en-US" sz="1200" b="0" i="0" dirty="0" err="1">
                <a:solidFill>
                  <a:schemeClr val="dk1"/>
                </a:solidFill>
                <a:latin typeface="Calibri"/>
                <a:ea typeface="Calibri"/>
                <a:cs typeface="Calibri"/>
                <a:sym typeface="Calibri"/>
              </a:rPr>
              <a:t>importante</a:t>
            </a:r>
            <a:r>
              <a:rPr lang="en-US" sz="1200" b="0" i="0" dirty="0">
                <a:solidFill>
                  <a:schemeClr val="dk1"/>
                </a:solidFill>
                <a:latin typeface="Calibri"/>
                <a:ea typeface="Calibri"/>
                <a:cs typeface="Calibri"/>
                <a:sym typeface="Calibri"/>
              </a:rPr>
              <a:t> saber </a:t>
            </a:r>
            <a:r>
              <a:rPr lang="en-US" sz="1200" b="0" i="0" dirty="0" err="1">
                <a:solidFill>
                  <a:schemeClr val="dk1"/>
                </a:solidFill>
                <a:latin typeface="Calibri"/>
                <a:ea typeface="Calibri"/>
                <a:cs typeface="Calibri"/>
                <a:sym typeface="Calibri"/>
              </a:rPr>
              <a:t>como</a:t>
            </a:r>
            <a:r>
              <a:rPr lang="en-US" sz="1200" b="0" i="0" dirty="0">
                <a:solidFill>
                  <a:schemeClr val="dk1"/>
                </a:solidFill>
                <a:latin typeface="Calibri"/>
                <a:ea typeface="Calibri"/>
                <a:cs typeface="Calibri"/>
                <a:sym typeface="Calibri"/>
              </a:rPr>
              <a:t> e </a:t>
            </a:r>
            <a:r>
              <a:rPr lang="en-US" sz="1200" b="0" i="0" dirty="0" err="1">
                <a:solidFill>
                  <a:schemeClr val="dk1"/>
                </a:solidFill>
                <a:latin typeface="Calibri"/>
                <a:ea typeface="Calibri"/>
                <a:cs typeface="Calibri"/>
                <a:sym typeface="Calibri"/>
              </a:rPr>
              <a:t>onde</a:t>
            </a:r>
            <a:r>
              <a:rPr lang="en-US" sz="1200" b="0" i="0" dirty="0">
                <a:solidFill>
                  <a:schemeClr val="dk1"/>
                </a:solidFill>
                <a:latin typeface="Calibri"/>
                <a:ea typeface="Calibri"/>
                <a:cs typeface="Calibri"/>
                <a:sym typeface="Calibri"/>
              </a:rPr>
              <a:t> a </a:t>
            </a:r>
            <a:r>
              <a:rPr lang="en-US" sz="1200" b="0" i="0" dirty="0" err="1">
                <a:solidFill>
                  <a:schemeClr val="dk1"/>
                </a:solidFill>
                <a:latin typeface="Calibri"/>
                <a:ea typeface="Calibri"/>
                <a:cs typeface="Calibri"/>
                <a:sym typeface="Calibri"/>
              </a:rPr>
              <a:t>água</a:t>
            </a:r>
            <a:r>
              <a:rPr lang="en-US" sz="1200" b="0" i="0" dirty="0">
                <a:solidFill>
                  <a:schemeClr val="dk1"/>
                </a:solidFill>
                <a:latin typeface="Calibri"/>
                <a:ea typeface="Calibri"/>
                <a:cs typeface="Calibri"/>
                <a:sym typeface="Calibri"/>
              </a:rPr>
              <a:t> </a:t>
            </a:r>
            <a:r>
              <a:rPr lang="en-US" sz="1200" b="0" i="0" dirty="0" err="1">
                <a:solidFill>
                  <a:schemeClr val="dk1"/>
                </a:solidFill>
                <a:latin typeface="Calibri"/>
                <a:ea typeface="Calibri"/>
                <a:cs typeface="Calibri"/>
                <a:sym typeface="Calibri"/>
              </a:rPr>
              <a:t>existe</a:t>
            </a:r>
            <a:r>
              <a:rPr lang="en-US" sz="1200" b="0" i="0" dirty="0">
                <a:solidFill>
                  <a:schemeClr val="dk1"/>
                </a:solidFill>
                <a:latin typeface="Calibri"/>
                <a:ea typeface="Calibri"/>
                <a:cs typeface="Calibri"/>
                <a:sym typeface="Calibri"/>
              </a:rPr>
              <a:t>. A </a:t>
            </a:r>
            <a:r>
              <a:rPr lang="en-US" sz="1200" b="0" i="0" dirty="0" err="1">
                <a:solidFill>
                  <a:schemeClr val="dk1"/>
                </a:solidFill>
                <a:latin typeface="Calibri"/>
                <a:ea typeface="Calibri"/>
                <a:cs typeface="Calibri"/>
                <a:sym typeface="Calibri"/>
              </a:rPr>
              <a:t>água</a:t>
            </a:r>
            <a:r>
              <a:rPr lang="en-US" sz="1200" b="0" i="0" dirty="0">
                <a:solidFill>
                  <a:schemeClr val="dk1"/>
                </a:solidFill>
                <a:latin typeface="Calibri"/>
                <a:ea typeface="Calibri"/>
                <a:cs typeface="Calibri"/>
                <a:sym typeface="Calibri"/>
              </a:rPr>
              <a:t> </a:t>
            </a:r>
            <a:r>
              <a:rPr lang="en-US" sz="1200" b="0" i="0" dirty="0" err="1">
                <a:solidFill>
                  <a:schemeClr val="dk1"/>
                </a:solidFill>
                <a:latin typeface="Calibri"/>
                <a:ea typeface="Calibri"/>
                <a:cs typeface="Calibri"/>
                <a:sym typeface="Calibri"/>
              </a:rPr>
              <a:t>existe</a:t>
            </a:r>
            <a:r>
              <a:rPr lang="en-US" sz="1200" b="0" i="0" dirty="0">
                <a:solidFill>
                  <a:schemeClr val="dk1"/>
                </a:solidFill>
                <a:latin typeface="Calibri"/>
                <a:ea typeface="Calibri"/>
                <a:cs typeface="Calibri"/>
                <a:sym typeface="Calibri"/>
              </a:rPr>
              <a:t> </a:t>
            </a:r>
            <a:r>
              <a:rPr lang="en-US" sz="1200" b="0" i="0" dirty="0" err="1">
                <a:solidFill>
                  <a:schemeClr val="dk1"/>
                </a:solidFill>
                <a:latin typeface="Calibri"/>
                <a:ea typeface="Calibri"/>
                <a:cs typeface="Calibri"/>
                <a:sym typeface="Calibri"/>
              </a:rPr>
              <a:t>em</a:t>
            </a:r>
            <a:r>
              <a:rPr lang="en-US" sz="1200" b="0" i="0" dirty="0">
                <a:solidFill>
                  <a:schemeClr val="dk1"/>
                </a:solidFill>
                <a:latin typeface="Calibri"/>
                <a:ea typeface="Calibri"/>
                <a:cs typeface="Calibri"/>
                <a:sym typeface="Calibri"/>
              </a:rPr>
              <a:t> </a:t>
            </a:r>
            <a:r>
              <a:rPr lang="en-US" sz="1200" b="0" i="0" dirty="0" err="1">
                <a:solidFill>
                  <a:schemeClr val="dk1"/>
                </a:solidFill>
                <a:latin typeface="Calibri"/>
                <a:ea typeface="Calibri"/>
                <a:cs typeface="Calibri"/>
                <a:sym typeface="Calibri"/>
              </a:rPr>
              <a:t>três</a:t>
            </a:r>
            <a:r>
              <a:rPr lang="en-US" sz="1200" b="0" i="0" dirty="0">
                <a:solidFill>
                  <a:schemeClr val="dk1"/>
                </a:solidFill>
                <a:latin typeface="Calibri"/>
                <a:ea typeface="Calibri"/>
                <a:cs typeface="Calibri"/>
                <a:sym typeface="Calibri"/>
              </a:rPr>
              <a:t> </a:t>
            </a:r>
            <a:r>
              <a:rPr lang="en-US" sz="1200" b="0" i="0" dirty="0" err="1">
                <a:solidFill>
                  <a:schemeClr val="dk1"/>
                </a:solidFill>
                <a:latin typeface="Calibri"/>
                <a:ea typeface="Calibri"/>
                <a:cs typeface="Calibri"/>
                <a:sym typeface="Calibri"/>
              </a:rPr>
              <a:t>estados</a:t>
            </a:r>
            <a:r>
              <a:rPr lang="en-US" sz="1200" b="0" i="0" dirty="0">
                <a:solidFill>
                  <a:schemeClr val="dk1"/>
                </a:solidFill>
                <a:latin typeface="Calibri"/>
                <a:ea typeface="Calibri"/>
                <a:cs typeface="Calibri"/>
                <a:sym typeface="Calibri"/>
              </a:rPr>
              <a:t> </a:t>
            </a:r>
            <a:r>
              <a:rPr lang="en-US" sz="1200" b="0" i="0" dirty="0" err="1">
                <a:solidFill>
                  <a:schemeClr val="dk1"/>
                </a:solidFill>
                <a:latin typeface="Calibri"/>
                <a:ea typeface="Calibri"/>
                <a:cs typeface="Calibri"/>
                <a:sym typeface="Calibri"/>
              </a:rPr>
              <a:t>principais</a:t>
            </a:r>
            <a:r>
              <a:rPr lang="en-US" sz="1200" b="0" i="0" dirty="0">
                <a:solidFill>
                  <a:schemeClr val="dk1"/>
                </a:solidFill>
                <a:latin typeface="Calibri"/>
                <a:ea typeface="Calibri"/>
                <a:cs typeface="Calibri"/>
                <a:sym typeface="Calibri"/>
              </a:rPr>
              <a:t>: </a:t>
            </a:r>
            <a:r>
              <a:rPr lang="en-US" sz="1200" b="0" i="0" dirty="0" err="1">
                <a:solidFill>
                  <a:schemeClr val="dk1"/>
                </a:solidFill>
                <a:latin typeface="Calibri"/>
                <a:ea typeface="Calibri"/>
                <a:cs typeface="Calibri"/>
                <a:sym typeface="Calibri"/>
              </a:rPr>
              <a:t>água</a:t>
            </a:r>
            <a:r>
              <a:rPr lang="en-US" sz="1200" b="0" i="0" dirty="0">
                <a:solidFill>
                  <a:schemeClr val="dk1"/>
                </a:solidFill>
                <a:latin typeface="Calibri"/>
                <a:ea typeface="Calibri"/>
                <a:cs typeface="Calibri"/>
                <a:sym typeface="Calibri"/>
              </a:rPr>
              <a:t> </a:t>
            </a:r>
            <a:r>
              <a:rPr lang="en-US" sz="1200" b="0" i="0" dirty="0" err="1">
                <a:solidFill>
                  <a:schemeClr val="dk1"/>
                </a:solidFill>
                <a:latin typeface="Calibri"/>
                <a:ea typeface="Calibri"/>
                <a:cs typeface="Calibri"/>
                <a:sym typeface="Calibri"/>
              </a:rPr>
              <a:t>líquida</a:t>
            </a:r>
            <a:r>
              <a:rPr lang="en-US" sz="1200" b="0" i="0" dirty="0">
                <a:solidFill>
                  <a:schemeClr val="dk1"/>
                </a:solidFill>
                <a:latin typeface="Calibri"/>
                <a:ea typeface="Calibri"/>
                <a:cs typeface="Calibri"/>
                <a:sym typeface="Calibri"/>
              </a:rPr>
              <a:t>, </a:t>
            </a:r>
            <a:r>
              <a:rPr lang="en-US" sz="1200" b="0" i="0" dirty="0" err="1">
                <a:solidFill>
                  <a:schemeClr val="dk1"/>
                </a:solidFill>
                <a:latin typeface="Calibri"/>
                <a:ea typeface="Calibri"/>
                <a:cs typeface="Calibri"/>
                <a:sym typeface="Calibri"/>
              </a:rPr>
              <a:t>água</a:t>
            </a:r>
            <a:r>
              <a:rPr lang="en-US" sz="1200" b="0" i="0" dirty="0">
                <a:solidFill>
                  <a:schemeClr val="dk1"/>
                </a:solidFill>
                <a:latin typeface="Calibri"/>
                <a:ea typeface="Calibri"/>
                <a:cs typeface="Calibri"/>
                <a:sym typeface="Calibri"/>
              </a:rPr>
              <a:t> </a:t>
            </a:r>
            <a:r>
              <a:rPr lang="en-US" sz="1200" b="0" i="0" dirty="0" err="1">
                <a:solidFill>
                  <a:schemeClr val="dk1"/>
                </a:solidFill>
                <a:latin typeface="Calibri"/>
                <a:ea typeface="Calibri"/>
                <a:cs typeface="Calibri"/>
                <a:sym typeface="Calibri"/>
              </a:rPr>
              <a:t>sólida</a:t>
            </a:r>
            <a:r>
              <a:rPr lang="en-US" sz="1200" b="0" i="0" dirty="0">
                <a:solidFill>
                  <a:schemeClr val="dk1"/>
                </a:solidFill>
                <a:latin typeface="Calibri"/>
                <a:ea typeface="Calibri"/>
                <a:cs typeface="Calibri"/>
                <a:sym typeface="Calibri"/>
              </a:rPr>
              <a:t> </a:t>
            </a:r>
            <a:r>
              <a:rPr lang="en-US" sz="1200" b="0" i="0" dirty="0" err="1">
                <a:solidFill>
                  <a:schemeClr val="dk1"/>
                </a:solidFill>
                <a:latin typeface="Calibri"/>
                <a:ea typeface="Calibri"/>
                <a:cs typeface="Calibri"/>
                <a:sym typeface="Calibri"/>
              </a:rPr>
              <a:t>na</a:t>
            </a:r>
            <a:r>
              <a:rPr lang="en-US" sz="1200" b="0" i="0" dirty="0">
                <a:solidFill>
                  <a:schemeClr val="dk1"/>
                </a:solidFill>
                <a:latin typeface="Calibri"/>
                <a:ea typeface="Calibri"/>
                <a:cs typeface="Calibri"/>
                <a:sym typeface="Calibri"/>
              </a:rPr>
              <a:t> forma de neve e </a:t>
            </a:r>
            <a:r>
              <a:rPr lang="en-US" sz="1200" b="0" i="0" dirty="0" err="1">
                <a:solidFill>
                  <a:schemeClr val="dk1"/>
                </a:solidFill>
                <a:latin typeface="Calibri"/>
                <a:ea typeface="Calibri"/>
                <a:cs typeface="Calibri"/>
                <a:sym typeface="Calibri"/>
              </a:rPr>
              <a:t>gelo</a:t>
            </a:r>
            <a:r>
              <a:rPr lang="en-US" sz="1200" b="0" i="0" dirty="0">
                <a:solidFill>
                  <a:schemeClr val="dk1"/>
                </a:solidFill>
                <a:latin typeface="Calibri"/>
                <a:ea typeface="Calibri"/>
                <a:cs typeface="Calibri"/>
                <a:sym typeface="Calibri"/>
              </a:rPr>
              <a:t> e no </a:t>
            </a:r>
            <a:r>
              <a:rPr lang="en-US" sz="1200" b="0" i="0" dirty="0" err="1">
                <a:solidFill>
                  <a:schemeClr val="dk1"/>
                </a:solidFill>
                <a:latin typeface="Calibri"/>
                <a:ea typeface="Calibri"/>
                <a:cs typeface="Calibri"/>
                <a:sym typeface="Calibri"/>
              </a:rPr>
              <a:t>estado</a:t>
            </a:r>
            <a:r>
              <a:rPr lang="en-US" sz="1200" b="0" i="0" dirty="0">
                <a:solidFill>
                  <a:schemeClr val="dk1"/>
                </a:solidFill>
                <a:latin typeface="Calibri"/>
                <a:ea typeface="Calibri"/>
                <a:cs typeface="Calibri"/>
                <a:sym typeface="Calibri"/>
              </a:rPr>
              <a:t> </a:t>
            </a:r>
            <a:r>
              <a:rPr lang="en-US" sz="1200" b="0" i="0" dirty="0" err="1">
                <a:solidFill>
                  <a:schemeClr val="dk1"/>
                </a:solidFill>
                <a:latin typeface="Calibri"/>
                <a:ea typeface="Calibri"/>
                <a:cs typeface="Calibri"/>
                <a:sym typeface="Calibri"/>
              </a:rPr>
              <a:t>gasoso</a:t>
            </a:r>
            <a:r>
              <a:rPr lang="en-US" sz="1200" b="0" i="0" dirty="0">
                <a:solidFill>
                  <a:schemeClr val="dk1"/>
                </a:solidFill>
                <a:latin typeface="Calibri"/>
                <a:ea typeface="Calibri"/>
                <a:cs typeface="Calibri"/>
                <a:sym typeface="Calibri"/>
              </a:rPr>
              <a:t> </a:t>
            </a:r>
            <a:r>
              <a:rPr lang="en-US" sz="1200" b="0" i="0" dirty="0" err="1">
                <a:solidFill>
                  <a:schemeClr val="dk1"/>
                </a:solidFill>
                <a:latin typeface="Calibri"/>
                <a:ea typeface="Calibri"/>
                <a:cs typeface="Calibri"/>
                <a:sym typeface="Calibri"/>
              </a:rPr>
              <a:t>como</a:t>
            </a:r>
            <a:r>
              <a:rPr lang="en-US" sz="1200" b="0" i="0" dirty="0">
                <a:solidFill>
                  <a:schemeClr val="dk1"/>
                </a:solidFill>
                <a:latin typeface="Calibri"/>
                <a:ea typeface="Calibri"/>
                <a:cs typeface="Calibri"/>
                <a:sym typeface="Calibri"/>
              </a:rPr>
              <a:t> vapor de </a:t>
            </a:r>
            <a:r>
              <a:rPr lang="en-US" sz="1200" b="0" i="0" dirty="0" err="1">
                <a:solidFill>
                  <a:schemeClr val="dk1"/>
                </a:solidFill>
                <a:latin typeface="Calibri"/>
                <a:ea typeface="Calibri"/>
                <a:cs typeface="Calibri"/>
                <a:sym typeface="Calibri"/>
              </a:rPr>
              <a:t>água</a:t>
            </a:r>
            <a:r>
              <a:rPr lang="en-US" sz="1200" b="0" i="0" dirty="0">
                <a:solidFill>
                  <a:schemeClr val="dk1"/>
                </a:solidFill>
                <a:latin typeface="Calibri"/>
                <a:ea typeface="Calibri"/>
                <a:cs typeface="Calibri"/>
                <a:sym typeface="Calibri"/>
              </a:rPr>
              <a:t>. Estamos </a:t>
            </a:r>
            <a:r>
              <a:rPr lang="en-US" sz="1200" b="0" i="0" dirty="0" err="1">
                <a:solidFill>
                  <a:schemeClr val="dk1"/>
                </a:solidFill>
                <a:latin typeface="Calibri"/>
                <a:ea typeface="Calibri"/>
                <a:cs typeface="Calibri"/>
                <a:sym typeface="Calibri"/>
              </a:rPr>
              <a:t>mais</a:t>
            </a:r>
            <a:r>
              <a:rPr lang="en-US" sz="1200" b="0" i="0" dirty="0">
                <a:solidFill>
                  <a:schemeClr val="dk1"/>
                </a:solidFill>
                <a:latin typeface="Calibri"/>
                <a:ea typeface="Calibri"/>
                <a:cs typeface="Calibri"/>
                <a:sym typeface="Calibri"/>
              </a:rPr>
              <a:t> </a:t>
            </a:r>
            <a:r>
              <a:rPr lang="en-US" sz="1200" b="0" i="0" dirty="0" err="1">
                <a:solidFill>
                  <a:schemeClr val="dk1"/>
                </a:solidFill>
                <a:latin typeface="Calibri"/>
                <a:ea typeface="Calibri"/>
                <a:cs typeface="Calibri"/>
                <a:sym typeface="Calibri"/>
              </a:rPr>
              <a:t>familiarizados</a:t>
            </a:r>
            <a:r>
              <a:rPr lang="en-US" sz="1200" b="0" i="0" dirty="0">
                <a:solidFill>
                  <a:schemeClr val="dk1"/>
                </a:solidFill>
                <a:latin typeface="Calibri"/>
                <a:ea typeface="Calibri"/>
                <a:cs typeface="Calibri"/>
                <a:sym typeface="Calibri"/>
              </a:rPr>
              <a:t> com a </a:t>
            </a:r>
            <a:r>
              <a:rPr lang="en-US" sz="1200" b="0" i="0" dirty="0" err="1">
                <a:solidFill>
                  <a:schemeClr val="dk1"/>
                </a:solidFill>
                <a:latin typeface="Calibri"/>
                <a:ea typeface="Calibri"/>
                <a:cs typeface="Calibri"/>
                <a:sym typeface="Calibri"/>
              </a:rPr>
              <a:t>água</a:t>
            </a:r>
            <a:r>
              <a:rPr lang="en-US" sz="1200" b="0" i="0" dirty="0">
                <a:solidFill>
                  <a:schemeClr val="dk1"/>
                </a:solidFill>
                <a:latin typeface="Calibri"/>
                <a:ea typeface="Calibri"/>
                <a:cs typeface="Calibri"/>
                <a:sym typeface="Calibri"/>
              </a:rPr>
              <a:t> </a:t>
            </a:r>
            <a:r>
              <a:rPr lang="en-US" sz="1200" b="0" i="0" dirty="0" err="1">
                <a:solidFill>
                  <a:schemeClr val="dk1"/>
                </a:solidFill>
                <a:latin typeface="Calibri"/>
                <a:ea typeface="Calibri"/>
                <a:cs typeface="Calibri"/>
                <a:sym typeface="Calibri"/>
              </a:rPr>
              <a:t>em</a:t>
            </a:r>
            <a:r>
              <a:rPr lang="en-US" sz="1200" b="0" i="0" dirty="0">
                <a:solidFill>
                  <a:schemeClr val="dk1"/>
                </a:solidFill>
                <a:latin typeface="Calibri"/>
                <a:ea typeface="Calibri"/>
                <a:cs typeface="Calibri"/>
                <a:sym typeface="Calibri"/>
              </a:rPr>
              <a:t> </a:t>
            </a:r>
            <a:r>
              <a:rPr lang="en-US" sz="1200" b="0" i="0" dirty="0" err="1">
                <a:solidFill>
                  <a:schemeClr val="dk1"/>
                </a:solidFill>
                <a:latin typeface="Calibri"/>
                <a:ea typeface="Calibri"/>
                <a:cs typeface="Calibri"/>
                <a:sym typeface="Calibri"/>
              </a:rPr>
              <a:t>sua</a:t>
            </a:r>
            <a:r>
              <a:rPr lang="en-US" sz="1200" b="0" i="0" dirty="0">
                <a:solidFill>
                  <a:schemeClr val="dk1"/>
                </a:solidFill>
                <a:latin typeface="Calibri"/>
                <a:ea typeface="Calibri"/>
                <a:cs typeface="Calibri"/>
                <a:sym typeface="Calibri"/>
              </a:rPr>
              <a:t> forma </a:t>
            </a:r>
            <a:r>
              <a:rPr lang="en-US" sz="1200" b="0" i="0" dirty="0" err="1">
                <a:solidFill>
                  <a:schemeClr val="dk1"/>
                </a:solidFill>
                <a:latin typeface="Calibri"/>
                <a:ea typeface="Calibri"/>
                <a:cs typeface="Calibri"/>
                <a:sym typeface="Calibri"/>
              </a:rPr>
              <a:t>líquida</a:t>
            </a:r>
            <a:r>
              <a:rPr lang="en-US" sz="1200" b="0" i="0" dirty="0">
                <a:solidFill>
                  <a:schemeClr val="dk1"/>
                </a:solidFill>
                <a:latin typeface="Calibri"/>
                <a:ea typeface="Calibri"/>
                <a:cs typeface="Calibri"/>
                <a:sym typeface="Calibri"/>
              </a:rPr>
              <a:t>. </a:t>
            </a:r>
            <a:r>
              <a:rPr lang="en-US" sz="1200" b="0" i="0" dirty="0" err="1">
                <a:solidFill>
                  <a:schemeClr val="dk1"/>
                </a:solidFill>
                <a:latin typeface="Calibri"/>
                <a:ea typeface="Calibri"/>
                <a:cs typeface="Calibri"/>
                <a:sym typeface="Calibri"/>
              </a:rPr>
              <a:t>Quando</a:t>
            </a:r>
            <a:r>
              <a:rPr lang="en-US" sz="1200" b="0" i="0" dirty="0">
                <a:solidFill>
                  <a:schemeClr val="dk1"/>
                </a:solidFill>
                <a:latin typeface="Calibri"/>
                <a:ea typeface="Calibri"/>
                <a:cs typeface="Calibri"/>
                <a:sym typeface="Calibri"/>
              </a:rPr>
              <a:t> a </a:t>
            </a:r>
            <a:r>
              <a:rPr lang="en-US" sz="1200" b="0" i="0" dirty="0" err="1">
                <a:solidFill>
                  <a:schemeClr val="dk1"/>
                </a:solidFill>
                <a:latin typeface="Calibri"/>
                <a:ea typeface="Calibri"/>
                <a:cs typeface="Calibri"/>
                <a:sym typeface="Calibri"/>
              </a:rPr>
              <a:t>água</a:t>
            </a:r>
            <a:r>
              <a:rPr lang="en-US" sz="1200" b="0" i="0" dirty="0">
                <a:solidFill>
                  <a:schemeClr val="dk1"/>
                </a:solidFill>
                <a:latin typeface="Calibri"/>
                <a:ea typeface="Calibri"/>
                <a:cs typeface="Calibri"/>
                <a:sym typeface="Calibri"/>
              </a:rPr>
              <a:t> </a:t>
            </a:r>
            <a:r>
              <a:rPr lang="en-US" sz="1200" b="0" i="0" dirty="0" err="1">
                <a:solidFill>
                  <a:schemeClr val="dk1"/>
                </a:solidFill>
                <a:latin typeface="Calibri"/>
                <a:ea typeface="Calibri"/>
                <a:cs typeface="Calibri"/>
                <a:sym typeface="Calibri"/>
              </a:rPr>
              <a:t>congela</a:t>
            </a:r>
            <a:r>
              <a:rPr lang="en-US" sz="1200" b="0" i="0" dirty="0">
                <a:solidFill>
                  <a:schemeClr val="dk1"/>
                </a:solidFill>
                <a:latin typeface="Calibri"/>
                <a:ea typeface="Calibri"/>
                <a:cs typeface="Calibri"/>
                <a:sym typeface="Calibri"/>
              </a:rPr>
              <a:t>, </a:t>
            </a:r>
            <a:r>
              <a:rPr lang="en-US" sz="1200" b="0" i="0" dirty="0" err="1">
                <a:solidFill>
                  <a:schemeClr val="dk1"/>
                </a:solidFill>
                <a:latin typeface="Calibri"/>
                <a:ea typeface="Calibri"/>
                <a:cs typeface="Calibri"/>
                <a:sym typeface="Calibri"/>
              </a:rPr>
              <a:t>suas</a:t>
            </a:r>
            <a:r>
              <a:rPr lang="en-US" sz="1200" b="0" i="0" dirty="0">
                <a:solidFill>
                  <a:schemeClr val="dk1"/>
                </a:solidFill>
                <a:latin typeface="Calibri"/>
                <a:ea typeface="Calibri"/>
                <a:cs typeface="Calibri"/>
                <a:sym typeface="Calibri"/>
              </a:rPr>
              <a:t> </a:t>
            </a:r>
            <a:r>
              <a:rPr lang="en-US" sz="1200" b="0" i="0" dirty="0" err="1">
                <a:solidFill>
                  <a:schemeClr val="dk1"/>
                </a:solidFill>
                <a:latin typeface="Calibri"/>
                <a:ea typeface="Calibri"/>
                <a:cs typeface="Calibri"/>
                <a:sym typeface="Calibri"/>
              </a:rPr>
              <a:t>moléculas</a:t>
            </a:r>
            <a:r>
              <a:rPr lang="en-US" sz="1200" b="0" i="0" dirty="0">
                <a:solidFill>
                  <a:schemeClr val="dk1"/>
                </a:solidFill>
                <a:latin typeface="Calibri"/>
                <a:ea typeface="Calibri"/>
                <a:cs typeface="Calibri"/>
                <a:sym typeface="Calibri"/>
              </a:rPr>
              <a:t> se </a:t>
            </a:r>
            <a:r>
              <a:rPr lang="en-US" sz="1200" b="0" i="0" dirty="0" err="1">
                <a:solidFill>
                  <a:schemeClr val="dk1"/>
                </a:solidFill>
                <a:latin typeface="Calibri"/>
                <a:ea typeface="Calibri"/>
                <a:cs typeface="Calibri"/>
                <a:sym typeface="Calibri"/>
              </a:rPr>
              <a:t>afastam</a:t>
            </a:r>
            <a:r>
              <a:rPr lang="en-US" dirty="0"/>
              <a:t>, </a:t>
            </a:r>
            <a:r>
              <a:rPr lang="en-US" sz="1200" b="0" i="0" dirty="0" err="1">
                <a:solidFill>
                  <a:schemeClr val="dk1"/>
                </a:solidFill>
                <a:latin typeface="Calibri"/>
                <a:ea typeface="Calibri"/>
                <a:cs typeface="Calibri"/>
                <a:sym typeface="Calibri"/>
              </a:rPr>
              <a:t>formando</a:t>
            </a:r>
            <a:r>
              <a:rPr lang="en-US" sz="1200" b="0" i="0" dirty="0">
                <a:solidFill>
                  <a:schemeClr val="dk1"/>
                </a:solidFill>
                <a:latin typeface="Calibri"/>
                <a:ea typeface="Calibri"/>
                <a:cs typeface="Calibri"/>
                <a:sym typeface="Calibri"/>
              </a:rPr>
              <a:t> o </a:t>
            </a:r>
            <a:r>
              <a:rPr lang="en-US" sz="1200" b="0" i="0" dirty="0" err="1">
                <a:solidFill>
                  <a:schemeClr val="dk1"/>
                </a:solidFill>
                <a:latin typeface="Calibri"/>
                <a:ea typeface="Calibri"/>
                <a:cs typeface="Calibri"/>
                <a:sym typeface="Calibri"/>
              </a:rPr>
              <a:t>gelo</a:t>
            </a:r>
            <a:r>
              <a:rPr lang="en-US" sz="1200" b="0" i="0" dirty="0">
                <a:solidFill>
                  <a:schemeClr val="dk1"/>
                </a:solidFill>
                <a:latin typeface="Calibri"/>
                <a:ea typeface="Calibri"/>
                <a:cs typeface="Calibri"/>
                <a:sym typeface="Calibri"/>
              </a:rPr>
              <a:t>, que </a:t>
            </a:r>
            <a:r>
              <a:rPr lang="en-US" sz="1200" b="0" i="0" dirty="0" err="1">
                <a:solidFill>
                  <a:schemeClr val="dk1"/>
                </a:solidFill>
                <a:latin typeface="Calibri"/>
                <a:ea typeface="Calibri"/>
                <a:cs typeface="Calibri"/>
                <a:sym typeface="Calibri"/>
              </a:rPr>
              <a:t>é</a:t>
            </a:r>
            <a:r>
              <a:rPr lang="en-US" sz="1200" b="0" i="0" dirty="0">
                <a:solidFill>
                  <a:schemeClr val="dk1"/>
                </a:solidFill>
                <a:latin typeface="Calibri"/>
                <a:ea typeface="Calibri"/>
                <a:cs typeface="Calibri"/>
                <a:sym typeface="Calibri"/>
              </a:rPr>
              <a:t> </a:t>
            </a:r>
            <a:r>
              <a:rPr lang="en-US" sz="1200" b="0" i="0" dirty="0" err="1">
                <a:solidFill>
                  <a:schemeClr val="dk1"/>
                </a:solidFill>
                <a:latin typeface="Calibri"/>
                <a:ea typeface="Calibri"/>
                <a:cs typeface="Calibri"/>
                <a:sym typeface="Calibri"/>
              </a:rPr>
              <a:t>menos</a:t>
            </a:r>
            <a:r>
              <a:rPr lang="en-US" sz="1200" b="0" i="0" dirty="0">
                <a:solidFill>
                  <a:schemeClr val="dk1"/>
                </a:solidFill>
                <a:latin typeface="Calibri"/>
                <a:ea typeface="Calibri"/>
                <a:cs typeface="Calibri"/>
                <a:sym typeface="Calibri"/>
              </a:rPr>
              <a:t> </a:t>
            </a:r>
            <a:r>
              <a:rPr lang="en-US" sz="1200" b="0" i="0" dirty="0" err="1">
                <a:solidFill>
                  <a:schemeClr val="dk1"/>
                </a:solidFill>
                <a:latin typeface="Calibri"/>
                <a:ea typeface="Calibri"/>
                <a:cs typeface="Calibri"/>
                <a:sym typeface="Calibri"/>
              </a:rPr>
              <a:t>denso</a:t>
            </a:r>
            <a:r>
              <a:rPr lang="en-US" sz="1200" b="0" i="0" dirty="0">
                <a:solidFill>
                  <a:schemeClr val="dk1"/>
                </a:solidFill>
                <a:latin typeface="Calibri"/>
                <a:ea typeface="Calibri"/>
                <a:cs typeface="Calibri"/>
                <a:sym typeface="Calibri"/>
              </a:rPr>
              <a:t> que a </a:t>
            </a:r>
            <a:r>
              <a:rPr lang="en-US" sz="1200" b="0" i="0" dirty="0" err="1">
                <a:solidFill>
                  <a:schemeClr val="dk1"/>
                </a:solidFill>
                <a:latin typeface="Calibri"/>
                <a:ea typeface="Calibri"/>
                <a:cs typeface="Calibri"/>
                <a:sym typeface="Calibri"/>
              </a:rPr>
              <a:t>água</a:t>
            </a:r>
            <a:r>
              <a:rPr lang="en-US" sz="1200" b="0" i="0" dirty="0">
                <a:solidFill>
                  <a:schemeClr val="dk1"/>
                </a:solidFill>
                <a:latin typeface="Calibri"/>
                <a:ea typeface="Calibri"/>
                <a:cs typeface="Calibri"/>
                <a:sym typeface="Calibri"/>
              </a:rPr>
              <a:t>. </a:t>
            </a:r>
            <a:r>
              <a:rPr lang="en-US" sz="1200" b="0" i="0" dirty="0" err="1">
                <a:solidFill>
                  <a:schemeClr val="dk1"/>
                </a:solidFill>
                <a:latin typeface="Calibri"/>
                <a:ea typeface="Calibri"/>
                <a:cs typeface="Calibri"/>
                <a:sym typeface="Calibri"/>
              </a:rPr>
              <a:t>Quando</a:t>
            </a:r>
            <a:r>
              <a:rPr lang="en-US" sz="1200" b="0" i="0" dirty="0">
                <a:solidFill>
                  <a:schemeClr val="dk1"/>
                </a:solidFill>
                <a:latin typeface="Calibri"/>
                <a:ea typeface="Calibri"/>
                <a:cs typeface="Calibri"/>
                <a:sym typeface="Calibri"/>
              </a:rPr>
              <a:t> a </a:t>
            </a:r>
            <a:r>
              <a:rPr lang="en-US" sz="1200" b="0" i="0" dirty="0" err="1">
                <a:solidFill>
                  <a:schemeClr val="dk1"/>
                </a:solidFill>
                <a:latin typeface="Calibri"/>
                <a:ea typeface="Calibri"/>
                <a:cs typeface="Calibri"/>
                <a:sym typeface="Calibri"/>
              </a:rPr>
              <a:t>água</a:t>
            </a:r>
            <a:r>
              <a:rPr lang="en-US" sz="1200" b="0" i="0" dirty="0">
                <a:solidFill>
                  <a:schemeClr val="dk1"/>
                </a:solidFill>
                <a:latin typeface="Calibri"/>
                <a:ea typeface="Calibri"/>
                <a:cs typeface="Calibri"/>
                <a:sym typeface="Calibri"/>
              </a:rPr>
              <a:t> </a:t>
            </a:r>
            <a:r>
              <a:rPr lang="en-US" sz="1200" b="0" i="0" dirty="0" err="1">
                <a:solidFill>
                  <a:schemeClr val="dk1"/>
                </a:solidFill>
                <a:latin typeface="Calibri"/>
                <a:ea typeface="Calibri"/>
                <a:cs typeface="Calibri"/>
                <a:sym typeface="Calibri"/>
              </a:rPr>
              <a:t>absorve</a:t>
            </a:r>
            <a:r>
              <a:rPr lang="en-US" sz="1200" b="0" i="0" dirty="0">
                <a:solidFill>
                  <a:schemeClr val="dk1"/>
                </a:solidFill>
                <a:latin typeface="Calibri"/>
                <a:ea typeface="Calibri"/>
                <a:cs typeface="Calibri"/>
                <a:sym typeface="Calibri"/>
              </a:rPr>
              <a:t> </a:t>
            </a:r>
            <a:r>
              <a:rPr lang="en-US" sz="1200" b="0" i="0" dirty="0" err="1">
                <a:solidFill>
                  <a:schemeClr val="dk1"/>
                </a:solidFill>
                <a:latin typeface="Calibri"/>
                <a:ea typeface="Calibri"/>
                <a:cs typeface="Calibri"/>
                <a:sym typeface="Calibri"/>
              </a:rPr>
              <a:t>energia</a:t>
            </a:r>
            <a:r>
              <a:rPr lang="en-US" sz="1200" b="0" i="0" dirty="0">
                <a:solidFill>
                  <a:schemeClr val="dk1"/>
                </a:solidFill>
                <a:latin typeface="Calibri"/>
                <a:ea typeface="Calibri"/>
                <a:cs typeface="Calibri"/>
                <a:sym typeface="Calibri"/>
              </a:rPr>
              <a:t>, </a:t>
            </a:r>
            <a:r>
              <a:rPr lang="en-US" sz="1200" b="0" i="0" dirty="0" err="1">
                <a:solidFill>
                  <a:schemeClr val="dk1"/>
                </a:solidFill>
                <a:latin typeface="Calibri"/>
                <a:ea typeface="Calibri"/>
                <a:cs typeface="Calibri"/>
                <a:sym typeface="Calibri"/>
              </a:rPr>
              <a:t>ela</a:t>
            </a:r>
            <a:r>
              <a:rPr lang="en-US" sz="1200" b="0" i="0" dirty="0">
                <a:solidFill>
                  <a:schemeClr val="dk1"/>
                </a:solidFill>
                <a:latin typeface="Calibri"/>
                <a:ea typeface="Calibri"/>
                <a:cs typeface="Calibri"/>
                <a:sym typeface="Calibri"/>
              </a:rPr>
              <a:t> </a:t>
            </a:r>
            <a:r>
              <a:rPr lang="en-US" sz="1200" b="0" i="0" dirty="0" err="1">
                <a:solidFill>
                  <a:schemeClr val="dk1"/>
                </a:solidFill>
                <a:latin typeface="Calibri"/>
                <a:ea typeface="Calibri"/>
                <a:cs typeface="Calibri"/>
                <a:sym typeface="Calibri"/>
              </a:rPr>
              <a:t>muda</a:t>
            </a:r>
            <a:r>
              <a:rPr lang="en-US" sz="1200" b="0" i="0" dirty="0">
                <a:solidFill>
                  <a:schemeClr val="dk1"/>
                </a:solidFill>
                <a:latin typeface="Calibri"/>
                <a:ea typeface="Calibri"/>
                <a:cs typeface="Calibri"/>
                <a:sym typeface="Calibri"/>
              </a:rPr>
              <a:t> do </a:t>
            </a:r>
            <a:r>
              <a:rPr lang="en-US" sz="1200" b="0" i="0" dirty="0" err="1">
                <a:solidFill>
                  <a:schemeClr val="dk1"/>
                </a:solidFill>
                <a:latin typeface="Calibri"/>
                <a:ea typeface="Calibri"/>
                <a:cs typeface="Calibri"/>
                <a:sym typeface="Calibri"/>
              </a:rPr>
              <a:t>estado</a:t>
            </a:r>
            <a:r>
              <a:rPr lang="en-US" sz="1200" b="0" i="0" dirty="0">
                <a:solidFill>
                  <a:schemeClr val="dk1"/>
                </a:solidFill>
                <a:latin typeface="Calibri"/>
                <a:ea typeface="Calibri"/>
                <a:cs typeface="Calibri"/>
                <a:sym typeface="Calibri"/>
              </a:rPr>
              <a:t> </a:t>
            </a:r>
            <a:r>
              <a:rPr lang="en-US" sz="1200" b="0" i="0" dirty="0" err="1">
                <a:solidFill>
                  <a:schemeClr val="dk1"/>
                </a:solidFill>
                <a:latin typeface="Calibri"/>
                <a:ea typeface="Calibri"/>
                <a:cs typeface="Calibri"/>
                <a:sym typeface="Calibri"/>
              </a:rPr>
              <a:t>líquido</a:t>
            </a:r>
            <a:r>
              <a:rPr lang="en-US" sz="1200" b="0" i="0" dirty="0">
                <a:solidFill>
                  <a:schemeClr val="dk1"/>
                </a:solidFill>
                <a:latin typeface="Calibri"/>
                <a:ea typeface="Calibri"/>
                <a:cs typeface="Calibri"/>
                <a:sym typeface="Calibri"/>
              </a:rPr>
              <a:t> para o vapor de </a:t>
            </a:r>
            <a:r>
              <a:rPr lang="en-US" sz="1200" b="0" i="0" dirty="0" err="1">
                <a:solidFill>
                  <a:schemeClr val="dk1"/>
                </a:solidFill>
                <a:latin typeface="Calibri"/>
                <a:ea typeface="Calibri"/>
                <a:cs typeface="Calibri"/>
                <a:sym typeface="Calibri"/>
              </a:rPr>
              <a:t>água</a:t>
            </a:r>
            <a:r>
              <a:rPr lang="en-US" sz="1200" b="0" i="0" dirty="0">
                <a:solidFill>
                  <a:schemeClr val="dk1"/>
                </a:solidFill>
                <a:latin typeface="Calibri"/>
                <a:ea typeface="Calibri"/>
                <a:cs typeface="Calibri"/>
                <a:sym typeface="Calibri"/>
              </a:rPr>
              <a:t>. Em </a:t>
            </a:r>
            <a:r>
              <a:rPr lang="en-US" sz="1200" b="0" i="0" dirty="0" err="1">
                <a:solidFill>
                  <a:schemeClr val="dk1"/>
                </a:solidFill>
                <a:latin typeface="Calibri"/>
                <a:ea typeface="Calibri"/>
                <a:cs typeface="Calibri"/>
                <a:sym typeface="Calibri"/>
              </a:rPr>
              <a:t>termos</a:t>
            </a:r>
            <a:r>
              <a:rPr lang="en-US" sz="1200" b="0" i="0" dirty="0">
                <a:solidFill>
                  <a:schemeClr val="dk1"/>
                </a:solidFill>
                <a:latin typeface="Calibri"/>
                <a:ea typeface="Calibri"/>
                <a:cs typeface="Calibri"/>
                <a:sym typeface="Calibri"/>
              </a:rPr>
              <a:t> de </a:t>
            </a:r>
            <a:r>
              <a:rPr lang="en-US" sz="1200" b="0" i="0" dirty="0" err="1">
                <a:solidFill>
                  <a:schemeClr val="dk1"/>
                </a:solidFill>
                <a:latin typeface="Calibri"/>
                <a:ea typeface="Calibri"/>
                <a:cs typeface="Calibri"/>
                <a:sym typeface="Calibri"/>
              </a:rPr>
              <a:t>localização</a:t>
            </a:r>
            <a:r>
              <a:rPr lang="en-US" sz="1200" b="0" i="0" dirty="0">
                <a:solidFill>
                  <a:schemeClr val="dk1"/>
                </a:solidFill>
                <a:latin typeface="Calibri"/>
                <a:ea typeface="Calibri"/>
                <a:cs typeface="Calibri"/>
                <a:sym typeface="Calibri"/>
              </a:rPr>
              <a:t>, a </a:t>
            </a:r>
            <a:r>
              <a:rPr lang="en-US" sz="1200" b="0" i="0" dirty="0" err="1">
                <a:solidFill>
                  <a:schemeClr val="dk1"/>
                </a:solidFill>
                <a:latin typeface="Calibri"/>
                <a:ea typeface="Calibri"/>
                <a:cs typeface="Calibri"/>
                <a:sym typeface="Calibri"/>
              </a:rPr>
              <a:t>água</a:t>
            </a:r>
            <a:r>
              <a:rPr lang="en-US" sz="1200" b="0" i="0" dirty="0">
                <a:solidFill>
                  <a:schemeClr val="dk1"/>
                </a:solidFill>
                <a:latin typeface="Calibri"/>
                <a:ea typeface="Calibri"/>
                <a:cs typeface="Calibri"/>
                <a:sym typeface="Calibri"/>
              </a:rPr>
              <a:t> </a:t>
            </a:r>
            <a:r>
              <a:rPr lang="en-US" sz="1200" b="0" i="0" dirty="0" err="1">
                <a:solidFill>
                  <a:schemeClr val="dk1"/>
                </a:solidFill>
                <a:latin typeface="Calibri"/>
                <a:ea typeface="Calibri"/>
                <a:cs typeface="Calibri"/>
                <a:sym typeface="Calibri"/>
              </a:rPr>
              <a:t>existe</a:t>
            </a:r>
            <a:r>
              <a:rPr lang="en-US" sz="1200" b="0" i="0" dirty="0">
                <a:solidFill>
                  <a:schemeClr val="dk1"/>
                </a:solidFill>
                <a:latin typeface="Calibri"/>
                <a:ea typeface="Calibri"/>
                <a:cs typeface="Calibri"/>
                <a:sym typeface="Calibri"/>
              </a:rPr>
              <a:t> </a:t>
            </a:r>
            <a:r>
              <a:rPr lang="en-US" sz="1200" b="0" i="0" dirty="0" err="1">
                <a:solidFill>
                  <a:schemeClr val="dk1"/>
                </a:solidFill>
                <a:latin typeface="Calibri"/>
                <a:ea typeface="Calibri"/>
                <a:cs typeface="Calibri"/>
                <a:sym typeface="Calibri"/>
              </a:rPr>
              <a:t>em</a:t>
            </a:r>
            <a:r>
              <a:rPr lang="en-US" sz="1200" b="0" i="0" dirty="0">
                <a:solidFill>
                  <a:schemeClr val="dk1"/>
                </a:solidFill>
                <a:latin typeface="Calibri"/>
                <a:ea typeface="Calibri"/>
                <a:cs typeface="Calibri"/>
                <a:sym typeface="Calibri"/>
              </a:rPr>
              <a:t> </a:t>
            </a:r>
            <a:r>
              <a:rPr lang="en-US" sz="1200" b="0" i="0" dirty="0" err="1">
                <a:solidFill>
                  <a:schemeClr val="dk1"/>
                </a:solidFill>
                <a:latin typeface="Calibri"/>
                <a:ea typeface="Calibri"/>
                <a:cs typeface="Calibri"/>
                <a:sym typeface="Calibri"/>
              </a:rPr>
              <a:t>diferentes</a:t>
            </a:r>
            <a:r>
              <a:rPr lang="en-US" sz="1200" b="0" i="0" dirty="0">
                <a:solidFill>
                  <a:schemeClr val="dk1"/>
                </a:solidFill>
                <a:latin typeface="Calibri"/>
                <a:ea typeface="Calibri"/>
                <a:cs typeface="Calibri"/>
                <a:sym typeface="Calibri"/>
              </a:rPr>
              <a:t> </a:t>
            </a:r>
            <a:r>
              <a:rPr lang="en-US" sz="1200" b="0" i="0" dirty="0" err="1">
                <a:solidFill>
                  <a:schemeClr val="dk1"/>
                </a:solidFill>
                <a:latin typeface="Calibri"/>
                <a:ea typeface="Calibri"/>
                <a:cs typeface="Calibri"/>
                <a:sym typeface="Calibri"/>
              </a:rPr>
              <a:t>lugares</a:t>
            </a:r>
            <a:r>
              <a:rPr lang="en-US" sz="1200" b="0" i="0" dirty="0">
                <a:solidFill>
                  <a:schemeClr val="dk1"/>
                </a:solidFill>
                <a:latin typeface="Calibri"/>
                <a:ea typeface="Calibri"/>
                <a:cs typeface="Calibri"/>
                <a:sym typeface="Calibri"/>
              </a:rPr>
              <a:t>. Em </a:t>
            </a:r>
            <a:r>
              <a:rPr lang="en-US" sz="1200" b="0" i="0" dirty="0" err="1">
                <a:solidFill>
                  <a:schemeClr val="dk1"/>
                </a:solidFill>
                <a:latin typeface="Calibri"/>
                <a:ea typeface="Calibri"/>
                <a:cs typeface="Calibri"/>
                <a:sym typeface="Calibri"/>
              </a:rPr>
              <a:t>sua</a:t>
            </a:r>
            <a:r>
              <a:rPr lang="en-US" sz="1200" b="0" i="0" dirty="0">
                <a:solidFill>
                  <a:schemeClr val="dk1"/>
                </a:solidFill>
                <a:latin typeface="Calibri"/>
                <a:ea typeface="Calibri"/>
                <a:cs typeface="Calibri"/>
                <a:sym typeface="Calibri"/>
              </a:rPr>
              <a:t> forma </a:t>
            </a:r>
            <a:r>
              <a:rPr lang="en-US" sz="1200" b="0" i="0" dirty="0" err="1">
                <a:solidFill>
                  <a:schemeClr val="dk1"/>
                </a:solidFill>
                <a:latin typeface="Calibri"/>
                <a:ea typeface="Calibri"/>
                <a:cs typeface="Calibri"/>
                <a:sym typeface="Calibri"/>
              </a:rPr>
              <a:t>líquida</a:t>
            </a:r>
            <a:r>
              <a:rPr lang="en-US" sz="1200" b="0" i="0" dirty="0">
                <a:solidFill>
                  <a:schemeClr val="dk1"/>
                </a:solidFill>
                <a:latin typeface="Calibri"/>
                <a:ea typeface="Calibri"/>
                <a:cs typeface="Calibri"/>
                <a:sym typeface="Calibri"/>
              </a:rPr>
              <a:t>, </a:t>
            </a:r>
            <a:r>
              <a:rPr lang="en-US" sz="1200" b="0" i="0" dirty="0" err="1">
                <a:solidFill>
                  <a:schemeClr val="dk1"/>
                </a:solidFill>
                <a:latin typeface="Calibri"/>
                <a:ea typeface="Calibri"/>
                <a:cs typeface="Calibri"/>
                <a:sym typeface="Calibri"/>
              </a:rPr>
              <a:t>nas</a:t>
            </a:r>
            <a:r>
              <a:rPr lang="en-US" sz="1200" b="0" i="0" dirty="0">
                <a:solidFill>
                  <a:schemeClr val="dk1"/>
                </a:solidFill>
                <a:latin typeface="Calibri"/>
                <a:ea typeface="Calibri"/>
                <a:cs typeface="Calibri"/>
                <a:sym typeface="Calibri"/>
              </a:rPr>
              <a:t> </a:t>
            </a:r>
            <a:r>
              <a:rPr lang="en-US" sz="1200" b="0" i="0" dirty="0" err="1">
                <a:solidFill>
                  <a:schemeClr val="dk1"/>
                </a:solidFill>
                <a:latin typeface="Calibri"/>
                <a:ea typeface="Calibri"/>
                <a:cs typeface="Calibri"/>
                <a:sym typeface="Calibri"/>
              </a:rPr>
              <a:t>superfícies</a:t>
            </a:r>
            <a:r>
              <a:rPr lang="en-US" sz="1200" b="0" i="0" dirty="0">
                <a:solidFill>
                  <a:schemeClr val="dk1"/>
                </a:solidFill>
                <a:latin typeface="Calibri"/>
                <a:ea typeface="Calibri"/>
                <a:cs typeface="Calibri"/>
                <a:sym typeface="Calibri"/>
              </a:rPr>
              <a:t>, </a:t>
            </a:r>
            <a:r>
              <a:rPr lang="en-US" sz="1200" b="0" i="0" dirty="0" err="1">
                <a:solidFill>
                  <a:schemeClr val="dk1"/>
                </a:solidFill>
                <a:latin typeface="Calibri"/>
                <a:ea typeface="Calibri"/>
                <a:cs typeface="Calibri"/>
                <a:sym typeface="Calibri"/>
              </a:rPr>
              <a:t>ela</a:t>
            </a:r>
            <a:r>
              <a:rPr lang="en-US" sz="1200" b="0" i="0" dirty="0">
                <a:solidFill>
                  <a:schemeClr val="dk1"/>
                </a:solidFill>
                <a:latin typeface="Calibri"/>
                <a:ea typeface="Calibri"/>
                <a:cs typeface="Calibri"/>
                <a:sym typeface="Calibri"/>
              </a:rPr>
              <a:t> </a:t>
            </a:r>
            <a:r>
              <a:rPr lang="en-US" sz="1200" b="0" i="0" dirty="0" err="1">
                <a:solidFill>
                  <a:schemeClr val="dk1"/>
                </a:solidFill>
                <a:latin typeface="Calibri"/>
                <a:ea typeface="Calibri"/>
                <a:cs typeface="Calibri"/>
                <a:sym typeface="Calibri"/>
              </a:rPr>
              <a:t>é</a:t>
            </a:r>
            <a:r>
              <a:rPr lang="en-US" sz="1200" b="0" i="0" dirty="0">
                <a:solidFill>
                  <a:schemeClr val="dk1"/>
                </a:solidFill>
                <a:latin typeface="Calibri"/>
                <a:ea typeface="Calibri"/>
                <a:cs typeface="Calibri"/>
                <a:sym typeface="Calibri"/>
              </a:rPr>
              <a:t> </a:t>
            </a:r>
            <a:r>
              <a:rPr lang="en-US" sz="1200" b="0" i="0" dirty="0" err="1">
                <a:solidFill>
                  <a:schemeClr val="dk1"/>
                </a:solidFill>
                <a:latin typeface="Calibri"/>
                <a:ea typeface="Calibri"/>
                <a:cs typeface="Calibri"/>
                <a:sym typeface="Calibri"/>
              </a:rPr>
              <a:t>encontrada</a:t>
            </a:r>
            <a:r>
              <a:rPr lang="en-US" sz="1200" b="0" i="0" dirty="0">
                <a:solidFill>
                  <a:schemeClr val="dk1"/>
                </a:solidFill>
                <a:latin typeface="Calibri"/>
                <a:ea typeface="Calibri"/>
                <a:cs typeface="Calibri"/>
                <a:sym typeface="Calibri"/>
              </a:rPr>
              <a:t> </a:t>
            </a:r>
            <a:r>
              <a:rPr lang="en-US" sz="1200" b="0" i="0" dirty="0" err="1">
                <a:solidFill>
                  <a:schemeClr val="dk1"/>
                </a:solidFill>
                <a:latin typeface="Calibri"/>
                <a:ea typeface="Calibri"/>
                <a:cs typeface="Calibri"/>
                <a:sym typeface="Calibri"/>
              </a:rPr>
              <a:t>em</a:t>
            </a:r>
            <a:r>
              <a:rPr lang="en-US" sz="1200" b="0" i="0" dirty="0">
                <a:solidFill>
                  <a:schemeClr val="dk1"/>
                </a:solidFill>
                <a:latin typeface="Calibri"/>
                <a:ea typeface="Calibri"/>
                <a:cs typeface="Calibri"/>
                <a:sym typeface="Calibri"/>
              </a:rPr>
              <a:t> </a:t>
            </a:r>
            <a:r>
              <a:rPr lang="en-US" sz="1200" b="0" i="0" dirty="0" err="1">
                <a:solidFill>
                  <a:schemeClr val="dk1"/>
                </a:solidFill>
                <a:latin typeface="Calibri"/>
                <a:ea typeface="Calibri"/>
                <a:cs typeface="Calibri"/>
                <a:sym typeface="Calibri"/>
              </a:rPr>
              <a:t>oceanos</a:t>
            </a:r>
            <a:r>
              <a:rPr lang="en-US" sz="1200" b="0" i="0" dirty="0">
                <a:solidFill>
                  <a:schemeClr val="dk1"/>
                </a:solidFill>
                <a:latin typeface="Calibri"/>
                <a:ea typeface="Calibri"/>
                <a:cs typeface="Calibri"/>
                <a:sym typeface="Calibri"/>
              </a:rPr>
              <a:t>, </a:t>
            </a:r>
            <a:r>
              <a:rPr lang="en-US" sz="1200" b="0" i="0" dirty="0" err="1">
                <a:solidFill>
                  <a:schemeClr val="dk1"/>
                </a:solidFill>
                <a:latin typeface="Calibri"/>
                <a:ea typeface="Calibri"/>
                <a:cs typeface="Calibri"/>
                <a:sym typeface="Calibri"/>
              </a:rPr>
              <a:t>rios</a:t>
            </a:r>
            <a:r>
              <a:rPr lang="en-US" sz="1200" b="0" i="0" dirty="0">
                <a:solidFill>
                  <a:schemeClr val="dk1"/>
                </a:solidFill>
                <a:latin typeface="Calibri"/>
                <a:ea typeface="Calibri"/>
                <a:cs typeface="Calibri"/>
                <a:sym typeface="Calibri"/>
              </a:rPr>
              <a:t>, </a:t>
            </a:r>
            <a:r>
              <a:rPr lang="en-US" sz="1200" b="0" i="0" dirty="0" err="1">
                <a:solidFill>
                  <a:schemeClr val="dk1"/>
                </a:solidFill>
                <a:latin typeface="Calibri"/>
                <a:ea typeface="Calibri"/>
                <a:cs typeface="Calibri"/>
                <a:sym typeface="Calibri"/>
              </a:rPr>
              <a:t>lagos</a:t>
            </a:r>
            <a:r>
              <a:rPr lang="en-US" sz="1200" b="0" i="0" dirty="0">
                <a:solidFill>
                  <a:schemeClr val="dk1"/>
                </a:solidFill>
                <a:latin typeface="Calibri"/>
                <a:ea typeface="Calibri"/>
                <a:cs typeface="Calibri"/>
                <a:sym typeface="Calibri"/>
              </a:rPr>
              <a:t> e </a:t>
            </a:r>
            <a:r>
              <a:rPr lang="en-US" sz="1200" b="0" i="0" dirty="0" err="1">
                <a:solidFill>
                  <a:schemeClr val="dk1"/>
                </a:solidFill>
                <a:latin typeface="Calibri"/>
                <a:ea typeface="Calibri"/>
                <a:cs typeface="Calibri"/>
                <a:sym typeface="Calibri"/>
              </a:rPr>
              <a:t>córregos</a:t>
            </a:r>
            <a:r>
              <a:rPr lang="en-US" sz="1200" b="0" i="0" dirty="0">
                <a:solidFill>
                  <a:schemeClr val="dk1"/>
                </a:solidFill>
                <a:latin typeface="Calibri"/>
                <a:ea typeface="Calibri"/>
                <a:cs typeface="Calibri"/>
                <a:sym typeface="Calibri"/>
              </a:rPr>
              <a:t>. </a:t>
            </a:r>
            <a:r>
              <a:rPr lang="en-US" sz="1200" b="0" i="0" dirty="0" err="1">
                <a:solidFill>
                  <a:schemeClr val="dk1"/>
                </a:solidFill>
                <a:latin typeface="Calibri"/>
                <a:ea typeface="Calibri"/>
                <a:cs typeface="Calibri"/>
                <a:sym typeface="Calibri"/>
              </a:rPr>
              <a:t>Abaixo</a:t>
            </a:r>
            <a:r>
              <a:rPr lang="en-US" sz="1200" b="0" i="0" dirty="0">
                <a:solidFill>
                  <a:schemeClr val="dk1"/>
                </a:solidFill>
                <a:latin typeface="Calibri"/>
                <a:ea typeface="Calibri"/>
                <a:cs typeface="Calibri"/>
                <a:sym typeface="Calibri"/>
              </a:rPr>
              <a:t> do solo, </a:t>
            </a:r>
            <a:r>
              <a:rPr lang="en-US" sz="1200" b="0" i="0" dirty="0" err="1">
                <a:solidFill>
                  <a:schemeClr val="dk1"/>
                </a:solidFill>
                <a:latin typeface="Calibri"/>
                <a:ea typeface="Calibri"/>
                <a:cs typeface="Calibri"/>
                <a:sym typeface="Calibri"/>
              </a:rPr>
              <a:t>ela</a:t>
            </a:r>
            <a:r>
              <a:rPr lang="en-US" sz="1200" b="0" i="0" dirty="0">
                <a:solidFill>
                  <a:schemeClr val="dk1"/>
                </a:solidFill>
                <a:latin typeface="Calibri"/>
                <a:ea typeface="Calibri"/>
                <a:cs typeface="Calibri"/>
                <a:sym typeface="Calibri"/>
              </a:rPr>
              <a:t> </a:t>
            </a:r>
            <a:r>
              <a:rPr lang="en-US" sz="1200" b="0" i="0" dirty="0" err="1">
                <a:solidFill>
                  <a:schemeClr val="dk1"/>
                </a:solidFill>
                <a:latin typeface="Calibri"/>
                <a:ea typeface="Calibri"/>
                <a:cs typeface="Calibri"/>
                <a:sym typeface="Calibri"/>
              </a:rPr>
              <a:t>existe</a:t>
            </a:r>
            <a:r>
              <a:rPr lang="en-US" sz="1200" b="0" i="0" dirty="0">
                <a:solidFill>
                  <a:schemeClr val="dk1"/>
                </a:solidFill>
                <a:latin typeface="Calibri"/>
                <a:ea typeface="Calibri"/>
                <a:cs typeface="Calibri"/>
                <a:sym typeface="Calibri"/>
              </a:rPr>
              <a:t> </a:t>
            </a:r>
            <a:r>
              <a:rPr lang="en-US" sz="1200" b="0" i="0" dirty="0" err="1">
                <a:solidFill>
                  <a:schemeClr val="dk1"/>
                </a:solidFill>
                <a:latin typeface="Calibri"/>
                <a:ea typeface="Calibri"/>
                <a:cs typeface="Calibri"/>
                <a:sym typeface="Calibri"/>
              </a:rPr>
              <a:t>como</a:t>
            </a:r>
            <a:r>
              <a:rPr lang="en-US" sz="1200" b="0" i="0" dirty="0">
                <a:solidFill>
                  <a:schemeClr val="dk1"/>
                </a:solidFill>
                <a:latin typeface="Calibri"/>
                <a:ea typeface="Calibri"/>
                <a:cs typeface="Calibri"/>
                <a:sym typeface="Calibri"/>
              </a:rPr>
              <a:t> </a:t>
            </a:r>
            <a:r>
              <a:rPr lang="en-US" sz="1200" b="0" i="0" dirty="0" err="1">
                <a:solidFill>
                  <a:schemeClr val="dk1"/>
                </a:solidFill>
                <a:latin typeface="Calibri"/>
                <a:ea typeface="Calibri"/>
                <a:cs typeface="Calibri"/>
                <a:sym typeface="Calibri"/>
              </a:rPr>
              <a:t>água</a:t>
            </a:r>
            <a:r>
              <a:rPr lang="en-US" sz="1200" b="0" i="0" dirty="0">
                <a:solidFill>
                  <a:schemeClr val="dk1"/>
                </a:solidFill>
                <a:latin typeface="Calibri"/>
                <a:ea typeface="Calibri"/>
                <a:cs typeface="Calibri"/>
                <a:sym typeface="Calibri"/>
              </a:rPr>
              <a:t> </a:t>
            </a:r>
            <a:r>
              <a:rPr lang="en-US" sz="1200" b="0" i="0" dirty="0" err="1">
                <a:solidFill>
                  <a:schemeClr val="dk1"/>
                </a:solidFill>
                <a:latin typeface="Calibri"/>
                <a:ea typeface="Calibri"/>
                <a:cs typeface="Calibri"/>
                <a:sym typeface="Calibri"/>
              </a:rPr>
              <a:t>subterrânea</a:t>
            </a:r>
            <a:r>
              <a:rPr lang="en-US" sz="1200" b="0" i="0" dirty="0">
                <a:solidFill>
                  <a:schemeClr val="dk1"/>
                </a:solidFill>
                <a:latin typeface="Calibri"/>
                <a:ea typeface="Calibri"/>
                <a:cs typeface="Calibri"/>
                <a:sym typeface="Calibri"/>
              </a:rPr>
              <a:t> </a:t>
            </a:r>
            <a:r>
              <a:rPr lang="en-US" sz="1200" b="0" i="0" dirty="0" err="1">
                <a:solidFill>
                  <a:schemeClr val="dk1"/>
                </a:solidFill>
                <a:latin typeface="Calibri"/>
                <a:ea typeface="Calibri"/>
                <a:cs typeface="Calibri"/>
                <a:sym typeface="Calibri"/>
              </a:rPr>
              <a:t>em</a:t>
            </a:r>
            <a:r>
              <a:rPr lang="en-US" sz="1200" b="0" i="0" dirty="0">
                <a:solidFill>
                  <a:schemeClr val="dk1"/>
                </a:solidFill>
                <a:latin typeface="Calibri"/>
                <a:ea typeface="Calibri"/>
                <a:cs typeface="Calibri"/>
                <a:sym typeface="Calibri"/>
              </a:rPr>
              <a:t> </a:t>
            </a:r>
            <a:r>
              <a:rPr lang="en-US" sz="1200" b="0" i="0" dirty="0" err="1">
                <a:solidFill>
                  <a:schemeClr val="dk1"/>
                </a:solidFill>
                <a:latin typeface="Calibri"/>
                <a:ea typeface="Calibri"/>
                <a:cs typeface="Calibri"/>
                <a:sym typeface="Calibri"/>
              </a:rPr>
              <a:t>aquíferos</a:t>
            </a:r>
            <a:r>
              <a:rPr lang="en-US" sz="1200" b="0" i="0" dirty="0">
                <a:solidFill>
                  <a:schemeClr val="dk1"/>
                </a:solidFill>
                <a:latin typeface="Calibri"/>
                <a:ea typeface="Calibri"/>
                <a:cs typeface="Calibri"/>
                <a:sym typeface="Calibri"/>
              </a:rPr>
              <a:t> e </a:t>
            </a:r>
            <a:r>
              <a:rPr lang="en-US" sz="1200" b="0" i="0" dirty="0" err="1">
                <a:solidFill>
                  <a:schemeClr val="dk1"/>
                </a:solidFill>
                <a:latin typeface="Calibri"/>
                <a:ea typeface="Calibri"/>
                <a:cs typeface="Calibri"/>
                <a:sym typeface="Calibri"/>
              </a:rPr>
              <a:t>como</a:t>
            </a:r>
            <a:r>
              <a:rPr lang="en-US" sz="1200" b="0" i="0" dirty="0">
                <a:solidFill>
                  <a:schemeClr val="dk1"/>
                </a:solidFill>
                <a:latin typeface="Calibri"/>
                <a:ea typeface="Calibri"/>
                <a:cs typeface="Calibri"/>
                <a:sym typeface="Calibri"/>
              </a:rPr>
              <a:t> </a:t>
            </a:r>
            <a:r>
              <a:rPr lang="en-US" sz="1200" b="0" i="0" dirty="0" err="1">
                <a:solidFill>
                  <a:schemeClr val="dk1"/>
                </a:solidFill>
                <a:latin typeface="Calibri"/>
                <a:ea typeface="Calibri"/>
                <a:cs typeface="Calibri"/>
                <a:sym typeface="Calibri"/>
              </a:rPr>
              <a:t>umidade</a:t>
            </a:r>
            <a:r>
              <a:rPr lang="en-US" sz="1200" b="0" i="0" dirty="0">
                <a:solidFill>
                  <a:schemeClr val="dk1"/>
                </a:solidFill>
                <a:latin typeface="Calibri"/>
                <a:ea typeface="Calibri"/>
                <a:cs typeface="Calibri"/>
                <a:sym typeface="Calibri"/>
              </a:rPr>
              <a:t> do solo. </a:t>
            </a:r>
            <a:r>
              <a:rPr lang="en-US" sz="1200" b="0" i="0" dirty="0" err="1">
                <a:solidFill>
                  <a:schemeClr val="dk1"/>
                </a:solidFill>
                <a:latin typeface="Calibri"/>
                <a:ea typeface="Calibri"/>
                <a:cs typeface="Calibri"/>
                <a:sym typeface="Calibri"/>
              </a:rPr>
              <a:t>Também</a:t>
            </a:r>
            <a:r>
              <a:rPr lang="en-US" sz="1200" b="0" i="0" dirty="0">
                <a:solidFill>
                  <a:schemeClr val="dk1"/>
                </a:solidFill>
                <a:latin typeface="Calibri"/>
                <a:ea typeface="Calibri"/>
                <a:cs typeface="Calibri"/>
                <a:sym typeface="Calibri"/>
              </a:rPr>
              <a:t> </a:t>
            </a:r>
            <a:r>
              <a:rPr lang="en-US" sz="1200" b="0" i="0" dirty="0" err="1">
                <a:solidFill>
                  <a:schemeClr val="dk1"/>
                </a:solidFill>
                <a:latin typeface="Calibri"/>
                <a:ea typeface="Calibri"/>
                <a:cs typeface="Calibri"/>
                <a:sym typeface="Calibri"/>
              </a:rPr>
              <a:t>é</a:t>
            </a:r>
            <a:r>
              <a:rPr lang="en-US" sz="1200" b="0" i="0" dirty="0">
                <a:solidFill>
                  <a:schemeClr val="dk1"/>
                </a:solidFill>
                <a:latin typeface="Calibri"/>
                <a:ea typeface="Calibri"/>
                <a:cs typeface="Calibri"/>
                <a:sym typeface="Calibri"/>
              </a:rPr>
              <a:t> </a:t>
            </a:r>
            <a:r>
              <a:rPr lang="en-US" sz="1200" b="0" i="0" dirty="0" err="1">
                <a:solidFill>
                  <a:schemeClr val="dk1"/>
                </a:solidFill>
                <a:latin typeface="Calibri"/>
                <a:ea typeface="Calibri"/>
                <a:cs typeface="Calibri"/>
                <a:sym typeface="Calibri"/>
              </a:rPr>
              <a:t>encontrado</a:t>
            </a:r>
            <a:r>
              <a:rPr lang="en-US" sz="1200" b="0" i="0" dirty="0">
                <a:solidFill>
                  <a:schemeClr val="dk1"/>
                </a:solidFill>
                <a:latin typeface="Calibri"/>
                <a:ea typeface="Calibri"/>
                <a:cs typeface="Calibri"/>
                <a:sym typeface="Calibri"/>
              </a:rPr>
              <a:t> </a:t>
            </a:r>
            <a:r>
              <a:rPr lang="en-US" sz="1200" b="0" i="0" dirty="0" err="1">
                <a:solidFill>
                  <a:schemeClr val="dk1"/>
                </a:solidFill>
                <a:latin typeface="Calibri"/>
                <a:ea typeface="Calibri"/>
                <a:cs typeface="Calibri"/>
                <a:sym typeface="Calibri"/>
              </a:rPr>
              <a:t>em</a:t>
            </a:r>
            <a:r>
              <a:rPr lang="en-US" sz="1200" b="0" i="0" dirty="0">
                <a:solidFill>
                  <a:schemeClr val="dk1"/>
                </a:solidFill>
                <a:latin typeface="Calibri"/>
                <a:ea typeface="Calibri"/>
                <a:cs typeface="Calibri"/>
                <a:sym typeface="Calibri"/>
              </a:rPr>
              <a:t> </a:t>
            </a:r>
            <a:r>
              <a:rPr lang="en-US" sz="1200" b="0" i="0" dirty="0" err="1">
                <a:solidFill>
                  <a:schemeClr val="dk1"/>
                </a:solidFill>
                <a:latin typeface="Calibri"/>
                <a:ea typeface="Calibri"/>
                <a:cs typeface="Calibri"/>
                <a:sym typeface="Calibri"/>
              </a:rPr>
              <a:t>todos</a:t>
            </a:r>
            <a:r>
              <a:rPr lang="en-US" sz="1200" b="0" i="0" dirty="0">
                <a:solidFill>
                  <a:schemeClr val="dk1"/>
                </a:solidFill>
                <a:latin typeface="Calibri"/>
                <a:ea typeface="Calibri"/>
                <a:cs typeface="Calibri"/>
                <a:sym typeface="Calibri"/>
              </a:rPr>
              <a:t> </a:t>
            </a:r>
            <a:r>
              <a:rPr lang="en-US" sz="1200" b="0" i="0" dirty="0" err="1">
                <a:solidFill>
                  <a:schemeClr val="dk1"/>
                </a:solidFill>
                <a:latin typeface="Calibri"/>
                <a:ea typeface="Calibri"/>
                <a:cs typeface="Calibri"/>
                <a:sym typeface="Calibri"/>
              </a:rPr>
              <a:t>os</a:t>
            </a:r>
            <a:r>
              <a:rPr lang="en-US" sz="1200" b="0" i="0" dirty="0">
                <a:solidFill>
                  <a:schemeClr val="dk1"/>
                </a:solidFill>
                <a:latin typeface="Calibri"/>
                <a:ea typeface="Calibri"/>
                <a:cs typeface="Calibri"/>
                <a:sym typeface="Calibri"/>
              </a:rPr>
              <a:t> </a:t>
            </a:r>
            <a:r>
              <a:rPr lang="en-US" sz="1200" b="0" i="0" dirty="0" err="1">
                <a:solidFill>
                  <a:schemeClr val="dk1"/>
                </a:solidFill>
                <a:latin typeface="Calibri"/>
                <a:ea typeface="Calibri"/>
                <a:cs typeface="Calibri"/>
                <a:sym typeface="Calibri"/>
              </a:rPr>
              <a:t>seres</a:t>
            </a:r>
            <a:r>
              <a:rPr lang="en-US" sz="1200" b="0" i="0" dirty="0">
                <a:solidFill>
                  <a:schemeClr val="dk1"/>
                </a:solidFill>
                <a:latin typeface="Calibri"/>
                <a:ea typeface="Calibri"/>
                <a:cs typeface="Calibri"/>
                <a:sym typeface="Calibri"/>
              </a:rPr>
              <a:t> </a:t>
            </a:r>
            <a:r>
              <a:rPr lang="en-US" sz="1200" b="0" i="0" dirty="0" err="1">
                <a:solidFill>
                  <a:schemeClr val="dk1"/>
                </a:solidFill>
                <a:latin typeface="Calibri"/>
                <a:ea typeface="Calibri"/>
                <a:cs typeface="Calibri"/>
                <a:sym typeface="Calibri"/>
              </a:rPr>
              <a:t>vivos</a:t>
            </a:r>
            <a:r>
              <a:rPr lang="en-US" sz="1200" b="0" i="0" dirty="0">
                <a:solidFill>
                  <a:schemeClr val="dk1"/>
                </a:solidFill>
                <a:latin typeface="Calibri"/>
                <a:ea typeface="Calibri"/>
                <a:cs typeface="Calibri"/>
                <a:sym typeface="Calibri"/>
              </a:rPr>
              <a:t>. </a:t>
            </a:r>
            <a:r>
              <a:rPr lang="en-US" sz="1200" b="0" i="0" dirty="0" err="1">
                <a:solidFill>
                  <a:schemeClr val="dk1"/>
                </a:solidFill>
                <a:latin typeface="Calibri"/>
                <a:ea typeface="Calibri"/>
                <a:cs typeface="Calibri"/>
                <a:sym typeface="Calibri"/>
              </a:rPr>
              <a:t>É</a:t>
            </a:r>
            <a:r>
              <a:rPr lang="en-US" sz="1200" b="0" i="0" dirty="0">
                <a:solidFill>
                  <a:schemeClr val="dk1"/>
                </a:solidFill>
                <a:latin typeface="Calibri"/>
                <a:ea typeface="Calibri"/>
                <a:cs typeface="Calibri"/>
                <a:sym typeface="Calibri"/>
              </a:rPr>
              <a:t> um </a:t>
            </a:r>
            <a:r>
              <a:rPr lang="en-US" sz="1200" b="0" i="0" dirty="0" err="1">
                <a:solidFill>
                  <a:schemeClr val="dk1"/>
                </a:solidFill>
                <a:latin typeface="Calibri"/>
                <a:ea typeface="Calibri"/>
                <a:cs typeface="Calibri"/>
                <a:sym typeface="Calibri"/>
              </a:rPr>
              <a:t>fato</a:t>
            </a:r>
            <a:r>
              <a:rPr lang="en-US" sz="1200" b="0" i="0" dirty="0">
                <a:solidFill>
                  <a:schemeClr val="dk1"/>
                </a:solidFill>
                <a:latin typeface="Calibri"/>
                <a:ea typeface="Calibri"/>
                <a:cs typeface="Calibri"/>
                <a:sym typeface="Calibri"/>
              </a:rPr>
              <a:t> </a:t>
            </a:r>
            <a:r>
              <a:rPr lang="en-US" dirty="0" err="1"/>
              <a:t>bem</a:t>
            </a:r>
            <a:r>
              <a:rPr lang="en-US" dirty="0"/>
              <a:t> </a:t>
            </a:r>
            <a:r>
              <a:rPr lang="en-US" dirty="0" err="1"/>
              <a:t>conhecido</a:t>
            </a:r>
            <a:r>
              <a:rPr lang="en-US" dirty="0"/>
              <a:t> </a:t>
            </a:r>
            <a:r>
              <a:rPr lang="en-US" sz="1200" b="0" i="0" dirty="0">
                <a:solidFill>
                  <a:schemeClr val="dk1"/>
                </a:solidFill>
                <a:latin typeface="Calibri"/>
                <a:ea typeface="Calibri"/>
                <a:cs typeface="Calibri"/>
                <a:sym typeface="Calibri"/>
              </a:rPr>
              <a:t>que </a:t>
            </a:r>
            <a:r>
              <a:rPr lang="en-US" sz="1200" b="0" i="0" dirty="0" err="1">
                <a:solidFill>
                  <a:schemeClr val="dk1"/>
                </a:solidFill>
                <a:latin typeface="Calibri"/>
                <a:ea typeface="Calibri"/>
                <a:cs typeface="Calibri"/>
                <a:sym typeface="Calibri"/>
              </a:rPr>
              <a:t>aproximadamente</a:t>
            </a:r>
            <a:r>
              <a:rPr lang="en-US" sz="1200" b="0" i="0" dirty="0">
                <a:solidFill>
                  <a:schemeClr val="dk1"/>
                </a:solidFill>
                <a:latin typeface="Calibri"/>
                <a:ea typeface="Calibri"/>
                <a:cs typeface="Calibri"/>
                <a:sym typeface="Calibri"/>
              </a:rPr>
              <a:t> 60% do peso do </a:t>
            </a:r>
            <a:r>
              <a:rPr lang="en-US" sz="1200" b="0" i="0" dirty="0" err="1">
                <a:solidFill>
                  <a:schemeClr val="dk1"/>
                </a:solidFill>
                <a:latin typeface="Calibri"/>
                <a:ea typeface="Calibri"/>
                <a:cs typeface="Calibri"/>
                <a:sym typeface="Calibri"/>
              </a:rPr>
              <a:t>corpo</a:t>
            </a:r>
            <a:r>
              <a:rPr lang="en-US" sz="1200" b="0" i="0" dirty="0">
                <a:solidFill>
                  <a:schemeClr val="dk1"/>
                </a:solidFill>
                <a:latin typeface="Calibri"/>
                <a:ea typeface="Calibri"/>
                <a:cs typeface="Calibri"/>
                <a:sym typeface="Calibri"/>
              </a:rPr>
              <a:t> </a:t>
            </a:r>
            <a:r>
              <a:rPr lang="en-US" sz="1200" b="0" i="0" dirty="0" err="1">
                <a:solidFill>
                  <a:schemeClr val="dk1"/>
                </a:solidFill>
                <a:latin typeface="Calibri"/>
                <a:ea typeface="Calibri"/>
                <a:cs typeface="Calibri"/>
                <a:sym typeface="Calibri"/>
              </a:rPr>
              <a:t>humano</a:t>
            </a:r>
            <a:r>
              <a:rPr lang="en-US" sz="1200" b="0" i="0" dirty="0">
                <a:solidFill>
                  <a:schemeClr val="dk1"/>
                </a:solidFill>
                <a:latin typeface="Calibri"/>
                <a:ea typeface="Calibri"/>
                <a:cs typeface="Calibri"/>
                <a:sym typeface="Calibri"/>
              </a:rPr>
              <a:t> </a:t>
            </a:r>
            <a:r>
              <a:rPr lang="en-US" sz="1200" b="0" i="0" dirty="0" err="1">
                <a:solidFill>
                  <a:schemeClr val="dk1"/>
                </a:solidFill>
                <a:latin typeface="Calibri"/>
                <a:ea typeface="Calibri"/>
                <a:cs typeface="Calibri"/>
                <a:sym typeface="Calibri"/>
              </a:rPr>
              <a:t>vem</a:t>
            </a:r>
            <a:r>
              <a:rPr lang="en-US" sz="1200" b="0" i="0" dirty="0">
                <a:solidFill>
                  <a:schemeClr val="dk1"/>
                </a:solidFill>
                <a:latin typeface="Calibri"/>
                <a:ea typeface="Calibri"/>
                <a:cs typeface="Calibri"/>
                <a:sym typeface="Calibri"/>
              </a:rPr>
              <a:t> da </a:t>
            </a:r>
            <a:r>
              <a:rPr lang="en-US" sz="1200" b="0" i="0" dirty="0" err="1">
                <a:solidFill>
                  <a:schemeClr val="dk1"/>
                </a:solidFill>
                <a:latin typeface="Calibri"/>
                <a:ea typeface="Calibri"/>
                <a:cs typeface="Calibri"/>
                <a:sym typeface="Calibri"/>
              </a:rPr>
              <a:t>água</a:t>
            </a:r>
            <a:r>
              <a:rPr lang="en-US" sz="1200" b="0" i="0" dirty="0">
                <a:solidFill>
                  <a:schemeClr val="dk1"/>
                </a:solidFill>
                <a:latin typeface="Calibri"/>
                <a:ea typeface="Calibri"/>
                <a:cs typeface="Calibri"/>
                <a:sym typeface="Calibri"/>
              </a:rPr>
              <a:t> </a:t>
            </a:r>
            <a:r>
              <a:rPr lang="en-US" sz="1200" b="0" i="0" dirty="0" err="1">
                <a:solidFill>
                  <a:schemeClr val="dk1"/>
                </a:solidFill>
                <a:latin typeface="Calibri"/>
                <a:ea typeface="Calibri"/>
                <a:cs typeface="Calibri"/>
                <a:sym typeface="Calibri"/>
              </a:rPr>
              <a:t>líquida</a:t>
            </a:r>
            <a:r>
              <a:rPr lang="en-US" sz="1200" b="0" i="0" dirty="0">
                <a:solidFill>
                  <a:schemeClr val="dk1"/>
                </a:solidFill>
                <a:latin typeface="Calibri"/>
                <a:ea typeface="Calibri"/>
                <a:cs typeface="Calibri"/>
                <a:sym typeface="Calibri"/>
              </a:rPr>
              <a:t>. Em </a:t>
            </a:r>
            <a:r>
              <a:rPr lang="en-US" sz="1200" b="0" i="0" dirty="0" err="1">
                <a:solidFill>
                  <a:schemeClr val="dk1"/>
                </a:solidFill>
                <a:latin typeface="Calibri"/>
                <a:ea typeface="Calibri"/>
                <a:cs typeface="Calibri"/>
                <a:sym typeface="Calibri"/>
              </a:rPr>
              <a:t>seu</a:t>
            </a:r>
            <a:r>
              <a:rPr lang="en-US" sz="1200" b="0" i="0" dirty="0">
                <a:solidFill>
                  <a:schemeClr val="dk1"/>
                </a:solidFill>
                <a:latin typeface="Calibri"/>
                <a:ea typeface="Calibri"/>
                <a:cs typeface="Calibri"/>
                <a:sym typeface="Calibri"/>
              </a:rPr>
              <a:t> </a:t>
            </a:r>
            <a:r>
              <a:rPr lang="en-US" sz="1200" b="0" i="0" dirty="0" err="1">
                <a:solidFill>
                  <a:schemeClr val="dk1"/>
                </a:solidFill>
                <a:latin typeface="Calibri"/>
                <a:ea typeface="Calibri"/>
                <a:cs typeface="Calibri"/>
                <a:sym typeface="Calibri"/>
              </a:rPr>
              <a:t>estado</a:t>
            </a:r>
            <a:r>
              <a:rPr lang="en-US" sz="1200" b="0" i="0" dirty="0">
                <a:solidFill>
                  <a:schemeClr val="dk1"/>
                </a:solidFill>
                <a:latin typeface="Calibri"/>
                <a:ea typeface="Calibri"/>
                <a:cs typeface="Calibri"/>
                <a:sym typeface="Calibri"/>
              </a:rPr>
              <a:t> </a:t>
            </a:r>
            <a:r>
              <a:rPr lang="en-US" sz="1200" b="0" i="0" dirty="0" err="1">
                <a:solidFill>
                  <a:schemeClr val="dk1"/>
                </a:solidFill>
                <a:latin typeface="Calibri"/>
                <a:ea typeface="Calibri"/>
                <a:cs typeface="Calibri"/>
                <a:sym typeface="Calibri"/>
              </a:rPr>
              <a:t>sólido</a:t>
            </a:r>
            <a:r>
              <a:rPr lang="en-US" sz="1200" b="0" i="0" dirty="0">
                <a:solidFill>
                  <a:schemeClr val="dk1"/>
                </a:solidFill>
                <a:latin typeface="Calibri"/>
                <a:ea typeface="Calibri"/>
                <a:cs typeface="Calibri"/>
                <a:sym typeface="Calibri"/>
              </a:rPr>
              <a:t>, </a:t>
            </a:r>
            <a:r>
              <a:rPr lang="en-US" sz="1200" b="0" i="0" dirty="0" err="1">
                <a:solidFill>
                  <a:schemeClr val="dk1"/>
                </a:solidFill>
                <a:latin typeface="Calibri"/>
                <a:ea typeface="Calibri"/>
                <a:cs typeface="Calibri"/>
                <a:sym typeface="Calibri"/>
              </a:rPr>
              <a:t>como</a:t>
            </a:r>
            <a:r>
              <a:rPr lang="en-US" sz="1200" b="0" i="0" dirty="0">
                <a:solidFill>
                  <a:schemeClr val="dk1"/>
                </a:solidFill>
                <a:latin typeface="Calibri"/>
                <a:ea typeface="Calibri"/>
                <a:cs typeface="Calibri"/>
                <a:sym typeface="Calibri"/>
              </a:rPr>
              <a:t> </a:t>
            </a:r>
            <a:r>
              <a:rPr lang="en-US" sz="1200" b="0" i="0" dirty="0" err="1">
                <a:solidFill>
                  <a:schemeClr val="dk1"/>
                </a:solidFill>
                <a:latin typeface="Calibri"/>
                <a:ea typeface="Calibri"/>
                <a:cs typeface="Calibri"/>
                <a:sym typeface="Calibri"/>
              </a:rPr>
              <a:t>gelo</a:t>
            </a:r>
            <a:r>
              <a:rPr lang="en-US" sz="1200" b="0" i="0" dirty="0">
                <a:solidFill>
                  <a:schemeClr val="dk1"/>
                </a:solidFill>
                <a:latin typeface="Calibri"/>
                <a:ea typeface="Calibri"/>
                <a:cs typeface="Calibri"/>
                <a:sym typeface="Calibri"/>
              </a:rPr>
              <a:t> </a:t>
            </a:r>
            <a:r>
              <a:rPr lang="en-US" sz="1200" b="0" i="0" dirty="0" err="1">
                <a:solidFill>
                  <a:schemeClr val="dk1"/>
                </a:solidFill>
                <a:latin typeface="Calibri"/>
                <a:ea typeface="Calibri"/>
                <a:cs typeface="Calibri"/>
                <a:sym typeface="Calibri"/>
              </a:rPr>
              <a:t>ou</a:t>
            </a:r>
            <a:r>
              <a:rPr lang="en-US" sz="1200" b="0" i="0" dirty="0">
                <a:solidFill>
                  <a:schemeClr val="dk1"/>
                </a:solidFill>
                <a:latin typeface="Calibri"/>
                <a:ea typeface="Calibri"/>
                <a:cs typeface="Calibri"/>
                <a:sym typeface="Calibri"/>
              </a:rPr>
              <a:t> neve, </a:t>
            </a:r>
            <a:r>
              <a:rPr lang="en-US" sz="1200" b="0" i="0" dirty="0" err="1">
                <a:solidFill>
                  <a:schemeClr val="dk1"/>
                </a:solidFill>
                <a:latin typeface="Calibri"/>
                <a:ea typeface="Calibri"/>
                <a:cs typeface="Calibri"/>
                <a:sym typeface="Calibri"/>
              </a:rPr>
              <a:t>ela</a:t>
            </a:r>
            <a:r>
              <a:rPr lang="en-US" sz="1200" b="0" i="0" dirty="0">
                <a:solidFill>
                  <a:schemeClr val="dk1"/>
                </a:solidFill>
                <a:latin typeface="Calibri"/>
                <a:ea typeface="Calibri"/>
                <a:cs typeface="Calibri"/>
                <a:sym typeface="Calibri"/>
              </a:rPr>
              <a:t> </a:t>
            </a:r>
            <a:r>
              <a:rPr lang="en-US" sz="1200" b="0" i="0" dirty="0" err="1">
                <a:solidFill>
                  <a:schemeClr val="dk1"/>
                </a:solidFill>
                <a:latin typeface="Calibri"/>
                <a:ea typeface="Calibri"/>
                <a:cs typeface="Calibri"/>
                <a:sym typeface="Calibri"/>
              </a:rPr>
              <a:t>existe</a:t>
            </a:r>
            <a:r>
              <a:rPr lang="en-US" sz="1200" b="0" i="0" dirty="0">
                <a:solidFill>
                  <a:schemeClr val="dk1"/>
                </a:solidFill>
                <a:latin typeface="Calibri"/>
                <a:ea typeface="Calibri"/>
                <a:cs typeface="Calibri"/>
                <a:sym typeface="Calibri"/>
              </a:rPr>
              <a:t> </a:t>
            </a:r>
            <a:r>
              <a:rPr lang="en-US" sz="1200" b="0" i="0" dirty="0" err="1">
                <a:solidFill>
                  <a:schemeClr val="dk1"/>
                </a:solidFill>
                <a:latin typeface="Calibri"/>
                <a:ea typeface="Calibri"/>
                <a:cs typeface="Calibri"/>
                <a:sym typeface="Calibri"/>
              </a:rPr>
              <a:t>como</a:t>
            </a:r>
            <a:r>
              <a:rPr lang="en-US" sz="1200" b="0" i="0" dirty="0">
                <a:solidFill>
                  <a:schemeClr val="dk1"/>
                </a:solidFill>
                <a:latin typeface="Calibri"/>
                <a:ea typeface="Calibri"/>
                <a:cs typeface="Calibri"/>
                <a:sym typeface="Calibri"/>
              </a:rPr>
              <a:t> </a:t>
            </a:r>
            <a:r>
              <a:rPr lang="en-US" sz="1200" b="0" i="0" dirty="0" err="1">
                <a:solidFill>
                  <a:schemeClr val="dk1"/>
                </a:solidFill>
                <a:latin typeface="Calibri"/>
                <a:ea typeface="Calibri"/>
                <a:cs typeface="Calibri"/>
                <a:sym typeface="Calibri"/>
              </a:rPr>
              <a:t>geleiras</a:t>
            </a:r>
            <a:r>
              <a:rPr lang="en-US" sz="1200" b="0" i="0" dirty="0">
                <a:solidFill>
                  <a:schemeClr val="dk1"/>
                </a:solidFill>
                <a:latin typeface="Calibri"/>
                <a:ea typeface="Calibri"/>
                <a:cs typeface="Calibri"/>
                <a:sym typeface="Calibri"/>
              </a:rPr>
              <a:t> e neve </a:t>
            </a:r>
            <a:r>
              <a:rPr lang="en-US" sz="1200" b="0" i="0" dirty="0" err="1">
                <a:solidFill>
                  <a:schemeClr val="dk1"/>
                </a:solidFill>
                <a:latin typeface="Calibri"/>
                <a:ea typeface="Calibri"/>
                <a:cs typeface="Calibri"/>
                <a:sym typeface="Calibri"/>
              </a:rPr>
              <a:t>nas</a:t>
            </a:r>
            <a:r>
              <a:rPr lang="en-US" sz="1200" b="0" i="0" dirty="0">
                <a:solidFill>
                  <a:schemeClr val="dk1"/>
                </a:solidFill>
                <a:latin typeface="Calibri"/>
                <a:ea typeface="Calibri"/>
                <a:cs typeface="Calibri"/>
                <a:sym typeface="Calibri"/>
              </a:rPr>
              <a:t> </a:t>
            </a:r>
            <a:r>
              <a:rPr lang="en-US" sz="1200" b="0" i="0" dirty="0" err="1">
                <a:solidFill>
                  <a:schemeClr val="dk1"/>
                </a:solidFill>
                <a:latin typeface="Calibri"/>
                <a:ea typeface="Calibri"/>
                <a:cs typeface="Calibri"/>
                <a:sym typeface="Calibri"/>
              </a:rPr>
              <a:t>montanhas</a:t>
            </a:r>
            <a:r>
              <a:rPr lang="en-US" sz="1200" b="0" i="0" dirty="0">
                <a:solidFill>
                  <a:schemeClr val="dk1"/>
                </a:solidFill>
                <a:latin typeface="Calibri"/>
                <a:ea typeface="Calibri"/>
                <a:cs typeface="Calibri"/>
                <a:sym typeface="Calibri"/>
              </a:rPr>
              <a:t>. A </a:t>
            </a:r>
            <a:r>
              <a:rPr lang="en-US" sz="1200" b="0" i="0" dirty="0" err="1">
                <a:solidFill>
                  <a:schemeClr val="dk1"/>
                </a:solidFill>
                <a:latin typeface="Calibri"/>
                <a:ea typeface="Calibri"/>
                <a:cs typeface="Calibri"/>
                <a:sym typeface="Calibri"/>
              </a:rPr>
              <a:t>água</a:t>
            </a:r>
            <a:r>
              <a:rPr lang="en-US" sz="1200" b="0" i="0" dirty="0">
                <a:solidFill>
                  <a:schemeClr val="dk1"/>
                </a:solidFill>
                <a:latin typeface="Calibri"/>
                <a:ea typeface="Calibri"/>
                <a:cs typeface="Calibri"/>
                <a:sym typeface="Calibri"/>
              </a:rPr>
              <a:t> </a:t>
            </a:r>
            <a:r>
              <a:rPr lang="en-US" sz="1200" b="0" i="0" dirty="0" err="1">
                <a:solidFill>
                  <a:schemeClr val="dk1"/>
                </a:solidFill>
                <a:latin typeface="Calibri"/>
                <a:ea typeface="Calibri"/>
                <a:cs typeface="Calibri"/>
                <a:sym typeface="Calibri"/>
              </a:rPr>
              <a:t>em</a:t>
            </a:r>
            <a:r>
              <a:rPr lang="en-US" sz="1200" b="0" i="0" dirty="0">
                <a:solidFill>
                  <a:schemeClr val="dk1"/>
                </a:solidFill>
                <a:latin typeface="Calibri"/>
                <a:ea typeface="Calibri"/>
                <a:cs typeface="Calibri"/>
                <a:sym typeface="Calibri"/>
              </a:rPr>
              <a:t> </a:t>
            </a:r>
            <a:r>
              <a:rPr lang="en-US" sz="1200" b="0" i="0" dirty="0" err="1">
                <a:solidFill>
                  <a:schemeClr val="dk1"/>
                </a:solidFill>
                <a:latin typeface="Calibri"/>
                <a:ea typeface="Calibri"/>
                <a:cs typeface="Calibri"/>
                <a:sym typeface="Calibri"/>
              </a:rPr>
              <a:t>sua</a:t>
            </a:r>
            <a:r>
              <a:rPr lang="en-US" sz="1200" b="0" i="0" dirty="0">
                <a:solidFill>
                  <a:schemeClr val="dk1"/>
                </a:solidFill>
                <a:latin typeface="Calibri"/>
                <a:ea typeface="Calibri"/>
                <a:cs typeface="Calibri"/>
                <a:sym typeface="Calibri"/>
              </a:rPr>
              <a:t> forma </a:t>
            </a:r>
            <a:r>
              <a:rPr lang="en-US" sz="1200" b="0" i="0" dirty="0" err="1">
                <a:solidFill>
                  <a:schemeClr val="dk1"/>
                </a:solidFill>
                <a:latin typeface="Calibri"/>
                <a:ea typeface="Calibri"/>
                <a:cs typeface="Calibri"/>
                <a:sym typeface="Calibri"/>
              </a:rPr>
              <a:t>gasosa</a:t>
            </a:r>
            <a:r>
              <a:rPr lang="en-US" sz="1200" b="0" i="0" dirty="0">
                <a:solidFill>
                  <a:schemeClr val="dk1"/>
                </a:solidFill>
                <a:latin typeface="Calibri"/>
                <a:ea typeface="Calibri"/>
                <a:cs typeface="Calibri"/>
                <a:sym typeface="Calibri"/>
              </a:rPr>
              <a:t> </a:t>
            </a:r>
            <a:r>
              <a:rPr lang="en-US" sz="1200" b="0" i="0" dirty="0" err="1">
                <a:solidFill>
                  <a:schemeClr val="dk1"/>
                </a:solidFill>
                <a:latin typeface="Calibri"/>
                <a:ea typeface="Calibri"/>
                <a:cs typeface="Calibri"/>
                <a:sym typeface="Calibri"/>
              </a:rPr>
              <a:t>ou</a:t>
            </a:r>
            <a:r>
              <a:rPr lang="en-US" sz="1200" b="0" i="0" dirty="0">
                <a:solidFill>
                  <a:schemeClr val="dk1"/>
                </a:solidFill>
                <a:latin typeface="Calibri"/>
                <a:ea typeface="Calibri"/>
                <a:cs typeface="Calibri"/>
                <a:sym typeface="Calibri"/>
              </a:rPr>
              <a:t> de vapor </a:t>
            </a:r>
            <a:r>
              <a:rPr lang="en-US" sz="1200" b="0" i="0" dirty="0" err="1">
                <a:solidFill>
                  <a:schemeClr val="dk1"/>
                </a:solidFill>
                <a:latin typeface="Calibri"/>
                <a:ea typeface="Calibri"/>
                <a:cs typeface="Calibri"/>
                <a:sym typeface="Calibri"/>
              </a:rPr>
              <a:t>está</a:t>
            </a:r>
            <a:r>
              <a:rPr lang="en-US" sz="1200" b="0" i="0" dirty="0">
                <a:solidFill>
                  <a:schemeClr val="dk1"/>
                </a:solidFill>
                <a:latin typeface="Calibri"/>
                <a:ea typeface="Calibri"/>
                <a:cs typeface="Calibri"/>
                <a:sym typeface="Calibri"/>
              </a:rPr>
              <a:t> sempre </a:t>
            </a:r>
            <a:r>
              <a:rPr lang="en-US" sz="1200" b="0" i="0" dirty="0" err="1">
                <a:solidFill>
                  <a:schemeClr val="dk1"/>
                </a:solidFill>
                <a:latin typeface="Calibri"/>
                <a:ea typeface="Calibri"/>
                <a:cs typeface="Calibri"/>
                <a:sym typeface="Calibri"/>
              </a:rPr>
              <a:t>presente</a:t>
            </a:r>
            <a:r>
              <a:rPr lang="en-US" sz="1200" b="0" i="0" dirty="0">
                <a:solidFill>
                  <a:schemeClr val="dk1"/>
                </a:solidFill>
                <a:latin typeface="Calibri"/>
                <a:ea typeface="Calibri"/>
                <a:cs typeface="Calibri"/>
                <a:sym typeface="Calibri"/>
              </a:rPr>
              <a:t> no </a:t>
            </a:r>
            <a:r>
              <a:rPr lang="en-US" sz="1200" b="0" i="0" dirty="0" err="1">
                <a:solidFill>
                  <a:schemeClr val="dk1"/>
                </a:solidFill>
                <a:latin typeface="Calibri"/>
                <a:ea typeface="Calibri"/>
                <a:cs typeface="Calibri"/>
                <a:sym typeface="Calibri"/>
              </a:rPr>
              <a:t>ar</a:t>
            </a:r>
            <a:r>
              <a:rPr lang="en-US" sz="1200" b="0" i="0" dirty="0">
                <a:solidFill>
                  <a:schemeClr val="dk1"/>
                </a:solidFill>
                <a:latin typeface="Calibri"/>
                <a:ea typeface="Calibri"/>
                <a:cs typeface="Calibri"/>
                <a:sym typeface="Calibri"/>
              </a:rPr>
              <a:t> </a:t>
            </a:r>
            <a:r>
              <a:rPr lang="en-US" sz="1200" b="0" i="0" dirty="0" err="1">
                <a:solidFill>
                  <a:schemeClr val="dk1"/>
                </a:solidFill>
                <a:latin typeface="Calibri"/>
                <a:ea typeface="Calibri"/>
                <a:cs typeface="Calibri"/>
                <a:sym typeface="Calibri"/>
              </a:rPr>
              <a:t>ao</a:t>
            </a:r>
            <a:r>
              <a:rPr lang="en-US" sz="1200" b="0" i="0" dirty="0">
                <a:solidFill>
                  <a:schemeClr val="dk1"/>
                </a:solidFill>
                <a:latin typeface="Calibri"/>
                <a:ea typeface="Calibri"/>
                <a:cs typeface="Calibri"/>
                <a:sym typeface="Calibri"/>
              </a:rPr>
              <a:t> </a:t>
            </a:r>
            <a:r>
              <a:rPr lang="en-US" sz="1200" b="0" i="0" dirty="0" err="1">
                <a:solidFill>
                  <a:schemeClr val="dk1"/>
                </a:solidFill>
                <a:latin typeface="Calibri"/>
                <a:ea typeface="Calibri"/>
                <a:cs typeface="Calibri"/>
                <a:sym typeface="Calibri"/>
              </a:rPr>
              <a:t>nosso</a:t>
            </a:r>
            <a:r>
              <a:rPr lang="en-US" sz="1200" b="0" i="0" dirty="0">
                <a:solidFill>
                  <a:schemeClr val="dk1"/>
                </a:solidFill>
                <a:latin typeface="Calibri"/>
                <a:ea typeface="Calibri"/>
                <a:cs typeface="Calibri"/>
                <a:sym typeface="Calibri"/>
              </a:rPr>
              <a:t> </a:t>
            </a:r>
            <a:r>
              <a:rPr lang="en-US" sz="1200" b="0" i="0" dirty="0" err="1">
                <a:solidFill>
                  <a:schemeClr val="dk1"/>
                </a:solidFill>
                <a:latin typeface="Calibri"/>
                <a:ea typeface="Calibri"/>
                <a:cs typeface="Calibri"/>
                <a:sym typeface="Calibri"/>
              </a:rPr>
              <a:t>redor</a:t>
            </a:r>
            <a:r>
              <a:rPr lang="en-US" sz="1200" b="0" i="0" dirty="0">
                <a:solidFill>
                  <a:schemeClr val="dk1"/>
                </a:solidFill>
                <a:latin typeface="Calibri"/>
                <a:ea typeface="Calibri"/>
                <a:cs typeface="Calibri"/>
                <a:sym typeface="Calibri"/>
              </a:rPr>
              <a:t>. </a:t>
            </a:r>
            <a:r>
              <a:rPr lang="en-US" sz="1200" b="0" i="0" dirty="0" err="1">
                <a:solidFill>
                  <a:schemeClr val="dk1"/>
                </a:solidFill>
                <a:latin typeface="Calibri"/>
                <a:ea typeface="Calibri"/>
                <a:cs typeface="Calibri"/>
                <a:sym typeface="Calibri"/>
              </a:rPr>
              <a:t>Quando</a:t>
            </a:r>
            <a:r>
              <a:rPr lang="en-US" sz="1200" b="0" i="0" dirty="0">
                <a:solidFill>
                  <a:schemeClr val="dk1"/>
                </a:solidFill>
                <a:latin typeface="Calibri"/>
                <a:ea typeface="Calibri"/>
                <a:cs typeface="Calibri"/>
                <a:sym typeface="Calibri"/>
              </a:rPr>
              <a:t> </a:t>
            </a:r>
            <a:r>
              <a:rPr lang="en-US" sz="1200" b="0" i="0" dirty="0" err="1">
                <a:solidFill>
                  <a:schemeClr val="dk1"/>
                </a:solidFill>
                <a:latin typeface="Calibri"/>
                <a:ea typeface="Calibri"/>
                <a:cs typeface="Calibri"/>
                <a:sym typeface="Calibri"/>
              </a:rPr>
              <a:t>falamos</a:t>
            </a:r>
            <a:r>
              <a:rPr lang="en-US" sz="1200" b="0" i="0" dirty="0">
                <a:solidFill>
                  <a:schemeClr val="dk1"/>
                </a:solidFill>
                <a:latin typeface="Calibri"/>
                <a:ea typeface="Calibri"/>
                <a:cs typeface="Calibri"/>
                <a:sym typeface="Calibri"/>
              </a:rPr>
              <a:t> </a:t>
            </a:r>
            <a:r>
              <a:rPr lang="en-US" sz="1200" b="0" i="0" dirty="0" err="1">
                <a:solidFill>
                  <a:schemeClr val="dk1"/>
                </a:solidFill>
                <a:latin typeface="Calibri"/>
                <a:ea typeface="Calibri"/>
                <a:cs typeface="Calibri"/>
                <a:sym typeface="Calibri"/>
              </a:rPr>
              <a:t>sobre</a:t>
            </a:r>
            <a:r>
              <a:rPr lang="en-US" sz="1200" b="0" i="0" dirty="0">
                <a:solidFill>
                  <a:schemeClr val="dk1"/>
                </a:solidFill>
                <a:latin typeface="Calibri"/>
                <a:ea typeface="Calibri"/>
                <a:cs typeface="Calibri"/>
                <a:sym typeface="Calibri"/>
              </a:rPr>
              <a:t> o </a:t>
            </a:r>
            <a:r>
              <a:rPr lang="en-US" sz="1200" b="0" i="0" dirty="0" err="1">
                <a:solidFill>
                  <a:schemeClr val="dk1"/>
                </a:solidFill>
                <a:latin typeface="Calibri"/>
                <a:ea typeface="Calibri"/>
                <a:cs typeface="Calibri"/>
                <a:sym typeface="Calibri"/>
              </a:rPr>
              <a:t>ciclo</a:t>
            </a:r>
            <a:r>
              <a:rPr lang="en-US" sz="1200" b="0" i="0" dirty="0">
                <a:solidFill>
                  <a:schemeClr val="dk1"/>
                </a:solidFill>
                <a:latin typeface="Calibri"/>
                <a:ea typeface="Calibri"/>
                <a:cs typeface="Calibri"/>
                <a:sym typeface="Calibri"/>
              </a:rPr>
              <a:t> da </a:t>
            </a:r>
            <a:r>
              <a:rPr lang="en-US" sz="1200" b="0" i="0" dirty="0" err="1">
                <a:solidFill>
                  <a:schemeClr val="dk1"/>
                </a:solidFill>
                <a:latin typeface="Calibri"/>
                <a:ea typeface="Calibri"/>
                <a:cs typeface="Calibri"/>
                <a:sym typeface="Calibri"/>
              </a:rPr>
              <a:t>água</a:t>
            </a:r>
            <a:r>
              <a:rPr lang="en-US" sz="1200" b="0" i="0" dirty="0">
                <a:solidFill>
                  <a:schemeClr val="dk1"/>
                </a:solidFill>
                <a:latin typeface="Calibri"/>
                <a:ea typeface="Calibri"/>
                <a:cs typeface="Calibri"/>
                <a:sym typeface="Calibri"/>
              </a:rPr>
              <a:t>, </a:t>
            </a:r>
            <a:r>
              <a:rPr lang="en-US" sz="1200" b="0" i="0" dirty="0" err="1">
                <a:solidFill>
                  <a:schemeClr val="dk1"/>
                </a:solidFill>
                <a:latin typeface="Calibri"/>
                <a:ea typeface="Calibri"/>
                <a:cs typeface="Calibri"/>
                <a:sym typeface="Calibri"/>
              </a:rPr>
              <a:t>nos</a:t>
            </a:r>
            <a:r>
              <a:rPr lang="en-US" sz="1200" b="0" i="0" dirty="0">
                <a:solidFill>
                  <a:schemeClr val="dk1"/>
                </a:solidFill>
                <a:latin typeface="Calibri"/>
                <a:ea typeface="Calibri"/>
                <a:cs typeface="Calibri"/>
                <a:sym typeface="Calibri"/>
              </a:rPr>
              <a:t> </a:t>
            </a:r>
            <a:r>
              <a:rPr lang="en-US" sz="1200" b="0" i="0" dirty="0" err="1">
                <a:solidFill>
                  <a:schemeClr val="dk1"/>
                </a:solidFill>
                <a:latin typeface="Calibri"/>
                <a:ea typeface="Calibri"/>
                <a:cs typeface="Calibri"/>
                <a:sym typeface="Calibri"/>
              </a:rPr>
              <a:t>referimos</a:t>
            </a:r>
            <a:r>
              <a:rPr lang="en-US" sz="1200" b="0" i="0" dirty="0">
                <a:solidFill>
                  <a:schemeClr val="dk1"/>
                </a:solidFill>
                <a:latin typeface="Calibri"/>
                <a:ea typeface="Calibri"/>
                <a:cs typeface="Calibri"/>
                <a:sym typeface="Calibri"/>
              </a:rPr>
              <a:t> </a:t>
            </a:r>
            <a:r>
              <a:rPr lang="en-US" sz="1200" b="0" i="0" dirty="0" err="1">
                <a:solidFill>
                  <a:schemeClr val="dk1"/>
                </a:solidFill>
                <a:latin typeface="Calibri"/>
                <a:ea typeface="Calibri"/>
                <a:cs typeface="Calibri"/>
                <a:sym typeface="Calibri"/>
              </a:rPr>
              <a:t>ao</a:t>
            </a:r>
            <a:r>
              <a:rPr lang="en-US" sz="1200" b="0" i="0" dirty="0">
                <a:solidFill>
                  <a:schemeClr val="dk1"/>
                </a:solidFill>
                <a:latin typeface="Calibri"/>
                <a:ea typeface="Calibri"/>
                <a:cs typeface="Calibri"/>
                <a:sym typeface="Calibri"/>
              </a:rPr>
              <a:t> </a:t>
            </a:r>
            <a:r>
              <a:rPr lang="en-US" sz="1200" b="0" i="0" dirty="0" err="1">
                <a:solidFill>
                  <a:schemeClr val="dk1"/>
                </a:solidFill>
                <a:latin typeface="Calibri"/>
                <a:ea typeface="Calibri"/>
                <a:cs typeface="Calibri"/>
                <a:sym typeface="Calibri"/>
              </a:rPr>
              <a:t>movimento</a:t>
            </a:r>
            <a:r>
              <a:rPr lang="en-US" sz="1200" b="0" i="0" dirty="0">
                <a:solidFill>
                  <a:schemeClr val="dk1"/>
                </a:solidFill>
                <a:latin typeface="Calibri"/>
                <a:ea typeface="Calibri"/>
                <a:cs typeface="Calibri"/>
                <a:sym typeface="Calibri"/>
              </a:rPr>
              <a:t> da </a:t>
            </a:r>
            <a:r>
              <a:rPr lang="en-US" sz="1200" b="0" i="0" dirty="0" err="1">
                <a:solidFill>
                  <a:schemeClr val="dk1"/>
                </a:solidFill>
                <a:latin typeface="Calibri"/>
                <a:ea typeface="Calibri"/>
                <a:cs typeface="Calibri"/>
                <a:sym typeface="Calibri"/>
              </a:rPr>
              <a:t>água</a:t>
            </a:r>
            <a:r>
              <a:rPr lang="en-US" sz="1200" b="0" i="0" dirty="0">
                <a:solidFill>
                  <a:schemeClr val="dk1"/>
                </a:solidFill>
                <a:latin typeface="Calibri"/>
                <a:ea typeface="Calibri"/>
                <a:cs typeface="Calibri"/>
                <a:sym typeface="Calibri"/>
              </a:rPr>
              <a:t> entre </a:t>
            </a:r>
            <a:r>
              <a:rPr lang="en-US" sz="1200" b="0" i="0" dirty="0" err="1">
                <a:solidFill>
                  <a:schemeClr val="dk1"/>
                </a:solidFill>
                <a:latin typeface="Calibri"/>
                <a:ea typeface="Calibri"/>
                <a:cs typeface="Calibri"/>
                <a:sym typeface="Calibri"/>
              </a:rPr>
              <a:t>os</a:t>
            </a:r>
            <a:r>
              <a:rPr lang="en-US" sz="1200" b="0" i="0" dirty="0">
                <a:solidFill>
                  <a:schemeClr val="dk1"/>
                </a:solidFill>
                <a:latin typeface="Calibri"/>
                <a:ea typeface="Calibri"/>
                <a:cs typeface="Calibri"/>
                <a:sym typeface="Calibri"/>
              </a:rPr>
              <a:t> </a:t>
            </a:r>
            <a:r>
              <a:rPr lang="en-US" sz="1200" b="0" i="0" dirty="0" err="1">
                <a:solidFill>
                  <a:schemeClr val="dk1"/>
                </a:solidFill>
                <a:latin typeface="Calibri"/>
                <a:ea typeface="Calibri"/>
                <a:cs typeface="Calibri"/>
                <a:sym typeface="Calibri"/>
              </a:rPr>
              <a:t>diferentes</a:t>
            </a:r>
            <a:r>
              <a:rPr lang="en-US" sz="1200" b="0" i="0" dirty="0">
                <a:solidFill>
                  <a:schemeClr val="dk1"/>
                </a:solidFill>
                <a:latin typeface="Calibri"/>
                <a:ea typeface="Calibri"/>
                <a:cs typeface="Calibri"/>
                <a:sym typeface="Calibri"/>
              </a:rPr>
              <a:t> </a:t>
            </a:r>
            <a:r>
              <a:rPr lang="en-US" sz="1200" b="0" i="0" dirty="0" err="1">
                <a:solidFill>
                  <a:schemeClr val="dk1"/>
                </a:solidFill>
                <a:latin typeface="Calibri"/>
                <a:ea typeface="Calibri"/>
                <a:cs typeface="Calibri"/>
                <a:sym typeface="Calibri"/>
              </a:rPr>
              <a:t>locais</a:t>
            </a:r>
            <a:r>
              <a:rPr lang="en-US" sz="1200" b="0" i="0" dirty="0">
                <a:solidFill>
                  <a:schemeClr val="dk1"/>
                </a:solidFill>
                <a:latin typeface="Calibri"/>
                <a:ea typeface="Calibri"/>
                <a:cs typeface="Calibri"/>
                <a:sym typeface="Calibri"/>
              </a:rPr>
              <a:t> </a:t>
            </a:r>
            <a:r>
              <a:rPr lang="en-US" dirty="0" err="1"/>
              <a:t>como</a:t>
            </a:r>
            <a:r>
              <a:rPr lang="en-US" dirty="0"/>
              <a:t> </a:t>
            </a:r>
            <a:r>
              <a:rPr lang="en-US" dirty="0" err="1"/>
              <a:t>resultado</a:t>
            </a:r>
            <a:r>
              <a:rPr lang="en-US" dirty="0"/>
              <a:t> da </a:t>
            </a:r>
            <a:r>
              <a:rPr lang="en-US" sz="1200" b="0" i="0" dirty="0" err="1">
                <a:solidFill>
                  <a:schemeClr val="dk1"/>
                </a:solidFill>
                <a:latin typeface="Calibri"/>
                <a:ea typeface="Calibri"/>
                <a:cs typeface="Calibri"/>
                <a:sym typeface="Calibri"/>
              </a:rPr>
              <a:t>transformação</a:t>
            </a:r>
            <a:r>
              <a:rPr lang="en-US" sz="1200" b="0" i="0" dirty="0">
                <a:solidFill>
                  <a:schemeClr val="dk1"/>
                </a:solidFill>
                <a:latin typeface="Calibri"/>
                <a:ea typeface="Calibri"/>
                <a:cs typeface="Calibri"/>
                <a:sym typeface="Calibri"/>
              </a:rPr>
              <a:t> de um </a:t>
            </a:r>
            <a:r>
              <a:rPr lang="en-US" sz="1200" b="0" i="0" dirty="0" err="1">
                <a:solidFill>
                  <a:schemeClr val="dk1"/>
                </a:solidFill>
                <a:latin typeface="Calibri"/>
                <a:ea typeface="Calibri"/>
                <a:cs typeface="Calibri"/>
                <a:sym typeface="Calibri"/>
              </a:rPr>
              <a:t>estado</a:t>
            </a:r>
            <a:r>
              <a:rPr lang="en-US" sz="1200" b="0" i="0" dirty="0">
                <a:solidFill>
                  <a:schemeClr val="dk1"/>
                </a:solidFill>
                <a:latin typeface="Calibri"/>
                <a:ea typeface="Calibri"/>
                <a:cs typeface="Calibri"/>
                <a:sym typeface="Calibri"/>
              </a:rPr>
              <a:t> para </a:t>
            </a:r>
            <a:r>
              <a:rPr lang="en-US" dirty="0"/>
              <a:t>outro</a:t>
            </a:r>
            <a:r>
              <a:rPr lang="en-US" sz="1200" b="0" i="0" dirty="0">
                <a:solidFill>
                  <a:schemeClr val="dk1"/>
                </a:solidFill>
                <a:latin typeface="Calibri"/>
                <a:ea typeface="Calibri"/>
                <a:cs typeface="Calibri"/>
                <a:sym typeface="Calibri"/>
              </a:rPr>
              <a:t>. Esse </a:t>
            </a:r>
            <a:r>
              <a:rPr lang="en-US" sz="1200" b="0" i="0" dirty="0" err="1">
                <a:solidFill>
                  <a:schemeClr val="dk1"/>
                </a:solidFill>
                <a:latin typeface="Calibri"/>
                <a:ea typeface="Calibri"/>
                <a:cs typeface="Calibri"/>
                <a:sym typeface="Calibri"/>
              </a:rPr>
              <a:t>movimento</a:t>
            </a:r>
            <a:r>
              <a:rPr lang="en-US" sz="1200" b="0" i="0" dirty="0">
                <a:solidFill>
                  <a:schemeClr val="dk1"/>
                </a:solidFill>
                <a:latin typeface="Calibri"/>
                <a:ea typeface="Calibri"/>
                <a:cs typeface="Calibri"/>
                <a:sym typeface="Calibri"/>
              </a:rPr>
              <a:t> </a:t>
            </a:r>
            <a:r>
              <a:rPr lang="en-US" sz="1200" b="0" i="0" dirty="0" err="1">
                <a:solidFill>
                  <a:schemeClr val="dk1"/>
                </a:solidFill>
                <a:latin typeface="Calibri"/>
                <a:ea typeface="Calibri"/>
                <a:cs typeface="Calibri"/>
                <a:sym typeface="Calibri"/>
              </a:rPr>
              <a:t>é</a:t>
            </a:r>
            <a:r>
              <a:rPr lang="en-US" sz="1200" b="0" i="0" dirty="0">
                <a:solidFill>
                  <a:schemeClr val="dk1"/>
                </a:solidFill>
                <a:latin typeface="Calibri"/>
                <a:ea typeface="Calibri"/>
                <a:cs typeface="Calibri"/>
                <a:sym typeface="Calibri"/>
              </a:rPr>
              <a:t> </a:t>
            </a:r>
            <a:r>
              <a:rPr lang="en-US" sz="1200" b="0" i="0" dirty="0" err="1">
                <a:solidFill>
                  <a:schemeClr val="dk1"/>
                </a:solidFill>
                <a:latin typeface="Calibri"/>
                <a:ea typeface="Calibri"/>
                <a:cs typeface="Calibri"/>
                <a:sym typeface="Calibri"/>
              </a:rPr>
              <a:t>impulsionado</a:t>
            </a:r>
            <a:r>
              <a:rPr lang="en-US" sz="1200" b="0" i="0" dirty="0">
                <a:solidFill>
                  <a:schemeClr val="dk1"/>
                </a:solidFill>
                <a:latin typeface="Calibri"/>
                <a:ea typeface="Calibri"/>
                <a:cs typeface="Calibri"/>
                <a:sym typeface="Calibri"/>
              </a:rPr>
              <a:t> </a:t>
            </a:r>
            <a:r>
              <a:rPr lang="en-US" sz="1200" b="0" i="0" dirty="0" err="1">
                <a:solidFill>
                  <a:schemeClr val="dk1"/>
                </a:solidFill>
                <a:latin typeface="Calibri"/>
                <a:ea typeface="Calibri"/>
                <a:cs typeface="Calibri"/>
                <a:sym typeface="Calibri"/>
              </a:rPr>
              <a:t>principalmente</a:t>
            </a:r>
            <a:r>
              <a:rPr lang="en-US" sz="1200" b="0" i="0" dirty="0">
                <a:solidFill>
                  <a:schemeClr val="dk1"/>
                </a:solidFill>
                <a:latin typeface="Calibri"/>
                <a:ea typeface="Calibri"/>
                <a:cs typeface="Calibri"/>
                <a:sym typeface="Calibri"/>
              </a:rPr>
              <a:t> pela </a:t>
            </a:r>
            <a:r>
              <a:rPr lang="en-US" sz="1200" b="0" i="0" dirty="0" err="1">
                <a:solidFill>
                  <a:schemeClr val="dk1"/>
                </a:solidFill>
                <a:latin typeface="Calibri"/>
                <a:ea typeface="Calibri"/>
                <a:cs typeface="Calibri"/>
                <a:sym typeface="Calibri"/>
              </a:rPr>
              <a:t>energia</a:t>
            </a:r>
            <a:r>
              <a:rPr lang="en-US" sz="1200" b="0" i="0" dirty="0">
                <a:solidFill>
                  <a:schemeClr val="dk1"/>
                </a:solidFill>
                <a:latin typeface="Calibri"/>
                <a:ea typeface="Calibri"/>
                <a:cs typeface="Calibri"/>
                <a:sym typeface="Calibri"/>
              </a:rPr>
              <a:t> do sol. O </a:t>
            </a:r>
            <a:r>
              <a:rPr lang="en-US" sz="1200" b="0" i="0" dirty="0" err="1">
                <a:solidFill>
                  <a:schemeClr val="dk1"/>
                </a:solidFill>
                <a:latin typeface="Calibri"/>
                <a:ea typeface="Calibri"/>
                <a:cs typeface="Calibri"/>
                <a:sym typeface="Calibri"/>
              </a:rPr>
              <a:t>ciclo</a:t>
            </a:r>
            <a:r>
              <a:rPr lang="en-US" sz="1200" b="0" i="0" dirty="0">
                <a:solidFill>
                  <a:schemeClr val="dk1"/>
                </a:solidFill>
                <a:latin typeface="Calibri"/>
                <a:ea typeface="Calibri"/>
                <a:cs typeface="Calibri"/>
                <a:sym typeface="Calibri"/>
              </a:rPr>
              <a:t> </a:t>
            </a:r>
            <a:r>
              <a:rPr lang="en-US" sz="1200" b="0" i="0" dirty="0" err="1">
                <a:solidFill>
                  <a:schemeClr val="dk1"/>
                </a:solidFill>
                <a:latin typeface="Calibri"/>
                <a:ea typeface="Calibri"/>
                <a:cs typeface="Calibri"/>
                <a:sym typeface="Calibri"/>
              </a:rPr>
              <a:t>começa</a:t>
            </a:r>
            <a:r>
              <a:rPr lang="en-US" sz="1200" b="0" i="0" dirty="0">
                <a:solidFill>
                  <a:schemeClr val="dk1"/>
                </a:solidFill>
                <a:latin typeface="Calibri"/>
                <a:ea typeface="Calibri"/>
                <a:cs typeface="Calibri"/>
                <a:sym typeface="Calibri"/>
              </a:rPr>
              <a:t> com a </a:t>
            </a:r>
            <a:r>
              <a:rPr lang="en-US" sz="1200" b="0" i="0" dirty="0" err="1">
                <a:solidFill>
                  <a:schemeClr val="dk1"/>
                </a:solidFill>
                <a:latin typeface="Calibri"/>
                <a:ea typeface="Calibri"/>
                <a:cs typeface="Calibri"/>
                <a:sym typeface="Calibri"/>
              </a:rPr>
              <a:t>evaporação</a:t>
            </a:r>
            <a:r>
              <a:rPr lang="en-US" sz="1200" b="0" i="0" dirty="0">
                <a:solidFill>
                  <a:schemeClr val="dk1"/>
                </a:solidFill>
                <a:latin typeface="Calibri"/>
                <a:ea typeface="Calibri"/>
                <a:cs typeface="Calibri"/>
                <a:sym typeface="Calibri"/>
              </a:rPr>
              <a:t> das </a:t>
            </a:r>
            <a:r>
              <a:rPr lang="en-US" sz="1200" b="0" i="0" dirty="0" err="1">
                <a:solidFill>
                  <a:schemeClr val="dk1"/>
                </a:solidFill>
                <a:latin typeface="Calibri"/>
                <a:ea typeface="Calibri"/>
                <a:cs typeface="Calibri"/>
                <a:sym typeface="Calibri"/>
              </a:rPr>
              <a:t>fontes</a:t>
            </a:r>
            <a:r>
              <a:rPr lang="en-US" sz="1200" b="0" i="0" dirty="0">
                <a:solidFill>
                  <a:schemeClr val="dk1"/>
                </a:solidFill>
                <a:latin typeface="Calibri"/>
                <a:ea typeface="Calibri"/>
                <a:cs typeface="Calibri"/>
                <a:sym typeface="Calibri"/>
              </a:rPr>
              <a:t> de </a:t>
            </a:r>
            <a:r>
              <a:rPr lang="en-US" sz="1200" b="0" i="0" dirty="0" err="1">
                <a:solidFill>
                  <a:schemeClr val="dk1"/>
                </a:solidFill>
                <a:latin typeface="Calibri"/>
                <a:ea typeface="Calibri"/>
                <a:cs typeface="Calibri"/>
                <a:sym typeface="Calibri"/>
              </a:rPr>
              <a:t>água</a:t>
            </a:r>
            <a:r>
              <a:rPr lang="en-US" sz="1200" b="0" i="0" dirty="0">
                <a:solidFill>
                  <a:schemeClr val="dk1"/>
                </a:solidFill>
                <a:latin typeface="Calibri"/>
                <a:ea typeface="Calibri"/>
                <a:cs typeface="Calibri"/>
                <a:sym typeface="Calibri"/>
              </a:rPr>
              <a:t> da </a:t>
            </a:r>
            <a:r>
              <a:rPr lang="en-US" sz="1200" b="0" i="0" dirty="0" err="1">
                <a:solidFill>
                  <a:schemeClr val="dk1"/>
                </a:solidFill>
                <a:latin typeface="Calibri"/>
                <a:ea typeface="Calibri"/>
                <a:cs typeface="Calibri"/>
                <a:sym typeface="Calibri"/>
              </a:rPr>
              <a:t>superfície</a:t>
            </a:r>
            <a:r>
              <a:rPr lang="en-US" sz="1200" b="0" i="0" dirty="0">
                <a:solidFill>
                  <a:schemeClr val="dk1"/>
                </a:solidFill>
                <a:latin typeface="Calibri"/>
                <a:ea typeface="Calibri"/>
                <a:cs typeface="Calibri"/>
                <a:sym typeface="Calibri"/>
              </a:rPr>
              <a:t>, </a:t>
            </a:r>
            <a:r>
              <a:rPr lang="en-US" sz="1200" b="0" i="0" dirty="0" err="1">
                <a:solidFill>
                  <a:schemeClr val="dk1"/>
                </a:solidFill>
                <a:latin typeface="Calibri"/>
                <a:ea typeface="Calibri"/>
                <a:cs typeface="Calibri"/>
                <a:sym typeface="Calibri"/>
              </a:rPr>
              <a:t>como</a:t>
            </a:r>
            <a:r>
              <a:rPr lang="en-US" sz="1200" b="0" i="0" dirty="0">
                <a:solidFill>
                  <a:schemeClr val="dk1"/>
                </a:solidFill>
                <a:latin typeface="Calibri"/>
                <a:ea typeface="Calibri"/>
                <a:cs typeface="Calibri"/>
                <a:sym typeface="Calibri"/>
              </a:rPr>
              <a:t> </a:t>
            </a:r>
            <a:r>
              <a:rPr lang="en-US" sz="1200" b="0" i="0" dirty="0" err="1">
                <a:solidFill>
                  <a:schemeClr val="dk1"/>
                </a:solidFill>
                <a:latin typeface="Calibri"/>
                <a:ea typeface="Calibri"/>
                <a:cs typeface="Calibri"/>
                <a:sym typeface="Calibri"/>
              </a:rPr>
              <a:t>oceanos</a:t>
            </a:r>
            <a:r>
              <a:rPr lang="en-US" sz="1200" b="0" i="0" dirty="0">
                <a:solidFill>
                  <a:schemeClr val="dk1"/>
                </a:solidFill>
                <a:latin typeface="Calibri"/>
                <a:ea typeface="Calibri"/>
                <a:cs typeface="Calibri"/>
                <a:sym typeface="Calibri"/>
              </a:rPr>
              <a:t>, </a:t>
            </a:r>
            <a:r>
              <a:rPr lang="en-US" sz="1200" b="0" i="0" dirty="0" err="1">
                <a:solidFill>
                  <a:schemeClr val="dk1"/>
                </a:solidFill>
                <a:latin typeface="Calibri"/>
                <a:ea typeface="Calibri"/>
                <a:cs typeface="Calibri"/>
                <a:sym typeface="Calibri"/>
              </a:rPr>
              <a:t>córregos</a:t>
            </a:r>
            <a:r>
              <a:rPr lang="en-US" sz="1200" b="0" i="0" dirty="0">
                <a:solidFill>
                  <a:schemeClr val="dk1"/>
                </a:solidFill>
                <a:latin typeface="Calibri"/>
                <a:ea typeface="Calibri"/>
                <a:cs typeface="Calibri"/>
                <a:sym typeface="Calibri"/>
              </a:rPr>
              <a:t> e </a:t>
            </a:r>
            <a:r>
              <a:rPr lang="en-US" sz="1200" b="0" i="0" dirty="0" err="1">
                <a:solidFill>
                  <a:schemeClr val="dk1"/>
                </a:solidFill>
                <a:latin typeface="Calibri"/>
                <a:ea typeface="Calibri"/>
                <a:cs typeface="Calibri"/>
                <a:sym typeface="Calibri"/>
              </a:rPr>
              <a:t>rios</a:t>
            </a:r>
            <a:r>
              <a:rPr lang="en-US" dirty="0"/>
              <a:t>, </a:t>
            </a:r>
            <a:r>
              <a:rPr lang="en-US" sz="1200" b="0" i="0" dirty="0">
                <a:solidFill>
                  <a:schemeClr val="dk1"/>
                </a:solidFill>
                <a:latin typeface="Calibri"/>
                <a:ea typeface="Calibri"/>
                <a:cs typeface="Calibri"/>
                <a:sym typeface="Calibri"/>
              </a:rPr>
              <a:t>e a </a:t>
            </a:r>
            <a:r>
              <a:rPr lang="en-US" sz="1200" b="0" i="0" dirty="0" err="1">
                <a:solidFill>
                  <a:schemeClr val="dk1"/>
                </a:solidFill>
                <a:latin typeface="Calibri"/>
                <a:ea typeface="Calibri"/>
                <a:cs typeface="Calibri"/>
                <a:sym typeface="Calibri"/>
              </a:rPr>
              <a:t>transpiração</a:t>
            </a:r>
            <a:r>
              <a:rPr lang="en-US" sz="1200" b="0" i="0" dirty="0">
                <a:solidFill>
                  <a:schemeClr val="dk1"/>
                </a:solidFill>
                <a:latin typeface="Calibri"/>
                <a:ea typeface="Calibri"/>
                <a:cs typeface="Calibri"/>
                <a:sym typeface="Calibri"/>
              </a:rPr>
              <a:t> das </a:t>
            </a:r>
            <a:r>
              <a:rPr lang="en-US" sz="1200" b="0" i="0" dirty="0" err="1">
                <a:solidFill>
                  <a:schemeClr val="dk1"/>
                </a:solidFill>
                <a:latin typeface="Calibri"/>
                <a:ea typeface="Calibri"/>
                <a:cs typeface="Calibri"/>
                <a:sym typeface="Calibri"/>
              </a:rPr>
              <a:t>árvores</a:t>
            </a:r>
            <a:r>
              <a:rPr lang="en-US" sz="1200" b="0" i="0" dirty="0">
                <a:solidFill>
                  <a:schemeClr val="dk1"/>
                </a:solidFill>
                <a:latin typeface="Calibri"/>
                <a:ea typeface="Calibri"/>
                <a:cs typeface="Calibri"/>
                <a:sym typeface="Calibri"/>
              </a:rPr>
              <a:t>.  O vapor de </a:t>
            </a:r>
            <a:r>
              <a:rPr lang="en-US" sz="1200" b="0" i="0" dirty="0" err="1">
                <a:solidFill>
                  <a:schemeClr val="dk1"/>
                </a:solidFill>
                <a:latin typeface="Calibri"/>
                <a:ea typeface="Calibri"/>
                <a:cs typeface="Calibri"/>
                <a:sym typeface="Calibri"/>
              </a:rPr>
              <a:t>água</a:t>
            </a:r>
            <a:r>
              <a:rPr lang="en-US" sz="1200" b="0" i="0" dirty="0">
                <a:solidFill>
                  <a:schemeClr val="dk1"/>
                </a:solidFill>
                <a:latin typeface="Calibri"/>
                <a:ea typeface="Calibri"/>
                <a:cs typeface="Calibri"/>
                <a:sym typeface="Calibri"/>
              </a:rPr>
              <a:t> forma </a:t>
            </a:r>
            <a:r>
              <a:rPr lang="en-US" sz="1200" b="0" i="0" dirty="0" err="1">
                <a:solidFill>
                  <a:schemeClr val="dk1"/>
                </a:solidFill>
                <a:latin typeface="Calibri"/>
                <a:ea typeface="Calibri"/>
                <a:cs typeface="Calibri"/>
                <a:sym typeface="Calibri"/>
              </a:rPr>
              <a:t>nuvens</a:t>
            </a:r>
            <a:r>
              <a:rPr lang="en-US" sz="1200" b="0" i="0" dirty="0">
                <a:solidFill>
                  <a:schemeClr val="dk1"/>
                </a:solidFill>
                <a:latin typeface="Calibri"/>
                <a:ea typeface="Calibri"/>
                <a:cs typeface="Calibri"/>
                <a:sym typeface="Calibri"/>
              </a:rPr>
              <a:t>, </a:t>
            </a:r>
            <a:r>
              <a:rPr lang="en-US" sz="1200" b="0" i="0" dirty="0" err="1">
                <a:solidFill>
                  <a:schemeClr val="dk1"/>
                </a:solidFill>
                <a:latin typeface="Calibri"/>
                <a:ea typeface="Calibri"/>
                <a:cs typeface="Calibri"/>
                <a:sym typeface="Calibri"/>
              </a:rPr>
              <a:t>esfria</a:t>
            </a:r>
            <a:r>
              <a:rPr lang="en-US" sz="1200" b="0" i="0" dirty="0">
                <a:solidFill>
                  <a:schemeClr val="dk1"/>
                </a:solidFill>
                <a:latin typeface="Calibri"/>
                <a:ea typeface="Calibri"/>
                <a:cs typeface="Calibri"/>
                <a:sym typeface="Calibri"/>
              </a:rPr>
              <a:t> e </a:t>
            </a:r>
            <a:r>
              <a:rPr lang="en-US" dirty="0"/>
              <a:t>se </a:t>
            </a:r>
            <a:r>
              <a:rPr lang="en-US" dirty="0" err="1"/>
              <a:t>condensa</a:t>
            </a:r>
            <a:r>
              <a:rPr lang="en-US" dirty="0"/>
              <a:t> </a:t>
            </a:r>
            <a:r>
              <a:rPr lang="en-US" sz="1200" b="0" i="0" dirty="0">
                <a:solidFill>
                  <a:schemeClr val="dk1"/>
                </a:solidFill>
                <a:latin typeface="Calibri"/>
                <a:ea typeface="Calibri"/>
                <a:cs typeface="Calibri"/>
                <a:sym typeface="Calibri"/>
              </a:rPr>
              <a:t>para </a:t>
            </a:r>
            <a:r>
              <a:rPr lang="en-US" sz="1200" b="0" i="0" dirty="0" err="1">
                <a:solidFill>
                  <a:schemeClr val="dk1"/>
                </a:solidFill>
                <a:latin typeface="Calibri"/>
                <a:ea typeface="Calibri"/>
                <a:cs typeface="Calibri"/>
                <a:sym typeface="Calibri"/>
              </a:rPr>
              <a:t>formar</a:t>
            </a:r>
            <a:r>
              <a:rPr lang="en-US" sz="1200" b="0" i="0" dirty="0">
                <a:solidFill>
                  <a:schemeClr val="dk1"/>
                </a:solidFill>
                <a:latin typeface="Calibri"/>
                <a:ea typeface="Calibri"/>
                <a:cs typeface="Calibri"/>
                <a:sym typeface="Calibri"/>
              </a:rPr>
              <a:t> neve </a:t>
            </a:r>
            <a:r>
              <a:rPr lang="en-US" sz="1200" b="0" i="0" dirty="0" err="1">
                <a:solidFill>
                  <a:schemeClr val="dk1"/>
                </a:solidFill>
                <a:latin typeface="Calibri"/>
                <a:ea typeface="Calibri"/>
                <a:cs typeface="Calibri"/>
                <a:sym typeface="Calibri"/>
              </a:rPr>
              <a:t>ou</a:t>
            </a:r>
            <a:r>
              <a:rPr lang="en-US" sz="1200" b="0" i="0" dirty="0">
                <a:solidFill>
                  <a:schemeClr val="dk1"/>
                </a:solidFill>
                <a:latin typeface="Calibri"/>
                <a:ea typeface="Calibri"/>
                <a:cs typeface="Calibri"/>
                <a:sym typeface="Calibri"/>
              </a:rPr>
              <a:t> </a:t>
            </a:r>
            <a:r>
              <a:rPr lang="en-US" sz="1200" b="0" i="0" dirty="0" err="1">
                <a:solidFill>
                  <a:schemeClr val="dk1"/>
                </a:solidFill>
                <a:latin typeface="Calibri"/>
                <a:ea typeface="Calibri"/>
                <a:cs typeface="Calibri"/>
                <a:sym typeface="Calibri"/>
              </a:rPr>
              <a:t>água</a:t>
            </a:r>
            <a:r>
              <a:rPr lang="en-US" sz="1200" b="0" i="0" dirty="0">
                <a:solidFill>
                  <a:schemeClr val="dk1"/>
                </a:solidFill>
                <a:latin typeface="Calibri"/>
                <a:ea typeface="Calibri"/>
                <a:cs typeface="Calibri"/>
                <a:sym typeface="Calibri"/>
              </a:rPr>
              <a:t> </a:t>
            </a:r>
            <a:r>
              <a:rPr lang="en-US" sz="1200" b="0" i="0" dirty="0" err="1">
                <a:solidFill>
                  <a:schemeClr val="dk1"/>
                </a:solidFill>
                <a:latin typeface="Calibri"/>
                <a:ea typeface="Calibri"/>
                <a:cs typeface="Calibri"/>
                <a:sym typeface="Calibri"/>
              </a:rPr>
              <a:t>líquida</a:t>
            </a:r>
            <a:r>
              <a:rPr lang="en-US" sz="1200" b="0" i="0" dirty="0">
                <a:solidFill>
                  <a:schemeClr val="dk1"/>
                </a:solidFill>
                <a:latin typeface="Calibri"/>
                <a:ea typeface="Calibri"/>
                <a:cs typeface="Calibri"/>
                <a:sym typeface="Calibri"/>
              </a:rPr>
              <a:t>. Em </a:t>
            </a:r>
            <a:r>
              <a:rPr lang="en-US" sz="1200" b="0" i="0" dirty="0" err="1">
                <a:solidFill>
                  <a:schemeClr val="dk1"/>
                </a:solidFill>
                <a:latin typeface="Calibri"/>
                <a:ea typeface="Calibri"/>
                <a:cs typeface="Calibri"/>
                <a:sym typeface="Calibri"/>
              </a:rPr>
              <a:t>seguida</a:t>
            </a:r>
            <a:r>
              <a:rPr lang="en-US" sz="1200" b="0" i="0" dirty="0">
                <a:solidFill>
                  <a:schemeClr val="dk1"/>
                </a:solidFill>
                <a:latin typeface="Calibri"/>
                <a:ea typeface="Calibri"/>
                <a:cs typeface="Calibri"/>
                <a:sym typeface="Calibri"/>
              </a:rPr>
              <a:t>, </a:t>
            </a:r>
            <a:r>
              <a:rPr lang="en-US" sz="1200" b="0" i="0" dirty="0" err="1">
                <a:solidFill>
                  <a:schemeClr val="dk1"/>
                </a:solidFill>
                <a:latin typeface="Calibri"/>
                <a:ea typeface="Calibri"/>
                <a:cs typeface="Calibri"/>
                <a:sym typeface="Calibri"/>
              </a:rPr>
              <a:t>essa</a:t>
            </a:r>
            <a:r>
              <a:rPr lang="en-US" sz="1200" b="0" i="0" dirty="0">
                <a:solidFill>
                  <a:schemeClr val="dk1"/>
                </a:solidFill>
                <a:latin typeface="Calibri"/>
                <a:ea typeface="Calibri"/>
                <a:cs typeface="Calibri"/>
                <a:sym typeface="Calibri"/>
              </a:rPr>
              <a:t> </a:t>
            </a:r>
            <a:r>
              <a:rPr lang="en-US" sz="1200" b="0" i="0" dirty="0" err="1">
                <a:solidFill>
                  <a:schemeClr val="dk1"/>
                </a:solidFill>
                <a:latin typeface="Calibri"/>
                <a:ea typeface="Calibri"/>
                <a:cs typeface="Calibri"/>
                <a:sym typeface="Calibri"/>
              </a:rPr>
              <a:t>água</a:t>
            </a:r>
            <a:r>
              <a:rPr lang="en-US" sz="1200" b="0" i="0" dirty="0">
                <a:solidFill>
                  <a:schemeClr val="dk1"/>
                </a:solidFill>
                <a:latin typeface="Calibri"/>
                <a:ea typeface="Calibri"/>
                <a:cs typeface="Calibri"/>
                <a:sym typeface="Calibri"/>
              </a:rPr>
              <a:t> </a:t>
            </a:r>
            <a:r>
              <a:rPr lang="en-US" sz="1200" b="0" i="0" dirty="0" err="1">
                <a:solidFill>
                  <a:schemeClr val="dk1"/>
                </a:solidFill>
                <a:latin typeface="Calibri"/>
                <a:ea typeface="Calibri"/>
                <a:cs typeface="Calibri"/>
                <a:sym typeface="Calibri"/>
              </a:rPr>
              <a:t>flui</a:t>
            </a:r>
            <a:r>
              <a:rPr lang="en-US" sz="1200" b="0" i="0" dirty="0">
                <a:solidFill>
                  <a:schemeClr val="dk1"/>
                </a:solidFill>
                <a:latin typeface="Calibri"/>
                <a:ea typeface="Calibri"/>
                <a:cs typeface="Calibri"/>
                <a:sym typeface="Calibri"/>
              </a:rPr>
              <a:t> de volta para </a:t>
            </a:r>
            <a:r>
              <a:rPr lang="en-US" sz="1200" b="0" i="0" dirty="0" err="1">
                <a:solidFill>
                  <a:schemeClr val="dk1"/>
                </a:solidFill>
                <a:latin typeface="Calibri"/>
                <a:ea typeface="Calibri"/>
                <a:cs typeface="Calibri"/>
                <a:sym typeface="Calibri"/>
              </a:rPr>
              <a:t>os</a:t>
            </a:r>
            <a:r>
              <a:rPr lang="en-US" sz="1200" b="0" i="0" dirty="0">
                <a:solidFill>
                  <a:schemeClr val="dk1"/>
                </a:solidFill>
                <a:latin typeface="Calibri"/>
                <a:ea typeface="Calibri"/>
                <a:cs typeface="Calibri"/>
                <a:sym typeface="Calibri"/>
              </a:rPr>
              <a:t> </a:t>
            </a:r>
            <a:r>
              <a:rPr lang="en-US" sz="1200" b="0" i="0" dirty="0" err="1">
                <a:solidFill>
                  <a:schemeClr val="dk1"/>
                </a:solidFill>
                <a:latin typeface="Calibri"/>
                <a:ea typeface="Calibri"/>
                <a:cs typeface="Calibri"/>
                <a:sym typeface="Calibri"/>
              </a:rPr>
              <a:t>rios</a:t>
            </a:r>
            <a:r>
              <a:rPr lang="en-US" sz="1200" b="0" i="0" dirty="0">
                <a:solidFill>
                  <a:schemeClr val="dk1"/>
                </a:solidFill>
                <a:latin typeface="Calibri"/>
                <a:ea typeface="Calibri"/>
                <a:cs typeface="Calibri"/>
                <a:sym typeface="Calibri"/>
              </a:rPr>
              <a:t> e </a:t>
            </a:r>
            <a:r>
              <a:rPr lang="en-US" sz="1200" b="0" i="0" dirty="0" err="1">
                <a:solidFill>
                  <a:schemeClr val="dk1"/>
                </a:solidFill>
                <a:latin typeface="Calibri"/>
                <a:ea typeface="Calibri"/>
                <a:cs typeface="Calibri"/>
                <a:sym typeface="Calibri"/>
              </a:rPr>
              <a:t>córregos</a:t>
            </a:r>
            <a:r>
              <a:rPr lang="en-US" sz="1200" b="0" i="0" dirty="0">
                <a:solidFill>
                  <a:schemeClr val="dk1"/>
                </a:solidFill>
                <a:latin typeface="Calibri"/>
                <a:ea typeface="Calibri"/>
                <a:cs typeface="Calibri"/>
                <a:sym typeface="Calibri"/>
              </a:rPr>
              <a:t> e </a:t>
            </a:r>
            <a:r>
              <a:rPr lang="en-US" sz="1200" b="0" i="0" dirty="0" err="1">
                <a:solidFill>
                  <a:schemeClr val="dk1"/>
                </a:solidFill>
                <a:latin typeface="Calibri"/>
                <a:ea typeface="Calibri"/>
                <a:cs typeface="Calibri"/>
                <a:sym typeface="Calibri"/>
              </a:rPr>
              <a:t>também</a:t>
            </a:r>
            <a:r>
              <a:rPr lang="en-US" sz="1200" b="0" i="0" dirty="0">
                <a:solidFill>
                  <a:schemeClr val="dk1"/>
                </a:solidFill>
                <a:latin typeface="Calibri"/>
                <a:ea typeface="Calibri"/>
                <a:cs typeface="Calibri"/>
                <a:sym typeface="Calibri"/>
              </a:rPr>
              <a:t> se </a:t>
            </a:r>
            <a:r>
              <a:rPr lang="en-US" sz="1200" b="0" i="0" dirty="0" err="1">
                <a:solidFill>
                  <a:schemeClr val="dk1"/>
                </a:solidFill>
                <a:latin typeface="Calibri"/>
                <a:ea typeface="Calibri"/>
                <a:cs typeface="Calibri"/>
                <a:sym typeface="Calibri"/>
              </a:rPr>
              <a:t>infiltra</a:t>
            </a:r>
            <a:r>
              <a:rPr lang="en-US" sz="1200" b="0" i="0" dirty="0">
                <a:solidFill>
                  <a:schemeClr val="dk1"/>
                </a:solidFill>
                <a:latin typeface="Calibri"/>
                <a:ea typeface="Calibri"/>
                <a:cs typeface="Calibri"/>
                <a:sym typeface="Calibri"/>
              </a:rPr>
              <a:t> no </a:t>
            </a:r>
            <a:r>
              <a:rPr lang="en-US" sz="1200" b="0" i="0" dirty="0" err="1">
                <a:solidFill>
                  <a:schemeClr val="dk1"/>
                </a:solidFill>
                <a:latin typeface="Calibri"/>
                <a:ea typeface="Calibri"/>
                <a:cs typeface="Calibri"/>
                <a:sym typeface="Calibri"/>
              </a:rPr>
              <a:t>subsolo</a:t>
            </a:r>
            <a:r>
              <a:rPr lang="en-US" sz="1200" b="0" i="0" dirty="0">
                <a:solidFill>
                  <a:schemeClr val="dk1"/>
                </a:solidFill>
                <a:latin typeface="Calibri"/>
                <a:ea typeface="Calibri"/>
                <a:cs typeface="Calibri"/>
                <a:sym typeface="Calibri"/>
              </a:rPr>
              <a:t> para </a:t>
            </a:r>
            <a:r>
              <a:rPr lang="en-US" sz="1200" b="0" i="0" dirty="0" err="1">
                <a:solidFill>
                  <a:schemeClr val="dk1"/>
                </a:solidFill>
                <a:latin typeface="Calibri"/>
                <a:ea typeface="Calibri"/>
                <a:cs typeface="Calibri"/>
                <a:sym typeface="Calibri"/>
              </a:rPr>
              <a:t>recarregar</a:t>
            </a:r>
            <a:r>
              <a:rPr lang="en-US" sz="1200" b="0" i="0" dirty="0">
                <a:solidFill>
                  <a:schemeClr val="dk1"/>
                </a:solidFill>
                <a:latin typeface="Calibri"/>
                <a:ea typeface="Calibri"/>
                <a:cs typeface="Calibri"/>
                <a:sym typeface="Calibri"/>
              </a:rPr>
              <a:t> </a:t>
            </a:r>
            <a:r>
              <a:rPr lang="en-US" sz="1200" b="0" i="0" dirty="0" err="1">
                <a:solidFill>
                  <a:schemeClr val="dk1"/>
                </a:solidFill>
                <a:latin typeface="Calibri"/>
                <a:ea typeface="Calibri"/>
                <a:cs typeface="Calibri"/>
                <a:sym typeface="Calibri"/>
              </a:rPr>
              <a:t>os</a:t>
            </a:r>
            <a:r>
              <a:rPr lang="en-US" sz="1200" b="0" i="0" dirty="0">
                <a:solidFill>
                  <a:schemeClr val="dk1"/>
                </a:solidFill>
                <a:latin typeface="Calibri"/>
                <a:ea typeface="Calibri"/>
                <a:cs typeface="Calibri"/>
                <a:sym typeface="Calibri"/>
              </a:rPr>
              <a:t> </a:t>
            </a:r>
            <a:r>
              <a:rPr lang="en-US" sz="1200" b="0" i="0" dirty="0" err="1">
                <a:solidFill>
                  <a:schemeClr val="dk1"/>
                </a:solidFill>
                <a:latin typeface="Calibri"/>
                <a:ea typeface="Calibri"/>
                <a:cs typeface="Calibri"/>
                <a:sym typeface="Calibri"/>
              </a:rPr>
              <a:t>aquíferos</a:t>
            </a:r>
            <a:r>
              <a:rPr lang="en-US" sz="1200" b="0" i="0" dirty="0">
                <a:solidFill>
                  <a:schemeClr val="dk1"/>
                </a:solidFill>
                <a:latin typeface="Calibri"/>
                <a:ea typeface="Calibri"/>
                <a:cs typeface="Calibri"/>
                <a:sym typeface="Calibri"/>
              </a:rPr>
              <a:t>, </a:t>
            </a:r>
            <a:r>
              <a:rPr lang="en-US" sz="1200" b="0" i="0" dirty="0" err="1">
                <a:solidFill>
                  <a:schemeClr val="dk1"/>
                </a:solidFill>
                <a:latin typeface="Calibri"/>
                <a:ea typeface="Calibri"/>
                <a:cs typeface="Calibri"/>
                <a:sym typeface="Calibri"/>
              </a:rPr>
              <a:t>completando</a:t>
            </a:r>
            <a:r>
              <a:rPr lang="en-US" sz="1200" b="0" i="0" dirty="0">
                <a:solidFill>
                  <a:schemeClr val="dk1"/>
                </a:solidFill>
                <a:latin typeface="Calibri"/>
                <a:ea typeface="Calibri"/>
                <a:cs typeface="Calibri"/>
                <a:sym typeface="Calibri"/>
              </a:rPr>
              <a:t> o </a:t>
            </a:r>
            <a:r>
              <a:rPr lang="en-US" sz="1200" b="0" i="0" dirty="0" err="1">
                <a:solidFill>
                  <a:schemeClr val="dk1"/>
                </a:solidFill>
                <a:latin typeface="Calibri"/>
                <a:ea typeface="Calibri"/>
                <a:cs typeface="Calibri"/>
                <a:sym typeface="Calibri"/>
              </a:rPr>
              <a:t>ciclo</a:t>
            </a:r>
            <a:r>
              <a:rPr lang="en-US" sz="1200" b="0" i="0" dirty="0">
                <a:solidFill>
                  <a:schemeClr val="dk1"/>
                </a:solidFill>
                <a:latin typeface="Calibri"/>
                <a:ea typeface="Calibri"/>
                <a:cs typeface="Calibri"/>
                <a:sym typeface="Calibri"/>
              </a:rPr>
              <a:t>. </a:t>
            </a:r>
            <a:r>
              <a:rPr lang="en-US" sz="1200" b="0" i="0" dirty="0" err="1">
                <a:solidFill>
                  <a:schemeClr val="dk1"/>
                </a:solidFill>
                <a:latin typeface="Calibri"/>
                <a:ea typeface="Calibri"/>
                <a:cs typeface="Calibri"/>
                <a:sym typeface="Calibri"/>
              </a:rPr>
              <a:t>Os</a:t>
            </a:r>
            <a:r>
              <a:rPr lang="en-US" sz="1200" b="0" i="0" dirty="0">
                <a:solidFill>
                  <a:schemeClr val="dk1"/>
                </a:solidFill>
                <a:latin typeface="Calibri"/>
                <a:ea typeface="Calibri"/>
                <a:cs typeface="Calibri"/>
                <a:sym typeface="Calibri"/>
              </a:rPr>
              <a:t> </a:t>
            </a:r>
            <a:r>
              <a:rPr lang="en-US" sz="1200" b="0" i="0" dirty="0" err="1">
                <a:solidFill>
                  <a:schemeClr val="dk1"/>
                </a:solidFill>
                <a:latin typeface="Calibri"/>
                <a:ea typeface="Calibri"/>
                <a:cs typeface="Calibri"/>
                <a:sym typeface="Calibri"/>
              </a:rPr>
              <a:t>processos</a:t>
            </a:r>
            <a:r>
              <a:rPr lang="en-US" sz="1200" b="0" i="0" dirty="0">
                <a:solidFill>
                  <a:schemeClr val="dk1"/>
                </a:solidFill>
                <a:latin typeface="Calibri"/>
                <a:ea typeface="Calibri"/>
                <a:cs typeface="Calibri"/>
                <a:sym typeface="Calibri"/>
              </a:rPr>
              <a:t> </a:t>
            </a:r>
            <a:r>
              <a:rPr lang="en-US" sz="1200" b="0" i="0" dirty="0" err="1">
                <a:solidFill>
                  <a:schemeClr val="dk1"/>
                </a:solidFill>
                <a:latin typeface="Calibri"/>
                <a:ea typeface="Calibri"/>
                <a:cs typeface="Calibri"/>
                <a:sym typeface="Calibri"/>
              </a:rPr>
              <a:t>discutidos</a:t>
            </a:r>
            <a:r>
              <a:rPr lang="en-US" sz="1200" b="0" i="0" dirty="0">
                <a:solidFill>
                  <a:schemeClr val="dk1"/>
                </a:solidFill>
                <a:latin typeface="Calibri"/>
                <a:ea typeface="Calibri"/>
                <a:cs typeface="Calibri"/>
                <a:sym typeface="Calibri"/>
              </a:rPr>
              <a:t> </a:t>
            </a:r>
            <a:r>
              <a:rPr lang="en-US" sz="1200" b="0" i="0" dirty="0" err="1">
                <a:solidFill>
                  <a:schemeClr val="dk1"/>
                </a:solidFill>
                <a:latin typeface="Calibri"/>
                <a:ea typeface="Calibri"/>
                <a:cs typeface="Calibri"/>
                <a:sym typeface="Calibri"/>
              </a:rPr>
              <a:t>acima</a:t>
            </a:r>
            <a:r>
              <a:rPr lang="en-US" sz="1200" b="0" i="0" dirty="0">
                <a:solidFill>
                  <a:schemeClr val="dk1"/>
                </a:solidFill>
                <a:latin typeface="Calibri"/>
                <a:ea typeface="Calibri"/>
                <a:cs typeface="Calibri"/>
                <a:sym typeface="Calibri"/>
              </a:rPr>
              <a:t> </a:t>
            </a:r>
            <a:r>
              <a:rPr lang="en-US" sz="1200" b="0" i="0" dirty="0" err="1">
                <a:solidFill>
                  <a:schemeClr val="dk1"/>
                </a:solidFill>
                <a:latin typeface="Calibri"/>
                <a:ea typeface="Calibri"/>
                <a:cs typeface="Calibri"/>
                <a:sym typeface="Calibri"/>
              </a:rPr>
              <a:t>serão</a:t>
            </a:r>
            <a:r>
              <a:rPr lang="en-US" sz="1200" b="0" i="0" dirty="0">
                <a:solidFill>
                  <a:schemeClr val="dk1"/>
                </a:solidFill>
                <a:latin typeface="Calibri"/>
                <a:ea typeface="Calibri"/>
                <a:cs typeface="Calibri"/>
                <a:sym typeface="Calibri"/>
              </a:rPr>
              <a:t> </a:t>
            </a:r>
            <a:r>
              <a:rPr lang="en-US" sz="1200" b="0" i="0" dirty="0" err="1">
                <a:solidFill>
                  <a:schemeClr val="dk1"/>
                </a:solidFill>
                <a:latin typeface="Calibri"/>
                <a:ea typeface="Calibri"/>
                <a:cs typeface="Calibri"/>
                <a:sym typeface="Calibri"/>
              </a:rPr>
              <a:t>revisados</a:t>
            </a:r>
            <a:r>
              <a:rPr lang="en-US" sz="1200" b="0" i="0" dirty="0">
                <a:solidFill>
                  <a:schemeClr val="dk1"/>
                </a:solidFill>
                <a:latin typeface="Calibri"/>
                <a:ea typeface="Calibri"/>
                <a:cs typeface="Calibri"/>
                <a:sym typeface="Calibri"/>
              </a:rPr>
              <a:t> </a:t>
            </a:r>
            <a:r>
              <a:rPr lang="en-US" sz="1200" b="0" i="0" dirty="0" err="1">
                <a:solidFill>
                  <a:schemeClr val="dk1"/>
                </a:solidFill>
                <a:latin typeface="Calibri"/>
                <a:ea typeface="Calibri"/>
                <a:cs typeface="Calibri"/>
                <a:sym typeface="Calibri"/>
              </a:rPr>
              <a:t>durante</a:t>
            </a:r>
            <a:r>
              <a:rPr lang="en-US" sz="1200" b="0" i="0" dirty="0">
                <a:solidFill>
                  <a:schemeClr val="dk1"/>
                </a:solidFill>
                <a:latin typeface="Calibri"/>
                <a:ea typeface="Calibri"/>
                <a:cs typeface="Calibri"/>
                <a:sym typeface="Calibri"/>
              </a:rPr>
              <a:t> </a:t>
            </a:r>
            <a:r>
              <a:rPr lang="en-US" sz="1200" b="0" i="0" dirty="0" err="1">
                <a:solidFill>
                  <a:schemeClr val="dk1"/>
                </a:solidFill>
                <a:latin typeface="Calibri"/>
                <a:ea typeface="Calibri"/>
                <a:cs typeface="Calibri"/>
                <a:sym typeface="Calibri"/>
              </a:rPr>
              <a:t>este</a:t>
            </a:r>
            <a:r>
              <a:rPr lang="en-US" sz="1200" b="0" i="0" dirty="0">
                <a:solidFill>
                  <a:schemeClr val="dk1"/>
                </a:solidFill>
                <a:latin typeface="Calibri"/>
                <a:ea typeface="Calibri"/>
                <a:cs typeface="Calibri"/>
                <a:sym typeface="Calibri"/>
              </a:rPr>
              <a:t> </a:t>
            </a:r>
            <a:r>
              <a:rPr lang="en-US" sz="1200" b="0" i="0" dirty="0" err="1">
                <a:solidFill>
                  <a:schemeClr val="dk1"/>
                </a:solidFill>
                <a:latin typeface="Calibri"/>
                <a:ea typeface="Calibri"/>
                <a:cs typeface="Calibri"/>
                <a:sym typeface="Calibri"/>
              </a:rPr>
              <a:t>módulo</a:t>
            </a:r>
            <a:r>
              <a:rPr lang="en-US" sz="1200" b="0" i="0" dirty="0">
                <a:solidFill>
                  <a:schemeClr val="dk1"/>
                </a:solidFill>
                <a:latin typeface="Calibri"/>
                <a:ea typeface="Calibri"/>
                <a:cs typeface="Calibri"/>
                <a:sym typeface="Calibri"/>
              </a:rPr>
              <a:t>.</a:t>
            </a:r>
            <a:endParaRPr dirty="0"/>
          </a:p>
          <a:p>
            <a:pPr marL="0" lvl="0" indent="0" algn="l" rtl="0">
              <a:spcBef>
                <a:spcPts val="0"/>
              </a:spcBef>
              <a:spcAft>
                <a:spcPts val="0"/>
              </a:spcAft>
              <a:buNone/>
            </a:pPr>
            <a:endParaRPr dirty="0"/>
          </a:p>
        </p:txBody>
      </p:sp>
      <p:sp>
        <p:nvSpPr>
          <p:cNvPr id="92" name="Google Shape;92;p3: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3</a:t>
            </a:fld>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0"/>
        <p:cNvGrpSpPr/>
        <p:nvPr/>
      </p:nvGrpSpPr>
      <p:grpSpPr>
        <a:xfrm>
          <a:off x="0" y="0"/>
          <a:ext cx="0" cy="0"/>
          <a:chOff x="0" y="0"/>
          <a:chExt cx="0" cy="0"/>
        </a:xfrm>
      </p:grpSpPr>
      <p:sp>
        <p:nvSpPr>
          <p:cNvPr id="101" name="Google Shape;101;p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02" name="Google Shape;102;p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Onde e de que forma existe água na Terra? Aproximadamente 97% da água da Terra está nos oceanos. E ela existe na forma de água salgada. A água doce, que é essencial para a sobrevivência dos seres vivos, ocupa uma pequena parcela de 2,5%. A maior parte desse recurso de água doce está nas geleiras e calotas polares da Terra. Depois das geleiras, a água doce também é encontrada no subsolo, em aquíferos confinados ou não confinados. Ela também pode ser encontrada na superfície da Terra em rios, lagos, lagoas e pântanos. Também é importante saber que a água também está presente nos seres vivos e na atmosfera como vapor de água. Entretanto, essa parcela é inferior a 1% do total de água doce disponível na Terra.</a:t>
            </a:r>
            <a:endParaRPr/>
          </a:p>
          <a:p>
            <a:pPr marL="0" lvl="0" indent="0" algn="l" rtl="0">
              <a:spcBef>
                <a:spcPts val="0"/>
              </a:spcBef>
              <a:spcAft>
                <a:spcPts val="0"/>
              </a:spcAft>
              <a:buNone/>
            </a:pPr>
            <a:endParaRPr/>
          </a:p>
        </p:txBody>
      </p:sp>
      <p:sp>
        <p:nvSpPr>
          <p:cNvPr id="103" name="Google Shape;103;p4: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4</a:t>
            </a:fld>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1"/>
        <p:cNvGrpSpPr/>
        <p:nvPr/>
      </p:nvGrpSpPr>
      <p:grpSpPr>
        <a:xfrm>
          <a:off x="0" y="0"/>
          <a:ext cx="0" cy="0"/>
          <a:chOff x="0" y="0"/>
          <a:chExt cx="0" cy="0"/>
        </a:xfrm>
      </p:grpSpPr>
      <p:sp>
        <p:nvSpPr>
          <p:cNvPr id="112" name="Google Shape;112;p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13" name="Google Shape;113;p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dirty="0"/>
              <a:t>Quais </a:t>
            </a:r>
            <a:r>
              <a:rPr lang="en-US" dirty="0" err="1"/>
              <a:t>são</a:t>
            </a:r>
            <a:r>
              <a:rPr lang="en-US" dirty="0"/>
              <a:t> </a:t>
            </a:r>
            <a:r>
              <a:rPr lang="en-US" dirty="0" err="1"/>
              <a:t>os</a:t>
            </a:r>
            <a:r>
              <a:rPr lang="en-US" dirty="0"/>
              <a:t> </a:t>
            </a:r>
            <a:r>
              <a:rPr lang="en-US" dirty="0" err="1"/>
              <a:t>principais</a:t>
            </a:r>
            <a:r>
              <a:rPr lang="en-US" dirty="0"/>
              <a:t> </a:t>
            </a:r>
            <a:r>
              <a:rPr lang="en-US" dirty="0" err="1"/>
              <a:t>desafios</a:t>
            </a:r>
            <a:r>
              <a:rPr lang="en-US" dirty="0"/>
              <a:t> </a:t>
            </a:r>
            <a:r>
              <a:rPr lang="en-US" dirty="0" err="1"/>
              <a:t>quando</a:t>
            </a:r>
            <a:r>
              <a:rPr lang="en-US" dirty="0"/>
              <a:t> se </a:t>
            </a:r>
            <a:r>
              <a:rPr lang="en-US" dirty="0" err="1"/>
              <a:t>trata</a:t>
            </a:r>
            <a:r>
              <a:rPr lang="en-US" dirty="0"/>
              <a:t> da </a:t>
            </a:r>
            <a:r>
              <a:rPr lang="en-US" dirty="0" err="1"/>
              <a:t>utilização</a:t>
            </a:r>
            <a:r>
              <a:rPr lang="en-US" dirty="0"/>
              <a:t> </a:t>
            </a:r>
            <a:r>
              <a:rPr lang="en-US" dirty="0" err="1"/>
              <a:t>sustentável</a:t>
            </a:r>
            <a:r>
              <a:rPr lang="en-US" dirty="0"/>
              <a:t> dos </a:t>
            </a:r>
            <a:r>
              <a:rPr lang="en-US" dirty="0" err="1"/>
              <a:t>escassos</a:t>
            </a:r>
            <a:r>
              <a:rPr lang="en-US" dirty="0"/>
              <a:t> </a:t>
            </a:r>
            <a:r>
              <a:rPr lang="en-US" dirty="0" err="1"/>
              <a:t>recursos</a:t>
            </a:r>
            <a:r>
              <a:rPr lang="en-US" dirty="0"/>
              <a:t> </a:t>
            </a:r>
            <a:r>
              <a:rPr lang="en-US" dirty="0" err="1"/>
              <a:t>hídricos</a:t>
            </a:r>
            <a:r>
              <a:rPr lang="en-US" dirty="0"/>
              <a:t>? </a:t>
            </a:r>
            <a:r>
              <a:rPr lang="en-US" sz="1200" dirty="0"/>
              <a:t>3 </a:t>
            </a:r>
            <a:r>
              <a:rPr lang="en-US" sz="1200" dirty="0" err="1"/>
              <a:t>em</a:t>
            </a:r>
            <a:r>
              <a:rPr lang="en-US" sz="1200" dirty="0"/>
              <a:t> </a:t>
            </a:r>
            <a:r>
              <a:rPr lang="en-US" sz="1200" dirty="0" err="1"/>
              <a:t>cada</a:t>
            </a:r>
            <a:r>
              <a:rPr lang="en-US" sz="1200" dirty="0"/>
              <a:t> 10 </a:t>
            </a:r>
            <a:r>
              <a:rPr lang="en-US" sz="1200" dirty="0" err="1"/>
              <a:t>pessoas</a:t>
            </a:r>
            <a:r>
              <a:rPr lang="en-US" sz="1200" dirty="0"/>
              <a:t> </a:t>
            </a:r>
            <a:r>
              <a:rPr lang="en-US" sz="1200" dirty="0" err="1"/>
              <a:t>não</a:t>
            </a:r>
            <a:r>
              <a:rPr lang="en-US" sz="1200" dirty="0"/>
              <a:t> </a:t>
            </a:r>
            <a:r>
              <a:rPr lang="en-US" sz="1200" dirty="0" err="1"/>
              <a:t>têm</a:t>
            </a:r>
            <a:r>
              <a:rPr lang="en-US" sz="1200" dirty="0"/>
              <a:t> </a:t>
            </a:r>
            <a:r>
              <a:rPr lang="en-US" sz="1200" b="1" dirty="0" err="1"/>
              <a:t>acesso</a:t>
            </a:r>
            <a:r>
              <a:rPr lang="en-US" sz="1200" b="1" dirty="0"/>
              <a:t> a </a:t>
            </a:r>
            <a:r>
              <a:rPr lang="en-US" sz="1200" dirty="0" err="1"/>
              <a:t>serviços</a:t>
            </a:r>
            <a:r>
              <a:rPr lang="en-US" sz="1200" dirty="0"/>
              <a:t> de </a:t>
            </a:r>
            <a:r>
              <a:rPr lang="en-US" sz="1200" b="1" dirty="0" err="1"/>
              <a:t>água</a:t>
            </a:r>
            <a:r>
              <a:rPr lang="en-US" sz="1200" b="1" dirty="0"/>
              <a:t> </a:t>
            </a:r>
            <a:r>
              <a:rPr lang="en-US" sz="1200" b="1" dirty="0" err="1"/>
              <a:t>potável</a:t>
            </a:r>
            <a:r>
              <a:rPr lang="en-US" sz="1200" b="1" dirty="0"/>
              <a:t> </a:t>
            </a:r>
            <a:r>
              <a:rPr lang="en-US" sz="1200" b="1" dirty="0" err="1"/>
              <a:t>gerenciados</a:t>
            </a:r>
            <a:r>
              <a:rPr lang="en-US" sz="1200" b="1" dirty="0"/>
              <a:t> com </a:t>
            </a:r>
            <a:r>
              <a:rPr lang="en-US" sz="1200" b="1" dirty="0" err="1"/>
              <a:t>segurança</a:t>
            </a:r>
            <a:r>
              <a:rPr lang="en-US" sz="1200" dirty="0"/>
              <a:t>. A </a:t>
            </a:r>
            <a:r>
              <a:rPr lang="en-US" sz="1200" dirty="0" err="1"/>
              <a:t>gestão</a:t>
            </a:r>
            <a:r>
              <a:rPr lang="en-US" sz="1200" dirty="0"/>
              <a:t> </a:t>
            </a:r>
            <a:r>
              <a:rPr lang="en-US" sz="1200" dirty="0" err="1"/>
              <a:t>segura</a:t>
            </a:r>
            <a:r>
              <a:rPr lang="en-US" sz="1200" dirty="0"/>
              <a:t> </a:t>
            </a:r>
            <a:r>
              <a:rPr lang="en-US" sz="1200" dirty="0" err="1"/>
              <a:t>refere</a:t>
            </a:r>
            <a:r>
              <a:rPr lang="en-US" sz="1200" dirty="0"/>
              <a:t>-se à </a:t>
            </a:r>
            <a:r>
              <a:rPr lang="en-US" sz="1200" dirty="0" err="1"/>
              <a:t>água</a:t>
            </a:r>
            <a:r>
              <a:rPr lang="en-US" sz="1200" dirty="0"/>
              <a:t> </a:t>
            </a:r>
            <a:r>
              <a:rPr lang="en-US" sz="1200" dirty="0" err="1"/>
              <a:t>não</a:t>
            </a:r>
            <a:r>
              <a:rPr lang="en-US" sz="1200" dirty="0"/>
              <a:t> </a:t>
            </a:r>
            <a:r>
              <a:rPr lang="en-US" sz="1200" dirty="0" err="1"/>
              <a:t>contaminada</a:t>
            </a:r>
            <a:r>
              <a:rPr lang="en-US" sz="1200" dirty="0"/>
              <a:t> que </a:t>
            </a:r>
            <a:r>
              <a:rPr lang="en-US" sz="1200" dirty="0" err="1"/>
              <a:t>pode</a:t>
            </a:r>
            <a:r>
              <a:rPr lang="en-US" sz="1200" dirty="0"/>
              <a:t> ser </a:t>
            </a:r>
            <a:r>
              <a:rPr lang="en-US" sz="1200" dirty="0" err="1"/>
              <a:t>acessada</a:t>
            </a:r>
            <a:r>
              <a:rPr lang="en-US" sz="1200" dirty="0"/>
              <a:t> a </a:t>
            </a:r>
            <a:r>
              <a:rPr lang="en-US" sz="1200" dirty="0" err="1"/>
              <a:t>distâncias</a:t>
            </a:r>
            <a:r>
              <a:rPr lang="en-US" sz="1200" dirty="0"/>
              <a:t> </a:t>
            </a:r>
            <a:r>
              <a:rPr lang="en-US" sz="1200" dirty="0" err="1"/>
              <a:t>razoáveis</a:t>
            </a:r>
            <a:r>
              <a:rPr lang="en-US" sz="1200" dirty="0"/>
              <a:t>. </a:t>
            </a:r>
            <a:r>
              <a:rPr lang="en-US" sz="1200" b="1" dirty="0"/>
              <a:t>A </a:t>
            </a:r>
            <a:r>
              <a:rPr lang="en-US" sz="1200" b="1" dirty="0" err="1"/>
              <a:t>escassez</a:t>
            </a:r>
            <a:r>
              <a:rPr lang="en-US" sz="1200" b="1" dirty="0"/>
              <a:t> de </a:t>
            </a:r>
            <a:r>
              <a:rPr lang="en-US" sz="1200" b="1" dirty="0" err="1"/>
              <a:t>água</a:t>
            </a:r>
            <a:r>
              <a:rPr lang="en-US" sz="1200" b="1" dirty="0"/>
              <a:t> </a:t>
            </a:r>
            <a:r>
              <a:rPr lang="en-US" sz="1200" dirty="0" err="1"/>
              <a:t>afeta</a:t>
            </a:r>
            <a:r>
              <a:rPr lang="en-US" sz="1200" dirty="0"/>
              <a:t> </a:t>
            </a:r>
            <a:r>
              <a:rPr lang="en-US" sz="1200" dirty="0" err="1"/>
              <a:t>mais</a:t>
            </a:r>
            <a:r>
              <a:rPr lang="en-US" sz="1200" dirty="0"/>
              <a:t> de 40% da </a:t>
            </a:r>
            <a:r>
              <a:rPr lang="en-US" sz="1200" dirty="0" err="1"/>
              <a:t>população</a:t>
            </a:r>
            <a:r>
              <a:rPr lang="en-US" sz="1200" dirty="0"/>
              <a:t> global e, </a:t>
            </a:r>
            <a:r>
              <a:rPr lang="en-US" sz="1200" dirty="0" err="1"/>
              <a:t>segundo</a:t>
            </a:r>
            <a:r>
              <a:rPr lang="en-US" sz="1200" dirty="0"/>
              <a:t> as </a:t>
            </a:r>
            <a:r>
              <a:rPr lang="en-US" sz="1200" dirty="0" err="1"/>
              <a:t>projeções</a:t>
            </a:r>
            <a:r>
              <a:rPr lang="en-US" sz="1200" dirty="0"/>
              <a:t>, </a:t>
            </a:r>
            <a:r>
              <a:rPr lang="en-US" sz="1200" dirty="0" err="1"/>
              <a:t>só</a:t>
            </a:r>
            <a:r>
              <a:rPr lang="en-US" sz="1200" dirty="0"/>
              <a:t> </a:t>
            </a:r>
            <a:r>
              <a:rPr lang="en-US" sz="1200" dirty="0" err="1"/>
              <a:t>tende</a:t>
            </a:r>
            <a:r>
              <a:rPr lang="en-US" sz="1200" dirty="0"/>
              <a:t> a </a:t>
            </a:r>
            <a:r>
              <a:rPr lang="en-US" sz="1200" dirty="0" err="1"/>
              <a:t>aumentar</a:t>
            </a:r>
            <a:r>
              <a:rPr lang="en-US" sz="1200" dirty="0"/>
              <a:t>. Essa </a:t>
            </a:r>
            <a:r>
              <a:rPr lang="en-US" sz="1200" dirty="0" err="1"/>
              <a:t>escassez</a:t>
            </a:r>
            <a:r>
              <a:rPr lang="en-US" sz="1200" dirty="0"/>
              <a:t> </a:t>
            </a:r>
            <a:r>
              <a:rPr lang="en-US" sz="1200" dirty="0" err="1"/>
              <a:t>pode</a:t>
            </a:r>
            <a:r>
              <a:rPr lang="en-US" sz="1200" dirty="0"/>
              <a:t> ser </a:t>
            </a:r>
            <a:r>
              <a:rPr lang="en-US" sz="1200" dirty="0" err="1"/>
              <a:t>interpretada</a:t>
            </a:r>
            <a:r>
              <a:rPr lang="en-US" sz="1200" dirty="0"/>
              <a:t> de </a:t>
            </a:r>
            <a:r>
              <a:rPr lang="en-US" dirty="0" err="1"/>
              <a:t>três</a:t>
            </a:r>
            <a:r>
              <a:rPr lang="en-US" dirty="0"/>
              <a:t> </a:t>
            </a:r>
            <a:r>
              <a:rPr lang="en-US" sz="1200" dirty="0" err="1"/>
              <a:t>maneiras</a:t>
            </a:r>
            <a:r>
              <a:rPr lang="en-US" sz="1200" dirty="0"/>
              <a:t>. Primeiro, </a:t>
            </a:r>
            <a:r>
              <a:rPr lang="en-US" sz="1200" dirty="0" err="1"/>
              <a:t>em</a:t>
            </a:r>
            <a:r>
              <a:rPr lang="en-US" sz="1200" dirty="0"/>
              <a:t> </a:t>
            </a:r>
            <a:r>
              <a:rPr lang="en-US" sz="1200" dirty="0" err="1"/>
              <a:t>termos</a:t>
            </a:r>
            <a:r>
              <a:rPr lang="en-US" sz="1200" dirty="0"/>
              <a:t> de </a:t>
            </a:r>
            <a:r>
              <a:rPr lang="en-US" sz="1200" dirty="0" err="1"/>
              <a:t>falta</a:t>
            </a:r>
            <a:r>
              <a:rPr lang="en-US" sz="1200" dirty="0"/>
              <a:t> de </a:t>
            </a:r>
            <a:r>
              <a:rPr lang="en-US" sz="1200" dirty="0" err="1"/>
              <a:t>disponibilidade</a:t>
            </a:r>
            <a:r>
              <a:rPr lang="en-US" sz="1200" dirty="0"/>
              <a:t> de </a:t>
            </a:r>
            <a:r>
              <a:rPr lang="en-US" sz="1200" dirty="0" err="1"/>
              <a:t>água</a:t>
            </a:r>
            <a:r>
              <a:rPr lang="en-US" sz="1200" dirty="0"/>
              <a:t>. Segundo, </a:t>
            </a:r>
            <a:r>
              <a:rPr lang="en-US" sz="1200" dirty="0" err="1"/>
              <a:t>em</a:t>
            </a:r>
            <a:r>
              <a:rPr lang="en-US" sz="1200" dirty="0"/>
              <a:t> </a:t>
            </a:r>
            <a:r>
              <a:rPr lang="en-US" sz="1200" dirty="0" err="1"/>
              <a:t>termos</a:t>
            </a:r>
            <a:r>
              <a:rPr lang="en-US" sz="1200" dirty="0"/>
              <a:t> da </a:t>
            </a:r>
            <a:r>
              <a:rPr lang="en-US" sz="1200" dirty="0" err="1"/>
              <a:t>falta</a:t>
            </a:r>
            <a:r>
              <a:rPr lang="en-US" sz="1200" dirty="0"/>
              <a:t> de </a:t>
            </a:r>
            <a:r>
              <a:rPr lang="en-US" sz="1200" dirty="0" err="1"/>
              <a:t>infraestrutura</a:t>
            </a:r>
            <a:r>
              <a:rPr lang="en-US" sz="1200" dirty="0"/>
              <a:t> para </a:t>
            </a:r>
            <a:r>
              <a:rPr lang="en-US" sz="1200" dirty="0" err="1"/>
              <a:t>fornecer</a:t>
            </a:r>
            <a:r>
              <a:rPr lang="en-US" sz="1200" dirty="0"/>
              <a:t> e </a:t>
            </a:r>
            <a:r>
              <a:rPr lang="en-US" sz="1200" dirty="0" err="1"/>
              <a:t>tratar</a:t>
            </a:r>
            <a:r>
              <a:rPr lang="en-US" sz="1200" dirty="0"/>
              <a:t> a </a:t>
            </a:r>
            <a:r>
              <a:rPr lang="en-US" sz="1200" dirty="0" err="1"/>
              <a:t>água</a:t>
            </a:r>
            <a:r>
              <a:rPr lang="en-US" sz="1200" dirty="0"/>
              <a:t> para as </a:t>
            </a:r>
            <a:r>
              <a:rPr lang="en-US" sz="1200" dirty="0" err="1"/>
              <a:t>massas</a:t>
            </a:r>
            <a:r>
              <a:rPr lang="en-US" sz="1200" dirty="0"/>
              <a:t>. </a:t>
            </a:r>
            <a:r>
              <a:rPr lang="en-US" sz="1200" dirty="0" err="1"/>
              <a:t>Terceiro</a:t>
            </a:r>
            <a:r>
              <a:rPr lang="en-US" sz="1200" dirty="0"/>
              <a:t>, </a:t>
            </a:r>
            <a:r>
              <a:rPr lang="en-US" sz="1200" dirty="0" err="1"/>
              <a:t>em</a:t>
            </a:r>
            <a:r>
              <a:rPr lang="en-US" sz="1200" dirty="0"/>
              <a:t> </a:t>
            </a:r>
            <a:r>
              <a:rPr lang="en-US" sz="1200" dirty="0" err="1"/>
              <a:t>termos</a:t>
            </a:r>
            <a:r>
              <a:rPr lang="en-US" sz="1200" dirty="0"/>
              <a:t> de </a:t>
            </a:r>
            <a:r>
              <a:rPr lang="en-US" sz="1200" dirty="0" err="1"/>
              <a:t>falha</a:t>
            </a:r>
            <a:r>
              <a:rPr lang="en-US" sz="1200" dirty="0"/>
              <a:t> de </a:t>
            </a:r>
            <a:r>
              <a:rPr lang="en-US" sz="1200" dirty="0" err="1"/>
              <a:t>políticas</a:t>
            </a:r>
            <a:r>
              <a:rPr lang="en-US" sz="1200" dirty="0"/>
              <a:t> e </a:t>
            </a:r>
            <a:r>
              <a:rPr lang="en-US" sz="1200" dirty="0" err="1"/>
              <a:t>instituições</a:t>
            </a:r>
            <a:r>
              <a:rPr lang="en-US" sz="1200" dirty="0"/>
              <a:t> que </a:t>
            </a:r>
            <a:r>
              <a:rPr lang="en-US" sz="1200" dirty="0" err="1"/>
              <a:t>levaram</a:t>
            </a:r>
            <a:r>
              <a:rPr lang="en-US" sz="1200" dirty="0"/>
              <a:t> à </a:t>
            </a:r>
            <a:r>
              <a:rPr lang="en-US" sz="1200" dirty="0" err="1"/>
              <a:t>escassez</a:t>
            </a:r>
            <a:r>
              <a:rPr lang="en-US" sz="1200" dirty="0"/>
              <a:t>. Mais de 1,7 </a:t>
            </a:r>
            <a:r>
              <a:rPr lang="en-US" sz="1200" dirty="0" err="1"/>
              <a:t>bilhão</a:t>
            </a:r>
            <a:r>
              <a:rPr lang="en-US" sz="1200" dirty="0"/>
              <a:t> de </a:t>
            </a:r>
            <a:r>
              <a:rPr lang="en-US" sz="1200" dirty="0" err="1"/>
              <a:t>pessoas</a:t>
            </a:r>
            <a:r>
              <a:rPr lang="en-US" sz="1200" dirty="0"/>
              <a:t> </a:t>
            </a:r>
            <a:r>
              <a:rPr lang="en-US" sz="1200" dirty="0" err="1"/>
              <a:t>vivem</a:t>
            </a:r>
            <a:r>
              <a:rPr lang="en-US" sz="1200" dirty="0"/>
              <a:t> </a:t>
            </a:r>
            <a:r>
              <a:rPr lang="en-US" sz="1200" dirty="0" err="1"/>
              <a:t>atualmente</a:t>
            </a:r>
            <a:r>
              <a:rPr lang="en-US" sz="1200" dirty="0"/>
              <a:t> </a:t>
            </a:r>
            <a:r>
              <a:rPr lang="en-US" sz="1200" dirty="0" err="1"/>
              <a:t>em</a:t>
            </a:r>
            <a:r>
              <a:rPr lang="en-US" sz="1200" dirty="0"/>
              <a:t> </a:t>
            </a:r>
            <a:r>
              <a:rPr lang="en-US" sz="1200" dirty="0" err="1"/>
              <a:t>bacias</a:t>
            </a:r>
            <a:r>
              <a:rPr lang="en-US" sz="1200" dirty="0"/>
              <a:t> </a:t>
            </a:r>
            <a:r>
              <a:rPr lang="en-US" sz="1200" dirty="0" err="1"/>
              <a:t>hidrográficas</a:t>
            </a:r>
            <a:r>
              <a:rPr lang="en-US" sz="1200" dirty="0"/>
              <a:t> </a:t>
            </a:r>
            <a:r>
              <a:rPr lang="en-US" sz="1200" dirty="0" err="1"/>
              <a:t>onde</a:t>
            </a:r>
            <a:r>
              <a:rPr lang="en-US" sz="1200" dirty="0"/>
              <a:t> </a:t>
            </a:r>
            <a:r>
              <a:rPr lang="en-US" sz="1200" b="1" dirty="0"/>
              <a:t>o </a:t>
            </a:r>
            <a:r>
              <a:rPr lang="en-US" sz="1200" b="1" dirty="0" err="1"/>
              <a:t>uso</a:t>
            </a:r>
            <a:r>
              <a:rPr lang="en-US" sz="1200" b="1" dirty="0"/>
              <a:t> da </a:t>
            </a:r>
            <a:r>
              <a:rPr lang="en-US" sz="1200" b="1" dirty="0" err="1"/>
              <a:t>água</a:t>
            </a:r>
            <a:r>
              <a:rPr lang="en-US" sz="1200" b="1" dirty="0"/>
              <a:t> </a:t>
            </a:r>
            <a:r>
              <a:rPr lang="en-US" sz="1200" b="1" dirty="0" err="1"/>
              <a:t>excede</a:t>
            </a:r>
            <a:r>
              <a:rPr lang="en-US" sz="1200" b="1" dirty="0"/>
              <a:t> a </a:t>
            </a:r>
            <a:r>
              <a:rPr lang="en-US" sz="1200" b="1" dirty="0" err="1"/>
              <a:t>recarga</a:t>
            </a:r>
            <a:r>
              <a:rPr lang="en-US" sz="1200" dirty="0"/>
              <a:t>. Em </a:t>
            </a:r>
            <a:r>
              <a:rPr lang="en-US" sz="1200" dirty="0" err="1"/>
              <a:t>outras</a:t>
            </a:r>
            <a:r>
              <a:rPr lang="en-US" sz="1200" dirty="0"/>
              <a:t> </a:t>
            </a:r>
            <a:r>
              <a:rPr lang="en-US" sz="1200" dirty="0" err="1"/>
              <a:t>palavras</a:t>
            </a:r>
            <a:r>
              <a:rPr lang="en-US" sz="1200" dirty="0"/>
              <a:t>, a </a:t>
            </a:r>
            <a:r>
              <a:rPr lang="en-US" sz="1200" dirty="0" err="1"/>
              <a:t>água</a:t>
            </a:r>
            <a:r>
              <a:rPr lang="en-US" sz="1200" dirty="0"/>
              <a:t> </a:t>
            </a:r>
            <a:r>
              <a:rPr lang="en-US" sz="1200" dirty="0" err="1"/>
              <a:t>está</a:t>
            </a:r>
            <a:r>
              <a:rPr lang="en-US" sz="1200" dirty="0"/>
              <a:t> </a:t>
            </a:r>
            <a:r>
              <a:rPr lang="en-US" sz="1200" dirty="0" err="1"/>
              <a:t>sendo</a:t>
            </a:r>
            <a:r>
              <a:rPr lang="en-US" sz="1200" dirty="0"/>
              <a:t> </a:t>
            </a:r>
            <a:r>
              <a:rPr lang="en-US" sz="1200" dirty="0" err="1"/>
              <a:t>captada</a:t>
            </a:r>
            <a:r>
              <a:rPr lang="en-US" sz="1200" dirty="0"/>
              <a:t> </a:t>
            </a:r>
            <a:r>
              <a:rPr lang="en-US" sz="1200" dirty="0" err="1"/>
              <a:t>em</a:t>
            </a:r>
            <a:r>
              <a:rPr lang="en-US" sz="1200" dirty="0"/>
              <a:t> um </a:t>
            </a:r>
            <a:r>
              <a:rPr lang="en-US" sz="1200" dirty="0" err="1"/>
              <a:t>ritmo</a:t>
            </a:r>
            <a:r>
              <a:rPr lang="en-US" sz="1200" dirty="0"/>
              <a:t> </a:t>
            </a:r>
            <a:r>
              <a:rPr lang="en-US" sz="1200" dirty="0" err="1"/>
              <a:t>mais</a:t>
            </a:r>
            <a:r>
              <a:rPr lang="en-US" sz="1200" dirty="0"/>
              <a:t> </a:t>
            </a:r>
            <a:r>
              <a:rPr lang="en-US" sz="1200" dirty="0" err="1"/>
              <a:t>rápido</a:t>
            </a:r>
            <a:r>
              <a:rPr lang="en-US" sz="1200" dirty="0"/>
              <a:t> do que a taxa de </a:t>
            </a:r>
            <a:r>
              <a:rPr lang="en-US" sz="1200" dirty="0" err="1"/>
              <a:t>reposição</a:t>
            </a:r>
            <a:r>
              <a:rPr lang="en-US" sz="1200" dirty="0"/>
              <a:t> </a:t>
            </a:r>
            <a:r>
              <a:rPr lang="en-US" sz="1200" dirty="0" err="1"/>
              <a:t>em</a:t>
            </a:r>
            <a:r>
              <a:rPr lang="en-US" sz="1200" dirty="0"/>
              <a:t> </a:t>
            </a:r>
            <a:r>
              <a:rPr lang="en-US" sz="1200" dirty="0" err="1"/>
              <a:t>muitas</a:t>
            </a:r>
            <a:r>
              <a:rPr lang="en-US" sz="1200" dirty="0"/>
              <a:t> partes do </a:t>
            </a:r>
            <a:r>
              <a:rPr lang="en-US" sz="1200" dirty="0" err="1"/>
              <a:t>mundo</a:t>
            </a:r>
            <a:r>
              <a:rPr lang="en-US" sz="1200" dirty="0"/>
              <a:t>. Mais de 80% das </a:t>
            </a:r>
            <a:r>
              <a:rPr lang="en-US" sz="1200" dirty="0" err="1"/>
              <a:t>águas</a:t>
            </a:r>
            <a:r>
              <a:rPr lang="en-US" sz="1200" dirty="0"/>
              <a:t> </a:t>
            </a:r>
            <a:r>
              <a:rPr lang="en-US" sz="1200" dirty="0" err="1"/>
              <a:t>residuais</a:t>
            </a:r>
            <a:r>
              <a:rPr lang="en-US" sz="1200" dirty="0"/>
              <a:t> </a:t>
            </a:r>
            <a:r>
              <a:rPr lang="en-US" sz="1200" dirty="0" err="1"/>
              <a:t>resultantes</a:t>
            </a:r>
            <a:r>
              <a:rPr lang="en-US" sz="1200" dirty="0"/>
              <a:t> das </a:t>
            </a:r>
            <a:r>
              <a:rPr lang="en-US" sz="1200" dirty="0" err="1"/>
              <a:t>atividades</a:t>
            </a:r>
            <a:r>
              <a:rPr lang="en-US" sz="1200" dirty="0"/>
              <a:t> </a:t>
            </a:r>
            <a:r>
              <a:rPr lang="en-US" sz="1200" dirty="0" err="1"/>
              <a:t>humanas</a:t>
            </a:r>
            <a:r>
              <a:rPr lang="en-US" sz="1200" dirty="0"/>
              <a:t> </a:t>
            </a:r>
            <a:r>
              <a:rPr lang="en-US" sz="1200" dirty="0" err="1"/>
              <a:t>são</a:t>
            </a:r>
            <a:r>
              <a:rPr lang="en-US" sz="1200" dirty="0"/>
              <a:t> </a:t>
            </a:r>
            <a:r>
              <a:rPr lang="en-US" sz="1200" b="1" dirty="0" err="1"/>
              <a:t>despejadas</a:t>
            </a:r>
            <a:r>
              <a:rPr lang="en-US" sz="1200" b="1" dirty="0"/>
              <a:t> </a:t>
            </a:r>
            <a:r>
              <a:rPr lang="en-US" sz="1200" b="1" dirty="0" err="1"/>
              <a:t>nos</a:t>
            </a:r>
            <a:r>
              <a:rPr lang="en-US" sz="1200" b="1" dirty="0"/>
              <a:t> </a:t>
            </a:r>
            <a:r>
              <a:rPr lang="en-US" sz="1200" b="1" dirty="0" err="1"/>
              <a:t>rios</a:t>
            </a:r>
            <a:r>
              <a:rPr lang="en-US" sz="1200" b="1" dirty="0"/>
              <a:t> </a:t>
            </a:r>
            <a:r>
              <a:rPr lang="en-US" sz="1200" b="1" dirty="0" err="1"/>
              <a:t>ou</a:t>
            </a:r>
            <a:r>
              <a:rPr lang="en-US" sz="1200" b="1" dirty="0"/>
              <a:t> no mar </a:t>
            </a:r>
            <a:r>
              <a:rPr lang="en-US" sz="1200" b="1" dirty="0" err="1"/>
              <a:t>sem</a:t>
            </a:r>
            <a:r>
              <a:rPr lang="en-US" sz="1200" b="1" dirty="0"/>
              <a:t> a </a:t>
            </a:r>
            <a:r>
              <a:rPr lang="en-US" sz="1200" b="1" dirty="0" err="1"/>
              <a:t>remoção</a:t>
            </a:r>
            <a:r>
              <a:rPr lang="en-US" sz="1200" b="1" dirty="0"/>
              <a:t> de </a:t>
            </a:r>
            <a:r>
              <a:rPr lang="en-US" sz="1200" b="1" dirty="0" err="1"/>
              <a:t>nenhum</a:t>
            </a:r>
            <a:r>
              <a:rPr lang="en-US" sz="1200" b="1" dirty="0"/>
              <a:t> </a:t>
            </a:r>
            <a:r>
              <a:rPr lang="en-US" sz="1200" b="1" dirty="0" err="1"/>
              <a:t>contaminante</a:t>
            </a:r>
            <a:r>
              <a:rPr lang="en-US" sz="1200" b="1" dirty="0"/>
              <a:t>. </a:t>
            </a:r>
            <a:r>
              <a:rPr lang="en-US" sz="1200" dirty="0"/>
              <a:t>Por </a:t>
            </a:r>
            <a:r>
              <a:rPr lang="en-US" sz="1200" dirty="0" err="1"/>
              <a:t>fim</a:t>
            </a:r>
            <a:r>
              <a:rPr lang="en-US" sz="1200" dirty="0"/>
              <a:t>, as </a:t>
            </a:r>
            <a:r>
              <a:rPr lang="en-US" sz="1200" dirty="0" err="1"/>
              <a:t>enchentes</a:t>
            </a:r>
            <a:r>
              <a:rPr lang="en-US" sz="1200" dirty="0"/>
              <a:t> e outros </a:t>
            </a:r>
            <a:r>
              <a:rPr lang="en-US" sz="1200" b="1" dirty="0" err="1"/>
              <a:t>desastres</a:t>
            </a:r>
            <a:r>
              <a:rPr lang="en-US" sz="1200" b="1" dirty="0"/>
              <a:t> </a:t>
            </a:r>
            <a:r>
              <a:rPr lang="en-US" sz="1200" b="1" dirty="0" err="1"/>
              <a:t>relacionados</a:t>
            </a:r>
            <a:r>
              <a:rPr lang="en-US" sz="1200" b="1" dirty="0"/>
              <a:t> à </a:t>
            </a:r>
            <a:r>
              <a:rPr lang="en-US" sz="1200" b="1" dirty="0" err="1"/>
              <a:t>água</a:t>
            </a:r>
            <a:r>
              <a:rPr lang="en-US" sz="1200" b="1" dirty="0"/>
              <a:t> </a:t>
            </a:r>
            <a:r>
              <a:rPr lang="en-US" sz="1200" dirty="0" err="1"/>
              <a:t>são</a:t>
            </a:r>
            <a:r>
              <a:rPr lang="en-US" sz="1200" dirty="0"/>
              <a:t> </a:t>
            </a:r>
            <a:r>
              <a:rPr lang="en-US" sz="1200" dirty="0" err="1"/>
              <a:t>responsáveis</a:t>
            </a:r>
            <a:r>
              <a:rPr lang="en-US" sz="1200" dirty="0"/>
              <a:t> </a:t>
            </a:r>
            <a:r>
              <a:rPr lang="en-US" sz="1200" dirty="0" err="1"/>
              <a:t>por</a:t>
            </a:r>
            <a:r>
              <a:rPr lang="en-US" sz="1200" dirty="0"/>
              <a:t> </a:t>
            </a:r>
            <a:r>
              <a:rPr lang="en-US" sz="1200" dirty="0" err="1"/>
              <a:t>cerca</a:t>
            </a:r>
            <a:r>
              <a:rPr lang="en-US" sz="1200" dirty="0"/>
              <a:t> de 70% de </a:t>
            </a:r>
            <a:r>
              <a:rPr lang="en-US" sz="1200" dirty="0" err="1"/>
              <a:t>todas</a:t>
            </a:r>
            <a:r>
              <a:rPr lang="en-US" sz="1200" dirty="0"/>
              <a:t> as </a:t>
            </a:r>
            <a:r>
              <a:rPr lang="en-US" sz="1200" dirty="0" err="1"/>
              <a:t>mortes</a:t>
            </a:r>
            <a:r>
              <a:rPr lang="en-US" sz="1200" dirty="0"/>
              <a:t> </a:t>
            </a:r>
            <a:r>
              <a:rPr lang="en-US" sz="1200" dirty="0" err="1"/>
              <a:t>relacionadas</a:t>
            </a:r>
            <a:r>
              <a:rPr lang="en-US" sz="1200" dirty="0"/>
              <a:t> a </a:t>
            </a:r>
            <a:r>
              <a:rPr lang="en-US" sz="1200" dirty="0" err="1"/>
              <a:t>desastres</a:t>
            </a:r>
            <a:r>
              <a:rPr lang="en-US" sz="1200" dirty="0"/>
              <a:t> </a:t>
            </a:r>
            <a:r>
              <a:rPr lang="en-US" sz="1200" dirty="0" err="1"/>
              <a:t>naturais</a:t>
            </a:r>
            <a:r>
              <a:rPr lang="en-US" sz="1200" dirty="0"/>
              <a:t>. </a:t>
            </a:r>
            <a:r>
              <a:rPr lang="en-US" sz="1200" b="0" dirty="0" err="1">
                <a:solidFill>
                  <a:schemeClr val="dk1"/>
                </a:solidFill>
              </a:rPr>
              <a:t>Os</a:t>
            </a:r>
            <a:r>
              <a:rPr lang="en-US" sz="1200" b="0" dirty="0">
                <a:solidFill>
                  <a:schemeClr val="dk1"/>
                </a:solidFill>
              </a:rPr>
              <a:t> </a:t>
            </a:r>
            <a:r>
              <a:rPr lang="en-US" dirty="0" err="1"/>
              <a:t>problemas</a:t>
            </a:r>
            <a:r>
              <a:rPr lang="en-US" dirty="0"/>
              <a:t> </a:t>
            </a:r>
            <a:r>
              <a:rPr lang="en-US" dirty="0" err="1"/>
              <a:t>mencionados</a:t>
            </a:r>
            <a:r>
              <a:rPr lang="en-US" dirty="0"/>
              <a:t> </a:t>
            </a:r>
            <a:r>
              <a:rPr lang="en-US" dirty="0" err="1"/>
              <a:t>acima</a:t>
            </a:r>
            <a:r>
              <a:rPr lang="en-US" dirty="0"/>
              <a:t> </a:t>
            </a:r>
            <a:r>
              <a:rPr lang="en-US" dirty="0" err="1"/>
              <a:t>são</a:t>
            </a:r>
            <a:r>
              <a:rPr lang="en-US" dirty="0"/>
              <a:t> </a:t>
            </a:r>
            <a:r>
              <a:rPr lang="en-US" sz="1200" b="0" dirty="0" err="1">
                <a:solidFill>
                  <a:schemeClr val="dk1"/>
                </a:solidFill>
              </a:rPr>
              <a:t>apenas</a:t>
            </a:r>
            <a:r>
              <a:rPr lang="en-US" sz="1200" b="0" dirty="0">
                <a:solidFill>
                  <a:schemeClr val="dk1"/>
                </a:solidFill>
              </a:rPr>
              <a:t> </a:t>
            </a:r>
            <a:r>
              <a:rPr lang="en-US" sz="1200" b="0" dirty="0" err="1">
                <a:solidFill>
                  <a:schemeClr val="dk1"/>
                </a:solidFill>
              </a:rPr>
              <a:t>alguns</a:t>
            </a:r>
            <a:r>
              <a:rPr lang="en-US" sz="1200" b="0" dirty="0">
                <a:solidFill>
                  <a:schemeClr val="dk1"/>
                </a:solidFill>
              </a:rPr>
              <a:t> dos </a:t>
            </a:r>
            <a:r>
              <a:rPr lang="en-US" sz="1200" b="0" dirty="0" err="1">
                <a:solidFill>
                  <a:schemeClr val="dk1"/>
                </a:solidFill>
              </a:rPr>
              <a:t>desafios</a:t>
            </a:r>
            <a:r>
              <a:rPr lang="en-US" sz="1200" b="0" dirty="0">
                <a:solidFill>
                  <a:schemeClr val="dk1"/>
                </a:solidFill>
              </a:rPr>
              <a:t> </a:t>
            </a:r>
            <a:r>
              <a:rPr lang="en-US" dirty="0" err="1"/>
              <a:t>relacionados</a:t>
            </a:r>
            <a:r>
              <a:rPr lang="en-US" dirty="0"/>
              <a:t> </a:t>
            </a:r>
            <a:r>
              <a:rPr lang="en-US" dirty="0" err="1"/>
              <a:t>ao</a:t>
            </a:r>
            <a:r>
              <a:rPr lang="en-US" dirty="0"/>
              <a:t> </a:t>
            </a:r>
            <a:r>
              <a:rPr lang="en-US" sz="1200" b="0" dirty="0" err="1">
                <a:solidFill>
                  <a:schemeClr val="dk1"/>
                </a:solidFill>
              </a:rPr>
              <a:t>sistema</a:t>
            </a:r>
            <a:r>
              <a:rPr lang="en-US" sz="1200" b="0" dirty="0">
                <a:solidFill>
                  <a:schemeClr val="dk1"/>
                </a:solidFill>
              </a:rPr>
              <a:t> </a:t>
            </a:r>
            <a:r>
              <a:rPr lang="en-US" sz="1200" b="0" dirty="0" err="1">
                <a:solidFill>
                  <a:schemeClr val="dk1"/>
                </a:solidFill>
              </a:rPr>
              <a:t>hídrico</a:t>
            </a:r>
            <a:r>
              <a:rPr lang="en-US" sz="1200" b="0" dirty="0">
                <a:solidFill>
                  <a:schemeClr val="dk1"/>
                </a:solidFill>
              </a:rPr>
              <a:t>, </a:t>
            </a:r>
            <a:r>
              <a:rPr lang="en-US" sz="1200" b="0" dirty="0" err="1">
                <a:solidFill>
                  <a:schemeClr val="dk1"/>
                </a:solidFill>
              </a:rPr>
              <a:t>resultando</a:t>
            </a:r>
            <a:r>
              <a:rPr lang="en-US" sz="1200" b="0" dirty="0">
                <a:solidFill>
                  <a:schemeClr val="dk1"/>
                </a:solidFill>
              </a:rPr>
              <a:t> </a:t>
            </a:r>
            <a:r>
              <a:rPr lang="en-US" sz="1200" b="0" dirty="0" err="1">
                <a:solidFill>
                  <a:schemeClr val="dk1"/>
                </a:solidFill>
              </a:rPr>
              <a:t>efetivamente</a:t>
            </a:r>
            <a:r>
              <a:rPr lang="en-US" sz="1200" b="0" dirty="0">
                <a:solidFill>
                  <a:schemeClr val="dk1"/>
                </a:solidFill>
              </a:rPr>
              <a:t> </a:t>
            </a:r>
            <a:r>
              <a:rPr lang="en-US" sz="1200" b="0" dirty="0" err="1">
                <a:solidFill>
                  <a:schemeClr val="dk1"/>
                </a:solidFill>
              </a:rPr>
              <a:t>em</a:t>
            </a:r>
            <a:r>
              <a:rPr lang="en-US" sz="1200" b="0" dirty="0">
                <a:solidFill>
                  <a:schemeClr val="dk1"/>
                </a:solidFill>
              </a:rPr>
              <a:t> </a:t>
            </a:r>
            <a:r>
              <a:rPr lang="en-US" sz="1200" b="0" dirty="0" err="1">
                <a:solidFill>
                  <a:schemeClr val="dk1"/>
                </a:solidFill>
              </a:rPr>
              <a:t>estresse</a:t>
            </a:r>
            <a:r>
              <a:rPr lang="en-US" sz="1200" b="0" dirty="0">
                <a:solidFill>
                  <a:schemeClr val="dk1"/>
                </a:solidFill>
              </a:rPr>
              <a:t> </a:t>
            </a:r>
            <a:r>
              <a:rPr lang="en-US" sz="1200" b="0" dirty="0" err="1">
                <a:solidFill>
                  <a:schemeClr val="dk1"/>
                </a:solidFill>
              </a:rPr>
              <a:t>hídrico</a:t>
            </a:r>
            <a:r>
              <a:rPr lang="en-US" sz="1200" b="0" dirty="0">
                <a:solidFill>
                  <a:schemeClr val="dk1"/>
                </a:solidFill>
              </a:rPr>
              <a:t> </a:t>
            </a:r>
            <a:r>
              <a:rPr lang="en-US" sz="1200" b="0" dirty="0" err="1">
                <a:solidFill>
                  <a:schemeClr val="dk1"/>
                </a:solidFill>
              </a:rPr>
              <a:t>em</a:t>
            </a:r>
            <a:r>
              <a:rPr lang="en-US" sz="1200" b="0" dirty="0">
                <a:solidFill>
                  <a:schemeClr val="dk1"/>
                </a:solidFill>
              </a:rPr>
              <a:t> </a:t>
            </a:r>
            <a:r>
              <a:rPr lang="en-US" sz="1200" b="0" dirty="0" err="1">
                <a:solidFill>
                  <a:schemeClr val="dk1"/>
                </a:solidFill>
              </a:rPr>
              <a:t>muitas</a:t>
            </a:r>
            <a:r>
              <a:rPr lang="en-US" sz="1200" b="0" dirty="0">
                <a:solidFill>
                  <a:schemeClr val="dk1"/>
                </a:solidFill>
              </a:rPr>
              <a:t> partes do </a:t>
            </a:r>
            <a:r>
              <a:rPr lang="en-US" sz="1200" b="0" dirty="0" err="1">
                <a:solidFill>
                  <a:schemeClr val="dk1"/>
                </a:solidFill>
              </a:rPr>
              <a:t>mundo</a:t>
            </a:r>
            <a:r>
              <a:rPr lang="en-US" dirty="0"/>
              <a:t>. </a:t>
            </a:r>
            <a:endParaRPr dirty="0"/>
          </a:p>
        </p:txBody>
      </p:sp>
      <p:sp>
        <p:nvSpPr>
          <p:cNvPr id="114" name="Google Shape;114;p5: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5</a:t>
            </a:fld>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4"/>
        <p:cNvGrpSpPr/>
        <p:nvPr/>
      </p:nvGrpSpPr>
      <p:grpSpPr>
        <a:xfrm>
          <a:off x="0" y="0"/>
          <a:ext cx="0" cy="0"/>
          <a:chOff x="0" y="0"/>
          <a:chExt cx="0" cy="0"/>
        </a:xfrm>
      </p:grpSpPr>
      <p:sp>
        <p:nvSpPr>
          <p:cNvPr id="125" name="Google Shape;125;p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26" name="Google Shape;126;p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Calibri"/>
              <a:buNone/>
            </a:pPr>
            <a:r>
              <a:rPr lang="en-US" dirty="0"/>
              <a:t>O </a:t>
            </a:r>
            <a:r>
              <a:rPr lang="en-US" dirty="0" err="1"/>
              <a:t>índice</a:t>
            </a:r>
            <a:r>
              <a:rPr lang="en-US" dirty="0"/>
              <a:t> de </a:t>
            </a:r>
            <a:r>
              <a:rPr lang="en-US" dirty="0" err="1"/>
              <a:t>estresse</a:t>
            </a:r>
            <a:r>
              <a:rPr lang="en-US" dirty="0"/>
              <a:t> </a:t>
            </a:r>
            <a:r>
              <a:rPr lang="en-US" dirty="0" err="1"/>
              <a:t>hídrico</a:t>
            </a:r>
            <a:r>
              <a:rPr lang="en-US" dirty="0"/>
              <a:t>, </a:t>
            </a:r>
            <a:r>
              <a:rPr lang="en-US" dirty="0" err="1"/>
              <a:t>mostrado</a:t>
            </a:r>
            <a:r>
              <a:rPr lang="en-US" dirty="0"/>
              <a:t> </a:t>
            </a:r>
            <a:r>
              <a:rPr lang="en-US" dirty="0" err="1"/>
              <a:t>nesta</a:t>
            </a:r>
            <a:r>
              <a:rPr lang="en-US" dirty="0"/>
              <a:t> </a:t>
            </a:r>
            <a:r>
              <a:rPr lang="en-US" dirty="0" err="1"/>
              <a:t>figura</a:t>
            </a:r>
            <a:r>
              <a:rPr lang="en-US" dirty="0"/>
              <a:t>, </a:t>
            </a:r>
            <a:r>
              <a:rPr lang="en-US" dirty="0" err="1"/>
              <a:t>é</a:t>
            </a:r>
            <a:r>
              <a:rPr lang="en-US" dirty="0"/>
              <a:t> um </a:t>
            </a:r>
            <a:r>
              <a:rPr lang="en-US" dirty="0" err="1"/>
              <a:t>indicador</a:t>
            </a:r>
            <a:r>
              <a:rPr lang="en-US" dirty="0"/>
              <a:t> de </a:t>
            </a:r>
            <a:r>
              <a:rPr lang="en-US" dirty="0" err="1"/>
              <a:t>quão</a:t>
            </a:r>
            <a:r>
              <a:rPr lang="en-US" dirty="0"/>
              <a:t> </a:t>
            </a:r>
            <a:r>
              <a:rPr lang="en-US" dirty="0" err="1"/>
              <a:t>vulneráveis</a:t>
            </a:r>
            <a:r>
              <a:rPr lang="en-US" dirty="0"/>
              <a:t> </a:t>
            </a:r>
            <a:r>
              <a:rPr lang="en-US" dirty="0" err="1"/>
              <a:t>determinados</a:t>
            </a:r>
            <a:r>
              <a:rPr lang="en-US" dirty="0"/>
              <a:t> </a:t>
            </a:r>
            <a:r>
              <a:rPr lang="en-US" dirty="0" err="1"/>
              <a:t>países</a:t>
            </a:r>
            <a:r>
              <a:rPr lang="en-US" dirty="0"/>
              <a:t> e </a:t>
            </a:r>
            <a:r>
              <a:rPr lang="en-US" dirty="0" err="1"/>
              <a:t>regiões</a:t>
            </a:r>
            <a:r>
              <a:rPr lang="en-US" dirty="0"/>
              <a:t> </a:t>
            </a:r>
            <a:r>
              <a:rPr lang="en-US" dirty="0" err="1"/>
              <a:t>são</a:t>
            </a:r>
            <a:r>
              <a:rPr lang="en-US" dirty="0"/>
              <a:t> </a:t>
            </a:r>
            <a:r>
              <a:rPr lang="en-US" dirty="0" err="1"/>
              <a:t>em</a:t>
            </a:r>
            <a:r>
              <a:rPr lang="en-US" dirty="0"/>
              <a:t> </a:t>
            </a:r>
            <a:r>
              <a:rPr lang="en-US" dirty="0" err="1"/>
              <a:t>relação</a:t>
            </a:r>
            <a:r>
              <a:rPr lang="en-US" dirty="0"/>
              <a:t> à </a:t>
            </a:r>
            <a:r>
              <a:rPr lang="en-US" dirty="0" err="1"/>
              <a:t>disponibilidade</a:t>
            </a:r>
            <a:r>
              <a:rPr lang="en-US" dirty="0"/>
              <a:t> de </a:t>
            </a:r>
            <a:r>
              <a:rPr lang="en-US" dirty="0" err="1"/>
              <a:t>água</a:t>
            </a:r>
            <a:r>
              <a:rPr lang="en-US" dirty="0"/>
              <a:t>. Esse </a:t>
            </a:r>
            <a:r>
              <a:rPr lang="en-US" dirty="0" err="1"/>
              <a:t>indicador</a:t>
            </a:r>
            <a:r>
              <a:rPr lang="en-US" dirty="0"/>
              <a:t> </a:t>
            </a:r>
            <a:r>
              <a:rPr lang="en-US" dirty="0" err="1"/>
              <a:t>é</a:t>
            </a:r>
            <a:r>
              <a:rPr lang="en-US" dirty="0"/>
              <a:t> a </a:t>
            </a:r>
            <a:r>
              <a:rPr lang="en-US" dirty="0" err="1"/>
              <a:t>razão</a:t>
            </a:r>
            <a:r>
              <a:rPr lang="en-US" dirty="0"/>
              <a:t> entre a </a:t>
            </a:r>
            <a:r>
              <a:rPr lang="en-US" dirty="0" err="1"/>
              <a:t>quantidade</a:t>
            </a:r>
            <a:r>
              <a:rPr lang="en-US" dirty="0"/>
              <a:t> de </a:t>
            </a:r>
            <a:r>
              <a:rPr lang="en-US" dirty="0" err="1"/>
              <a:t>água</a:t>
            </a:r>
            <a:r>
              <a:rPr lang="en-US" dirty="0"/>
              <a:t> </a:t>
            </a:r>
            <a:r>
              <a:rPr lang="en-US" dirty="0" err="1"/>
              <a:t>extraída</a:t>
            </a:r>
            <a:r>
              <a:rPr lang="en-US" dirty="0"/>
              <a:t> e a </a:t>
            </a:r>
            <a:r>
              <a:rPr lang="en-US" dirty="0" err="1"/>
              <a:t>quantidade</a:t>
            </a:r>
            <a:r>
              <a:rPr lang="en-US" dirty="0"/>
              <a:t> de </a:t>
            </a:r>
            <a:r>
              <a:rPr lang="en-US" dirty="0" err="1"/>
              <a:t>água</a:t>
            </a:r>
            <a:r>
              <a:rPr lang="en-US" dirty="0"/>
              <a:t> </a:t>
            </a:r>
            <a:r>
              <a:rPr lang="en-US" dirty="0" err="1"/>
              <a:t>renovável</a:t>
            </a:r>
            <a:r>
              <a:rPr lang="en-US" dirty="0"/>
              <a:t> </a:t>
            </a:r>
            <a:r>
              <a:rPr lang="en-US" dirty="0" err="1"/>
              <a:t>disponível</a:t>
            </a:r>
            <a:r>
              <a:rPr lang="en-US" dirty="0"/>
              <a:t> no </a:t>
            </a:r>
            <a:r>
              <a:rPr lang="en-US" dirty="0" err="1"/>
              <a:t>mesmo</a:t>
            </a:r>
            <a:r>
              <a:rPr lang="en-US" dirty="0"/>
              <a:t> local. O </a:t>
            </a:r>
            <a:r>
              <a:rPr lang="en-US" dirty="0" err="1"/>
              <a:t>indicador</a:t>
            </a:r>
            <a:r>
              <a:rPr lang="en-US" dirty="0"/>
              <a:t> leva </a:t>
            </a:r>
            <a:r>
              <a:rPr lang="en-US" dirty="0" err="1"/>
              <a:t>em</a:t>
            </a:r>
            <a:r>
              <a:rPr lang="en-US" dirty="0"/>
              <a:t> </a:t>
            </a:r>
            <a:r>
              <a:rPr lang="en-US" dirty="0" err="1"/>
              <a:t>consideração</a:t>
            </a:r>
            <a:r>
              <a:rPr lang="en-US" dirty="0"/>
              <a:t> a </a:t>
            </a:r>
            <a:r>
              <a:rPr lang="en-US" dirty="0" err="1"/>
              <a:t>precipitação</a:t>
            </a:r>
            <a:r>
              <a:rPr lang="en-US" dirty="0"/>
              <a:t> local </a:t>
            </a:r>
            <a:r>
              <a:rPr lang="en-US" b="1" dirty="0"/>
              <a:t>- </a:t>
            </a:r>
            <a:r>
              <a:rPr lang="en-US" b="1" dirty="0" err="1"/>
              <a:t>ou</a:t>
            </a:r>
            <a:r>
              <a:rPr lang="en-US" b="1" dirty="0"/>
              <a:t> </a:t>
            </a:r>
            <a:r>
              <a:rPr lang="en-US" b="1" dirty="0" err="1"/>
              <a:t>seja</a:t>
            </a:r>
            <a:r>
              <a:rPr lang="en-US" b="1" dirty="0"/>
              <a:t>, neve e </a:t>
            </a:r>
            <a:r>
              <a:rPr lang="en-US" b="1" dirty="0" err="1"/>
              <a:t>chuva</a:t>
            </a:r>
            <a:r>
              <a:rPr lang="en-US" b="1" dirty="0"/>
              <a:t> -, a </a:t>
            </a:r>
            <a:r>
              <a:rPr lang="en-US" b="1" dirty="0" err="1"/>
              <a:t>água</a:t>
            </a:r>
            <a:r>
              <a:rPr lang="en-US" b="1" dirty="0"/>
              <a:t> </a:t>
            </a:r>
            <a:r>
              <a:rPr lang="en-US" b="1" dirty="0" err="1"/>
              <a:t>subterrânea</a:t>
            </a:r>
            <a:r>
              <a:rPr lang="en-US" b="1" dirty="0"/>
              <a:t> </a:t>
            </a:r>
            <a:r>
              <a:rPr lang="en-US" b="1" dirty="0" err="1"/>
              <a:t>disponível</a:t>
            </a:r>
            <a:r>
              <a:rPr lang="en-US" b="1" dirty="0"/>
              <a:t>, a </a:t>
            </a:r>
            <a:r>
              <a:rPr lang="en-US" b="1" dirty="0" err="1"/>
              <a:t>água</a:t>
            </a:r>
            <a:r>
              <a:rPr lang="en-US" b="1" dirty="0"/>
              <a:t> </a:t>
            </a:r>
            <a:r>
              <a:rPr lang="en-US" b="1" dirty="0" err="1"/>
              <a:t>transfronteiriça</a:t>
            </a:r>
            <a:r>
              <a:rPr lang="en-US" b="1" dirty="0"/>
              <a:t> - entradas e </a:t>
            </a:r>
            <a:r>
              <a:rPr lang="en-US" b="1" dirty="0" err="1"/>
              <a:t>saídas</a:t>
            </a:r>
            <a:r>
              <a:rPr lang="en-US" b="1" dirty="0"/>
              <a:t> - </a:t>
            </a:r>
            <a:r>
              <a:rPr lang="en-US" dirty="0"/>
              <a:t>e </a:t>
            </a:r>
            <a:r>
              <a:rPr lang="en-US" dirty="0" err="1"/>
              <a:t>todos</a:t>
            </a:r>
            <a:r>
              <a:rPr lang="en-US" dirty="0"/>
              <a:t> </a:t>
            </a:r>
            <a:r>
              <a:rPr lang="en-US" dirty="0" err="1"/>
              <a:t>os</a:t>
            </a:r>
            <a:r>
              <a:rPr lang="en-US" dirty="0"/>
              <a:t> </a:t>
            </a:r>
            <a:r>
              <a:rPr lang="en-US" dirty="0" err="1"/>
              <a:t>tipos</a:t>
            </a:r>
            <a:r>
              <a:rPr lang="en-US" dirty="0"/>
              <a:t> de </a:t>
            </a:r>
            <a:r>
              <a:rPr lang="en-US" dirty="0" err="1"/>
              <a:t>retirada</a:t>
            </a:r>
            <a:r>
              <a:rPr lang="en-US" dirty="0"/>
              <a:t> de </a:t>
            </a:r>
            <a:r>
              <a:rPr lang="en-US" dirty="0" err="1"/>
              <a:t>água</a:t>
            </a:r>
            <a:r>
              <a:rPr lang="en-US" dirty="0"/>
              <a:t> no local. O </a:t>
            </a:r>
            <a:r>
              <a:rPr lang="en-US" dirty="0" err="1"/>
              <a:t>índice</a:t>
            </a:r>
            <a:r>
              <a:rPr lang="en-US" dirty="0"/>
              <a:t> </a:t>
            </a:r>
            <a:r>
              <a:rPr lang="en-US" dirty="0" err="1"/>
              <a:t>começa</a:t>
            </a:r>
            <a:r>
              <a:rPr lang="en-US" dirty="0"/>
              <a:t> </a:t>
            </a:r>
            <a:r>
              <a:rPr lang="en-US" dirty="0" err="1"/>
              <a:t>em</a:t>
            </a:r>
            <a:r>
              <a:rPr lang="en-US" dirty="0"/>
              <a:t> zero, </a:t>
            </a:r>
            <a:r>
              <a:rPr lang="en-US" dirty="0" err="1"/>
              <a:t>onde</a:t>
            </a:r>
            <a:r>
              <a:rPr lang="en-US" dirty="0"/>
              <a:t> </a:t>
            </a:r>
            <a:r>
              <a:rPr lang="en-US" dirty="0" err="1"/>
              <a:t>estão</a:t>
            </a:r>
            <a:r>
              <a:rPr lang="en-US" dirty="0"/>
              <a:t> </a:t>
            </a:r>
            <a:r>
              <a:rPr lang="en-US" dirty="0" err="1"/>
              <a:t>representados</a:t>
            </a:r>
            <a:r>
              <a:rPr lang="en-US" dirty="0"/>
              <a:t> </a:t>
            </a:r>
            <a:r>
              <a:rPr lang="en-US" dirty="0" err="1"/>
              <a:t>os</a:t>
            </a:r>
            <a:r>
              <a:rPr lang="en-US" dirty="0"/>
              <a:t> </a:t>
            </a:r>
            <a:r>
              <a:rPr lang="en-US" dirty="0" err="1"/>
              <a:t>países</a:t>
            </a:r>
            <a:r>
              <a:rPr lang="en-US" dirty="0"/>
              <a:t> com o </a:t>
            </a:r>
            <a:r>
              <a:rPr lang="en-US" dirty="0" err="1"/>
              <a:t>menor</a:t>
            </a:r>
            <a:r>
              <a:rPr lang="en-US" dirty="0"/>
              <a:t> </a:t>
            </a:r>
            <a:r>
              <a:rPr lang="en-US" dirty="0" err="1"/>
              <a:t>estresse</a:t>
            </a:r>
            <a:r>
              <a:rPr lang="en-US" dirty="0"/>
              <a:t> </a:t>
            </a:r>
            <a:r>
              <a:rPr lang="en-US" dirty="0" err="1"/>
              <a:t>hídrico</a:t>
            </a:r>
            <a:r>
              <a:rPr lang="en-US" dirty="0"/>
              <a:t>. </a:t>
            </a:r>
            <a:r>
              <a:rPr lang="en-US" dirty="0" err="1"/>
              <a:t>Os</a:t>
            </a:r>
            <a:r>
              <a:rPr lang="en-US" dirty="0"/>
              <a:t> </a:t>
            </a:r>
            <a:r>
              <a:rPr lang="en-US" dirty="0" err="1"/>
              <a:t>países</a:t>
            </a:r>
            <a:r>
              <a:rPr lang="en-US" dirty="0"/>
              <a:t> </a:t>
            </a:r>
            <a:r>
              <a:rPr lang="en-US" dirty="0" err="1"/>
              <a:t>acima</a:t>
            </a:r>
            <a:r>
              <a:rPr lang="en-US" dirty="0"/>
              <a:t> do </a:t>
            </a:r>
            <a:r>
              <a:rPr lang="en-US" dirty="0" err="1"/>
              <a:t>limite</a:t>
            </a:r>
            <a:r>
              <a:rPr lang="en-US" dirty="0"/>
              <a:t> de um </a:t>
            </a:r>
            <a:r>
              <a:rPr lang="en-US" dirty="0" err="1"/>
              <a:t>são</a:t>
            </a:r>
            <a:r>
              <a:rPr lang="en-US" dirty="0"/>
              <a:t> </a:t>
            </a:r>
            <a:r>
              <a:rPr lang="en-US" dirty="0" err="1"/>
              <a:t>considerados</a:t>
            </a:r>
            <a:r>
              <a:rPr lang="en-US" dirty="0"/>
              <a:t> sob </a:t>
            </a:r>
            <a:r>
              <a:rPr lang="en-US" dirty="0" err="1"/>
              <a:t>estresse</a:t>
            </a:r>
            <a:r>
              <a:rPr lang="en-US" dirty="0"/>
              <a:t> </a:t>
            </a:r>
            <a:r>
              <a:rPr lang="en-US" dirty="0" err="1"/>
              <a:t>severo</a:t>
            </a:r>
            <a:r>
              <a:rPr lang="en-US" dirty="0"/>
              <a:t>, pois </a:t>
            </a:r>
            <a:r>
              <a:rPr lang="en-US" dirty="0" err="1"/>
              <a:t>estão</a:t>
            </a:r>
            <a:r>
              <a:rPr lang="en-US" dirty="0"/>
              <a:t> </a:t>
            </a:r>
            <a:r>
              <a:rPr lang="en-US" dirty="0" err="1"/>
              <a:t>explorando</a:t>
            </a:r>
            <a:r>
              <a:rPr lang="en-US" dirty="0"/>
              <a:t> </a:t>
            </a:r>
            <a:r>
              <a:rPr lang="en-US" dirty="0" err="1"/>
              <a:t>excessivamente</a:t>
            </a:r>
            <a:r>
              <a:rPr lang="en-US" dirty="0"/>
              <a:t> </a:t>
            </a:r>
            <a:r>
              <a:rPr lang="en-US" dirty="0" err="1"/>
              <a:t>seus</a:t>
            </a:r>
            <a:r>
              <a:rPr lang="en-US" dirty="0"/>
              <a:t> </a:t>
            </a:r>
            <a:r>
              <a:rPr lang="en-US" dirty="0" err="1"/>
              <a:t>recursos</a:t>
            </a:r>
            <a:r>
              <a:rPr lang="en-US" dirty="0"/>
              <a:t> </a:t>
            </a:r>
            <a:r>
              <a:rPr lang="en-US" dirty="0" err="1"/>
              <a:t>hídricos</a:t>
            </a:r>
            <a:r>
              <a:rPr lang="en-US" dirty="0"/>
              <a:t> </a:t>
            </a:r>
            <a:r>
              <a:rPr lang="en-US" dirty="0" err="1"/>
              <a:t>naturais</a:t>
            </a:r>
            <a:r>
              <a:rPr lang="en-US" dirty="0"/>
              <a:t>. A </a:t>
            </a:r>
            <a:r>
              <a:rPr lang="en-US" dirty="0" err="1"/>
              <a:t>figura</a:t>
            </a:r>
            <a:r>
              <a:rPr lang="en-US" dirty="0"/>
              <a:t> </a:t>
            </a:r>
            <a:r>
              <a:rPr lang="en-US" dirty="0" err="1"/>
              <a:t>demonstra</a:t>
            </a:r>
            <a:r>
              <a:rPr lang="en-US" dirty="0"/>
              <a:t> que </a:t>
            </a:r>
            <a:r>
              <a:rPr lang="en-US" dirty="0" err="1"/>
              <a:t>vários</a:t>
            </a:r>
            <a:r>
              <a:rPr lang="en-US" dirty="0"/>
              <a:t> </a:t>
            </a:r>
            <a:r>
              <a:rPr lang="en-US" dirty="0" err="1"/>
              <a:t>países</a:t>
            </a:r>
            <a:r>
              <a:rPr lang="en-US" dirty="0"/>
              <a:t> da </a:t>
            </a:r>
            <a:r>
              <a:rPr lang="en-US" dirty="0" err="1"/>
              <a:t>Ásia</a:t>
            </a:r>
            <a:r>
              <a:rPr lang="en-US" dirty="0"/>
              <a:t> Central, da América e do Norte da </a:t>
            </a:r>
            <a:r>
              <a:rPr lang="en-US" dirty="0" err="1"/>
              <a:t>África</a:t>
            </a:r>
            <a:r>
              <a:rPr lang="en-US" dirty="0"/>
              <a:t> </a:t>
            </a:r>
            <a:r>
              <a:rPr lang="en-US" dirty="0" err="1"/>
              <a:t>estão</a:t>
            </a:r>
            <a:r>
              <a:rPr lang="en-US" dirty="0"/>
              <a:t> sob </a:t>
            </a:r>
            <a:r>
              <a:rPr lang="en-US" dirty="0" err="1"/>
              <a:t>estresse</a:t>
            </a:r>
            <a:r>
              <a:rPr lang="en-US" dirty="0"/>
              <a:t> </a:t>
            </a:r>
            <a:r>
              <a:rPr lang="en-US" dirty="0" err="1"/>
              <a:t>hídrico</a:t>
            </a:r>
            <a:r>
              <a:rPr lang="en-US" dirty="0"/>
              <a:t> grave. </a:t>
            </a:r>
            <a:r>
              <a:rPr lang="en-US" dirty="0" err="1"/>
              <a:t>Também</a:t>
            </a:r>
            <a:r>
              <a:rPr lang="en-US" dirty="0"/>
              <a:t> </a:t>
            </a:r>
            <a:r>
              <a:rPr lang="en-US" dirty="0" err="1"/>
              <a:t>devemos</a:t>
            </a:r>
            <a:r>
              <a:rPr lang="en-US" dirty="0"/>
              <a:t> </a:t>
            </a:r>
            <a:r>
              <a:rPr lang="en-US" dirty="0" err="1"/>
              <a:t>ter</a:t>
            </a:r>
            <a:r>
              <a:rPr lang="en-US" dirty="0"/>
              <a:t> </a:t>
            </a:r>
            <a:r>
              <a:rPr lang="en-US" dirty="0" err="1"/>
              <a:t>em</a:t>
            </a:r>
            <a:r>
              <a:rPr lang="en-US" dirty="0"/>
              <a:t> </a:t>
            </a:r>
            <a:r>
              <a:rPr lang="en-US" dirty="0" err="1"/>
              <a:t>mente</a:t>
            </a:r>
            <a:r>
              <a:rPr lang="en-US" dirty="0"/>
              <a:t> que esses </a:t>
            </a:r>
            <a:r>
              <a:rPr lang="en-US" dirty="0" err="1"/>
              <a:t>índices</a:t>
            </a:r>
            <a:r>
              <a:rPr lang="en-US" dirty="0"/>
              <a:t> de </a:t>
            </a:r>
            <a:r>
              <a:rPr lang="en-US" dirty="0" err="1"/>
              <a:t>estresse</a:t>
            </a:r>
            <a:r>
              <a:rPr lang="en-US" dirty="0"/>
              <a:t> </a:t>
            </a:r>
            <a:r>
              <a:rPr lang="en-US" dirty="0" err="1"/>
              <a:t>hídrico</a:t>
            </a:r>
            <a:r>
              <a:rPr lang="en-US" dirty="0"/>
              <a:t> </a:t>
            </a:r>
            <a:r>
              <a:rPr lang="en-US" dirty="0" err="1"/>
              <a:t>podem</a:t>
            </a:r>
            <a:r>
              <a:rPr lang="en-US" dirty="0"/>
              <a:t> </a:t>
            </a:r>
            <a:r>
              <a:rPr lang="en-US" dirty="0" err="1"/>
              <a:t>variar</a:t>
            </a:r>
            <a:r>
              <a:rPr lang="en-US" dirty="0"/>
              <a:t> de tempos </a:t>
            </a:r>
            <a:r>
              <a:rPr lang="en-US" dirty="0" err="1"/>
              <a:t>em</a:t>
            </a:r>
            <a:r>
              <a:rPr lang="en-US" dirty="0"/>
              <a:t> tempos com base </a:t>
            </a:r>
            <a:r>
              <a:rPr lang="en-US" dirty="0" err="1"/>
              <a:t>na</a:t>
            </a:r>
            <a:r>
              <a:rPr lang="en-US" dirty="0"/>
              <a:t> </a:t>
            </a:r>
            <a:r>
              <a:rPr lang="en-US" dirty="0" err="1"/>
              <a:t>precipitação</a:t>
            </a:r>
            <a:r>
              <a:rPr lang="en-US" dirty="0"/>
              <a:t> local. No </a:t>
            </a:r>
            <a:r>
              <a:rPr lang="en-US" dirty="0" err="1"/>
              <a:t>entanto</a:t>
            </a:r>
            <a:r>
              <a:rPr lang="en-US" dirty="0"/>
              <a:t>, as </a:t>
            </a:r>
            <a:r>
              <a:rPr lang="en-US" dirty="0" err="1"/>
              <a:t>estações</a:t>
            </a:r>
            <a:r>
              <a:rPr lang="en-US" dirty="0"/>
              <a:t> </a:t>
            </a:r>
            <a:r>
              <a:rPr lang="en-US" dirty="0" err="1"/>
              <a:t>secas</a:t>
            </a:r>
            <a:r>
              <a:rPr lang="en-US" dirty="0"/>
              <a:t> </a:t>
            </a:r>
            <a:r>
              <a:rPr lang="en-US" dirty="0" err="1"/>
              <a:t>prolongadas</a:t>
            </a:r>
            <a:r>
              <a:rPr lang="en-US" dirty="0"/>
              <a:t> </a:t>
            </a:r>
            <a:r>
              <a:rPr lang="en-US" dirty="0" err="1"/>
              <a:t>em</a:t>
            </a:r>
            <a:r>
              <a:rPr lang="en-US" dirty="0"/>
              <a:t> </a:t>
            </a:r>
            <a:r>
              <a:rPr lang="en-US" dirty="0" err="1"/>
              <a:t>muitas</a:t>
            </a:r>
            <a:r>
              <a:rPr lang="en-US" dirty="0"/>
              <a:t> partes do </a:t>
            </a:r>
            <a:r>
              <a:rPr lang="en-US" dirty="0" err="1"/>
              <a:t>mundo</a:t>
            </a:r>
            <a:r>
              <a:rPr lang="en-US" dirty="0"/>
              <a:t> </a:t>
            </a:r>
            <a:r>
              <a:rPr lang="en-US" dirty="0" err="1"/>
              <a:t>só</a:t>
            </a:r>
            <a:r>
              <a:rPr lang="en-US" dirty="0"/>
              <a:t> </a:t>
            </a:r>
            <a:r>
              <a:rPr lang="en-US" dirty="0" err="1"/>
              <a:t>exacerbarão</a:t>
            </a:r>
            <a:r>
              <a:rPr lang="en-US" dirty="0"/>
              <a:t> o </a:t>
            </a:r>
            <a:r>
              <a:rPr lang="en-US" dirty="0" err="1"/>
              <a:t>estresse</a:t>
            </a:r>
            <a:r>
              <a:rPr lang="en-US" dirty="0"/>
              <a:t>. </a:t>
            </a:r>
            <a:r>
              <a:rPr lang="en-US" dirty="0" err="1"/>
              <a:t>Espera</a:t>
            </a:r>
            <a:r>
              <a:rPr lang="en-US" dirty="0"/>
              <a:t>-se que a </a:t>
            </a:r>
            <a:r>
              <a:rPr lang="en-US" dirty="0" err="1"/>
              <a:t>disponibilidade</a:t>
            </a:r>
            <a:r>
              <a:rPr lang="en-US" dirty="0"/>
              <a:t> de </a:t>
            </a:r>
            <a:r>
              <a:rPr lang="en-US" dirty="0" err="1"/>
              <a:t>água</a:t>
            </a:r>
            <a:r>
              <a:rPr lang="en-US" dirty="0"/>
              <a:t> </a:t>
            </a:r>
            <a:r>
              <a:rPr lang="en-US" dirty="0" err="1"/>
              <a:t>seja</a:t>
            </a:r>
            <a:r>
              <a:rPr lang="en-US" dirty="0"/>
              <a:t> um </a:t>
            </a:r>
            <a:r>
              <a:rPr lang="en-US" dirty="0" err="1"/>
              <a:t>fator</a:t>
            </a:r>
            <a:r>
              <a:rPr lang="en-US" dirty="0"/>
              <a:t> crucial </a:t>
            </a:r>
            <a:r>
              <a:rPr lang="en-US" dirty="0" err="1"/>
              <a:t>nos</a:t>
            </a:r>
            <a:r>
              <a:rPr lang="en-US" dirty="0"/>
              <a:t> </a:t>
            </a:r>
            <a:r>
              <a:rPr lang="en-US" dirty="0" err="1"/>
              <a:t>diálogos</a:t>
            </a:r>
            <a:r>
              <a:rPr lang="en-US" dirty="0"/>
              <a:t> e debates </a:t>
            </a:r>
            <a:r>
              <a:rPr lang="en-US" dirty="0" err="1"/>
              <a:t>geopolíticos</a:t>
            </a:r>
            <a:r>
              <a:rPr lang="en-US" dirty="0"/>
              <a:t> no </a:t>
            </a:r>
            <a:r>
              <a:rPr lang="en-US" dirty="0" err="1"/>
              <a:t>futuro</a:t>
            </a:r>
            <a:r>
              <a:rPr lang="en-US" dirty="0"/>
              <a:t>, com </a:t>
            </a:r>
            <a:r>
              <a:rPr lang="en-US" dirty="0" err="1"/>
              <a:t>possibilidades</a:t>
            </a:r>
            <a:r>
              <a:rPr lang="en-US" dirty="0"/>
              <a:t> de </a:t>
            </a:r>
            <a:r>
              <a:rPr lang="en-US" dirty="0" err="1"/>
              <a:t>conflitos</a:t>
            </a:r>
            <a:r>
              <a:rPr lang="en-US" dirty="0"/>
              <a:t> </a:t>
            </a:r>
            <a:r>
              <a:rPr lang="en-US" dirty="0" err="1"/>
              <a:t>em</a:t>
            </a:r>
            <a:r>
              <a:rPr lang="en-US" dirty="0"/>
              <a:t> </a:t>
            </a:r>
            <a:r>
              <a:rPr lang="en-US" dirty="0" err="1"/>
              <a:t>potencial</a:t>
            </a:r>
            <a:r>
              <a:rPr lang="en-US" dirty="0"/>
              <a:t>.</a:t>
            </a:r>
            <a:endParaRPr dirty="0"/>
          </a:p>
          <a:p>
            <a:pPr marL="0" lvl="0" indent="0" algn="l" rtl="0">
              <a:spcBef>
                <a:spcPts val="0"/>
              </a:spcBef>
              <a:spcAft>
                <a:spcPts val="0"/>
              </a:spcAft>
              <a:buNone/>
            </a:pPr>
            <a:endParaRPr dirty="0"/>
          </a:p>
        </p:txBody>
      </p:sp>
      <p:sp>
        <p:nvSpPr>
          <p:cNvPr id="127" name="Google Shape;127;p6: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6</a:t>
            </a:fld>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4"/>
        <p:cNvGrpSpPr/>
        <p:nvPr/>
      </p:nvGrpSpPr>
      <p:grpSpPr>
        <a:xfrm>
          <a:off x="0" y="0"/>
          <a:ext cx="0" cy="0"/>
          <a:chOff x="0" y="0"/>
          <a:chExt cx="0" cy="0"/>
        </a:xfrm>
      </p:grpSpPr>
      <p:sp>
        <p:nvSpPr>
          <p:cNvPr id="135" name="Google Shape;135;p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36" name="Google Shape;136;p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dirty="0"/>
              <a:t>O </a:t>
            </a:r>
            <a:r>
              <a:rPr lang="en-US" dirty="0" err="1"/>
              <a:t>aumento</a:t>
            </a:r>
            <a:r>
              <a:rPr lang="en-US" dirty="0"/>
              <a:t> do </a:t>
            </a:r>
            <a:r>
              <a:rPr lang="en-US" dirty="0" err="1"/>
              <a:t>estresse</a:t>
            </a:r>
            <a:r>
              <a:rPr lang="en-US" dirty="0"/>
              <a:t> </a:t>
            </a:r>
            <a:r>
              <a:rPr lang="en-US" dirty="0" err="1"/>
              <a:t>hídrico</a:t>
            </a:r>
            <a:r>
              <a:rPr lang="en-US" dirty="0"/>
              <a:t> </a:t>
            </a:r>
            <a:r>
              <a:rPr lang="en-US" dirty="0" err="1"/>
              <a:t>em</a:t>
            </a:r>
            <a:r>
              <a:rPr lang="en-US" dirty="0"/>
              <a:t> </a:t>
            </a:r>
            <a:r>
              <a:rPr lang="en-US" dirty="0" err="1"/>
              <a:t>todo</a:t>
            </a:r>
            <a:r>
              <a:rPr lang="en-US" dirty="0"/>
              <a:t> o </a:t>
            </a:r>
            <a:r>
              <a:rPr lang="en-US" dirty="0" err="1"/>
              <a:t>mundo</a:t>
            </a:r>
            <a:r>
              <a:rPr lang="en-US" dirty="0"/>
              <a:t> fez soar o </a:t>
            </a:r>
            <a:r>
              <a:rPr lang="en-US" dirty="0" err="1"/>
              <a:t>alarme</a:t>
            </a:r>
            <a:r>
              <a:rPr lang="en-US" dirty="0"/>
              <a:t> e </a:t>
            </a:r>
            <a:r>
              <a:rPr lang="en-US" dirty="0" err="1"/>
              <a:t>levou</a:t>
            </a:r>
            <a:r>
              <a:rPr lang="en-US" dirty="0"/>
              <a:t> à </a:t>
            </a:r>
            <a:r>
              <a:rPr lang="en-US" dirty="0" err="1"/>
              <a:t>formulação</a:t>
            </a:r>
            <a:r>
              <a:rPr lang="en-US" dirty="0"/>
              <a:t> de </a:t>
            </a:r>
            <a:r>
              <a:rPr lang="en-US" dirty="0" err="1"/>
              <a:t>metas</a:t>
            </a:r>
            <a:r>
              <a:rPr lang="en-US" dirty="0"/>
              <a:t> </a:t>
            </a:r>
            <a:r>
              <a:rPr lang="en-US" dirty="0" err="1"/>
              <a:t>amplas</a:t>
            </a:r>
            <a:r>
              <a:rPr lang="en-US" dirty="0"/>
              <a:t> para a </a:t>
            </a:r>
            <a:r>
              <a:rPr lang="en-US" dirty="0" err="1"/>
              <a:t>retirada</a:t>
            </a:r>
            <a:r>
              <a:rPr lang="en-US" dirty="0"/>
              <a:t> e o </a:t>
            </a:r>
            <a:r>
              <a:rPr lang="en-US" dirty="0" err="1"/>
              <a:t>consumo</a:t>
            </a:r>
            <a:r>
              <a:rPr lang="en-US" dirty="0"/>
              <a:t> </a:t>
            </a:r>
            <a:r>
              <a:rPr lang="en-US" dirty="0" err="1"/>
              <a:t>sustentáveis</a:t>
            </a:r>
            <a:r>
              <a:rPr lang="en-US" dirty="0"/>
              <a:t> de </a:t>
            </a:r>
            <a:r>
              <a:rPr lang="en-US" dirty="0" err="1"/>
              <a:t>água</a:t>
            </a:r>
            <a:r>
              <a:rPr lang="en-US" dirty="0"/>
              <a:t>. O SDG6, o sexto </a:t>
            </a:r>
            <a:r>
              <a:rPr lang="en-US" dirty="0" err="1"/>
              <a:t>objetivo</a:t>
            </a:r>
            <a:r>
              <a:rPr lang="en-US" dirty="0"/>
              <a:t> de </a:t>
            </a:r>
            <a:r>
              <a:rPr lang="en-US" dirty="0" err="1"/>
              <a:t>desenvolvimento</a:t>
            </a:r>
            <a:r>
              <a:rPr lang="en-US" dirty="0"/>
              <a:t> </a:t>
            </a:r>
            <a:r>
              <a:rPr lang="en-US" dirty="0" err="1"/>
              <a:t>sustentável</a:t>
            </a:r>
            <a:r>
              <a:rPr lang="en-US" dirty="0"/>
              <a:t> da agenda da ONU para 2030, </a:t>
            </a:r>
            <a:r>
              <a:rPr lang="en-US" dirty="0" err="1"/>
              <a:t>é</a:t>
            </a:r>
            <a:r>
              <a:rPr lang="en-US" dirty="0"/>
              <a:t> </a:t>
            </a:r>
            <a:r>
              <a:rPr lang="en-US" dirty="0" err="1"/>
              <a:t>dedicado</a:t>
            </a:r>
            <a:r>
              <a:rPr lang="en-US" dirty="0"/>
              <a:t> a </a:t>
            </a:r>
            <a:r>
              <a:rPr lang="en-US" dirty="0" err="1"/>
              <a:t>fornecer</a:t>
            </a:r>
            <a:r>
              <a:rPr lang="en-US" dirty="0"/>
              <a:t> </a:t>
            </a:r>
            <a:r>
              <a:rPr lang="en-US" sz="1200" b="0" i="0" dirty="0" err="1">
                <a:solidFill>
                  <a:schemeClr val="dk1"/>
                </a:solidFill>
                <a:latin typeface="Calibri"/>
                <a:ea typeface="Calibri"/>
                <a:cs typeface="Calibri"/>
                <a:sym typeface="Calibri"/>
              </a:rPr>
              <a:t>água</a:t>
            </a:r>
            <a:r>
              <a:rPr lang="en-US" sz="1200" b="0" i="0" dirty="0">
                <a:solidFill>
                  <a:schemeClr val="dk1"/>
                </a:solidFill>
                <a:latin typeface="Calibri"/>
                <a:ea typeface="Calibri"/>
                <a:cs typeface="Calibri"/>
                <a:sym typeface="Calibri"/>
              </a:rPr>
              <a:t> limpa e </a:t>
            </a:r>
            <a:r>
              <a:rPr lang="en-US" sz="1200" b="0" i="0" dirty="0" err="1">
                <a:solidFill>
                  <a:schemeClr val="dk1"/>
                </a:solidFill>
                <a:latin typeface="Calibri"/>
                <a:ea typeface="Calibri"/>
                <a:cs typeface="Calibri"/>
                <a:sym typeface="Calibri"/>
              </a:rPr>
              <a:t>saneamento</a:t>
            </a:r>
            <a:r>
              <a:rPr lang="en-US" sz="1200" b="0" i="0" dirty="0">
                <a:solidFill>
                  <a:schemeClr val="dk1"/>
                </a:solidFill>
                <a:latin typeface="Calibri"/>
                <a:ea typeface="Calibri"/>
                <a:cs typeface="Calibri"/>
                <a:sym typeface="Calibri"/>
              </a:rPr>
              <a:t> para </a:t>
            </a:r>
            <a:r>
              <a:rPr lang="en-US" sz="1200" b="0" i="0" dirty="0" err="1">
                <a:solidFill>
                  <a:schemeClr val="dk1"/>
                </a:solidFill>
                <a:latin typeface="Calibri"/>
                <a:ea typeface="Calibri"/>
                <a:cs typeface="Calibri"/>
                <a:sym typeface="Calibri"/>
              </a:rPr>
              <a:t>todos</a:t>
            </a:r>
            <a:r>
              <a:rPr lang="en-US" sz="1200" b="0" i="0" dirty="0">
                <a:solidFill>
                  <a:schemeClr val="dk1"/>
                </a:solidFill>
                <a:latin typeface="Calibri"/>
                <a:ea typeface="Calibri"/>
                <a:cs typeface="Calibri"/>
                <a:sym typeface="Calibri"/>
              </a:rPr>
              <a:t>. </a:t>
            </a:r>
            <a:r>
              <a:rPr lang="en-US" sz="1200" b="0" i="0" dirty="0" err="1">
                <a:solidFill>
                  <a:schemeClr val="dk1"/>
                </a:solidFill>
                <a:latin typeface="Calibri"/>
                <a:ea typeface="Calibri"/>
                <a:cs typeface="Calibri"/>
                <a:sym typeface="Calibri"/>
              </a:rPr>
              <a:t>Algumas</a:t>
            </a:r>
            <a:r>
              <a:rPr lang="en-US" sz="1200" b="0" i="0" dirty="0">
                <a:solidFill>
                  <a:schemeClr val="dk1"/>
                </a:solidFill>
                <a:latin typeface="Calibri"/>
                <a:ea typeface="Calibri"/>
                <a:cs typeface="Calibri"/>
                <a:sym typeface="Calibri"/>
              </a:rPr>
              <a:t> </a:t>
            </a:r>
            <a:r>
              <a:rPr lang="en-US" sz="1200" b="0" i="0" dirty="0" err="1">
                <a:solidFill>
                  <a:schemeClr val="dk1"/>
                </a:solidFill>
                <a:latin typeface="Calibri"/>
                <a:ea typeface="Calibri"/>
                <a:cs typeface="Calibri"/>
                <a:sym typeface="Calibri"/>
              </a:rPr>
              <a:t>metas</a:t>
            </a:r>
            <a:r>
              <a:rPr lang="en-US" sz="1200" b="0" i="0" dirty="0">
                <a:solidFill>
                  <a:schemeClr val="dk1"/>
                </a:solidFill>
                <a:latin typeface="Calibri"/>
                <a:ea typeface="Calibri"/>
                <a:cs typeface="Calibri"/>
                <a:sym typeface="Calibri"/>
              </a:rPr>
              <a:t> </a:t>
            </a:r>
            <a:r>
              <a:rPr lang="en-US" sz="1200" b="0" i="0" dirty="0" err="1">
                <a:solidFill>
                  <a:schemeClr val="dk1"/>
                </a:solidFill>
                <a:latin typeface="Calibri"/>
                <a:ea typeface="Calibri"/>
                <a:cs typeface="Calibri"/>
                <a:sym typeface="Calibri"/>
              </a:rPr>
              <a:t>selecionadas</a:t>
            </a:r>
            <a:r>
              <a:rPr lang="en-US" sz="1200" b="0" i="0" dirty="0">
                <a:solidFill>
                  <a:schemeClr val="dk1"/>
                </a:solidFill>
                <a:latin typeface="Calibri"/>
                <a:ea typeface="Calibri"/>
                <a:cs typeface="Calibri"/>
                <a:sym typeface="Calibri"/>
              </a:rPr>
              <a:t> do SDG6 </a:t>
            </a:r>
            <a:r>
              <a:rPr lang="en-US" sz="1200" b="0" i="0" dirty="0" err="1">
                <a:solidFill>
                  <a:schemeClr val="dk1"/>
                </a:solidFill>
                <a:latin typeface="Calibri"/>
                <a:ea typeface="Calibri"/>
                <a:cs typeface="Calibri"/>
                <a:sym typeface="Calibri"/>
              </a:rPr>
              <a:t>relacionadas</a:t>
            </a:r>
            <a:r>
              <a:rPr lang="en-US" sz="1200" b="0" i="0" dirty="0">
                <a:solidFill>
                  <a:schemeClr val="dk1"/>
                </a:solidFill>
                <a:latin typeface="Calibri"/>
                <a:ea typeface="Calibri"/>
                <a:cs typeface="Calibri"/>
                <a:sym typeface="Calibri"/>
              </a:rPr>
              <a:t> </a:t>
            </a:r>
            <a:r>
              <a:rPr lang="en-US" sz="1200" b="0" i="0" dirty="0" err="1">
                <a:solidFill>
                  <a:schemeClr val="dk1"/>
                </a:solidFill>
                <a:latin typeface="Calibri"/>
                <a:ea typeface="Calibri"/>
                <a:cs typeface="Calibri"/>
                <a:sym typeface="Calibri"/>
              </a:rPr>
              <a:t>aos</a:t>
            </a:r>
            <a:r>
              <a:rPr lang="en-US" sz="1200" b="0" i="0" dirty="0">
                <a:solidFill>
                  <a:schemeClr val="dk1"/>
                </a:solidFill>
                <a:latin typeface="Calibri"/>
                <a:ea typeface="Calibri"/>
                <a:cs typeface="Calibri"/>
                <a:sym typeface="Calibri"/>
              </a:rPr>
              <a:t> </a:t>
            </a:r>
            <a:r>
              <a:rPr lang="en-US" sz="1200" b="0" i="0" dirty="0" err="1">
                <a:solidFill>
                  <a:schemeClr val="dk1"/>
                </a:solidFill>
                <a:latin typeface="Calibri"/>
                <a:ea typeface="Calibri"/>
                <a:cs typeface="Calibri"/>
                <a:sym typeface="Calibri"/>
              </a:rPr>
              <a:t>sistemas</a:t>
            </a:r>
            <a:r>
              <a:rPr lang="en-US" sz="1200" b="0" i="0" dirty="0">
                <a:solidFill>
                  <a:schemeClr val="dk1"/>
                </a:solidFill>
                <a:latin typeface="Calibri"/>
                <a:ea typeface="Calibri"/>
                <a:cs typeface="Calibri"/>
                <a:sym typeface="Calibri"/>
              </a:rPr>
              <a:t> de </a:t>
            </a:r>
            <a:r>
              <a:rPr lang="en-US" sz="1200" b="0" i="0" dirty="0" err="1">
                <a:solidFill>
                  <a:schemeClr val="dk1"/>
                </a:solidFill>
                <a:latin typeface="Calibri"/>
                <a:ea typeface="Calibri"/>
                <a:cs typeface="Calibri"/>
                <a:sym typeface="Calibri"/>
              </a:rPr>
              <a:t>água</a:t>
            </a:r>
            <a:r>
              <a:rPr lang="en-US" sz="1200" b="0" i="0" dirty="0">
                <a:solidFill>
                  <a:schemeClr val="dk1"/>
                </a:solidFill>
                <a:latin typeface="Calibri"/>
                <a:ea typeface="Calibri"/>
                <a:cs typeface="Calibri"/>
                <a:sym typeface="Calibri"/>
              </a:rPr>
              <a:t> </a:t>
            </a:r>
            <a:r>
              <a:rPr lang="en-US" sz="1200" b="0" i="0" dirty="0" err="1">
                <a:solidFill>
                  <a:schemeClr val="dk1"/>
                </a:solidFill>
                <a:latin typeface="Calibri"/>
                <a:ea typeface="Calibri"/>
                <a:cs typeface="Calibri"/>
                <a:sym typeface="Calibri"/>
              </a:rPr>
              <a:t>são</a:t>
            </a:r>
            <a:r>
              <a:rPr lang="en-US" sz="1200" b="0" i="0" dirty="0">
                <a:solidFill>
                  <a:schemeClr val="dk1"/>
                </a:solidFill>
                <a:latin typeface="Calibri"/>
                <a:ea typeface="Calibri"/>
                <a:cs typeface="Calibri"/>
                <a:sym typeface="Calibri"/>
              </a:rPr>
              <a:t> </a:t>
            </a:r>
            <a:r>
              <a:rPr lang="en-US" sz="1200" b="0" i="0" dirty="0" err="1">
                <a:solidFill>
                  <a:schemeClr val="dk1"/>
                </a:solidFill>
                <a:latin typeface="Calibri"/>
                <a:ea typeface="Calibri"/>
                <a:cs typeface="Calibri"/>
                <a:sym typeface="Calibri"/>
              </a:rPr>
              <a:t>detalhadas</a:t>
            </a:r>
            <a:r>
              <a:rPr lang="en-US" sz="1200" b="0" i="0" dirty="0">
                <a:solidFill>
                  <a:schemeClr val="dk1"/>
                </a:solidFill>
                <a:latin typeface="Calibri"/>
                <a:ea typeface="Calibri"/>
                <a:cs typeface="Calibri"/>
                <a:sym typeface="Calibri"/>
              </a:rPr>
              <a:t>. A </a:t>
            </a:r>
            <a:r>
              <a:rPr lang="en-US" sz="1200" b="0" i="0" dirty="0" err="1">
                <a:solidFill>
                  <a:schemeClr val="dk1"/>
                </a:solidFill>
                <a:latin typeface="Calibri"/>
                <a:ea typeface="Calibri"/>
                <a:cs typeface="Calibri"/>
                <a:sym typeface="Calibri"/>
              </a:rPr>
              <a:t>primeira</a:t>
            </a:r>
            <a:r>
              <a:rPr lang="en-US" sz="1200" b="0" i="0" dirty="0">
                <a:solidFill>
                  <a:schemeClr val="dk1"/>
                </a:solidFill>
                <a:latin typeface="Calibri"/>
                <a:ea typeface="Calibri"/>
                <a:cs typeface="Calibri"/>
                <a:sym typeface="Calibri"/>
              </a:rPr>
              <a:t> meta </a:t>
            </a:r>
            <a:r>
              <a:rPr lang="en-US" sz="1200" b="0" i="0" dirty="0" err="1">
                <a:solidFill>
                  <a:schemeClr val="dk1"/>
                </a:solidFill>
                <a:latin typeface="Calibri"/>
                <a:ea typeface="Calibri"/>
                <a:cs typeface="Calibri"/>
                <a:sym typeface="Calibri"/>
              </a:rPr>
              <a:t>está</a:t>
            </a:r>
            <a:r>
              <a:rPr lang="en-US" sz="1200" b="0" i="0" dirty="0">
                <a:solidFill>
                  <a:schemeClr val="dk1"/>
                </a:solidFill>
                <a:latin typeface="Calibri"/>
                <a:ea typeface="Calibri"/>
                <a:cs typeface="Calibri"/>
                <a:sym typeface="Calibri"/>
              </a:rPr>
              <a:t> </a:t>
            </a:r>
            <a:r>
              <a:rPr lang="en-US" sz="1200" b="0" i="0" dirty="0" err="1">
                <a:solidFill>
                  <a:schemeClr val="dk1"/>
                </a:solidFill>
                <a:latin typeface="Calibri"/>
                <a:ea typeface="Calibri"/>
                <a:cs typeface="Calibri"/>
                <a:sym typeface="Calibri"/>
              </a:rPr>
              <a:t>relacionada</a:t>
            </a:r>
            <a:r>
              <a:rPr lang="en-US" sz="1200" b="0" i="0" dirty="0">
                <a:solidFill>
                  <a:schemeClr val="dk1"/>
                </a:solidFill>
                <a:latin typeface="Calibri"/>
                <a:ea typeface="Calibri"/>
                <a:cs typeface="Calibri"/>
                <a:sym typeface="Calibri"/>
              </a:rPr>
              <a:t> à </a:t>
            </a:r>
            <a:r>
              <a:rPr lang="en-US" sz="1200" b="0" i="0" dirty="0" err="1">
                <a:solidFill>
                  <a:schemeClr val="dk1"/>
                </a:solidFill>
                <a:latin typeface="Calibri"/>
                <a:ea typeface="Calibri"/>
                <a:cs typeface="Calibri"/>
                <a:sym typeface="Calibri"/>
              </a:rPr>
              <a:t>obtenção</a:t>
            </a:r>
            <a:r>
              <a:rPr lang="en-US" sz="1200" b="0" i="0" dirty="0">
                <a:solidFill>
                  <a:schemeClr val="dk1"/>
                </a:solidFill>
                <a:latin typeface="Calibri"/>
                <a:ea typeface="Calibri"/>
                <a:cs typeface="Calibri"/>
                <a:sym typeface="Calibri"/>
              </a:rPr>
              <a:t> de </a:t>
            </a:r>
            <a:r>
              <a:rPr lang="en-US" sz="1200" b="1" dirty="0" err="1"/>
              <a:t>acesso</a:t>
            </a:r>
            <a:r>
              <a:rPr lang="en-US" sz="1200" b="1" dirty="0"/>
              <a:t> universal e </a:t>
            </a:r>
            <a:r>
              <a:rPr lang="en-US" sz="1200" b="1" dirty="0" err="1"/>
              <a:t>equitativo</a:t>
            </a:r>
            <a:r>
              <a:rPr lang="en-US" sz="1200" b="1" dirty="0"/>
              <a:t> </a:t>
            </a:r>
            <a:r>
              <a:rPr lang="en-US" sz="1200" dirty="0"/>
              <a:t>à </a:t>
            </a:r>
            <a:r>
              <a:rPr lang="en-US" sz="1200" dirty="0" err="1"/>
              <a:t>água</a:t>
            </a:r>
            <a:r>
              <a:rPr lang="en-US" sz="1200" dirty="0"/>
              <a:t> </a:t>
            </a:r>
            <a:r>
              <a:rPr lang="en-US" sz="1200" dirty="0" err="1"/>
              <a:t>potável</a:t>
            </a:r>
            <a:r>
              <a:rPr lang="en-US" sz="1200" dirty="0"/>
              <a:t> </a:t>
            </a:r>
            <a:r>
              <a:rPr lang="en-US" sz="1200" dirty="0" err="1"/>
              <a:t>segura</a:t>
            </a:r>
            <a:r>
              <a:rPr lang="en-US" sz="1200" dirty="0"/>
              <a:t> e </a:t>
            </a:r>
            <a:r>
              <a:rPr lang="en-US" sz="1200" dirty="0" err="1"/>
              <a:t>acessível</a:t>
            </a:r>
            <a:r>
              <a:rPr lang="en-US" sz="1200" dirty="0"/>
              <a:t> para </a:t>
            </a:r>
            <a:r>
              <a:rPr lang="en-US" sz="1200" dirty="0" err="1"/>
              <a:t>todos</a:t>
            </a:r>
            <a:r>
              <a:rPr lang="en-US" sz="1200" dirty="0"/>
              <a:t>. A </a:t>
            </a:r>
            <a:r>
              <a:rPr lang="en-US" sz="1200" dirty="0" err="1"/>
              <a:t>segunda</a:t>
            </a:r>
            <a:r>
              <a:rPr lang="en-US" sz="1200" dirty="0"/>
              <a:t> </a:t>
            </a:r>
            <a:r>
              <a:rPr lang="en-US" sz="1200" dirty="0" err="1"/>
              <a:t>está</a:t>
            </a:r>
            <a:r>
              <a:rPr lang="en-US" sz="1200" dirty="0"/>
              <a:t> </a:t>
            </a:r>
            <a:r>
              <a:rPr lang="en-US" sz="1200" dirty="0" err="1"/>
              <a:t>relacionada</a:t>
            </a:r>
            <a:r>
              <a:rPr lang="en-US" sz="1200" dirty="0"/>
              <a:t> à </a:t>
            </a:r>
            <a:r>
              <a:rPr lang="en-US" sz="1200" dirty="0" err="1"/>
              <a:t>melhoria</a:t>
            </a:r>
            <a:r>
              <a:rPr lang="en-US" sz="1200" dirty="0"/>
              <a:t> da </a:t>
            </a:r>
            <a:r>
              <a:rPr lang="en-US" sz="1200" b="1" dirty="0" err="1"/>
              <a:t>qualidade</a:t>
            </a:r>
            <a:r>
              <a:rPr lang="en-US" sz="1200" b="1" dirty="0"/>
              <a:t> </a:t>
            </a:r>
            <a:r>
              <a:rPr lang="en-US" sz="1200" dirty="0"/>
              <a:t>da </a:t>
            </a:r>
            <a:r>
              <a:rPr lang="en-US" sz="1200" dirty="0" err="1"/>
              <a:t>água</a:t>
            </a:r>
            <a:r>
              <a:rPr lang="en-US" sz="1200" dirty="0"/>
              <a:t> </a:t>
            </a:r>
            <a:r>
              <a:rPr lang="en-US" sz="1200" dirty="0" err="1"/>
              <a:t>por</a:t>
            </a:r>
            <a:r>
              <a:rPr lang="en-US" sz="1200" dirty="0"/>
              <a:t> </a:t>
            </a:r>
            <a:r>
              <a:rPr lang="en-US" sz="1200" dirty="0" err="1"/>
              <a:t>meio</a:t>
            </a:r>
            <a:r>
              <a:rPr lang="en-US" sz="1200" dirty="0"/>
              <a:t> da </a:t>
            </a:r>
            <a:r>
              <a:rPr lang="en-US" sz="1200" dirty="0" err="1"/>
              <a:t>redução</a:t>
            </a:r>
            <a:r>
              <a:rPr lang="en-US" sz="1200" dirty="0"/>
              <a:t> da </a:t>
            </a:r>
            <a:r>
              <a:rPr lang="en-US" sz="1200" dirty="0" err="1"/>
              <a:t>poluição</a:t>
            </a:r>
            <a:r>
              <a:rPr lang="en-US" sz="1200" dirty="0"/>
              <a:t>, do </a:t>
            </a:r>
            <a:r>
              <a:rPr lang="en-US" sz="1200" dirty="0" err="1"/>
              <a:t>aumento</a:t>
            </a:r>
            <a:r>
              <a:rPr lang="en-US" sz="1200" dirty="0"/>
              <a:t> do </a:t>
            </a:r>
            <a:r>
              <a:rPr lang="en-US" sz="1200" dirty="0" err="1"/>
              <a:t>tratamento</a:t>
            </a:r>
            <a:r>
              <a:rPr lang="en-US" sz="1200" dirty="0"/>
              <a:t> de </a:t>
            </a:r>
            <a:r>
              <a:rPr lang="en-US" sz="1200" dirty="0" err="1"/>
              <a:t>águas</a:t>
            </a:r>
            <a:r>
              <a:rPr lang="en-US" sz="1200" dirty="0"/>
              <a:t> </a:t>
            </a:r>
            <a:r>
              <a:rPr lang="en-US" sz="1200" dirty="0" err="1"/>
              <a:t>residuais</a:t>
            </a:r>
            <a:r>
              <a:rPr lang="en-US" sz="1200" dirty="0"/>
              <a:t> e da </a:t>
            </a:r>
            <a:r>
              <a:rPr lang="en-US" sz="1200" dirty="0" err="1"/>
              <a:t>promoção</a:t>
            </a:r>
            <a:r>
              <a:rPr lang="en-US" sz="1200" dirty="0"/>
              <a:t> da </a:t>
            </a:r>
            <a:r>
              <a:rPr lang="en-US" sz="1200" dirty="0" err="1"/>
              <a:t>reciclagem</a:t>
            </a:r>
            <a:r>
              <a:rPr lang="en-US" sz="1200" dirty="0"/>
              <a:t> </a:t>
            </a:r>
            <a:r>
              <a:rPr lang="en-US" sz="1200" dirty="0" err="1"/>
              <a:t>segura</a:t>
            </a:r>
            <a:r>
              <a:rPr lang="en-US" sz="1200" dirty="0"/>
              <a:t> da </a:t>
            </a:r>
            <a:r>
              <a:rPr lang="en-US" sz="1200" dirty="0" err="1"/>
              <a:t>água</a:t>
            </a:r>
            <a:r>
              <a:rPr lang="en-US" sz="1200" dirty="0"/>
              <a:t>. A </a:t>
            </a:r>
            <a:r>
              <a:rPr lang="en-US" sz="1200" dirty="0" err="1"/>
              <a:t>terceira</a:t>
            </a:r>
            <a:r>
              <a:rPr lang="en-US" sz="1200" dirty="0"/>
              <a:t> </a:t>
            </a:r>
            <a:r>
              <a:rPr lang="en-US" sz="1200" dirty="0" err="1"/>
              <a:t>está</a:t>
            </a:r>
            <a:r>
              <a:rPr lang="en-US" sz="1200" dirty="0"/>
              <a:t> </a:t>
            </a:r>
            <a:r>
              <a:rPr lang="en-US" sz="1200" dirty="0" err="1"/>
              <a:t>relacionada</a:t>
            </a:r>
            <a:r>
              <a:rPr lang="en-US" sz="1200" dirty="0"/>
              <a:t> </a:t>
            </a:r>
            <a:r>
              <a:rPr lang="en-US" sz="1200" dirty="0" err="1"/>
              <a:t>ao</a:t>
            </a:r>
            <a:r>
              <a:rPr lang="en-US" sz="1200" dirty="0"/>
              <a:t> </a:t>
            </a:r>
            <a:r>
              <a:rPr lang="en-US" sz="1200" dirty="0" err="1"/>
              <a:t>aumento</a:t>
            </a:r>
            <a:r>
              <a:rPr lang="en-US" sz="1200" dirty="0"/>
              <a:t> da </a:t>
            </a:r>
            <a:r>
              <a:rPr lang="en-US" sz="1200" b="1" dirty="0" err="1"/>
              <a:t>eficiência</a:t>
            </a:r>
            <a:r>
              <a:rPr lang="en-US" sz="1200" b="1" dirty="0"/>
              <a:t> do </a:t>
            </a:r>
            <a:r>
              <a:rPr lang="en-US" sz="1200" b="1" dirty="0" err="1"/>
              <a:t>uso</a:t>
            </a:r>
            <a:r>
              <a:rPr lang="en-US" sz="1200" b="1" dirty="0"/>
              <a:t> da </a:t>
            </a:r>
            <a:r>
              <a:rPr lang="en-US" sz="1200" b="1" dirty="0" err="1"/>
              <a:t>água</a:t>
            </a:r>
            <a:r>
              <a:rPr lang="en-US" sz="1200" b="1" dirty="0"/>
              <a:t> </a:t>
            </a:r>
            <a:r>
              <a:rPr lang="en-US" sz="1200" dirty="0" err="1"/>
              <a:t>em</a:t>
            </a:r>
            <a:r>
              <a:rPr lang="en-US" sz="1200" dirty="0"/>
              <a:t> </a:t>
            </a:r>
            <a:r>
              <a:rPr lang="en-US" sz="1200" dirty="0" err="1"/>
              <a:t>todos</a:t>
            </a:r>
            <a:r>
              <a:rPr lang="en-US" sz="1200" dirty="0"/>
              <a:t> </a:t>
            </a:r>
            <a:r>
              <a:rPr lang="en-US" sz="1200" dirty="0" err="1"/>
              <a:t>os</a:t>
            </a:r>
            <a:r>
              <a:rPr lang="en-US" sz="1200" dirty="0"/>
              <a:t> </a:t>
            </a:r>
            <a:r>
              <a:rPr lang="en-US" sz="1200" dirty="0" err="1"/>
              <a:t>setores</a:t>
            </a:r>
            <a:r>
              <a:rPr lang="en-US" sz="1200" dirty="0"/>
              <a:t> e </a:t>
            </a:r>
            <a:r>
              <a:rPr lang="en-US" dirty="0"/>
              <a:t>à </a:t>
            </a:r>
            <a:r>
              <a:rPr lang="en-US" dirty="0" err="1"/>
              <a:t>garantia</a:t>
            </a:r>
            <a:r>
              <a:rPr lang="en-US" dirty="0"/>
              <a:t> de </a:t>
            </a:r>
            <a:r>
              <a:rPr lang="en-US" sz="1200" dirty="0" err="1"/>
              <a:t>retiradas</a:t>
            </a:r>
            <a:r>
              <a:rPr lang="en-US" sz="1200" dirty="0"/>
              <a:t> e </a:t>
            </a:r>
            <a:r>
              <a:rPr lang="en-US" sz="1200" dirty="0" err="1"/>
              <a:t>fornecimento</a:t>
            </a:r>
            <a:r>
              <a:rPr lang="en-US" sz="1200" dirty="0"/>
              <a:t> </a:t>
            </a:r>
            <a:r>
              <a:rPr lang="en-US" sz="1200" dirty="0" err="1"/>
              <a:t>sustentáveis</a:t>
            </a:r>
            <a:r>
              <a:rPr lang="en-US" sz="1200" dirty="0"/>
              <a:t> de </a:t>
            </a:r>
            <a:r>
              <a:rPr lang="en-US" sz="1200" dirty="0" err="1"/>
              <a:t>água</a:t>
            </a:r>
            <a:r>
              <a:rPr lang="en-US" sz="1200" dirty="0"/>
              <a:t> </a:t>
            </a:r>
            <a:r>
              <a:rPr lang="en-US" sz="1200" dirty="0" err="1"/>
              <a:t>doce</a:t>
            </a:r>
            <a:r>
              <a:rPr lang="en-US" sz="1200" dirty="0"/>
              <a:t>. As duas </a:t>
            </a:r>
            <a:r>
              <a:rPr lang="en-US" sz="1200" dirty="0" err="1"/>
              <a:t>metas</a:t>
            </a:r>
            <a:r>
              <a:rPr lang="en-US" sz="1200" dirty="0"/>
              <a:t> </a:t>
            </a:r>
            <a:r>
              <a:rPr lang="en-US" sz="1200" dirty="0" err="1"/>
              <a:t>finais</a:t>
            </a:r>
            <a:r>
              <a:rPr lang="en-US" sz="1200" dirty="0"/>
              <a:t> </a:t>
            </a:r>
            <a:r>
              <a:rPr lang="en-US" sz="1200" dirty="0" err="1"/>
              <a:t>saem</a:t>
            </a:r>
            <a:r>
              <a:rPr lang="en-US" sz="1200" dirty="0"/>
              <a:t> da </a:t>
            </a:r>
            <a:r>
              <a:rPr lang="en-US" sz="1200" dirty="0" err="1"/>
              <a:t>esfera</a:t>
            </a:r>
            <a:r>
              <a:rPr lang="en-US" sz="1200" dirty="0"/>
              <a:t> do SDG 6 e </a:t>
            </a:r>
            <a:r>
              <a:rPr lang="en-US" sz="1200" dirty="0" err="1"/>
              <a:t>entram</a:t>
            </a:r>
            <a:r>
              <a:rPr lang="en-US" sz="1200" dirty="0"/>
              <a:t> </a:t>
            </a:r>
            <a:r>
              <a:rPr lang="en-US" sz="1200" dirty="0" err="1"/>
              <a:t>em</a:t>
            </a:r>
            <a:r>
              <a:rPr lang="en-US" sz="1200" dirty="0"/>
              <a:t> outros SDGs </a:t>
            </a:r>
            <a:r>
              <a:rPr lang="en-US" sz="1200" dirty="0" err="1"/>
              <a:t>interligados</a:t>
            </a:r>
            <a:r>
              <a:rPr lang="en-US" dirty="0"/>
              <a:t>, </a:t>
            </a:r>
            <a:r>
              <a:rPr lang="en-US" sz="1200" dirty="0" err="1"/>
              <a:t>como</a:t>
            </a:r>
            <a:r>
              <a:rPr lang="en-US" sz="1200" dirty="0"/>
              <a:t> o SDG 13 </a:t>
            </a:r>
            <a:r>
              <a:rPr lang="en-US" sz="1200" dirty="0" err="1"/>
              <a:t>sobre</a:t>
            </a:r>
            <a:r>
              <a:rPr lang="en-US" sz="1200" dirty="0"/>
              <a:t> </a:t>
            </a:r>
            <a:r>
              <a:rPr lang="en-US" sz="1200" dirty="0" err="1"/>
              <a:t>ação</a:t>
            </a:r>
            <a:r>
              <a:rPr lang="en-US" sz="1200" dirty="0"/>
              <a:t> </a:t>
            </a:r>
            <a:r>
              <a:rPr lang="en-US" sz="1200" dirty="0" err="1"/>
              <a:t>climática</a:t>
            </a:r>
            <a:r>
              <a:rPr lang="en-US" sz="1200" dirty="0"/>
              <a:t> e o SDG 15 </a:t>
            </a:r>
            <a:r>
              <a:rPr lang="en-US" sz="1200" dirty="0" err="1"/>
              <a:t>sobre</a:t>
            </a:r>
            <a:r>
              <a:rPr lang="en-US" sz="1200" dirty="0"/>
              <a:t> </a:t>
            </a:r>
            <a:r>
              <a:rPr lang="en-US" sz="1200" dirty="0" err="1"/>
              <a:t>proteção</a:t>
            </a:r>
            <a:r>
              <a:rPr lang="en-US" sz="1200" dirty="0"/>
              <a:t> de </a:t>
            </a:r>
            <a:r>
              <a:rPr lang="en-US" sz="1200" dirty="0" err="1"/>
              <a:t>ecossistemas</a:t>
            </a:r>
            <a:r>
              <a:rPr lang="en-US" sz="1200" dirty="0"/>
              <a:t> </a:t>
            </a:r>
            <a:r>
              <a:rPr lang="en-US" sz="1200" dirty="0" err="1"/>
              <a:t>terrestres</a:t>
            </a:r>
            <a:r>
              <a:rPr lang="en-US" sz="1200" dirty="0"/>
              <a:t>. </a:t>
            </a:r>
            <a:r>
              <a:rPr lang="en-US" sz="1200" dirty="0" err="1"/>
              <a:t>Elas</a:t>
            </a:r>
            <a:r>
              <a:rPr lang="en-US" sz="1200" dirty="0"/>
              <a:t> se </a:t>
            </a:r>
            <a:r>
              <a:rPr lang="en-US" sz="1200" dirty="0" err="1"/>
              <a:t>concentram</a:t>
            </a:r>
            <a:r>
              <a:rPr lang="en-US" sz="1200" dirty="0"/>
              <a:t> </a:t>
            </a:r>
            <a:r>
              <a:rPr lang="en-US" sz="1200" dirty="0" err="1"/>
              <a:t>em</a:t>
            </a:r>
            <a:r>
              <a:rPr lang="en-US" sz="1200" dirty="0"/>
              <a:t> </a:t>
            </a:r>
            <a:r>
              <a:rPr lang="en-US" sz="1200" b="1" dirty="0" err="1"/>
              <a:t>Proteger</a:t>
            </a:r>
            <a:r>
              <a:rPr lang="en-US" sz="1200" b="1" dirty="0"/>
              <a:t> e </a:t>
            </a:r>
            <a:r>
              <a:rPr lang="en-US" sz="1200" b="1" dirty="0" err="1"/>
              <a:t>restaurar</a:t>
            </a:r>
            <a:r>
              <a:rPr lang="en-US" sz="1200" b="1" dirty="0"/>
              <a:t> </a:t>
            </a:r>
            <a:r>
              <a:rPr lang="en-US" sz="1200" dirty="0" err="1"/>
              <a:t>os</a:t>
            </a:r>
            <a:r>
              <a:rPr lang="en-US" sz="1200" dirty="0"/>
              <a:t> </a:t>
            </a:r>
            <a:r>
              <a:rPr lang="en-US" sz="1200" dirty="0" err="1"/>
              <a:t>ecossistemas</a:t>
            </a:r>
            <a:r>
              <a:rPr lang="en-US" sz="1200" dirty="0"/>
              <a:t> </a:t>
            </a:r>
            <a:r>
              <a:rPr lang="en-US" sz="1200" dirty="0" err="1"/>
              <a:t>relacionados</a:t>
            </a:r>
            <a:r>
              <a:rPr lang="en-US" sz="1200" dirty="0"/>
              <a:t> à </a:t>
            </a:r>
            <a:r>
              <a:rPr lang="en-US" sz="1200" dirty="0" err="1"/>
              <a:t>água</a:t>
            </a:r>
            <a:r>
              <a:rPr lang="en-US" sz="1200" dirty="0"/>
              <a:t> e à terra, </a:t>
            </a:r>
            <a:r>
              <a:rPr lang="en-US" sz="1200" dirty="0" err="1"/>
              <a:t>incluindo</a:t>
            </a:r>
            <a:r>
              <a:rPr lang="en-US" sz="1200" dirty="0"/>
              <a:t> </a:t>
            </a:r>
            <a:r>
              <a:rPr lang="en-US" sz="1200" dirty="0" err="1"/>
              <a:t>montanhas</a:t>
            </a:r>
            <a:r>
              <a:rPr lang="en-US" sz="1200" dirty="0"/>
              <a:t>, </a:t>
            </a:r>
            <a:r>
              <a:rPr lang="en-US" sz="1200" dirty="0" err="1"/>
              <a:t>florestas</a:t>
            </a:r>
            <a:r>
              <a:rPr lang="en-US" sz="1200" dirty="0"/>
              <a:t>, zonas </a:t>
            </a:r>
            <a:r>
              <a:rPr lang="en-US" sz="1200" dirty="0" err="1"/>
              <a:t>úmidas</a:t>
            </a:r>
            <a:r>
              <a:rPr lang="en-US" sz="1200" dirty="0"/>
              <a:t>, </a:t>
            </a:r>
            <a:r>
              <a:rPr lang="en-US" sz="1200" dirty="0" err="1"/>
              <a:t>rios</a:t>
            </a:r>
            <a:r>
              <a:rPr lang="en-US" sz="1200" dirty="0"/>
              <a:t>, </a:t>
            </a:r>
            <a:r>
              <a:rPr lang="en-US" sz="1200" dirty="0" err="1"/>
              <a:t>aquíferos</a:t>
            </a:r>
            <a:r>
              <a:rPr lang="en-US" sz="1200" dirty="0"/>
              <a:t> e </a:t>
            </a:r>
            <a:r>
              <a:rPr lang="en-US" sz="1200" dirty="0" err="1"/>
              <a:t>lagos</a:t>
            </a:r>
            <a:r>
              <a:rPr lang="en-US" sz="1200" dirty="0"/>
              <a:t>. </a:t>
            </a:r>
            <a:r>
              <a:rPr lang="en-US" sz="1200" dirty="0" err="1"/>
              <a:t>Isso</a:t>
            </a:r>
            <a:r>
              <a:rPr lang="en-US" sz="1200" dirty="0"/>
              <a:t> </a:t>
            </a:r>
            <a:r>
              <a:rPr lang="en-US" sz="1200" dirty="0" err="1"/>
              <a:t>pode</a:t>
            </a:r>
            <a:r>
              <a:rPr lang="en-US" sz="1200" dirty="0"/>
              <a:t> ser </a:t>
            </a:r>
            <a:r>
              <a:rPr lang="en-US" sz="1200" dirty="0" err="1"/>
              <a:t>alcançado</a:t>
            </a:r>
            <a:r>
              <a:rPr lang="en-US" sz="1200" dirty="0"/>
              <a:t> com a </a:t>
            </a:r>
            <a:r>
              <a:rPr lang="en-US" sz="1200" dirty="0" err="1"/>
              <a:t>implementação</a:t>
            </a:r>
            <a:r>
              <a:rPr lang="en-US" sz="1200" dirty="0"/>
              <a:t> do </a:t>
            </a:r>
            <a:r>
              <a:rPr lang="en-US" sz="1200" b="1" dirty="0" err="1"/>
              <a:t>gerenciamento</a:t>
            </a:r>
            <a:r>
              <a:rPr lang="en-US" sz="1200" b="1" dirty="0"/>
              <a:t> </a:t>
            </a:r>
            <a:r>
              <a:rPr lang="en-US" sz="1200" b="1" dirty="0" err="1"/>
              <a:t>integrado</a:t>
            </a:r>
            <a:r>
              <a:rPr lang="en-US" sz="1200" b="1" dirty="0"/>
              <a:t> de </a:t>
            </a:r>
            <a:r>
              <a:rPr lang="en-US" sz="1200" b="1" dirty="0" err="1"/>
              <a:t>recursos</a:t>
            </a:r>
            <a:r>
              <a:rPr lang="en-US" sz="1200" b="1" dirty="0"/>
              <a:t> </a:t>
            </a:r>
            <a:r>
              <a:rPr lang="en-US" sz="1200" b="1" dirty="0" err="1"/>
              <a:t>hídricos</a:t>
            </a:r>
            <a:r>
              <a:rPr lang="en-US" sz="1200" b="1" dirty="0"/>
              <a:t> </a:t>
            </a:r>
            <a:r>
              <a:rPr lang="en-US" sz="1200" dirty="0" err="1"/>
              <a:t>em</a:t>
            </a:r>
            <a:r>
              <a:rPr lang="en-US" sz="1200" dirty="0"/>
              <a:t> </a:t>
            </a:r>
            <a:r>
              <a:rPr lang="en-US" sz="1200" dirty="0" err="1"/>
              <a:t>todos</a:t>
            </a:r>
            <a:r>
              <a:rPr lang="en-US" sz="1200" dirty="0"/>
              <a:t> </a:t>
            </a:r>
            <a:r>
              <a:rPr lang="en-US" sz="1200" dirty="0" err="1"/>
              <a:t>os</a:t>
            </a:r>
            <a:r>
              <a:rPr lang="en-US" sz="1200" dirty="0"/>
              <a:t> </a:t>
            </a:r>
            <a:r>
              <a:rPr lang="en-US" sz="1200" dirty="0" err="1"/>
              <a:t>níveis</a:t>
            </a:r>
            <a:r>
              <a:rPr lang="en-US" sz="1200" dirty="0"/>
              <a:t>, inclusive </a:t>
            </a:r>
            <a:r>
              <a:rPr lang="en-US" sz="1200" dirty="0" err="1"/>
              <a:t>por</a:t>
            </a:r>
            <a:r>
              <a:rPr lang="en-US" sz="1200" dirty="0"/>
              <a:t> </a:t>
            </a:r>
            <a:r>
              <a:rPr lang="en-US" sz="1200" dirty="0" err="1"/>
              <a:t>meio</a:t>
            </a:r>
            <a:r>
              <a:rPr lang="en-US" sz="1200" dirty="0"/>
              <a:t> de </a:t>
            </a:r>
            <a:r>
              <a:rPr lang="en-US" sz="1200" dirty="0" err="1"/>
              <a:t>cooperação</a:t>
            </a:r>
            <a:r>
              <a:rPr lang="en-US" sz="1200" dirty="0"/>
              <a:t> interna e </a:t>
            </a:r>
            <a:r>
              <a:rPr lang="en-US" sz="1200" dirty="0" err="1"/>
              <a:t>transfronteiriça</a:t>
            </a:r>
            <a:r>
              <a:rPr lang="en-US" sz="1200" dirty="0"/>
              <a:t>. </a:t>
            </a:r>
            <a:r>
              <a:rPr lang="en-US" sz="1200" dirty="0" err="1"/>
              <a:t>É</a:t>
            </a:r>
            <a:r>
              <a:rPr lang="en-US" sz="1200" dirty="0"/>
              <a:t> </a:t>
            </a:r>
            <a:r>
              <a:rPr lang="en-US" sz="1200" dirty="0" err="1"/>
              <a:t>nesse</a:t>
            </a:r>
            <a:r>
              <a:rPr lang="en-US" sz="1200" dirty="0"/>
              <a:t> </a:t>
            </a:r>
            <a:r>
              <a:rPr lang="en-US" sz="1200" dirty="0" err="1"/>
              <a:t>ponto</a:t>
            </a:r>
            <a:r>
              <a:rPr lang="en-US" sz="1200" dirty="0"/>
              <a:t> que as </a:t>
            </a:r>
            <a:r>
              <a:rPr lang="en-US" sz="1200" dirty="0" err="1"/>
              <a:t>metodologias</a:t>
            </a:r>
            <a:r>
              <a:rPr lang="en-US" sz="1200" dirty="0"/>
              <a:t> de </a:t>
            </a:r>
            <a:r>
              <a:rPr lang="en-US" sz="1200" dirty="0" err="1"/>
              <a:t>gestão</a:t>
            </a:r>
            <a:r>
              <a:rPr lang="en-US" sz="1200" dirty="0"/>
              <a:t> </a:t>
            </a:r>
            <a:r>
              <a:rPr lang="en-US" sz="1200" dirty="0" err="1"/>
              <a:t>integrada</a:t>
            </a:r>
            <a:r>
              <a:rPr lang="en-US" sz="1200" dirty="0"/>
              <a:t> de </a:t>
            </a:r>
            <a:r>
              <a:rPr lang="en-US" sz="1200" dirty="0" err="1"/>
              <a:t>recursos</a:t>
            </a:r>
            <a:r>
              <a:rPr lang="en-US" sz="1200" dirty="0"/>
              <a:t>, </a:t>
            </a:r>
            <a:r>
              <a:rPr lang="en-US" sz="1200" dirty="0" err="1"/>
              <a:t>como</a:t>
            </a:r>
            <a:r>
              <a:rPr lang="en-US" sz="1200" dirty="0"/>
              <a:t> </a:t>
            </a:r>
            <a:r>
              <a:rPr lang="en-US" sz="1200" dirty="0" err="1"/>
              <a:t>os</a:t>
            </a:r>
            <a:r>
              <a:rPr lang="en-US" sz="1200" dirty="0"/>
              <a:t> CLEWs, </a:t>
            </a:r>
            <a:r>
              <a:rPr lang="en-US" sz="1200" dirty="0" err="1"/>
              <a:t>são</a:t>
            </a:r>
            <a:r>
              <a:rPr lang="en-US" sz="1200" dirty="0"/>
              <a:t> </a:t>
            </a:r>
            <a:r>
              <a:rPr lang="en-US" sz="1200" dirty="0" err="1"/>
              <a:t>úteis</a:t>
            </a:r>
            <a:r>
              <a:rPr lang="en-US" sz="1200" dirty="0"/>
              <a:t> para </a:t>
            </a:r>
            <a:r>
              <a:rPr lang="en-US" sz="1200" dirty="0" err="1"/>
              <a:t>explorar</a:t>
            </a:r>
            <a:r>
              <a:rPr lang="en-US" sz="1200" dirty="0"/>
              <a:t> </a:t>
            </a:r>
            <a:r>
              <a:rPr lang="en-US" sz="1200" dirty="0" err="1"/>
              <a:t>sinergias</a:t>
            </a:r>
            <a:r>
              <a:rPr lang="en-US" sz="1200" dirty="0"/>
              <a:t> e </a:t>
            </a:r>
            <a:r>
              <a:rPr lang="en-US" dirty="0" err="1"/>
              <a:t>compensações</a:t>
            </a:r>
            <a:r>
              <a:rPr lang="en-US" dirty="0"/>
              <a:t> </a:t>
            </a:r>
            <a:r>
              <a:rPr lang="en-US" sz="1200" dirty="0" err="1"/>
              <a:t>em</a:t>
            </a:r>
            <a:r>
              <a:rPr lang="en-US" sz="1200" dirty="0"/>
              <a:t> </a:t>
            </a:r>
            <a:r>
              <a:rPr lang="en-US" sz="1200" dirty="0" err="1"/>
              <a:t>políticas</a:t>
            </a:r>
            <a:r>
              <a:rPr lang="en-US" sz="1200" dirty="0"/>
              <a:t> e </a:t>
            </a:r>
            <a:r>
              <a:rPr lang="en-US" sz="1200" dirty="0" err="1"/>
              <a:t>decisões</a:t>
            </a:r>
            <a:r>
              <a:rPr lang="en-US" sz="1200" dirty="0"/>
              <a:t> </a:t>
            </a:r>
            <a:r>
              <a:rPr lang="en-US" sz="1200" dirty="0" err="1"/>
              <a:t>relacionadas</a:t>
            </a:r>
            <a:r>
              <a:rPr lang="en-US" sz="1200" dirty="0"/>
              <a:t> à </a:t>
            </a:r>
            <a:r>
              <a:rPr lang="en-US" sz="1200" dirty="0" err="1"/>
              <a:t>gestão</a:t>
            </a:r>
            <a:r>
              <a:rPr lang="en-US" sz="1200" dirty="0"/>
              <a:t> da </a:t>
            </a:r>
            <a:r>
              <a:rPr lang="en-US" sz="1200" dirty="0" err="1"/>
              <a:t>água</a:t>
            </a:r>
            <a:r>
              <a:rPr lang="en-US" sz="1200" dirty="0"/>
              <a:t>.</a:t>
            </a:r>
            <a:r>
              <a:rPr lang="en-US" dirty="0"/>
              <a:t>  </a:t>
            </a:r>
            <a:endParaRPr sz="1200" b="1" dirty="0">
              <a:solidFill>
                <a:schemeClr val="dk1"/>
              </a:solidFill>
            </a:endParaRPr>
          </a:p>
          <a:p>
            <a:pPr marL="0" lvl="0" indent="0" algn="l" rtl="0">
              <a:spcBef>
                <a:spcPts val="0"/>
              </a:spcBef>
              <a:spcAft>
                <a:spcPts val="0"/>
              </a:spcAft>
              <a:buNone/>
            </a:pPr>
            <a:endParaRPr dirty="0"/>
          </a:p>
          <a:p>
            <a:pPr marL="0" lvl="0" indent="0" algn="l" rtl="0">
              <a:spcBef>
                <a:spcPts val="0"/>
              </a:spcBef>
              <a:spcAft>
                <a:spcPts val="0"/>
              </a:spcAft>
              <a:buNone/>
            </a:pPr>
            <a:endParaRPr dirty="0"/>
          </a:p>
        </p:txBody>
      </p:sp>
      <p:sp>
        <p:nvSpPr>
          <p:cNvPr id="137" name="Google Shape;137;p7: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7</a:t>
            </a:fld>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7"/>
        <p:cNvGrpSpPr/>
        <p:nvPr/>
      </p:nvGrpSpPr>
      <p:grpSpPr>
        <a:xfrm>
          <a:off x="0" y="0"/>
          <a:ext cx="0" cy="0"/>
          <a:chOff x="0" y="0"/>
          <a:chExt cx="0" cy="0"/>
        </a:xfrm>
      </p:grpSpPr>
      <p:sp>
        <p:nvSpPr>
          <p:cNvPr id="148" name="Google Shape;148;p8: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49" name="Google Shape;149;p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4"/>
        <p:cNvGrpSpPr/>
        <p:nvPr/>
      </p:nvGrpSpPr>
      <p:grpSpPr>
        <a:xfrm>
          <a:off x="0" y="0"/>
          <a:ext cx="0" cy="0"/>
          <a:chOff x="0" y="0"/>
          <a:chExt cx="0" cy="0"/>
        </a:xfrm>
      </p:grpSpPr>
      <p:sp>
        <p:nvSpPr>
          <p:cNvPr id="155" name="Google Shape;155;p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56" name="Google Shape;156;p9: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Calibri"/>
              <a:buNone/>
            </a:pPr>
            <a:r>
              <a:rPr lang="en-US" dirty="0"/>
              <a:t>Uma </a:t>
            </a:r>
            <a:r>
              <a:rPr lang="en-US" dirty="0" err="1"/>
              <a:t>bacia</a:t>
            </a:r>
            <a:r>
              <a:rPr lang="en-US" dirty="0"/>
              <a:t> </a:t>
            </a:r>
            <a:r>
              <a:rPr lang="en-US" dirty="0" err="1"/>
              <a:t>hidrográfica</a:t>
            </a:r>
            <a:r>
              <a:rPr lang="en-US" dirty="0"/>
              <a:t> </a:t>
            </a:r>
            <a:r>
              <a:rPr lang="en-US" dirty="0" err="1"/>
              <a:t>é</a:t>
            </a:r>
            <a:r>
              <a:rPr lang="en-US" dirty="0"/>
              <a:t> a </a:t>
            </a:r>
            <a:r>
              <a:rPr lang="en-US" dirty="0" err="1"/>
              <a:t>unidade</a:t>
            </a:r>
            <a:r>
              <a:rPr lang="en-US" dirty="0"/>
              <a:t> </a:t>
            </a:r>
            <a:r>
              <a:rPr lang="en-US" dirty="0" err="1"/>
              <a:t>básica</a:t>
            </a:r>
            <a:r>
              <a:rPr lang="en-US" dirty="0"/>
              <a:t> com a qual se </a:t>
            </a:r>
            <a:r>
              <a:rPr lang="en-US" dirty="0" err="1"/>
              <a:t>trabalha</a:t>
            </a:r>
            <a:r>
              <a:rPr lang="en-US" dirty="0"/>
              <a:t> </a:t>
            </a:r>
            <a:r>
              <a:rPr lang="en-US" dirty="0" err="1"/>
              <a:t>quando</a:t>
            </a:r>
            <a:r>
              <a:rPr lang="en-US" dirty="0"/>
              <a:t> se </a:t>
            </a:r>
            <a:r>
              <a:rPr lang="en-US" dirty="0" err="1"/>
              <a:t>trata</a:t>
            </a:r>
            <a:r>
              <a:rPr lang="en-US" dirty="0"/>
              <a:t> de </a:t>
            </a:r>
            <a:r>
              <a:rPr lang="en-US" dirty="0" err="1"/>
              <a:t>gerenciamento</a:t>
            </a:r>
            <a:r>
              <a:rPr lang="en-US" dirty="0"/>
              <a:t> de </a:t>
            </a:r>
            <a:r>
              <a:rPr lang="en-US" dirty="0" err="1"/>
              <a:t>água</a:t>
            </a:r>
            <a:r>
              <a:rPr lang="en-US" dirty="0"/>
              <a:t>. As </a:t>
            </a:r>
            <a:r>
              <a:rPr lang="en-US" dirty="0" err="1"/>
              <a:t>bacias</a:t>
            </a:r>
            <a:r>
              <a:rPr lang="en-US" dirty="0"/>
              <a:t> </a:t>
            </a:r>
            <a:r>
              <a:rPr lang="en-US" dirty="0" err="1"/>
              <a:t>hidrográficas</a:t>
            </a:r>
            <a:r>
              <a:rPr lang="en-US" dirty="0"/>
              <a:t> </a:t>
            </a:r>
            <a:r>
              <a:rPr lang="en-US" dirty="0" err="1"/>
              <a:t>são</a:t>
            </a:r>
            <a:r>
              <a:rPr lang="en-US" dirty="0"/>
              <a:t> </a:t>
            </a:r>
            <a:r>
              <a:rPr lang="en-US" sz="1200" dirty="0" err="1">
                <a:solidFill>
                  <a:srgbClr val="000000"/>
                </a:solidFill>
              </a:rPr>
              <a:t>sistemas</a:t>
            </a:r>
            <a:r>
              <a:rPr lang="en-US" sz="1200" dirty="0">
                <a:solidFill>
                  <a:srgbClr val="000000"/>
                </a:solidFill>
              </a:rPr>
              <a:t> </a:t>
            </a:r>
            <a:r>
              <a:rPr lang="en-US" sz="1200" dirty="0" err="1">
                <a:solidFill>
                  <a:srgbClr val="000000"/>
                </a:solidFill>
              </a:rPr>
              <a:t>biofísicos</a:t>
            </a:r>
            <a:r>
              <a:rPr lang="en-US" sz="1200" dirty="0">
                <a:solidFill>
                  <a:srgbClr val="000000"/>
                </a:solidFill>
              </a:rPr>
              <a:t> que </a:t>
            </a:r>
            <a:r>
              <a:rPr lang="en-US" sz="1200" dirty="0" err="1">
                <a:solidFill>
                  <a:srgbClr val="000000"/>
                </a:solidFill>
              </a:rPr>
              <a:t>definem</a:t>
            </a:r>
            <a:r>
              <a:rPr lang="en-US" sz="1200" dirty="0">
                <a:solidFill>
                  <a:srgbClr val="000000"/>
                </a:solidFill>
              </a:rPr>
              <a:t> a </a:t>
            </a:r>
            <a:r>
              <a:rPr lang="en-US" sz="1200" dirty="0" err="1">
                <a:solidFill>
                  <a:srgbClr val="000000"/>
                </a:solidFill>
              </a:rPr>
              <a:t>superfície</a:t>
            </a:r>
            <a:r>
              <a:rPr lang="en-US" sz="1200" dirty="0">
                <a:solidFill>
                  <a:srgbClr val="000000"/>
                </a:solidFill>
              </a:rPr>
              <a:t> da terra que </a:t>
            </a:r>
            <a:r>
              <a:rPr lang="en-US" sz="1200" dirty="0" err="1">
                <a:solidFill>
                  <a:srgbClr val="000000"/>
                </a:solidFill>
              </a:rPr>
              <a:t>drena</a:t>
            </a:r>
            <a:r>
              <a:rPr lang="en-US" sz="1200" dirty="0">
                <a:solidFill>
                  <a:srgbClr val="000000"/>
                </a:solidFill>
              </a:rPr>
              <a:t> a </a:t>
            </a:r>
            <a:r>
              <a:rPr lang="en-US" sz="1200" dirty="0" err="1">
                <a:solidFill>
                  <a:srgbClr val="000000"/>
                </a:solidFill>
              </a:rPr>
              <a:t>água</a:t>
            </a:r>
            <a:r>
              <a:rPr lang="en-US" sz="1200" dirty="0">
                <a:solidFill>
                  <a:srgbClr val="000000"/>
                </a:solidFill>
              </a:rPr>
              <a:t> para um </a:t>
            </a:r>
            <a:r>
              <a:rPr lang="en-US" sz="1200" dirty="0" err="1">
                <a:solidFill>
                  <a:srgbClr val="000000"/>
                </a:solidFill>
              </a:rPr>
              <a:t>ponto</a:t>
            </a:r>
            <a:r>
              <a:rPr lang="en-US" sz="1200" dirty="0">
                <a:solidFill>
                  <a:srgbClr val="000000"/>
                </a:solidFill>
              </a:rPr>
              <a:t> </a:t>
            </a:r>
            <a:r>
              <a:rPr lang="en-US" sz="1200" dirty="0" err="1">
                <a:solidFill>
                  <a:srgbClr val="000000"/>
                </a:solidFill>
              </a:rPr>
              <a:t>em</a:t>
            </a:r>
            <a:r>
              <a:rPr lang="en-US" sz="1200" dirty="0">
                <a:solidFill>
                  <a:srgbClr val="000000"/>
                </a:solidFill>
              </a:rPr>
              <a:t> um </a:t>
            </a:r>
            <a:r>
              <a:rPr lang="en-US" sz="1200" dirty="0" err="1">
                <a:solidFill>
                  <a:srgbClr val="000000"/>
                </a:solidFill>
              </a:rPr>
              <a:t>córrego</a:t>
            </a:r>
            <a:r>
              <a:rPr lang="en-US" sz="1200" dirty="0">
                <a:solidFill>
                  <a:srgbClr val="000000"/>
                </a:solidFill>
              </a:rPr>
              <a:t> </a:t>
            </a:r>
            <a:r>
              <a:rPr lang="en-US" sz="1200" dirty="0" err="1">
                <a:solidFill>
                  <a:srgbClr val="000000"/>
                </a:solidFill>
              </a:rPr>
              <a:t>ou</a:t>
            </a:r>
            <a:r>
              <a:rPr lang="en-US" sz="1200" dirty="0">
                <a:solidFill>
                  <a:srgbClr val="000000"/>
                </a:solidFill>
              </a:rPr>
              <a:t> </a:t>
            </a:r>
            <a:r>
              <a:rPr lang="en-US" sz="1200" dirty="0" err="1">
                <a:solidFill>
                  <a:srgbClr val="000000"/>
                </a:solidFill>
              </a:rPr>
              <a:t>rio</a:t>
            </a:r>
            <a:r>
              <a:rPr lang="en-US" sz="1200" dirty="0">
                <a:solidFill>
                  <a:srgbClr val="000000"/>
                </a:solidFill>
              </a:rPr>
              <a:t>. O </a:t>
            </a:r>
            <a:r>
              <a:rPr lang="en-US" sz="1200" dirty="0" err="1">
                <a:solidFill>
                  <a:srgbClr val="000000"/>
                </a:solidFill>
              </a:rPr>
              <a:t>fluxo</a:t>
            </a:r>
            <a:r>
              <a:rPr lang="en-US" sz="1200" dirty="0">
                <a:solidFill>
                  <a:srgbClr val="000000"/>
                </a:solidFill>
              </a:rPr>
              <a:t> </a:t>
            </a:r>
            <a:r>
              <a:rPr lang="en-US" sz="1200" dirty="0" err="1">
                <a:solidFill>
                  <a:srgbClr val="000000"/>
                </a:solidFill>
              </a:rPr>
              <a:t>direcional</a:t>
            </a:r>
            <a:r>
              <a:rPr lang="en-US" sz="1200" dirty="0">
                <a:solidFill>
                  <a:srgbClr val="000000"/>
                </a:solidFill>
              </a:rPr>
              <a:t> da </a:t>
            </a:r>
            <a:r>
              <a:rPr lang="en-US" sz="1200" dirty="0" err="1">
                <a:solidFill>
                  <a:srgbClr val="000000"/>
                </a:solidFill>
              </a:rPr>
              <a:t>água</a:t>
            </a:r>
            <a:r>
              <a:rPr lang="en-US" sz="1200" dirty="0">
                <a:solidFill>
                  <a:srgbClr val="000000"/>
                </a:solidFill>
              </a:rPr>
              <a:t> </a:t>
            </a:r>
            <a:r>
              <a:rPr lang="en-US" sz="1200" dirty="0" err="1">
                <a:solidFill>
                  <a:srgbClr val="000000"/>
                </a:solidFill>
              </a:rPr>
              <a:t>é</a:t>
            </a:r>
            <a:r>
              <a:rPr lang="en-US" sz="1200" dirty="0">
                <a:solidFill>
                  <a:srgbClr val="000000"/>
                </a:solidFill>
              </a:rPr>
              <a:t> </a:t>
            </a:r>
            <a:r>
              <a:rPr lang="en-US" sz="1200" dirty="0" err="1">
                <a:solidFill>
                  <a:srgbClr val="000000"/>
                </a:solidFill>
              </a:rPr>
              <a:t>determinado</a:t>
            </a:r>
            <a:r>
              <a:rPr lang="en-US" sz="1200" dirty="0">
                <a:solidFill>
                  <a:srgbClr val="000000"/>
                </a:solidFill>
              </a:rPr>
              <a:t> </a:t>
            </a:r>
            <a:r>
              <a:rPr lang="en-US" sz="1200" dirty="0" err="1">
                <a:solidFill>
                  <a:srgbClr val="000000"/>
                </a:solidFill>
              </a:rPr>
              <a:t>pelo</a:t>
            </a:r>
            <a:r>
              <a:rPr lang="en-US" sz="1200" dirty="0">
                <a:solidFill>
                  <a:srgbClr val="000000"/>
                </a:solidFill>
              </a:rPr>
              <a:t> contorno da </a:t>
            </a:r>
            <a:r>
              <a:rPr lang="en-US" sz="1200" dirty="0" err="1">
                <a:solidFill>
                  <a:srgbClr val="000000"/>
                </a:solidFill>
              </a:rPr>
              <a:t>bacia</a:t>
            </a:r>
            <a:r>
              <a:rPr lang="en-US" sz="1200" dirty="0">
                <a:solidFill>
                  <a:srgbClr val="000000"/>
                </a:solidFill>
              </a:rPr>
              <a:t> </a:t>
            </a:r>
            <a:r>
              <a:rPr lang="en-US" sz="1200" dirty="0" err="1">
                <a:solidFill>
                  <a:srgbClr val="000000"/>
                </a:solidFill>
              </a:rPr>
              <a:t>hidrográfica</a:t>
            </a:r>
            <a:r>
              <a:rPr lang="en-US" sz="1200" dirty="0">
                <a:solidFill>
                  <a:srgbClr val="000000"/>
                </a:solidFill>
              </a:rPr>
              <a:t>. O </a:t>
            </a:r>
            <a:r>
              <a:rPr lang="en-US" sz="1200" dirty="0" err="1">
                <a:solidFill>
                  <a:srgbClr val="000000"/>
                </a:solidFill>
              </a:rPr>
              <a:t>conceito</a:t>
            </a:r>
            <a:r>
              <a:rPr lang="en-US" sz="1200" dirty="0">
                <a:solidFill>
                  <a:srgbClr val="000000"/>
                </a:solidFill>
              </a:rPr>
              <a:t> de </a:t>
            </a:r>
            <a:r>
              <a:rPr lang="en-US" sz="1200" dirty="0" err="1">
                <a:solidFill>
                  <a:srgbClr val="000000"/>
                </a:solidFill>
              </a:rPr>
              <a:t>fluxo</a:t>
            </a:r>
            <a:r>
              <a:rPr lang="en-US" sz="1200" dirty="0">
                <a:solidFill>
                  <a:srgbClr val="000000"/>
                </a:solidFill>
              </a:rPr>
              <a:t> de </a:t>
            </a:r>
            <a:r>
              <a:rPr lang="en-US" sz="1200" dirty="0" err="1">
                <a:solidFill>
                  <a:srgbClr val="000000"/>
                </a:solidFill>
              </a:rPr>
              <a:t>água</a:t>
            </a:r>
            <a:r>
              <a:rPr lang="en-US" sz="1200" dirty="0">
                <a:solidFill>
                  <a:srgbClr val="000000"/>
                </a:solidFill>
              </a:rPr>
              <a:t> </a:t>
            </a:r>
            <a:r>
              <a:rPr lang="en-US" sz="1200" dirty="0" err="1">
                <a:solidFill>
                  <a:srgbClr val="000000"/>
                </a:solidFill>
              </a:rPr>
              <a:t>em</a:t>
            </a:r>
            <a:r>
              <a:rPr lang="en-US" sz="1200" dirty="0">
                <a:solidFill>
                  <a:srgbClr val="000000"/>
                </a:solidFill>
              </a:rPr>
              <a:t> </a:t>
            </a:r>
            <a:r>
              <a:rPr lang="en-US" sz="1200" dirty="0" err="1">
                <a:solidFill>
                  <a:srgbClr val="000000"/>
                </a:solidFill>
              </a:rPr>
              <a:t>uma</a:t>
            </a:r>
            <a:r>
              <a:rPr lang="en-US" sz="1200" dirty="0">
                <a:solidFill>
                  <a:srgbClr val="000000"/>
                </a:solidFill>
              </a:rPr>
              <a:t> </a:t>
            </a:r>
            <a:r>
              <a:rPr lang="en-US" dirty="0" err="1">
                <a:solidFill>
                  <a:srgbClr val="000000"/>
                </a:solidFill>
              </a:rPr>
              <a:t>bacia</a:t>
            </a:r>
            <a:r>
              <a:rPr lang="en-US" dirty="0">
                <a:solidFill>
                  <a:srgbClr val="000000"/>
                </a:solidFill>
              </a:rPr>
              <a:t> </a:t>
            </a:r>
            <a:r>
              <a:rPr lang="en-US" dirty="0" err="1">
                <a:solidFill>
                  <a:srgbClr val="000000"/>
                </a:solidFill>
              </a:rPr>
              <a:t>hidrográfica</a:t>
            </a:r>
            <a:r>
              <a:rPr lang="en-US" dirty="0">
                <a:solidFill>
                  <a:srgbClr val="000000"/>
                </a:solidFill>
              </a:rPr>
              <a:t> </a:t>
            </a:r>
            <a:r>
              <a:rPr lang="en-US" sz="1200" dirty="0" err="1">
                <a:solidFill>
                  <a:srgbClr val="000000"/>
                </a:solidFill>
              </a:rPr>
              <a:t>é</a:t>
            </a:r>
            <a:r>
              <a:rPr lang="en-US" sz="1200" dirty="0">
                <a:solidFill>
                  <a:srgbClr val="000000"/>
                </a:solidFill>
              </a:rPr>
              <a:t> </a:t>
            </a:r>
            <a:r>
              <a:rPr lang="en-US" sz="1200" dirty="0" err="1">
                <a:solidFill>
                  <a:srgbClr val="000000"/>
                </a:solidFill>
              </a:rPr>
              <a:t>semelhante</a:t>
            </a:r>
            <a:r>
              <a:rPr lang="en-US" sz="1200" dirty="0">
                <a:solidFill>
                  <a:srgbClr val="000000"/>
                </a:solidFill>
              </a:rPr>
              <a:t> </a:t>
            </a:r>
            <a:r>
              <a:rPr lang="en-US" sz="1200" dirty="0" err="1">
                <a:solidFill>
                  <a:srgbClr val="000000"/>
                </a:solidFill>
              </a:rPr>
              <a:t>ao</a:t>
            </a:r>
            <a:r>
              <a:rPr lang="en-US" sz="1200" dirty="0">
                <a:solidFill>
                  <a:srgbClr val="000000"/>
                </a:solidFill>
              </a:rPr>
              <a:t> de </a:t>
            </a:r>
            <a:r>
              <a:rPr lang="en-US" sz="1200" dirty="0" err="1">
                <a:solidFill>
                  <a:srgbClr val="000000"/>
                </a:solidFill>
              </a:rPr>
              <a:t>uma</a:t>
            </a:r>
            <a:r>
              <a:rPr lang="en-US" sz="1200" dirty="0">
                <a:solidFill>
                  <a:srgbClr val="000000"/>
                </a:solidFill>
              </a:rPr>
              <a:t> </a:t>
            </a:r>
            <a:r>
              <a:rPr lang="en-US" sz="1200" dirty="0" err="1">
                <a:solidFill>
                  <a:srgbClr val="000000"/>
                </a:solidFill>
              </a:rPr>
              <a:t>banheira</a:t>
            </a:r>
            <a:r>
              <a:rPr lang="en-US" sz="1200" dirty="0">
                <a:solidFill>
                  <a:srgbClr val="000000"/>
                </a:solidFill>
              </a:rPr>
              <a:t>. Em </a:t>
            </a:r>
            <a:r>
              <a:rPr lang="en-US" sz="1200" dirty="0" err="1">
                <a:solidFill>
                  <a:srgbClr val="000000"/>
                </a:solidFill>
              </a:rPr>
              <a:t>uma</a:t>
            </a:r>
            <a:r>
              <a:rPr lang="en-US" sz="1200" dirty="0">
                <a:solidFill>
                  <a:srgbClr val="000000"/>
                </a:solidFill>
              </a:rPr>
              <a:t> </a:t>
            </a:r>
            <a:r>
              <a:rPr lang="en-US" sz="1200" dirty="0" err="1">
                <a:solidFill>
                  <a:srgbClr val="000000"/>
                </a:solidFill>
              </a:rPr>
              <a:t>banheira</a:t>
            </a:r>
            <a:r>
              <a:rPr lang="en-US" sz="1200" dirty="0">
                <a:solidFill>
                  <a:srgbClr val="000000"/>
                </a:solidFill>
              </a:rPr>
              <a:t>, </a:t>
            </a:r>
            <a:r>
              <a:rPr lang="en-US" sz="1200" dirty="0" err="1">
                <a:solidFill>
                  <a:srgbClr val="000000"/>
                </a:solidFill>
              </a:rPr>
              <a:t>toda</a:t>
            </a:r>
            <a:r>
              <a:rPr lang="en-US" sz="1200" dirty="0">
                <a:solidFill>
                  <a:srgbClr val="000000"/>
                </a:solidFill>
              </a:rPr>
              <a:t> a </a:t>
            </a:r>
            <a:r>
              <a:rPr lang="en-US" sz="1200" dirty="0" err="1">
                <a:solidFill>
                  <a:srgbClr val="000000"/>
                </a:solidFill>
              </a:rPr>
              <a:t>água</a:t>
            </a:r>
            <a:r>
              <a:rPr lang="en-US" sz="1200" dirty="0">
                <a:solidFill>
                  <a:srgbClr val="000000"/>
                </a:solidFill>
              </a:rPr>
              <a:t> que </a:t>
            </a:r>
            <a:r>
              <a:rPr lang="en-US" sz="1200" dirty="0" err="1">
                <a:solidFill>
                  <a:srgbClr val="000000"/>
                </a:solidFill>
              </a:rPr>
              <a:t>cai</a:t>
            </a:r>
            <a:r>
              <a:rPr lang="en-US" sz="1200" dirty="0">
                <a:solidFill>
                  <a:srgbClr val="000000"/>
                </a:solidFill>
              </a:rPr>
              <a:t> </a:t>
            </a:r>
            <a:r>
              <a:rPr lang="en-US" sz="1200" dirty="0" err="1">
                <a:solidFill>
                  <a:srgbClr val="000000"/>
                </a:solidFill>
              </a:rPr>
              <a:t>dentro</a:t>
            </a:r>
            <a:r>
              <a:rPr lang="en-US" sz="1200" dirty="0">
                <a:solidFill>
                  <a:srgbClr val="000000"/>
                </a:solidFill>
              </a:rPr>
              <a:t> de </a:t>
            </a:r>
            <a:r>
              <a:rPr lang="en-US" sz="1200" dirty="0" err="1">
                <a:solidFill>
                  <a:srgbClr val="000000"/>
                </a:solidFill>
              </a:rPr>
              <a:t>suas</a:t>
            </a:r>
            <a:r>
              <a:rPr lang="en-US" sz="1200" dirty="0">
                <a:solidFill>
                  <a:srgbClr val="000000"/>
                </a:solidFill>
              </a:rPr>
              <a:t> </a:t>
            </a:r>
            <a:r>
              <a:rPr lang="en-US" sz="1200" dirty="0" err="1">
                <a:solidFill>
                  <a:srgbClr val="000000"/>
                </a:solidFill>
              </a:rPr>
              <a:t>paredes</a:t>
            </a:r>
            <a:r>
              <a:rPr lang="en-US" sz="1200" dirty="0">
                <a:solidFill>
                  <a:srgbClr val="000000"/>
                </a:solidFill>
              </a:rPr>
              <a:t> </a:t>
            </a:r>
            <a:r>
              <a:rPr lang="en-US" sz="1200" dirty="0" err="1">
                <a:solidFill>
                  <a:srgbClr val="000000"/>
                </a:solidFill>
              </a:rPr>
              <a:t>é</a:t>
            </a:r>
            <a:r>
              <a:rPr lang="en-US" sz="1200" dirty="0">
                <a:solidFill>
                  <a:srgbClr val="000000"/>
                </a:solidFill>
              </a:rPr>
              <a:t> </a:t>
            </a:r>
            <a:r>
              <a:rPr lang="en-US" sz="1200" dirty="0" err="1">
                <a:solidFill>
                  <a:srgbClr val="000000"/>
                </a:solidFill>
              </a:rPr>
              <a:t>coletada</a:t>
            </a:r>
            <a:r>
              <a:rPr lang="en-US" sz="1200" dirty="0">
                <a:solidFill>
                  <a:srgbClr val="000000"/>
                </a:solidFill>
              </a:rPr>
              <a:t> e </a:t>
            </a:r>
            <a:r>
              <a:rPr lang="en-US" dirty="0" err="1">
                <a:solidFill>
                  <a:srgbClr val="000000"/>
                </a:solidFill>
              </a:rPr>
              <a:t>flui</a:t>
            </a:r>
            <a:r>
              <a:rPr lang="en-US" dirty="0">
                <a:solidFill>
                  <a:srgbClr val="000000"/>
                </a:solidFill>
              </a:rPr>
              <a:t> </a:t>
            </a:r>
            <a:r>
              <a:rPr lang="en-US" sz="1200" dirty="0">
                <a:solidFill>
                  <a:srgbClr val="000000"/>
                </a:solidFill>
              </a:rPr>
              <a:t>para o </a:t>
            </a:r>
            <a:r>
              <a:rPr lang="en-US" sz="1200" dirty="0" err="1">
                <a:solidFill>
                  <a:srgbClr val="000000"/>
                </a:solidFill>
              </a:rPr>
              <a:t>ralo</a:t>
            </a:r>
            <a:r>
              <a:rPr lang="en-US" sz="1200" dirty="0">
                <a:solidFill>
                  <a:srgbClr val="000000"/>
                </a:solidFill>
              </a:rPr>
              <a:t> </a:t>
            </a:r>
            <a:r>
              <a:rPr lang="en-US" sz="1200" dirty="0" err="1">
                <a:solidFill>
                  <a:srgbClr val="000000"/>
                </a:solidFill>
              </a:rPr>
              <a:t>por</a:t>
            </a:r>
            <a:r>
              <a:rPr lang="en-US" sz="1200" dirty="0">
                <a:solidFill>
                  <a:srgbClr val="000000"/>
                </a:solidFill>
              </a:rPr>
              <a:t> </a:t>
            </a:r>
            <a:r>
              <a:rPr lang="en-US" sz="1200" dirty="0" err="1">
                <a:solidFill>
                  <a:srgbClr val="000000"/>
                </a:solidFill>
              </a:rPr>
              <a:t>meio</a:t>
            </a:r>
            <a:r>
              <a:rPr lang="en-US" sz="1200" dirty="0">
                <a:solidFill>
                  <a:srgbClr val="000000"/>
                </a:solidFill>
              </a:rPr>
              <a:t> da </a:t>
            </a:r>
            <a:r>
              <a:rPr lang="en-US" sz="1200" dirty="0" err="1">
                <a:solidFill>
                  <a:srgbClr val="000000"/>
                </a:solidFill>
              </a:rPr>
              <a:t>válvula</a:t>
            </a:r>
            <a:r>
              <a:rPr lang="en-US" sz="1200" dirty="0">
                <a:solidFill>
                  <a:srgbClr val="000000"/>
                </a:solidFill>
              </a:rPr>
              <a:t>. Da </a:t>
            </a:r>
            <a:r>
              <a:rPr lang="en-US" sz="1200" dirty="0" err="1">
                <a:solidFill>
                  <a:srgbClr val="000000"/>
                </a:solidFill>
              </a:rPr>
              <a:t>mesma</a:t>
            </a:r>
            <a:r>
              <a:rPr lang="en-US" sz="1200" dirty="0">
                <a:solidFill>
                  <a:srgbClr val="000000"/>
                </a:solidFill>
              </a:rPr>
              <a:t> forma, </a:t>
            </a:r>
            <a:r>
              <a:rPr lang="en-US" sz="1200" dirty="0" err="1">
                <a:solidFill>
                  <a:srgbClr val="000000"/>
                </a:solidFill>
              </a:rPr>
              <a:t>toda</a:t>
            </a:r>
            <a:r>
              <a:rPr lang="en-US" sz="1200" dirty="0">
                <a:solidFill>
                  <a:srgbClr val="000000"/>
                </a:solidFill>
              </a:rPr>
              <a:t> a </a:t>
            </a:r>
            <a:r>
              <a:rPr lang="en-US" sz="1200" dirty="0" err="1">
                <a:solidFill>
                  <a:srgbClr val="000000"/>
                </a:solidFill>
              </a:rPr>
              <a:t>precipitação</a:t>
            </a:r>
            <a:r>
              <a:rPr lang="en-US" sz="1200" dirty="0">
                <a:solidFill>
                  <a:srgbClr val="000000"/>
                </a:solidFill>
              </a:rPr>
              <a:t> </a:t>
            </a:r>
            <a:r>
              <a:rPr lang="en-US" sz="1200" dirty="0" err="1">
                <a:solidFill>
                  <a:srgbClr val="000000"/>
                </a:solidFill>
              </a:rPr>
              <a:t>dentro</a:t>
            </a:r>
            <a:r>
              <a:rPr lang="en-US" sz="1200" dirty="0">
                <a:solidFill>
                  <a:srgbClr val="000000"/>
                </a:solidFill>
              </a:rPr>
              <a:t> de </a:t>
            </a:r>
            <a:r>
              <a:rPr lang="en-US" sz="1200" dirty="0" err="1">
                <a:solidFill>
                  <a:srgbClr val="000000"/>
                </a:solidFill>
              </a:rPr>
              <a:t>uma</a:t>
            </a:r>
            <a:r>
              <a:rPr lang="en-US" sz="1200" dirty="0">
                <a:solidFill>
                  <a:srgbClr val="000000"/>
                </a:solidFill>
              </a:rPr>
              <a:t> </a:t>
            </a:r>
            <a:r>
              <a:rPr lang="en-US" sz="1200" dirty="0" err="1">
                <a:solidFill>
                  <a:srgbClr val="000000"/>
                </a:solidFill>
              </a:rPr>
              <a:t>bacia</a:t>
            </a:r>
            <a:r>
              <a:rPr lang="en-US" sz="1200" dirty="0">
                <a:solidFill>
                  <a:srgbClr val="000000"/>
                </a:solidFill>
              </a:rPr>
              <a:t> </a:t>
            </a:r>
            <a:r>
              <a:rPr lang="en-US" sz="1200" dirty="0" err="1">
                <a:solidFill>
                  <a:srgbClr val="000000"/>
                </a:solidFill>
              </a:rPr>
              <a:t>hidrográfica</a:t>
            </a:r>
            <a:r>
              <a:rPr lang="en-US" sz="1200" dirty="0">
                <a:solidFill>
                  <a:srgbClr val="000000"/>
                </a:solidFill>
              </a:rPr>
              <a:t> </a:t>
            </a:r>
            <a:r>
              <a:rPr lang="en-US" sz="1200" dirty="0" err="1">
                <a:solidFill>
                  <a:srgbClr val="000000"/>
                </a:solidFill>
              </a:rPr>
              <a:t>é</a:t>
            </a:r>
            <a:r>
              <a:rPr lang="en-US" sz="1200" dirty="0">
                <a:solidFill>
                  <a:srgbClr val="000000"/>
                </a:solidFill>
              </a:rPr>
              <a:t> </a:t>
            </a:r>
            <a:r>
              <a:rPr lang="en-US" sz="1200" dirty="0" err="1">
                <a:solidFill>
                  <a:srgbClr val="000000"/>
                </a:solidFill>
              </a:rPr>
              <a:t>coletada</a:t>
            </a:r>
            <a:r>
              <a:rPr lang="en-US" sz="1200" dirty="0">
                <a:solidFill>
                  <a:srgbClr val="000000"/>
                </a:solidFill>
              </a:rPr>
              <a:t> e </a:t>
            </a:r>
            <a:r>
              <a:rPr lang="en-US" sz="1200" dirty="0" err="1">
                <a:solidFill>
                  <a:srgbClr val="000000"/>
                </a:solidFill>
              </a:rPr>
              <a:t>flui</a:t>
            </a:r>
            <a:r>
              <a:rPr lang="en-US" sz="1200" dirty="0">
                <a:solidFill>
                  <a:srgbClr val="000000"/>
                </a:solidFill>
              </a:rPr>
              <a:t> </a:t>
            </a:r>
            <a:r>
              <a:rPr lang="en-US" sz="1200" dirty="0" err="1">
                <a:solidFill>
                  <a:srgbClr val="000000"/>
                </a:solidFill>
              </a:rPr>
              <a:t>rio</a:t>
            </a:r>
            <a:r>
              <a:rPr lang="en-US" sz="1200" dirty="0">
                <a:solidFill>
                  <a:srgbClr val="000000"/>
                </a:solidFill>
              </a:rPr>
              <a:t> </a:t>
            </a:r>
            <a:r>
              <a:rPr lang="en-US" sz="1200" dirty="0" err="1">
                <a:solidFill>
                  <a:srgbClr val="000000"/>
                </a:solidFill>
              </a:rPr>
              <a:t>abaixo</a:t>
            </a:r>
            <a:r>
              <a:rPr lang="en-US" sz="1200" dirty="0">
                <a:solidFill>
                  <a:srgbClr val="000000"/>
                </a:solidFill>
              </a:rPr>
              <a:t> </a:t>
            </a:r>
            <a:r>
              <a:rPr lang="en-US" sz="1200" dirty="0" err="1">
                <a:solidFill>
                  <a:srgbClr val="000000"/>
                </a:solidFill>
              </a:rPr>
              <a:t>na</a:t>
            </a:r>
            <a:r>
              <a:rPr lang="en-US" sz="1200" dirty="0">
                <a:solidFill>
                  <a:srgbClr val="000000"/>
                </a:solidFill>
              </a:rPr>
              <a:t> forma de </a:t>
            </a:r>
            <a:r>
              <a:rPr lang="en-US" sz="1200" dirty="0" err="1">
                <a:solidFill>
                  <a:srgbClr val="000000"/>
                </a:solidFill>
              </a:rPr>
              <a:t>córregos</a:t>
            </a:r>
            <a:r>
              <a:rPr lang="en-US" sz="1200" dirty="0">
                <a:solidFill>
                  <a:srgbClr val="000000"/>
                </a:solidFill>
              </a:rPr>
              <a:t> e </a:t>
            </a:r>
            <a:r>
              <a:rPr lang="en-US" sz="1200" dirty="0" err="1">
                <a:solidFill>
                  <a:srgbClr val="000000"/>
                </a:solidFill>
              </a:rPr>
              <a:t>rios</a:t>
            </a:r>
            <a:r>
              <a:rPr lang="en-US" sz="1200" dirty="0">
                <a:solidFill>
                  <a:srgbClr val="000000"/>
                </a:solidFill>
              </a:rPr>
              <a:t>. As </a:t>
            </a:r>
            <a:r>
              <a:rPr lang="en-US" sz="1200" dirty="0" err="1">
                <a:solidFill>
                  <a:srgbClr val="000000"/>
                </a:solidFill>
              </a:rPr>
              <a:t>colinas</a:t>
            </a:r>
            <a:r>
              <a:rPr lang="en-US" sz="1200" dirty="0">
                <a:solidFill>
                  <a:srgbClr val="000000"/>
                </a:solidFill>
              </a:rPr>
              <a:t> e </a:t>
            </a:r>
            <a:r>
              <a:rPr lang="en-US" sz="1200" dirty="0" err="1">
                <a:solidFill>
                  <a:srgbClr val="000000"/>
                </a:solidFill>
              </a:rPr>
              <a:t>montanhas</a:t>
            </a:r>
            <a:r>
              <a:rPr lang="en-US" sz="1200" dirty="0">
                <a:solidFill>
                  <a:srgbClr val="000000"/>
                </a:solidFill>
              </a:rPr>
              <a:t> que </a:t>
            </a:r>
            <a:r>
              <a:rPr lang="en-US" sz="1200" dirty="0" err="1">
                <a:solidFill>
                  <a:srgbClr val="000000"/>
                </a:solidFill>
              </a:rPr>
              <a:t>formam</a:t>
            </a:r>
            <a:r>
              <a:rPr lang="en-US" sz="1200" dirty="0">
                <a:solidFill>
                  <a:srgbClr val="000000"/>
                </a:solidFill>
              </a:rPr>
              <a:t> </a:t>
            </a:r>
            <a:r>
              <a:rPr lang="en-US" sz="1200" dirty="0" err="1">
                <a:solidFill>
                  <a:srgbClr val="000000"/>
                </a:solidFill>
              </a:rPr>
              <a:t>os</a:t>
            </a:r>
            <a:r>
              <a:rPr lang="en-US" sz="1200" dirty="0">
                <a:solidFill>
                  <a:srgbClr val="000000"/>
                </a:solidFill>
              </a:rPr>
              <a:t> </a:t>
            </a:r>
            <a:r>
              <a:rPr lang="en-US" sz="1200" dirty="0" err="1">
                <a:solidFill>
                  <a:srgbClr val="000000"/>
                </a:solidFill>
              </a:rPr>
              <a:t>limites</a:t>
            </a:r>
            <a:r>
              <a:rPr lang="en-US" sz="1200" dirty="0">
                <a:solidFill>
                  <a:srgbClr val="000000"/>
                </a:solidFill>
              </a:rPr>
              <a:t> de </a:t>
            </a:r>
            <a:r>
              <a:rPr lang="en-US" sz="1200" dirty="0" err="1">
                <a:solidFill>
                  <a:srgbClr val="000000"/>
                </a:solidFill>
              </a:rPr>
              <a:t>uma</a:t>
            </a:r>
            <a:r>
              <a:rPr lang="en-US" sz="1200" dirty="0">
                <a:solidFill>
                  <a:srgbClr val="000000"/>
                </a:solidFill>
              </a:rPr>
              <a:t> </a:t>
            </a:r>
            <a:r>
              <a:rPr lang="en-US" sz="1200" dirty="0" err="1">
                <a:solidFill>
                  <a:srgbClr val="000000"/>
                </a:solidFill>
              </a:rPr>
              <a:t>bacia</a:t>
            </a:r>
            <a:r>
              <a:rPr lang="en-US" sz="1200" dirty="0">
                <a:solidFill>
                  <a:srgbClr val="000000"/>
                </a:solidFill>
              </a:rPr>
              <a:t> </a:t>
            </a:r>
            <a:r>
              <a:rPr lang="en-US" sz="1200" dirty="0" err="1">
                <a:solidFill>
                  <a:srgbClr val="000000"/>
                </a:solidFill>
              </a:rPr>
              <a:t>hidrográfica</a:t>
            </a:r>
            <a:r>
              <a:rPr lang="en-US" sz="1200" dirty="0">
                <a:solidFill>
                  <a:srgbClr val="000000"/>
                </a:solidFill>
              </a:rPr>
              <a:t> </a:t>
            </a:r>
            <a:r>
              <a:rPr lang="en-US" sz="1200" dirty="0" err="1">
                <a:solidFill>
                  <a:srgbClr val="000000"/>
                </a:solidFill>
              </a:rPr>
              <a:t>são</a:t>
            </a:r>
            <a:r>
              <a:rPr lang="en-US" sz="1200" dirty="0">
                <a:solidFill>
                  <a:srgbClr val="000000"/>
                </a:solidFill>
              </a:rPr>
              <a:t> </a:t>
            </a:r>
            <a:r>
              <a:rPr lang="en-US" sz="1200" dirty="0" err="1">
                <a:solidFill>
                  <a:srgbClr val="000000"/>
                </a:solidFill>
              </a:rPr>
              <a:t>análogas</a:t>
            </a:r>
            <a:r>
              <a:rPr lang="en-US" sz="1200" dirty="0">
                <a:solidFill>
                  <a:srgbClr val="000000"/>
                </a:solidFill>
              </a:rPr>
              <a:t> </a:t>
            </a:r>
            <a:r>
              <a:rPr lang="en-US" sz="1200" dirty="0" err="1">
                <a:solidFill>
                  <a:srgbClr val="000000"/>
                </a:solidFill>
              </a:rPr>
              <a:t>às</a:t>
            </a:r>
            <a:r>
              <a:rPr lang="en-US" sz="1200" dirty="0">
                <a:solidFill>
                  <a:srgbClr val="000000"/>
                </a:solidFill>
              </a:rPr>
              <a:t> </a:t>
            </a:r>
            <a:r>
              <a:rPr lang="en-US" sz="1200" dirty="0" err="1">
                <a:solidFill>
                  <a:srgbClr val="000000"/>
                </a:solidFill>
              </a:rPr>
              <a:t>paredes</a:t>
            </a:r>
            <a:r>
              <a:rPr lang="en-US" sz="1200" dirty="0">
                <a:solidFill>
                  <a:srgbClr val="000000"/>
                </a:solidFill>
              </a:rPr>
              <a:t> </a:t>
            </a:r>
            <a:r>
              <a:rPr lang="en-US" sz="1200" dirty="0" err="1">
                <a:solidFill>
                  <a:srgbClr val="000000"/>
                </a:solidFill>
              </a:rPr>
              <a:t>laterais</a:t>
            </a:r>
            <a:r>
              <a:rPr lang="en-US" sz="1200" dirty="0">
                <a:solidFill>
                  <a:srgbClr val="000000"/>
                </a:solidFill>
              </a:rPr>
              <a:t> de </a:t>
            </a:r>
            <a:r>
              <a:rPr lang="en-US" sz="1200" dirty="0" err="1">
                <a:solidFill>
                  <a:srgbClr val="000000"/>
                </a:solidFill>
              </a:rPr>
              <a:t>uma</a:t>
            </a:r>
            <a:r>
              <a:rPr lang="en-US" sz="1200" dirty="0">
                <a:solidFill>
                  <a:srgbClr val="000000"/>
                </a:solidFill>
              </a:rPr>
              <a:t> </a:t>
            </a:r>
            <a:r>
              <a:rPr lang="en-US" sz="1200" dirty="0" err="1">
                <a:solidFill>
                  <a:srgbClr val="000000"/>
                </a:solidFill>
              </a:rPr>
              <a:t>banheira</a:t>
            </a:r>
            <a:r>
              <a:rPr lang="en-US" sz="1200" dirty="0">
                <a:solidFill>
                  <a:srgbClr val="000000"/>
                </a:solidFill>
              </a:rPr>
              <a:t>. A </a:t>
            </a:r>
            <a:r>
              <a:rPr lang="en-US" sz="1200" dirty="0" err="1">
                <a:solidFill>
                  <a:srgbClr val="000000"/>
                </a:solidFill>
              </a:rPr>
              <a:t>palavra</a:t>
            </a:r>
            <a:r>
              <a:rPr lang="en-US" sz="1200" dirty="0">
                <a:solidFill>
                  <a:srgbClr val="000000"/>
                </a:solidFill>
              </a:rPr>
              <a:t> "</a:t>
            </a:r>
            <a:r>
              <a:rPr lang="en-US" sz="1200" dirty="0" err="1">
                <a:solidFill>
                  <a:srgbClr val="000000"/>
                </a:solidFill>
              </a:rPr>
              <a:t>bacia</a:t>
            </a:r>
            <a:r>
              <a:rPr lang="en-US" sz="1200" dirty="0">
                <a:solidFill>
                  <a:srgbClr val="000000"/>
                </a:solidFill>
              </a:rPr>
              <a:t> </a:t>
            </a:r>
            <a:r>
              <a:rPr lang="en-US" sz="1200" dirty="0" err="1">
                <a:solidFill>
                  <a:srgbClr val="000000"/>
                </a:solidFill>
              </a:rPr>
              <a:t>hidrográfica</a:t>
            </a:r>
            <a:r>
              <a:rPr lang="en-US" sz="1200" dirty="0">
                <a:solidFill>
                  <a:srgbClr val="000000"/>
                </a:solidFill>
              </a:rPr>
              <a:t>" </a:t>
            </a:r>
            <a:r>
              <a:rPr lang="en-US" sz="1200" dirty="0" err="1">
                <a:solidFill>
                  <a:srgbClr val="000000"/>
                </a:solidFill>
              </a:rPr>
              <a:t>às</a:t>
            </a:r>
            <a:r>
              <a:rPr lang="en-US" sz="1200" dirty="0">
                <a:solidFill>
                  <a:srgbClr val="000000"/>
                </a:solidFill>
              </a:rPr>
              <a:t> </a:t>
            </a:r>
            <a:r>
              <a:rPr lang="en-US" sz="1200" dirty="0" err="1">
                <a:solidFill>
                  <a:srgbClr val="000000"/>
                </a:solidFill>
              </a:rPr>
              <a:t>vezes</a:t>
            </a:r>
            <a:r>
              <a:rPr lang="en-US" sz="1200" dirty="0">
                <a:solidFill>
                  <a:srgbClr val="000000"/>
                </a:solidFill>
              </a:rPr>
              <a:t> </a:t>
            </a:r>
            <a:r>
              <a:rPr lang="en-US" sz="1200" dirty="0" err="1">
                <a:solidFill>
                  <a:srgbClr val="000000"/>
                </a:solidFill>
              </a:rPr>
              <a:t>é</a:t>
            </a:r>
            <a:r>
              <a:rPr lang="en-US" sz="1200" dirty="0">
                <a:solidFill>
                  <a:srgbClr val="000000"/>
                </a:solidFill>
              </a:rPr>
              <a:t> </a:t>
            </a:r>
            <a:r>
              <a:rPr lang="en-US" sz="1200" dirty="0" err="1">
                <a:solidFill>
                  <a:srgbClr val="000000"/>
                </a:solidFill>
              </a:rPr>
              <a:t>usada</a:t>
            </a:r>
            <a:r>
              <a:rPr lang="en-US" sz="1200" dirty="0">
                <a:solidFill>
                  <a:srgbClr val="000000"/>
                </a:solidFill>
              </a:rPr>
              <a:t> de forma </a:t>
            </a:r>
            <a:r>
              <a:rPr lang="en-US" sz="1200" dirty="0" err="1">
                <a:solidFill>
                  <a:srgbClr val="000000"/>
                </a:solidFill>
              </a:rPr>
              <a:t>intercambiável</a:t>
            </a:r>
            <a:r>
              <a:rPr lang="en-US" sz="1200" dirty="0">
                <a:solidFill>
                  <a:srgbClr val="000000"/>
                </a:solidFill>
              </a:rPr>
              <a:t> com </a:t>
            </a:r>
            <a:r>
              <a:rPr lang="en-US" sz="1200" dirty="0" err="1">
                <a:solidFill>
                  <a:srgbClr val="000000"/>
                </a:solidFill>
              </a:rPr>
              <a:t>bacia</a:t>
            </a:r>
            <a:r>
              <a:rPr lang="en-US" sz="1200" dirty="0">
                <a:solidFill>
                  <a:srgbClr val="000000"/>
                </a:solidFill>
              </a:rPr>
              <a:t> de </a:t>
            </a:r>
            <a:r>
              <a:rPr lang="en-US" sz="1200" dirty="0" err="1">
                <a:solidFill>
                  <a:srgbClr val="000000"/>
                </a:solidFill>
              </a:rPr>
              <a:t>drenagem</a:t>
            </a:r>
            <a:r>
              <a:rPr lang="en-US" sz="1200" dirty="0">
                <a:solidFill>
                  <a:srgbClr val="000000"/>
                </a:solidFill>
              </a:rPr>
              <a:t> </a:t>
            </a:r>
            <a:r>
              <a:rPr lang="en-US" sz="1200" dirty="0" err="1">
                <a:solidFill>
                  <a:srgbClr val="000000"/>
                </a:solidFill>
              </a:rPr>
              <a:t>ou</a:t>
            </a:r>
            <a:r>
              <a:rPr lang="en-US" sz="1200" dirty="0">
                <a:solidFill>
                  <a:srgbClr val="000000"/>
                </a:solidFill>
              </a:rPr>
              <a:t> </a:t>
            </a:r>
            <a:r>
              <a:rPr lang="en-US" sz="1200" dirty="0" err="1">
                <a:solidFill>
                  <a:srgbClr val="000000"/>
                </a:solidFill>
              </a:rPr>
              <a:t>bacia</a:t>
            </a:r>
            <a:r>
              <a:rPr lang="en-US" sz="1200" dirty="0">
                <a:solidFill>
                  <a:srgbClr val="000000"/>
                </a:solidFill>
              </a:rPr>
              <a:t> de </a:t>
            </a:r>
            <a:r>
              <a:rPr lang="en-US" sz="1200" dirty="0" err="1">
                <a:solidFill>
                  <a:srgbClr val="000000"/>
                </a:solidFill>
              </a:rPr>
              <a:t>captação</a:t>
            </a:r>
            <a:r>
              <a:rPr lang="en-US" sz="1200" dirty="0">
                <a:solidFill>
                  <a:srgbClr val="000000"/>
                </a:solidFill>
              </a:rPr>
              <a:t>. Uma </a:t>
            </a:r>
            <a:r>
              <a:rPr lang="en-US" dirty="0" err="1">
                <a:solidFill>
                  <a:srgbClr val="000000"/>
                </a:solidFill>
              </a:rPr>
              <a:t>bacia</a:t>
            </a:r>
            <a:r>
              <a:rPr lang="en-US" dirty="0">
                <a:solidFill>
                  <a:srgbClr val="000000"/>
                </a:solidFill>
              </a:rPr>
              <a:t> </a:t>
            </a:r>
            <a:r>
              <a:rPr lang="en-US" dirty="0" err="1">
                <a:solidFill>
                  <a:srgbClr val="000000"/>
                </a:solidFill>
              </a:rPr>
              <a:t>hidrográfica</a:t>
            </a:r>
            <a:r>
              <a:rPr lang="en-US" dirty="0">
                <a:solidFill>
                  <a:srgbClr val="000000"/>
                </a:solidFill>
              </a:rPr>
              <a:t> </a:t>
            </a:r>
            <a:r>
              <a:rPr lang="en-US" sz="1200" dirty="0" err="1">
                <a:solidFill>
                  <a:srgbClr val="000000"/>
                </a:solidFill>
              </a:rPr>
              <a:t>é</a:t>
            </a:r>
            <a:r>
              <a:rPr lang="en-US" sz="1200" dirty="0">
                <a:solidFill>
                  <a:srgbClr val="000000"/>
                </a:solidFill>
              </a:rPr>
              <a:t> um </a:t>
            </a:r>
            <a:r>
              <a:rPr lang="en-US" sz="1200" dirty="0" err="1">
                <a:solidFill>
                  <a:srgbClr val="000000"/>
                </a:solidFill>
              </a:rPr>
              <a:t>termo</a:t>
            </a:r>
            <a:r>
              <a:rPr lang="en-US" sz="1200" dirty="0">
                <a:solidFill>
                  <a:srgbClr val="000000"/>
                </a:solidFill>
              </a:rPr>
              <a:t> </a:t>
            </a:r>
            <a:r>
              <a:rPr lang="en-US" sz="1200" dirty="0" err="1">
                <a:solidFill>
                  <a:srgbClr val="000000"/>
                </a:solidFill>
              </a:rPr>
              <a:t>coletivo</a:t>
            </a:r>
            <a:r>
              <a:rPr lang="en-US" sz="1200" dirty="0">
                <a:solidFill>
                  <a:srgbClr val="000000"/>
                </a:solidFill>
              </a:rPr>
              <a:t> que </a:t>
            </a:r>
            <a:r>
              <a:rPr lang="en-US" sz="1200" dirty="0" err="1">
                <a:solidFill>
                  <a:srgbClr val="000000"/>
                </a:solidFill>
              </a:rPr>
              <a:t>consiste</a:t>
            </a:r>
            <a:r>
              <a:rPr lang="en-US" sz="1200" dirty="0">
                <a:solidFill>
                  <a:srgbClr val="000000"/>
                </a:solidFill>
              </a:rPr>
              <a:t> </a:t>
            </a:r>
            <a:r>
              <a:rPr lang="en-US" sz="1200" dirty="0" err="1">
                <a:solidFill>
                  <a:srgbClr val="000000"/>
                </a:solidFill>
              </a:rPr>
              <a:t>em</a:t>
            </a:r>
            <a:r>
              <a:rPr lang="en-US" sz="1200" dirty="0">
                <a:solidFill>
                  <a:srgbClr val="000000"/>
                </a:solidFill>
              </a:rPr>
              <a:t> </a:t>
            </a:r>
            <a:r>
              <a:rPr lang="en-US" sz="1200" dirty="0" err="1">
                <a:solidFill>
                  <a:srgbClr val="000000"/>
                </a:solidFill>
              </a:rPr>
              <a:t>muitas</a:t>
            </a:r>
            <a:r>
              <a:rPr lang="en-US" sz="1200" dirty="0">
                <a:solidFill>
                  <a:srgbClr val="000000"/>
                </a:solidFill>
              </a:rPr>
              <a:t> </a:t>
            </a:r>
            <a:r>
              <a:rPr lang="en-US" sz="1200" dirty="0" err="1">
                <a:solidFill>
                  <a:srgbClr val="000000"/>
                </a:solidFill>
              </a:rPr>
              <a:t>bacias</a:t>
            </a:r>
            <a:r>
              <a:rPr lang="en-US" sz="1200" dirty="0">
                <a:solidFill>
                  <a:srgbClr val="000000"/>
                </a:solidFill>
              </a:rPr>
              <a:t> </a:t>
            </a:r>
            <a:r>
              <a:rPr lang="en-US" sz="1200" dirty="0" err="1">
                <a:solidFill>
                  <a:srgbClr val="000000"/>
                </a:solidFill>
              </a:rPr>
              <a:t>hidrográficas</a:t>
            </a:r>
            <a:r>
              <a:rPr lang="en-US" sz="1200" dirty="0">
                <a:solidFill>
                  <a:srgbClr val="000000"/>
                </a:solidFill>
              </a:rPr>
              <a:t>. Por </a:t>
            </a:r>
            <a:r>
              <a:rPr lang="en-US" sz="1200" dirty="0" err="1">
                <a:solidFill>
                  <a:srgbClr val="000000"/>
                </a:solidFill>
              </a:rPr>
              <a:t>exemplo</a:t>
            </a:r>
            <a:r>
              <a:rPr lang="en-US" sz="1200" dirty="0">
                <a:solidFill>
                  <a:srgbClr val="000000"/>
                </a:solidFill>
              </a:rPr>
              <a:t>, a </a:t>
            </a:r>
            <a:r>
              <a:rPr lang="en-US" sz="1200" dirty="0" err="1">
                <a:solidFill>
                  <a:srgbClr val="000000"/>
                </a:solidFill>
              </a:rPr>
              <a:t>bacia</a:t>
            </a:r>
            <a:r>
              <a:rPr lang="en-US" sz="1200" dirty="0">
                <a:solidFill>
                  <a:srgbClr val="000000"/>
                </a:solidFill>
              </a:rPr>
              <a:t> do </a:t>
            </a:r>
            <a:r>
              <a:rPr lang="en-US" sz="1200" dirty="0" err="1">
                <a:solidFill>
                  <a:srgbClr val="000000"/>
                </a:solidFill>
              </a:rPr>
              <a:t>rio</a:t>
            </a:r>
            <a:r>
              <a:rPr lang="en-US" sz="1200" dirty="0">
                <a:solidFill>
                  <a:srgbClr val="000000"/>
                </a:solidFill>
              </a:rPr>
              <a:t> Amazonas </a:t>
            </a:r>
            <a:r>
              <a:rPr lang="en-US" sz="1200" dirty="0" err="1">
                <a:solidFill>
                  <a:srgbClr val="000000"/>
                </a:solidFill>
              </a:rPr>
              <a:t>é</a:t>
            </a:r>
            <a:r>
              <a:rPr lang="en-US" sz="1200" dirty="0">
                <a:solidFill>
                  <a:srgbClr val="000000"/>
                </a:solidFill>
              </a:rPr>
              <a:t> a </a:t>
            </a:r>
            <a:r>
              <a:rPr lang="en-US" sz="1200" dirty="0" err="1">
                <a:solidFill>
                  <a:srgbClr val="000000"/>
                </a:solidFill>
              </a:rPr>
              <a:t>maior</a:t>
            </a:r>
            <a:r>
              <a:rPr lang="en-US" sz="1200" dirty="0">
                <a:solidFill>
                  <a:srgbClr val="000000"/>
                </a:solidFill>
              </a:rPr>
              <a:t> </a:t>
            </a:r>
            <a:r>
              <a:rPr lang="en-US" sz="1200" dirty="0" err="1">
                <a:solidFill>
                  <a:srgbClr val="000000"/>
                </a:solidFill>
              </a:rPr>
              <a:t>bacia</a:t>
            </a:r>
            <a:r>
              <a:rPr lang="en-US" sz="1200" dirty="0">
                <a:solidFill>
                  <a:srgbClr val="000000"/>
                </a:solidFill>
              </a:rPr>
              <a:t> do </a:t>
            </a:r>
            <a:r>
              <a:rPr lang="en-US" sz="1200" dirty="0" err="1">
                <a:solidFill>
                  <a:srgbClr val="000000"/>
                </a:solidFill>
              </a:rPr>
              <a:t>mundo</a:t>
            </a:r>
            <a:r>
              <a:rPr lang="en-US" sz="1200" dirty="0">
                <a:solidFill>
                  <a:srgbClr val="000000"/>
                </a:solidFill>
              </a:rPr>
              <a:t>, com </a:t>
            </a:r>
            <a:r>
              <a:rPr lang="en-US" sz="1200" b="0" i="0" dirty="0" err="1">
                <a:solidFill>
                  <a:schemeClr val="dk1"/>
                </a:solidFill>
                <a:latin typeface="Calibri"/>
                <a:ea typeface="Calibri"/>
                <a:cs typeface="Calibri"/>
                <a:sym typeface="Calibri"/>
              </a:rPr>
              <a:t>uma</a:t>
            </a:r>
            <a:r>
              <a:rPr lang="en-US" sz="1200" b="0" i="0" dirty="0">
                <a:solidFill>
                  <a:schemeClr val="dk1"/>
                </a:solidFill>
                <a:latin typeface="Calibri"/>
                <a:ea typeface="Calibri"/>
                <a:cs typeface="Calibri"/>
                <a:sym typeface="Calibri"/>
              </a:rPr>
              <a:t> </a:t>
            </a:r>
            <a:r>
              <a:rPr lang="en-US" sz="1200" b="0" i="0" dirty="0" err="1">
                <a:solidFill>
                  <a:schemeClr val="dk1"/>
                </a:solidFill>
                <a:latin typeface="Calibri"/>
                <a:ea typeface="Calibri"/>
                <a:cs typeface="Calibri"/>
                <a:sym typeface="Calibri"/>
              </a:rPr>
              <a:t>área</a:t>
            </a:r>
            <a:r>
              <a:rPr lang="en-US" sz="1200" b="0" i="0" dirty="0">
                <a:solidFill>
                  <a:schemeClr val="dk1"/>
                </a:solidFill>
                <a:latin typeface="Calibri"/>
                <a:ea typeface="Calibri"/>
                <a:cs typeface="Calibri"/>
                <a:sym typeface="Calibri"/>
              </a:rPr>
              <a:t> de </a:t>
            </a:r>
            <a:r>
              <a:rPr lang="en-US" sz="1200" b="0" i="0" dirty="0" err="1">
                <a:solidFill>
                  <a:schemeClr val="dk1"/>
                </a:solidFill>
                <a:latin typeface="Calibri"/>
                <a:ea typeface="Calibri"/>
                <a:cs typeface="Calibri"/>
                <a:sym typeface="Calibri"/>
              </a:rPr>
              <a:t>mais</a:t>
            </a:r>
            <a:r>
              <a:rPr lang="en-US" sz="1200" b="0" i="0" dirty="0">
                <a:solidFill>
                  <a:schemeClr val="dk1"/>
                </a:solidFill>
                <a:latin typeface="Calibri"/>
                <a:ea typeface="Calibri"/>
                <a:cs typeface="Calibri"/>
                <a:sym typeface="Calibri"/>
              </a:rPr>
              <a:t> de 7 </a:t>
            </a:r>
            <a:r>
              <a:rPr lang="en-US" sz="1200" b="0" i="0" dirty="0" err="1">
                <a:solidFill>
                  <a:schemeClr val="dk1"/>
                </a:solidFill>
                <a:latin typeface="Calibri"/>
                <a:ea typeface="Calibri"/>
                <a:cs typeface="Calibri"/>
                <a:sym typeface="Calibri"/>
              </a:rPr>
              <a:t>milhões</a:t>
            </a:r>
            <a:r>
              <a:rPr lang="en-US" sz="1200" b="0" i="0" dirty="0">
                <a:solidFill>
                  <a:schemeClr val="dk1"/>
                </a:solidFill>
                <a:latin typeface="Calibri"/>
                <a:ea typeface="Calibri"/>
                <a:cs typeface="Calibri"/>
                <a:sym typeface="Calibri"/>
              </a:rPr>
              <a:t> de </a:t>
            </a:r>
            <a:r>
              <a:rPr lang="en-US" sz="1200" b="0" i="0" dirty="0" err="1">
                <a:solidFill>
                  <a:schemeClr val="dk1"/>
                </a:solidFill>
                <a:latin typeface="Calibri"/>
                <a:ea typeface="Calibri"/>
                <a:cs typeface="Calibri"/>
                <a:sym typeface="Calibri"/>
              </a:rPr>
              <a:t>quilômetros</a:t>
            </a:r>
            <a:r>
              <a:rPr lang="en-US" sz="1200" b="0" i="0" dirty="0">
                <a:solidFill>
                  <a:schemeClr val="dk1"/>
                </a:solidFill>
                <a:latin typeface="Calibri"/>
                <a:ea typeface="Calibri"/>
                <a:cs typeface="Calibri"/>
                <a:sym typeface="Calibri"/>
              </a:rPr>
              <a:t> </a:t>
            </a:r>
            <a:r>
              <a:rPr lang="en-US" sz="1200" b="0" i="0" dirty="0" err="1">
                <a:solidFill>
                  <a:schemeClr val="dk1"/>
                </a:solidFill>
                <a:latin typeface="Calibri"/>
                <a:ea typeface="Calibri"/>
                <a:cs typeface="Calibri"/>
                <a:sym typeface="Calibri"/>
              </a:rPr>
              <a:t>quadrados</a:t>
            </a:r>
            <a:r>
              <a:rPr lang="en-US" sz="1200" b="0" i="0" dirty="0">
                <a:solidFill>
                  <a:schemeClr val="dk1"/>
                </a:solidFill>
                <a:latin typeface="Calibri"/>
                <a:ea typeface="Calibri"/>
                <a:cs typeface="Calibri"/>
                <a:sym typeface="Calibri"/>
              </a:rPr>
              <a:t>. Toda a </a:t>
            </a:r>
            <a:r>
              <a:rPr lang="en-US" sz="1200" b="0" i="0" dirty="0" err="1">
                <a:solidFill>
                  <a:schemeClr val="dk1"/>
                </a:solidFill>
                <a:latin typeface="Calibri"/>
                <a:ea typeface="Calibri"/>
                <a:cs typeface="Calibri"/>
                <a:sym typeface="Calibri"/>
              </a:rPr>
              <a:t>bacia</a:t>
            </a:r>
            <a:r>
              <a:rPr lang="en-US" sz="1200" b="0" i="0" dirty="0">
                <a:solidFill>
                  <a:schemeClr val="dk1"/>
                </a:solidFill>
                <a:latin typeface="Calibri"/>
                <a:ea typeface="Calibri"/>
                <a:cs typeface="Calibri"/>
                <a:sym typeface="Calibri"/>
              </a:rPr>
              <a:t> </a:t>
            </a:r>
            <a:r>
              <a:rPr lang="en-US" sz="1200" b="0" i="0" dirty="0" err="1">
                <a:solidFill>
                  <a:schemeClr val="dk1"/>
                </a:solidFill>
                <a:latin typeface="Calibri"/>
                <a:ea typeface="Calibri"/>
                <a:cs typeface="Calibri"/>
                <a:sym typeface="Calibri"/>
              </a:rPr>
              <a:t>contribui</a:t>
            </a:r>
            <a:r>
              <a:rPr lang="en-US" sz="1200" b="0" i="0" dirty="0">
                <a:solidFill>
                  <a:schemeClr val="dk1"/>
                </a:solidFill>
                <a:latin typeface="Calibri"/>
                <a:ea typeface="Calibri"/>
                <a:cs typeface="Calibri"/>
                <a:sym typeface="Calibri"/>
              </a:rPr>
              <a:t> para o </a:t>
            </a:r>
            <a:r>
              <a:rPr lang="en-US" sz="1200" b="0" i="0" dirty="0" err="1">
                <a:solidFill>
                  <a:schemeClr val="dk1"/>
                </a:solidFill>
                <a:latin typeface="Calibri"/>
                <a:ea typeface="Calibri"/>
                <a:cs typeface="Calibri"/>
                <a:sym typeface="Calibri"/>
              </a:rPr>
              <a:t>fluxo</a:t>
            </a:r>
            <a:r>
              <a:rPr lang="en-US" sz="1200" b="0" i="0" dirty="0">
                <a:solidFill>
                  <a:schemeClr val="dk1"/>
                </a:solidFill>
                <a:latin typeface="Calibri"/>
                <a:ea typeface="Calibri"/>
                <a:cs typeface="Calibri"/>
                <a:sym typeface="Calibri"/>
              </a:rPr>
              <a:t> de </a:t>
            </a:r>
            <a:r>
              <a:rPr lang="en-US" sz="1200" b="0" i="0" dirty="0" err="1">
                <a:solidFill>
                  <a:schemeClr val="dk1"/>
                </a:solidFill>
                <a:latin typeface="Calibri"/>
                <a:ea typeface="Calibri"/>
                <a:cs typeface="Calibri"/>
                <a:sym typeface="Calibri"/>
              </a:rPr>
              <a:t>água</a:t>
            </a:r>
            <a:r>
              <a:rPr lang="en-US" sz="1200" b="0" i="0" dirty="0">
                <a:solidFill>
                  <a:schemeClr val="dk1"/>
                </a:solidFill>
                <a:latin typeface="Calibri"/>
                <a:ea typeface="Calibri"/>
                <a:cs typeface="Calibri"/>
                <a:sym typeface="Calibri"/>
              </a:rPr>
              <a:t> do </a:t>
            </a:r>
            <a:r>
              <a:rPr lang="en-US" sz="1200" b="0" i="0" dirty="0" err="1">
                <a:solidFill>
                  <a:schemeClr val="dk1"/>
                </a:solidFill>
                <a:latin typeface="Calibri"/>
                <a:ea typeface="Calibri"/>
                <a:cs typeface="Calibri"/>
                <a:sym typeface="Calibri"/>
              </a:rPr>
              <a:t>rio</a:t>
            </a:r>
            <a:r>
              <a:rPr lang="en-US" sz="1200" b="0" i="0" dirty="0">
                <a:solidFill>
                  <a:schemeClr val="dk1"/>
                </a:solidFill>
                <a:latin typeface="Calibri"/>
                <a:ea typeface="Calibri"/>
                <a:cs typeface="Calibri"/>
                <a:sym typeface="Calibri"/>
              </a:rPr>
              <a:t> Amazonas e de </a:t>
            </a:r>
            <a:r>
              <a:rPr lang="en-US" sz="1200" b="0" i="0" dirty="0" err="1">
                <a:solidFill>
                  <a:schemeClr val="dk1"/>
                </a:solidFill>
                <a:latin typeface="Calibri"/>
                <a:ea typeface="Calibri"/>
                <a:cs typeface="Calibri"/>
                <a:sym typeface="Calibri"/>
              </a:rPr>
              <a:t>seus</a:t>
            </a:r>
            <a:r>
              <a:rPr lang="en-US" sz="1200" b="0" i="0" dirty="0">
                <a:solidFill>
                  <a:schemeClr val="dk1"/>
                </a:solidFill>
                <a:latin typeface="Calibri"/>
                <a:ea typeface="Calibri"/>
                <a:cs typeface="Calibri"/>
                <a:sym typeface="Calibri"/>
              </a:rPr>
              <a:t> </a:t>
            </a:r>
            <a:r>
              <a:rPr lang="en-US" dirty="0" err="1"/>
              <a:t>afluentes</a:t>
            </a:r>
            <a:r>
              <a:rPr lang="en-US" sz="1200" b="0" i="0" dirty="0">
                <a:solidFill>
                  <a:schemeClr val="dk1"/>
                </a:solidFill>
                <a:latin typeface="Calibri"/>
                <a:ea typeface="Calibri"/>
                <a:cs typeface="Calibri"/>
                <a:sym typeface="Calibri"/>
              </a:rPr>
              <a:t>.  </a:t>
            </a:r>
            <a:endParaRPr sz="1200" dirty="0">
              <a:solidFill>
                <a:srgbClr val="000000"/>
              </a:solidFill>
            </a:endParaRPr>
          </a:p>
          <a:p>
            <a:pPr marL="0" marR="0" lvl="0" indent="0" algn="l" rtl="0">
              <a:lnSpc>
                <a:spcPct val="100000"/>
              </a:lnSpc>
              <a:spcBef>
                <a:spcPts val="0"/>
              </a:spcBef>
              <a:spcAft>
                <a:spcPts val="0"/>
              </a:spcAft>
              <a:buClr>
                <a:schemeClr val="dk1"/>
              </a:buClr>
              <a:buSzPts val="1200"/>
              <a:buFont typeface="Calibri"/>
              <a:buNone/>
            </a:pPr>
            <a:endParaRPr sz="1200" dirty="0">
              <a:solidFill>
                <a:srgbClr val="000000"/>
              </a:solidFill>
            </a:endParaRPr>
          </a:p>
        </p:txBody>
      </p:sp>
      <p:sp>
        <p:nvSpPr>
          <p:cNvPr id="157" name="Google Shape;157;p9: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9</a:t>
            </a:fld>
            <a:endParaRP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matchingName="Title Slide" type="title">
  <p:cSld name="TITLE">
    <p:spTree>
      <p:nvGrpSpPr>
        <p:cNvPr id="1" name="Shape 14"/>
        <p:cNvGrpSpPr/>
        <p:nvPr/>
      </p:nvGrpSpPr>
      <p:grpSpPr>
        <a:xfrm>
          <a:off x="0" y="0"/>
          <a:ext cx="0" cy="0"/>
          <a:chOff x="0" y="0"/>
          <a:chExt cx="0" cy="0"/>
        </a:xfrm>
      </p:grpSpPr>
      <p:pic>
        <p:nvPicPr>
          <p:cNvPr id="15" name="Google Shape;15;p29" descr="A picture containing website&#10;&#10;Description automatically generated"/>
          <p:cNvPicPr preferRelativeResize="0"/>
          <p:nvPr/>
        </p:nvPicPr>
        <p:blipFill rotWithShape="1">
          <a:blip r:embed="rId2">
            <a:alphaModFix/>
          </a:blip>
          <a:srcRect/>
          <a:stretch/>
        </p:blipFill>
        <p:spPr>
          <a:xfrm>
            <a:off x="0" y="0"/>
            <a:ext cx="12192000" cy="6858000"/>
          </a:xfrm>
          <a:prstGeom prst="rect">
            <a:avLst/>
          </a:prstGeom>
          <a:noFill/>
          <a:ln>
            <a:noFill/>
          </a:ln>
        </p:spPr>
      </p:pic>
      <p:sp>
        <p:nvSpPr>
          <p:cNvPr id="16" name="Google Shape;16;p29"/>
          <p:cNvSpPr txBox="1">
            <a:spLocks noGrp="1"/>
          </p:cNvSpPr>
          <p:nvPr>
            <p:ph type="ctrTitle"/>
          </p:nvPr>
        </p:nvSpPr>
        <p:spPr>
          <a:xfrm>
            <a:off x="651352" y="4301318"/>
            <a:ext cx="6663847" cy="1948751"/>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4000"/>
              <a:buFont typeface="Open Sans ExtraBold"/>
              <a:buNone/>
              <a:defRPr sz="4000" b="1" i="0">
                <a:latin typeface="Open Sans ExtraBold"/>
                <a:ea typeface="Open Sans ExtraBold"/>
                <a:cs typeface="Open Sans ExtraBold"/>
                <a:sym typeface="Open Sans ExtraBold"/>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7" name="Google Shape;17;p29"/>
          <p:cNvSpPr txBox="1">
            <a:spLocks noGrp="1"/>
          </p:cNvSpPr>
          <p:nvPr>
            <p:ph type="subTitle" idx="1"/>
          </p:nvPr>
        </p:nvSpPr>
        <p:spPr>
          <a:xfrm>
            <a:off x="688931" y="3374796"/>
            <a:ext cx="2846121" cy="954803"/>
          </a:xfrm>
          <a:prstGeom prst="rect">
            <a:avLst/>
          </a:prstGeom>
          <a:noFill/>
          <a:ln>
            <a:noFill/>
          </a:ln>
        </p:spPr>
        <p:txBody>
          <a:bodyPr spcFirstLastPara="1" wrap="square" lIns="91425" tIns="45700" rIns="91425" bIns="45700" anchor="b" anchorCtr="0">
            <a:normAutofit/>
          </a:bodyPr>
          <a:lstStyle>
            <a:lvl1pPr lvl="0" algn="l">
              <a:lnSpc>
                <a:spcPct val="100000"/>
              </a:lnSpc>
              <a:spcBef>
                <a:spcPts val="1000"/>
              </a:spcBef>
              <a:spcAft>
                <a:spcPts val="0"/>
              </a:spcAft>
              <a:buClr>
                <a:schemeClr val="dk1"/>
              </a:buClr>
              <a:buSzPts val="1800"/>
              <a:buNone/>
              <a:defRPr sz="1800" b="1" i="0">
                <a:solidFill>
                  <a:schemeClr val="dk1"/>
                </a:solidFill>
                <a:latin typeface="Open Sans ExtraBold"/>
                <a:ea typeface="Open Sans ExtraBold"/>
                <a:cs typeface="Open Sans ExtraBold"/>
                <a:sym typeface="Open Sans ExtraBold"/>
              </a:defRPr>
            </a:lvl1pPr>
            <a:lvl2pPr lvl="1" algn="ctr">
              <a:lnSpc>
                <a:spcPct val="100000"/>
              </a:lnSpc>
              <a:spcBef>
                <a:spcPts val="500"/>
              </a:spcBef>
              <a:spcAft>
                <a:spcPts val="0"/>
              </a:spcAft>
              <a:buClr>
                <a:schemeClr val="dk1"/>
              </a:buClr>
              <a:buSzPts val="2000"/>
              <a:buNone/>
              <a:defRPr sz="2000"/>
            </a:lvl2pPr>
            <a:lvl3pPr lvl="2" algn="ctr">
              <a:lnSpc>
                <a:spcPct val="100000"/>
              </a:lnSpc>
              <a:spcBef>
                <a:spcPts val="500"/>
              </a:spcBef>
              <a:spcAft>
                <a:spcPts val="0"/>
              </a:spcAft>
              <a:buClr>
                <a:schemeClr val="dk1"/>
              </a:buClr>
              <a:buSzPts val="1800"/>
              <a:buNone/>
              <a:defRPr sz="1800"/>
            </a:lvl3pPr>
            <a:lvl4pPr lvl="3" algn="ctr">
              <a:lnSpc>
                <a:spcPct val="100000"/>
              </a:lnSpc>
              <a:spcBef>
                <a:spcPts val="500"/>
              </a:spcBef>
              <a:spcAft>
                <a:spcPts val="0"/>
              </a:spcAft>
              <a:buClr>
                <a:schemeClr val="dk1"/>
              </a:buClr>
              <a:buSzPts val="1600"/>
              <a:buNone/>
              <a:defRPr sz="1600"/>
            </a:lvl4pPr>
            <a:lvl5pPr lvl="4" algn="ctr">
              <a:lnSpc>
                <a:spcPct val="10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18" name="Google Shape;18;p29"/>
          <p:cNvSpPr txBox="1"/>
          <p:nvPr/>
        </p:nvSpPr>
        <p:spPr>
          <a:xfrm>
            <a:off x="8455068" y="6112701"/>
            <a:ext cx="3736932" cy="369332"/>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800" b="1" i="0" u="none" strike="noStrike" cap="none">
                <a:solidFill>
                  <a:schemeClr val="lt1"/>
                </a:solidFill>
                <a:latin typeface="Open Sans"/>
                <a:ea typeface="Open Sans"/>
                <a:cs typeface="Open Sans"/>
                <a:sym typeface="Open Sans"/>
              </a:rPr>
              <a:t>Version 1.0</a:t>
            </a:r>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Picture with Caption">
  <p:cSld name="Picture with Caption">
    <p:spTree>
      <p:nvGrpSpPr>
        <p:cNvPr id="1" name="Shape 68"/>
        <p:cNvGrpSpPr/>
        <p:nvPr/>
      </p:nvGrpSpPr>
      <p:grpSpPr>
        <a:xfrm>
          <a:off x="0" y="0"/>
          <a:ext cx="0" cy="0"/>
          <a:chOff x="0" y="0"/>
          <a:chExt cx="0" cy="0"/>
        </a:xfrm>
      </p:grpSpPr>
      <p:sp>
        <p:nvSpPr>
          <p:cNvPr id="69" name="Google Shape;69;p38"/>
          <p:cNvSpPr txBox="1"/>
          <p:nvPr/>
        </p:nvSpPr>
        <p:spPr>
          <a:xfrm>
            <a:off x="9836954" y="5970068"/>
            <a:ext cx="2071027" cy="584775"/>
          </a:xfrm>
          <a:prstGeom prst="rect">
            <a:avLst/>
          </a:prstGeom>
          <a:noFill/>
          <a:ln>
            <a:noFill/>
          </a:ln>
        </p:spPr>
        <p:txBody>
          <a:bodyPr spcFirstLastPara="1" wrap="square" lIns="91425" tIns="45700" rIns="91425" bIns="45700" anchor="b" anchorCtr="0">
            <a:spAutoFit/>
          </a:bodyPr>
          <a:lstStyle/>
          <a:p>
            <a:pPr marL="0" marR="0" lvl="0" indent="0" algn="l" rtl="0">
              <a:spcBef>
                <a:spcPts val="0"/>
              </a:spcBef>
              <a:spcAft>
                <a:spcPts val="0"/>
              </a:spcAft>
              <a:buNone/>
            </a:pPr>
            <a:r>
              <a:rPr lang="en-US" sz="800">
                <a:solidFill>
                  <a:schemeClr val="lt1"/>
                </a:solidFill>
                <a:latin typeface="Open Sans"/>
                <a:ea typeface="Open Sans"/>
                <a:cs typeface="Open Sans"/>
                <a:sym typeface="Open Sans"/>
              </a:rPr>
              <a:t>CCG courses (this will take </a:t>
            </a:r>
            <a:br>
              <a:rPr lang="en-US" sz="800">
                <a:solidFill>
                  <a:schemeClr val="lt1"/>
                </a:solidFill>
                <a:latin typeface="Open Sans"/>
                <a:ea typeface="Open Sans"/>
                <a:cs typeface="Open Sans"/>
                <a:sym typeface="Open Sans"/>
              </a:rPr>
            </a:br>
            <a:r>
              <a:rPr lang="en-US" sz="800">
                <a:solidFill>
                  <a:schemeClr val="lt1"/>
                </a:solidFill>
                <a:latin typeface="Open Sans"/>
                <a:ea typeface="Open Sans"/>
                <a:cs typeface="Open Sans"/>
                <a:sym typeface="Open Sans"/>
              </a:rPr>
              <a:t>you to the website link http://www.ClimateCompatibleGrowth.com/teachingmaterials)</a:t>
            </a:r>
            <a:endParaRPr/>
          </a:p>
        </p:txBody>
      </p:sp>
      <p:sp>
        <p:nvSpPr>
          <p:cNvPr id="70" name="Google Shape;70;p38"/>
          <p:cNvSpPr txBox="1">
            <a:spLocks noGrp="1"/>
          </p:cNvSpPr>
          <p:nvPr>
            <p:ph type="body" idx="1"/>
          </p:nvPr>
        </p:nvSpPr>
        <p:spPr>
          <a:xfrm>
            <a:off x="9069867" y="4619674"/>
            <a:ext cx="2441575" cy="1130300"/>
          </a:xfrm>
          <a:prstGeom prst="rect">
            <a:avLst/>
          </a:prstGeom>
          <a:noFill/>
          <a:ln>
            <a:noFill/>
          </a:ln>
        </p:spPr>
        <p:txBody>
          <a:bodyPr spcFirstLastPara="1" wrap="square" lIns="91425" tIns="45700" rIns="91425" bIns="45700" anchor="t" anchorCtr="0">
            <a:normAutofit/>
          </a:bodyPr>
          <a:lstStyle>
            <a:lvl1pPr marL="457200" marR="0" lvl="0" indent="-228600" algn="ctr">
              <a:lnSpc>
                <a:spcPct val="100000"/>
              </a:lnSpc>
              <a:spcBef>
                <a:spcPts val="1000"/>
              </a:spcBef>
              <a:spcAft>
                <a:spcPts val="0"/>
              </a:spcAft>
              <a:buClr>
                <a:schemeClr val="lt1"/>
              </a:buClr>
              <a:buSzPts val="800"/>
              <a:buFont typeface="Arial"/>
              <a:buNone/>
              <a:defRPr sz="800" b="0" i="0">
                <a:solidFill>
                  <a:schemeClr val="lt1"/>
                </a:solidFill>
                <a:latin typeface="Open Sans"/>
                <a:ea typeface="Open Sans"/>
                <a:cs typeface="Open Sans"/>
                <a:sym typeface="Open Sans"/>
              </a:defRPr>
            </a:lvl1pPr>
            <a:lvl2pPr marL="914400" lvl="1" indent="-228600" algn="ctr">
              <a:lnSpc>
                <a:spcPct val="100000"/>
              </a:lnSpc>
              <a:spcBef>
                <a:spcPts val="500"/>
              </a:spcBef>
              <a:spcAft>
                <a:spcPts val="0"/>
              </a:spcAft>
              <a:buClr>
                <a:schemeClr val="dk1"/>
              </a:buClr>
              <a:buSzPts val="800"/>
              <a:buNone/>
              <a:defRPr sz="800" b="1" i="0">
                <a:latin typeface="Quattrocento Sans"/>
                <a:ea typeface="Quattrocento Sans"/>
                <a:cs typeface="Quattrocento Sans"/>
                <a:sym typeface="Quattrocento Sans"/>
              </a:defRPr>
            </a:lvl2pPr>
            <a:lvl3pPr marL="1371600" lvl="2" indent="-228600" algn="ctr">
              <a:lnSpc>
                <a:spcPct val="100000"/>
              </a:lnSpc>
              <a:spcBef>
                <a:spcPts val="500"/>
              </a:spcBef>
              <a:spcAft>
                <a:spcPts val="0"/>
              </a:spcAft>
              <a:buClr>
                <a:schemeClr val="dk1"/>
              </a:buClr>
              <a:buSzPts val="800"/>
              <a:buNone/>
              <a:defRPr sz="800" b="1" i="0">
                <a:latin typeface="Quattrocento Sans"/>
                <a:ea typeface="Quattrocento Sans"/>
                <a:cs typeface="Quattrocento Sans"/>
                <a:sym typeface="Quattrocento Sans"/>
              </a:defRPr>
            </a:lvl3pPr>
            <a:lvl4pPr marL="1828800" lvl="3" indent="-228600" algn="ctr">
              <a:lnSpc>
                <a:spcPct val="100000"/>
              </a:lnSpc>
              <a:spcBef>
                <a:spcPts val="500"/>
              </a:spcBef>
              <a:spcAft>
                <a:spcPts val="0"/>
              </a:spcAft>
              <a:buClr>
                <a:schemeClr val="dk1"/>
              </a:buClr>
              <a:buSzPts val="800"/>
              <a:buNone/>
              <a:defRPr sz="800" b="1" i="0">
                <a:latin typeface="Quattrocento Sans"/>
                <a:ea typeface="Quattrocento Sans"/>
                <a:cs typeface="Quattrocento Sans"/>
                <a:sym typeface="Quattrocento Sans"/>
              </a:defRPr>
            </a:lvl4pPr>
            <a:lvl5pPr marL="2286000" lvl="4" indent="-228600" algn="ctr">
              <a:lnSpc>
                <a:spcPct val="100000"/>
              </a:lnSpc>
              <a:spcBef>
                <a:spcPts val="500"/>
              </a:spcBef>
              <a:spcAft>
                <a:spcPts val="0"/>
              </a:spcAft>
              <a:buClr>
                <a:schemeClr val="dk1"/>
              </a:buClr>
              <a:buSzPts val="800"/>
              <a:buNone/>
              <a:defRPr sz="800" b="1" i="0">
                <a:latin typeface="Quattrocento Sans"/>
                <a:ea typeface="Quattrocento Sans"/>
                <a:cs typeface="Quattrocento Sans"/>
                <a:sym typeface="Quattrocento Sans"/>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1" name="Google Shape;71;p38"/>
          <p:cNvSpPr>
            <a:spLocks noGrp="1"/>
          </p:cNvSpPr>
          <p:nvPr>
            <p:ph type="pic" idx="2"/>
          </p:nvPr>
        </p:nvSpPr>
        <p:spPr>
          <a:xfrm>
            <a:off x="9069866" y="5674936"/>
            <a:ext cx="753583" cy="797302"/>
          </a:xfrm>
          <a:prstGeom prst="rect">
            <a:avLst/>
          </a:prstGeom>
          <a:noFill/>
          <a:ln w="9525" cap="flat" cmpd="sng">
            <a:solidFill>
              <a:schemeClr val="lt1"/>
            </a:solidFill>
            <a:prstDash val="solid"/>
            <a:round/>
            <a:headEnd type="none" w="sm" len="sm"/>
            <a:tailEnd type="none" w="sm" len="sm"/>
          </a:ln>
        </p:spPr>
      </p:sp>
      <p:sp>
        <p:nvSpPr>
          <p:cNvPr id="72" name="Google Shape;72;p38"/>
          <p:cNvSpPr>
            <a:spLocks noGrp="1"/>
          </p:cNvSpPr>
          <p:nvPr>
            <p:ph type="pic" idx="3"/>
          </p:nvPr>
        </p:nvSpPr>
        <p:spPr>
          <a:xfrm>
            <a:off x="9899650" y="2865438"/>
            <a:ext cx="931863" cy="820737"/>
          </a:xfrm>
          <a:prstGeom prst="rect">
            <a:avLst/>
          </a:prstGeom>
          <a:noFill/>
          <a:ln>
            <a:noFill/>
          </a:ln>
        </p:spPr>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Content">
  <p:cSld name="Title and Content">
    <p:spTree>
      <p:nvGrpSpPr>
        <p:cNvPr id="1" name="Shape 19"/>
        <p:cNvGrpSpPr/>
        <p:nvPr/>
      </p:nvGrpSpPr>
      <p:grpSpPr>
        <a:xfrm>
          <a:off x="0" y="0"/>
          <a:ext cx="0" cy="0"/>
          <a:chOff x="0" y="0"/>
          <a:chExt cx="0" cy="0"/>
        </a:xfrm>
      </p:grpSpPr>
      <p:sp>
        <p:nvSpPr>
          <p:cNvPr id="20" name="Google Shape;20;p30"/>
          <p:cNvSpPr txBox="1">
            <a:spLocks noGrp="1"/>
          </p:cNvSpPr>
          <p:nvPr>
            <p:ph type="title"/>
          </p:nvPr>
        </p:nvSpPr>
        <p:spPr>
          <a:xfrm>
            <a:off x="663880" y="681037"/>
            <a:ext cx="9457150" cy="1325563"/>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1" name="Google Shape;21;p30"/>
          <p:cNvSpPr txBox="1">
            <a:spLocks noGrp="1"/>
          </p:cNvSpPr>
          <p:nvPr>
            <p:ph type="body" idx="1"/>
          </p:nvPr>
        </p:nvSpPr>
        <p:spPr>
          <a:xfrm>
            <a:off x="663880" y="2582945"/>
            <a:ext cx="10514556" cy="3421930"/>
          </a:xfrm>
          <a:prstGeom prst="rect">
            <a:avLst/>
          </a:prstGeom>
          <a:noFill/>
          <a:ln>
            <a:noFill/>
          </a:ln>
        </p:spPr>
        <p:txBody>
          <a:bodyPr spcFirstLastPara="1" wrap="square" lIns="91425" tIns="45700" rIns="91425" bIns="45700" anchor="t" anchorCtr="0">
            <a:normAutofit/>
          </a:bodyPr>
          <a:lstStyle>
            <a:lvl1pPr marL="457200" lvl="0" indent="-355600" algn="l">
              <a:lnSpc>
                <a:spcPct val="100000"/>
              </a:lnSpc>
              <a:spcBef>
                <a:spcPts val="1200"/>
              </a:spcBef>
              <a:spcAft>
                <a:spcPts val="0"/>
              </a:spcAft>
              <a:buClr>
                <a:schemeClr val="dk1"/>
              </a:buClr>
              <a:buSzPts val="2000"/>
              <a:buChar char="•"/>
              <a:defRPr sz="2000" b="1"/>
            </a:lvl1pPr>
            <a:lvl2pPr marL="914400" lvl="1" indent="-330200" algn="l">
              <a:lnSpc>
                <a:spcPct val="100000"/>
              </a:lnSpc>
              <a:spcBef>
                <a:spcPts val="500"/>
              </a:spcBef>
              <a:spcAft>
                <a:spcPts val="0"/>
              </a:spcAft>
              <a:buClr>
                <a:schemeClr val="dk1"/>
              </a:buClr>
              <a:buSzPts val="1600"/>
              <a:buChar char="•"/>
              <a:defRPr sz="1600"/>
            </a:lvl2pPr>
            <a:lvl3pPr marL="1371600" lvl="2" indent="-330200" algn="l">
              <a:lnSpc>
                <a:spcPct val="100000"/>
              </a:lnSpc>
              <a:spcBef>
                <a:spcPts val="500"/>
              </a:spcBef>
              <a:spcAft>
                <a:spcPts val="0"/>
              </a:spcAft>
              <a:buClr>
                <a:schemeClr val="dk1"/>
              </a:buClr>
              <a:buSzPts val="1600"/>
              <a:buChar char="•"/>
              <a:defRPr sz="1600"/>
            </a:lvl3pPr>
            <a:lvl4pPr marL="1828800" lvl="3" indent="-330200" algn="l">
              <a:lnSpc>
                <a:spcPct val="100000"/>
              </a:lnSpc>
              <a:spcBef>
                <a:spcPts val="500"/>
              </a:spcBef>
              <a:spcAft>
                <a:spcPts val="0"/>
              </a:spcAft>
              <a:buClr>
                <a:schemeClr val="dk1"/>
              </a:buClr>
              <a:buSzPts val="1600"/>
              <a:buChar char="•"/>
              <a:defRPr sz="1600"/>
            </a:lvl4pPr>
            <a:lvl5pPr marL="2286000" lvl="4" indent="-330200" algn="l">
              <a:lnSpc>
                <a:spcPct val="100000"/>
              </a:lnSpc>
              <a:spcBef>
                <a:spcPts val="500"/>
              </a:spcBef>
              <a:spcAft>
                <a:spcPts val="0"/>
              </a:spcAft>
              <a:buClr>
                <a:schemeClr val="dk1"/>
              </a:buClr>
              <a:buSzPts val="1600"/>
              <a:buChar char="•"/>
              <a:defRPr sz="1600"/>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2" name="Google Shape;22;p30"/>
          <p:cNvSpPr txBox="1">
            <a:spLocks noGrp="1"/>
          </p:cNvSpPr>
          <p:nvPr>
            <p:ph type="sldNum" idx="12"/>
          </p:nvPr>
        </p:nvSpPr>
        <p:spPr>
          <a:xfrm>
            <a:off x="11738529" y="6457571"/>
            <a:ext cx="453471" cy="365125"/>
          </a:xfrm>
          <a:prstGeom prst="rect">
            <a:avLst/>
          </a:prstGeom>
          <a:noFill/>
          <a:ln>
            <a:noFill/>
          </a:ln>
        </p:spPr>
        <p:txBody>
          <a:bodyPr spcFirstLastPara="1" wrap="square" lIns="91425" tIns="45700" rIns="91425" bIns="45700" anchor="ctr" anchorCtr="0">
            <a:noAutofit/>
          </a:bodyPr>
          <a:lstStyle>
            <a:lvl1pPr marL="0" lvl="0" indent="0" algn="ctr">
              <a:spcBef>
                <a:spcPts val="0"/>
              </a:spcBef>
              <a:buNone/>
              <a:defRPr sz="1400" b="1" i="0" u="none" strike="noStrike" cap="none">
                <a:solidFill>
                  <a:schemeClr val="lt1"/>
                </a:solidFill>
                <a:latin typeface="Quattrocento Sans"/>
                <a:ea typeface="Quattrocento Sans"/>
                <a:cs typeface="Quattrocento Sans"/>
                <a:sym typeface="Quattrocento Sans"/>
              </a:defRPr>
            </a:lvl1pPr>
            <a:lvl2pPr marL="0" lvl="1" indent="0" algn="ctr">
              <a:spcBef>
                <a:spcPts val="0"/>
              </a:spcBef>
              <a:buNone/>
              <a:defRPr sz="1400" b="1" i="0" u="none" strike="noStrike" cap="none">
                <a:solidFill>
                  <a:schemeClr val="lt1"/>
                </a:solidFill>
                <a:latin typeface="Quattrocento Sans"/>
                <a:ea typeface="Quattrocento Sans"/>
                <a:cs typeface="Quattrocento Sans"/>
                <a:sym typeface="Quattrocento Sans"/>
              </a:defRPr>
            </a:lvl2pPr>
            <a:lvl3pPr marL="0" lvl="2" indent="0" algn="ctr">
              <a:spcBef>
                <a:spcPts val="0"/>
              </a:spcBef>
              <a:buNone/>
              <a:defRPr sz="1400" b="1" i="0" u="none" strike="noStrike" cap="none">
                <a:solidFill>
                  <a:schemeClr val="lt1"/>
                </a:solidFill>
                <a:latin typeface="Quattrocento Sans"/>
                <a:ea typeface="Quattrocento Sans"/>
                <a:cs typeface="Quattrocento Sans"/>
                <a:sym typeface="Quattrocento Sans"/>
              </a:defRPr>
            </a:lvl3pPr>
            <a:lvl4pPr marL="0" lvl="3" indent="0" algn="ctr">
              <a:spcBef>
                <a:spcPts val="0"/>
              </a:spcBef>
              <a:buNone/>
              <a:defRPr sz="1400" b="1" i="0" u="none" strike="noStrike" cap="none">
                <a:solidFill>
                  <a:schemeClr val="lt1"/>
                </a:solidFill>
                <a:latin typeface="Quattrocento Sans"/>
                <a:ea typeface="Quattrocento Sans"/>
                <a:cs typeface="Quattrocento Sans"/>
                <a:sym typeface="Quattrocento Sans"/>
              </a:defRPr>
            </a:lvl4pPr>
            <a:lvl5pPr marL="0" lvl="4" indent="0" algn="ctr">
              <a:spcBef>
                <a:spcPts val="0"/>
              </a:spcBef>
              <a:buNone/>
              <a:defRPr sz="1400" b="1" i="0" u="none" strike="noStrike" cap="none">
                <a:solidFill>
                  <a:schemeClr val="lt1"/>
                </a:solidFill>
                <a:latin typeface="Quattrocento Sans"/>
                <a:ea typeface="Quattrocento Sans"/>
                <a:cs typeface="Quattrocento Sans"/>
                <a:sym typeface="Quattrocento Sans"/>
              </a:defRPr>
            </a:lvl5pPr>
            <a:lvl6pPr marL="0" lvl="5" indent="0" algn="ctr">
              <a:spcBef>
                <a:spcPts val="0"/>
              </a:spcBef>
              <a:buNone/>
              <a:defRPr sz="1400" b="1" i="0" u="none" strike="noStrike" cap="none">
                <a:solidFill>
                  <a:schemeClr val="lt1"/>
                </a:solidFill>
                <a:latin typeface="Quattrocento Sans"/>
                <a:ea typeface="Quattrocento Sans"/>
                <a:cs typeface="Quattrocento Sans"/>
                <a:sym typeface="Quattrocento Sans"/>
              </a:defRPr>
            </a:lvl6pPr>
            <a:lvl7pPr marL="0" lvl="6" indent="0" algn="ctr">
              <a:spcBef>
                <a:spcPts val="0"/>
              </a:spcBef>
              <a:buNone/>
              <a:defRPr sz="1400" b="1" i="0" u="none" strike="noStrike" cap="none">
                <a:solidFill>
                  <a:schemeClr val="lt1"/>
                </a:solidFill>
                <a:latin typeface="Quattrocento Sans"/>
                <a:ea typeface="Quattrocento Sans"/>
                <a:cs typeface="Quattrocento Sans"/>
                <a:sym typeface="Quattrocento Sans"/>
              </a:defRPr>
            </a:lvl7pPr>
            <a:lvl8pPr marL="0" lvl="7" indent="0" algn="ctr">
              <a:spcBef>
                <a:spcPts val="0"/>
              </a:spcBef>
              <a:buNone/>
              <a:defRPr sz="1400" b="1" i="0" u="none" strike="noStrike" cap="none">
                <a:solidFill>
                  <a:schemeClr val="lt1"/>
                </a:solidFill>
                <a:latin typeface="Quattrocento Sans"/>
                <a:ea typeface="Quattrocento Sans"/>
                <a:cs typeface="Quattrocento Sans"/>
                <a:sym typeface="Quattrocento Sans"/>
              </a:defRPr>
            </a:lvl8pPr>
            <a:lvl9pPr marL="0" lvl="8" indent="0" algn="ctr">
              <a:spcBef>
                <a:spcPts val="0"/>
              </a:spcBef>
              <a:buNone/>
              <a:defRPr sz="1400" b="1" i="0" u="none" strike="noStrike" cap="none">
                <a:solidFill>
                  <a:schemeClr val="lt1"/>
                </a:solidFill>
                <a:latin typeface="Quattrocento Sans"/>
                <a:ea typeface="Quattrocento Sans"/>
                <a:cs typeface="Quattrocento Sans"/>
                <a:sym typeface="Quattrocento Sans"/>
              </a:defRPr>
            </a:lvl9pPr>
          </a:lstStyle>
          <a:p>
            <a:pPr marL="0" lvl="0" indent="0" algn="ctr" rtl="0">
              <a:spcBef>
                <a:spcPts val="0"/>
              </a:spcBef>
              <a:spcAft>
                <a:spcPts val="0"/>
              </a:spcAft>
              <a:buNone/>
            </a:pPr>
            <a:fld id="{00000000-1234-1234-1234-123412341234}" type="slidenum">
              <a:rPr lang="en-US"/>
              <a:t>‹#›</a:t>
            </a:fld>
            <a:endParaRPr/>
          </a:p>
        </p:txBody>
      </p:sp>
      <p:sp>
        <p:nvSpPr>
          <p:cNvPr id="23" name="Google Shape;23;p30"/>
          <p:cNvSpPr txBox="1">
            <a:spLocks noGrp="1"/>
          </p:cNvSpPr>
          <p:nvPr>
            <p:ph type="body" idx="2"/>
          </p:nvPr>
        </p:nvSpPr>
        <p:spPr>
          <a:xfrm>
            <a:off x="663575" y="2016027"/>
            <a:ext cx="4389438" cy="439247"/>
          </a:xfrm>
          <a:prstGeom prst="rect">
            <a:avLst/>
          </a:prstGeom>
          <a:noFill/>
          <a:ln>
            <a:noFill/>
          </a:ln>
        </p:spPr>
        <p:txBody>
          <a:bodyPr spcFirstLastPara="1" wrap="square" lIns="91425" tIns="45700" rIns="91425" bIns="45700" anchor="ctr" anchorCtr="0">
            <a:normAutofit/>
          </a:bodyPr>
          <a:lstStyle>
            <a:lvl1pPr marL="457200" lvl="0" indent="-228600" algn="l">
              <a:lnSpc>
                <a:spcPct val="100000"/>
              </a:lnSpc>
              <a:spcBef>
                <a:spcPts val="1000"/>
              </a:spcBef>
              <a:spcAft>
                <a:spcPts val="0"/>
              </a:spcAft>
              <a:buClr>
                <a:srgbClr val="9CC2E5"/>
              </a:buClr>
              <a:buSzPts val="2000"/>
              <a:buNone/>
              <a:defRPr b="1" i="0">
                <a:solidFill>
                  <a:srgbClr val="9CC2E5"/>
                </a:solidFill>
                <a:latin typeface="Open Sans SemiBold"/>
                <a:ea typeface="Open Sans SemiBold"/>
                <a:cs typeface="Open Sans SemiBold"/>
                <a:sym typeface="Open Sans SemiBold"/>
              </a:defRPr>
            </a:lvl1pPr>
            <a:lvl2pPr marL="914400" lvl="1" indent="-228600" algn="l">
              <a:lnSpc>
                <a:spcPct val="100000"/>
              </a:lnSpc>
              <a:spcBef>
                <a:spcPts val="500"/>
              </a:spcBef>
              <a:spcAft>
                <a:spcPts val="0"/>
              </a:spcAft>
              <a:buClr>
                <a:schemeClr val="dk1"/>
              </a:buClr>
              <a:buSzPts val="1600"/>
              <a:buNone/>
              <a:defRPr b="1" i="0">
                <a:latin typeface="Quattrocento Sans"/>
                <a:ea typeface="Quattrocento Sans"/>
                <a:cs typeface="Quattrocento Sans"/>
                <a:sym typeface="Quattrocento Sans"/>
              </a:defRPr>
            </a:lvl2pPr>
            <a:lvl3pPr marL="1371600" lvl="2" indent="-228600" algn="l">
              <a:lnSpc>
                <a:spcPct val="100000"/>
              </a:lnSpc>
              <a:spcBef>
                <a:spcPts val="500"/>
              </a:spcBef>
              <a:spcAft>
                <a:spcPts val="0"/>
              </a:spcAft>
              <a:buClr>
                <a:schemeClr val="dk1"/>
              </a:buClr>
              <a:buSzPts val="1600"/>
              <a:buNone/>
              <a:defRPr b="1" i="0">
                <a:latin typeface="Quattrocento Sans"/>
                <a:ea typeface="Quattrocento Sans"/>
                <a:cs typeface="Quattrocento Sans"/>
                <a:sym typeface="Quattrocento Sans"/>
              </a:defRPr>
            </a:lvl3pPr>
            <a:lvl4pPr marL="1828800" lvl="3" indent="-228600" algn="l">
              <a:lnSpc>
                <a:spcPct val="100000"/>
              </a:lnSpc>
              <a:spcBef>
                <a:spcPts val="500"/>
              </a:spcBef>
              <a:spcAft>
                <a:spcPts val="0"/>
              </a:spcAft>
              <a:buClr>
                <a:schemeClr val="dk1"/>
              </a:buClr>
              <a:buSzPts val="1600"/>
              <a:buNone/>
              <a:defRPr b="1" i="0">
                <a:latin typeface="Quattrocento Sans"/>
                <a:ea typeface="Quattrocento Sans"/>
                <a:cs typeface="Quattrocento Sans"/>
                <a:sym typeface="Quattrocento Sans"/>
              </a:defRPr>
            </a:lvl4pPr>
            <a:lvl5pPr marL="2286000" lvl="4" indent="-228600" algn="l">
              <a:lnSpc>
                <a:spcPct val="100000"/>
              </a:lnSpc>
              <a:spcBef>
                <a:spcPts val="500"/>
              </a:spcBef>
              <a:spcAft>
                <a:spcPts val="0"/>
              </a:spcAft>
              <a:buClr>
                <a:schemeClr val="dk1"/>
              </a:buClr>
              <a:buSzPts val="1600"/>
              <a:buNone/>
              <a:defRPr b="1" i="0">
                <a:latin typeface="Quattrocento Sans"/>
                <a:ea typeface="Quattrocento Sans"/>
                <a:cs typeface="Quattrocento Sans"/>
                <a:sym typeface="Quattrocento Sans"/>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4" name="Google Shape;24;p30"/>
          <p:cNvSpPr txBox="1">
            <a:spLocks noGrp="1"/>
          </p:cNvSpPr>
          <p:nvPr>
            <p:ph type="body" idx="3"/>
          </p:nvPr>
        </p:nvSpPr>
        <p:spPr>
          <a:xfrm>
            <a:off x="8455844" y="5788058"/>
            <a:ext cx="3262886" cy="603315"/>
          </a:xfrm>
          <a:prstGeom prst="rect">
            <a:avLst/>
          </a:prstGeom>
          <a:noFill/>
          <a:ln>
            <a:noFill/>
          </a:ln>
        </p:spPr>
        <p:txBody>
          <a:bodyPr spcFirstLastPara="1" wrap="square" lIns="91425" tIns="45700" rIns="91425" bIns="45700" anchor="b" anchorCtr="0">
            <a:normAutofit/>
          </a:bodyPr>
          <a:lstStyle>
            <a:lvl1pPr marL="457200" lvl="0" indent="-228600" algn="r">
              <a:lnSpc>
                <a:spcPct val="100000"/>
              </a:lnSpc>
              <a:spcBef>
                <a:spcPts val="1000"/>
              </a:spcBef>
              <a:spcAft>
                <a:spcPts val="0"/>
              </a:spcAft>
              <a:buClr>
                <a:schemeClr val="dk1"/>
              </a:buClr>
              <a:buSzPts val="1400"/>
              <a:buNone/>
              <a:defRPr sz="1400" b="0" i="1">
                <a:latin typeface="Open Sans"/>
                <a:ea typeface="Open Sans"/>
                <a:cs typeface="Open Sans"/>
                <a:sym typeface="Open Sans"/>
              </a:defRPr>
            </a:lvl1pPr>
            <a:lvl2pPr marL="914400" lvl="1" indent="-228600" algn="l">
              <a:lnSpc>
                <a:spcPct val="100000"/>
              </a:lnSpc>
              <a:spcBef>
                <a:spcPts val="500"/>
              </a:spcBef>
              <a:spcAft>
                <a:spcPts val="0"/>
              </a:spcAft>
              <a:buClr>
                <a:schemeClr val="dk1"/>
              </a:buClr>
              <a:buSzPts val="1600"/>
              <a:buNone/>
              <a:defRPr/>
            </a:lvl2pPr>
            <a:lvl3pPr marL="1371600" lvl="2" indent="-228600" algn="l">
              <a:lnSpc>
                <a:spcPct val="100000"/>
              </a:lnSpc>
              <a:spcBef>
                <a:spcPts val="500"/>
              </a:spcBef>
              <a:spcAft>
                <a:spcPts val="0"/>
              </a:spcAft>
              <a:buClr>
                <a:schemeClr val="dk1"/>
              </a:buClr>
              <a:buSzPts val="1600"/>
              <a:buNone/>
              <a:defRPr/>
            </a:lvl3pPr>
            <a:lvl4pPr marL="1828800" lvl="3" indent="-228600" algn="l">
              <a:lnSpc>
                <a:spcPct val="100000"/>
              </a:lnSpc>
              <a:spcBef>
                <a:spcPts val="500"/>
              </a:spcBef>
              <a:spcAft>
                <a:spcPts val="0"/>
              </a:spcAft>
              <a:buClr>
                <a:schemeClr val="dk1"/>
              </a:buClr>
              <a:buSzPts val="1600"/>
              <a:buNone/>
              <a:defRPr/>
            </a:lvl4pPr>
            <a:lvl5pPr marL="2286000" lvl="4" indent="-228600" algn="l">
              <a:lnSpc>
                <a:spcPct val="100000"/>
              </a:lnSpc>
              <a:spcBef>
                <a:spcPts val="500"/>
              </a:spcBef>
              <a:spcAft>
                <a:spcPts val="0"/>
              </a:spcAft>
              <a:buClr>
                <a:schemeClr val="dk1"/>
              </a:buClr>
              <a:buSzPts val="1600"/>
              <a:buNone/>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Comparison">
  <p:cSld name="Comparison">
    <p:spTree>
      <p:nvGrpSpPr>
        <p:cNvPr id="1" name="Shape 25"/>
        <p:cNvGrpSpPr/>
        <p:nvPr/>
      </p:nvGrpSpPr>
      <p:grpSpPr>
        <a:xfrm>
          <a:off x="0" y="0"/>
          <a:ext cx="0" cy="0"/>
          <a:chOff x="0" y="0"/>
          <a:chExt cx="0" cy="0"/>
        </a:xfrm>
      </p:grpSpPr>
      <p:sp>
        <p:nvSpPr>
          <p:cNvPr id="26" name="Google Shape;26;p31"/>
          <p:cNvSpPr txBox="1">
            <a:spLocks noGrp="1"/>
          </p:cNvSpPr>
          <p:nvPr>
            <p:ph type="title"/>
          </p:nvPr>
        </p:nvSpPr>
        <p:spPr>
          <a:xfrm>
            <a:off x="663575" y="675243"/>
            <a:ext cx="9423105" cy="1325563"/>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7" name="Google Shape;27;p31"/>
          <p:cNvSpPr txBox="1">
            <a:spLocks noGrp="1"/>
          </p:cNvSpPr>
          <p:nvPr>
            <p:ph type="body" idx="1"/>
          </p:nvPr>
        </p:nvSpPr>
        <p:spPr>
          <a:xfrm>
            <a:off x="663575" y="2455273"/>
            <a:ext cx="5157787" cy="455153"/>
          </a:xfrm>
          <a:prstGeom prst="rect">
            <a:avLst/>
          </a:prstGeom>
          <a:noFill/>
          <a:ln>
            <a:noFill/>
          </a:ln>
        </p:spPr>
        <p:txBody>
          <a:bodyPr spcFirstLastPara="1" wrap="square" lIns="91425" tIns="45700" rIns="91425" bIns="45700" anchor="b" anchorCtr="0">
            <a:normAutofit/>
          </a:bodyPr>
          <a:lstStyle>
            <a:lvl1pPr marL="457200" lvl="0" indent="-228600" algn="l">
              <a:lnSpc>
                <a:spcPct val="100000"/>
              </a:lnSpc>
              <a:spcBef>
                <a:spcPts val="1000"/>
              </a:spcBef>
              <a:spcAft>
                <a:spcPts val="0"/>
              </a:spcAft>
              <a:buClr>
                <a:schemeClr val="dk1"/>
              </a:buClr>
              <a:buSzPts val="2000"/>
              <a:buNone/>
              <a:defRPr sz="2000" b="1" i="0">
                <a:latin typeface="Open Sans SemiBold"/>
                <a:ea typeface="Open Sans SemiBold"/>
                <a:cs typeface="Open Sans SemiBold"/>
                <a:sym typeface="Open Sans SemiBold"/>
              </a:defRPr>
            </a:lvl1pPr>
            <a:lvl2pPr marL="914400" lvl="1" indent="-228600" algn="l">
              <a:lnSpc>
                <a:spcPct val="100000"/>
              </a:lnSpc>
              <a:spcBef>
                <a:spcPts val="500"/>
              </a:spcBef>
              <a:spcAft>
                <a:spcPts val="0"/>
              </a:spcAft>
              <a:buClr>
                <a:schemeClr val="dk1"/>
              </a:buClr>
              <a:buSzPts val="2000"/>
              <a:buNone/>
              <a:defRPr sz="2000" b="1"/>
            </a:lvl2pPr>
            <a:lvl3pPr marL="1371600" lvl="2" indent="-228600" algn="l">
              <a:lnSpc>
                <a:spcPct val="100000"/>
              </a:lnSpc>
              <a:spcBef>
                <a:spcPts val="500"/>
              </a:spcBef>
              <a:spcAft>
                <a:spcPts val="0"/>
              </a:spcAft>
              <a:buClr>
                <a:schemeClr val="dk1"/>
              </a:buClr>
              <a:buSzPts val="1800"/>
              <a:buNone/>
              <a:defRPr sz="1800" b="1"/>
            </a:lvl3pPr>
            <a:lvl4pPr marL="1828800" lvl="3" indent="-228600" algn="l">
              <a:lnSpc>
                <a:spcPct val="100000"/>
              </a:lnSpc>
              <a:spcBef>
                <a:spcPts val="500"/>
              </a:spcBef>
              <a:spcAft>
                <a:spcPts val="0"/>
              </a:spcAft>
              <a:buClr>
                <a:schemeClr val="dk1"/>
              </a:buClr>
              <a:buSzPts val="1600"/>
              <a:buNone/>
              <a:defRPr sz="1600" b="1"/>
            </a:lvl4pPr>
            <a:lvl5pPr marL="2286000" lvl="4" indent="-228600" algn="l">
              <a:lnSpc>
                <a:spcPct val="10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28" name="Google Shape;28;p31"/>
          <p:cNvSpPr txBox="1">
            <a:spLocks noGrp="1"/>
          </p:cNvSpPr>
          <p:nvPr>
            <p:ph type="body" idx="2"/>
          </p:nvPr>
        </p:nvSpPr>
        <p:spPr>
          <a:xfrm>
            <a:off x="663575" y="2910427"/>
            <a:ext cx="5157787" cy="3160435"/>
          </a:xfrm>
          <a:prstGeom prst="rect">
            <a:avLst/>
          </a:prstGeom>
          <a:noFill/>
          <a:ln>
            <a:noFill/>
          </a:ln>
        </p:spPr>
        <p:txBody>
          <a:bodyPr spcFirstLastPara="1" wrap="square" lIns="91425" tIns="45700" rIns="91425" bIns="45700" anchor="t" anchorCtr="0">
            <a:normAutofit/>
          </a:bodyPr>
          <a:lstStyle>
            <a:lvl1pPr marL="457200" lvl="0" indent="-355600" algn="l">
              <a:lnSpc>
                <a:spcPct val="100000"/>
              </a:lnSpc>
              <a:spcBef>
                <a:spcPts val="1000"/>
              </a:spcBef>
              <a:spcAft>
                <a:spcPts val="0"/>
              </a:spcAft>
              <a:buClr>
                <a:srgbClr val="C00000"/>
              </a:buClr>
              <a:buSzPts val="2000"/>
              <a:buChar char="•"/>
              <a:defRPr sz="2000" b="1" i="0">
                <a:solidFill>
                  <a:srgbClr val="C00000"/>
                </a:solidFill>
                <a:latin typeface="Open Sans SemiBold"/>
                <a:ea typeface="Open Sans SemiBold"/>
                <a:cs typeface="Open Sans SemiBold"/>
                <a:sym typeface="Open Sans SemiBold"/>
              </a:defRPr>
            </a:lvl1pPr>
            <a:lvl2pPr marL="914400" lvl="1" indent="-330200" algn="l">
              <a:lnSpc>
                <a:spcPct val="100000"/>
              </a:lnSpc>
              <a:spcBef>
                <a:spcPts val="500"/>
              </a:spcBef>
              <a:spcAft>
                <a:spcPts val="0"/>
              </a:spcAft>
              <a:buClr>
                <a:schemeClr val="dk1"/>
              </a:buClr>
              <a:buSzPts val="1600"/>
              <a:buChar char="•"/>
              <a:defRPr sz="1600" b="0" i="0">
                <a:latin typeface="Open Sans"/>
                <a:ea typeface="Open Sans"/>
                <a:cs typeface="Open Sans"/>
                <a:sym typeface="Open Sans"/>
              </a:defRPr>
            </a:lvl2pPr>
            <a:lvl3pPr marL="1371600" lvl="2" indent="-330200" algn="l">
              <a:lnSpc>
                <a:spcPct val="100000"/>
              </a:lnSpc>
              <a:spcBef>
                <a:spcPts val="500"/>
              </a:spcBef>
              <a:spcAft>
                <a:spcPts val="0"/>
              </a:spcAft>
              <a:buClr>
                <a:schemeClr val="dk1"/>
              </a:buClr>
              <a:buSzPts val="1600"/>
              <a:buChar char="•"/>
              <a:defRPr sz="1600">
                <a:latin typeface="Open Sans"/>
                <a:ea typeface="Open Sans"/>
                <a:cs typeface="Open Sans"/>
                <a:sym typeface="Open Sans"/>
              </a:defRPr>
            </a:lvl3pPr>
            <a:lvl4pPr marL="1828800" lvl="3" indent="-330200" algn="l">
              <a:lnSpc>
                <a:spcPct val="100000"/>
              </a:lnSpc>
              <a:spcBef>
                <a:spcPts val="500"/>
              </a:spcBef>
              <a:spcAft>
                <a:spcPts val="0"/>
              </a:spcAft>
              <a:buClr>
                <a:schemeClr val="dk1"/>
              </a:buClr>
              <a:buSzPts val="1600"/>
              <a:buChar char="•"/>
              <a:defRPr sz="1600">
                <a:latin typeface="Open Sans"/>
                <a:ea typeface="Open Sans"/>
                <a:cs typeface="Open Sans"/>
                <a:sym typeface="Open Sans"/>
              </a:defRPr>
            </a:lvl4pPr>
            <a:lvl5pPr marL="2286000" lvl="4" indent="-330200" algn="l">
              <a:lnSpc>
                <a:spcPct val="100000"/>
              </a:lnSpc>
              <a:spcBef>
                <a:spcPts val="500"/>
              </a:spcBef>
              <a:spcAft>
                <a:spcPts val="0"/>
              </a:spcAft>
              <a:buClr>
                <a:schemeClr val="dk1"/>
              </a:buClr>
              <a:buSzPts val="1600"/>
              <a:buChar char="•"/>
              <a:defRPr sz="1600">
                <a:latin typeface="Open Sans"/>
                <a:ea typeface="Open Sans"/>
                <a:cs typeface="Open Sans"/>
                <a:sym typeface="Open Sans"/>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9" name="Google Shape;29;p31"/>
          <p:cNvSpPr txBox="1">
            <a:spLocks noGrp="1"/>
          </p:cNvSpPr>
          <p:nvPr>
            <p:ph type="body" idx="3"/>
          </p:nvPr>
        </p:nvSpPr>
        <p:spPr>
          <a:xfrm>
            <a:off x="6172200" y="2455273"/>
            <a:ext cx="5183188" cy="455154"/>
          </a:xfrm>
          <a:prstGeom prst="rect">
            <a:avLst/>
          </a:prstGeom>
          <a:noFill/>
          <a:ln>
            <a:noFill/>
          </a:ln>
        </p:spPr>
        <p:txBody>
          <a:bodyPr spcFirstLastPara="1" wrap="square" lIns="91425" tIns="45700" rIns="91425" bIns="45700" anchor="b" anchorCtr="0">
            <a:normAutofit/>
          </a:bodyPr>
          <a:lstStyle>
            <a:lvl1pPr marL="457200" lvl="0" indent="-228600" algn="l">
              <a:lnSpc>
                <a:spcPct val="100000"/>
              </a:lnSpc>
              <a:spcBef>
                <a:spcPts val="1000"/>
              </a:spcBef>
              <a:spcAft>
                <a:spcPts val="0"/>
              </a:spcAft>
              <a:buClr>
                <a:schemeClr val="dk1"/>
              </a:buClr>
              <a:buSzPts val="2000"/>
              <a:buNone/>
              <a:defRPr sz="2000" b="1"/>
            </a:lvl1pPr>
            <a:lvl2pPr marL="914400" lvl="1" indent="-228600" algn="l">
              <a:lnSpc>
                <a:spcPct val="100000"/>
              </a:lnSpc>
              <a:spcBef>
                <a:spcPts val="500"/>
              </a:spcBef>
              <a:spcAft>
                <a:spcPts val="0"/>
              </a:spcAft>
              <a:buClr>
                <a:schemeClr val="dk1"/>
              </a:buClr>
              <a:buSzPts val="2000"/>
              <a:buNone/>
              <a:defRPr sz="2000" b="1"/>
            </a:lvl2pPr>
            <a:lvl3pPr marL="1371600" lvl="2" indent="-228600" algn="l">
              <a:lnSpc>
                <a:spcPct val="100000"/>
              </a:lnSpc>
              <a:spcBef>
                <a:spcPts val="500"/>
              </a:spcBef>
              <a:spcAft>
                <a:spcPts val="0"/>
              </a:spcAft>
              <a:buClr>
                <a:schemeClr val="dk1"/>
              </a:buClr>
              <a:buSzPts val="1800"/>
              <a:buNone/>
              <a:defRPr sz="1800" b="1"/>
            </a:lvl3pPr>
            <a:lvl4pPr marL="1828800" lvl="3" indent="-228600" algn="l">
              <a:lnSpc>
                <a:spcPct val="100000"/>
              </a:lnSpc>
              <a:spcBef>
                <a:spcPts val="500"/>
              </a:spcBef>
              <a:spcAft>
                <a:spcPts val="0"/>
              </a:spcAft>
              <a:buClr>
                <a:schemeClr val="dk1"/>
              </a:buClr>
              <a:buSzPts val="1600"/>
              <a:buNone/>
              <a:defRPr sz="1600" b="1"/>
            </a:lvl4pPr>
            <a:lvl5pPr marL="2286000" lvl="4" indent="-228600" algn="l">
              <a:lnSpc>
                <a:spcPct val="10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30" name="Google Shape;30;p31"/>
          <p:cNvSpPr txBox="1">
            <a:spLocks noGrp="1"/>
          </p:cNvSpPr>
          <p:nvPr>
            <p:ph type="body" idx="4"/>
          </p:nvPr>
        </p:nvSpPr>
        <p:spPr>
          <a:xfrm>
            <a:off x="6172200" y="2910427"/>
            <a:ext cx="5183188" cy="3160435"/>
          </a:xfrm>
          <a:prstGeom prst="rect">
            <a:avLst/>
          </a:prstGeom>
          <a:noFill/>
          <a:ln>
            <a:noFill/>
          </a:ln>
        </p:spPr>
        <p:txBody>
          <a:bodyPr spcFirstLastPara="1" wrap="square" lIns="91425" tIns="45700" rIns="91425" bIns="45700" anchor="t" anchorCtr="0">
            <a:normAutofit/>
          </a:bodyPr>
          <a:lstStyle>
            <a:lvl1pPr marL="457200" lvl="0" indent="-355600" algn="l">
              <a:lnSpc>
                <a:spcPct val="100000"/>
              </a:lnSpc>
              <a:spcBef>
                <a:spcPts val="1000"/>
              </a:spcBef>
              <a:spcAft>
                <a:spcPts val="0"/>
              </a:spcAft>
              <a:buClr>
                <a:srgbClr val="2E75B5"/>
              </a:buClr>
              <a:buSzPts val="2000"/>
              <a:buChar char="•"/>
              <a:defRPr>
                <a:solidFill>
                  <a:srgbClr val="2E75B5"/>
                </a:solidFill>
              </a:defRPr>
            </a:lvl1pPr>
            <a:lvl2pPr marL="914400" lvl="1" indent="-330200" algn="l">
              <a:lnSpc>
                <a:spcPct val="100000"/>
              </a:lnSpc>
              <a:spcBef>
                <a:spcPts val="500"/>
              </a:spcBef>
              <a:spcAft>
                <a:spcPts val="0"/>
              </a:spcAft>
              <a:buClr>
                <a:schemeClr val="dk1"/>
              </a:buClr>
              <a:buSzPts val="1600"/>
              <a:buChar char="•"/>
              <a:defRPr sz="1600" b="0" i="0">
                <a:latin typeface="Open Sans"/>
                <a:ea typeface="Open Sans"/>
                <a:cs typeface="Open Sans"/>
                <a:sym typeface="Open Sans"/>
              </a:defRPr>
            </a:lvl2pPr>
            <a:lvl3pPr marL="1371600" lvl="2" indent="-342900" algn="l">
              <a:lnSpc>
                <a:spcPct val="100000"/>
              </a:lnSpc>
              <a:spcBef>
                <a:spcPts val="500"/>
              </a:spcBef>
              <a:spcAft>
                <a:spcPts val="0"/>
              </a:spcAft>
              <a:buClr>
                <a:schemeClr val="dk1"/>
              </a:buClr>
              <a:buSzPts val="1800"/>
              <a:buChar char="•"/>
              <a:defRPr/>
            </a:lvl3pPr>
            <a:lvl4pPr marL="1828800" lvl="3" indent="-342900" algn="l">
              <a:lnSpc>
                <a:spcPct val="100000"/>
              </a:lnSpc>
              <a:spcBef>
                <a:spcPts val="500"/>
              </a:spcBef>
              <a:spcAft>
                <a:spcPts val="0"/>
              </a:spcAft>
              <a:buClr>
                <a:schemeClr val="dk1"/>
              </a:buClr>
              <a:buSzPts val="1800"/>
              <a:buChar char="•"/>
              <a:defRPr/>
            </a:lvl4pPr>
            <a:lvl5pPr marL="2286000" lvl="4" indent="-342900" algn="l">
              <a:lnSpc>
                <a:spcPct val="10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1" name="Google Shape;31;p31"/>
          <p:cNvSpPr txBox="1">
            <a:spLocks noGrp="1"/>
          </p:cNvSpPr>
          <p:nvPr>
            <p:ph type="sldNum" idx="12"/>
          </p:nvPr>
        </p:nvSpPr>
        <p:spPr>
          <a:xfrm>
            <a:off x="11738529" y="6457571"/>
            <a:ext cx="453471" cy="365125"/>
          </a:xfrm>
          <a:prstGeom prst="rect">
            <a:avLst/>
          </a:prstGeom>
          <a:noFill/>
          <a:ln>
            <a:noFill/>
          </a:ln>
        </p:spPr>
        <p:txBody>
          <a:bodyPr spcFirstLastPara="1" wrap="square" lIns="91425" tIns="45700" rIns="91425" bIns="45700" anchor="ctr" anchorCtr="0">
            <a:noAutofit/>
          </a:bodyPr>
          <a:lstStyle>
            <a:lvl1pPr marL="0" lvl="0" indent="0" algn="ctr">
              <a:spcBef>
                <a:spcPts val="0"/>
              </a:spcBef>
              <a:buNone/>
              <a:defRPr/>
            </a:lvl1pPr>
            <a:lvl2pPr marL="0" lvl="1" indent="0" algn="ctr">
              <a:spcBef>
                <a:spcPts val="0"/>
              </a:spcBef>
              <a:buNone/>
              <a:defRPr/>
            </a:lvl2pPr>
            <a:lvl3pPr marL="0" lvl="2" indent="0" algn="ctr">
              <a:spcBef>
                <a:spcPts val="0"/>
              </a:spcBef>
              <a:buNone/>
              <a:defRPr/>
            </a:lvl3pPr>
            <a:lvl4pPr marL="0" lvl="3" indent="0" algn="ctr">
              <a:spcBef>
                <a:spcPts val="0"/>
              </a:spcBef>
              <a:buNone/>
              <a:defRPr/>
            </a:lvl4pPr>
            <a:lvl5pPr marL="0" lvl="4" indent="0" algn="ctr">
              <a:spcBef>
                <a:spcPts val="0"/>
              </a:spcBef>
              <a:buNone/>
              <a:defRPr/>
            </a:lvl5pPr>
            <a:lvl6pPr marL="0" lvl="5" indent="0" algn="ctr">
              <a:spcBef>
                <a:spcPts val="0"/>
              </a:spcBef>
              <a:buNone/>
              <a:defRPr/>
            </a:lvl6pPr>
            <a:lvl7pPr marL="0" lvl="6" indent="0" algn="ctr">
              <a:spcBef>
                <a:spcPts val="0"/>
              </a:spcBef>
              <a:buNone/>
              <a:defRPr/>
            </a:lvl7pPr>
            <a:lvl8pPr marL="0" lvl="7" indent="0" algn="ctr">
              <a:spcBef>
                <a:spcPts val="0"/>
              </a:spcBef>
              <a:buNone/>
              <a:defRPr/>
            </a:lvl8pPr>
            <a:lvl9pPr marL="0" lvl="8" indent="0" algn="ctr">
              <a:spcBef>
                <a:spcPts val="0"/>
              </a:spcBef>
              <a:buNone/>
              <a:defRPr/>
            </a:lvl9pPr>
          </a:lstStyle>
          <a:p>
            <a:pPr marL="0" lvl="0" indent="0" algn="ctr" rtl="0">
              <a:spcBef>
                <a:spcPts val="0"/>
              </a:spcBef>
              <a:spcAft>
                <a:spcPts val="0"/>
              </a:spcAft>
              <a:buNone/>
            </a:pPr>
            <a:fld id="{00000000-1234-1234-1234-123412341234}" type="slidenum">
              <a:rPr lang="en-US"/>
              <a:t>‹#›</a:t>
            </a:fld>
            <a:endParaRPr/>
          </a:p>
        </p:txBody>
      </p:sp>
      <p:sp>
        <p:nvSpPr>
          <p:cNvPr id="32" name="Google Shape;32;p31"/>
          <p:cNvSpPr txBox="1">
            <a:spLocks noGrp="1"/>
          </p:cNvSpPr>
          <p:nvPr>
            <p:ph type="body" idx="5"/>
          </p:nvPr>
        </p:nvSpPr>
        <p:spPr>
          <a:xfrm>
            <a:off x="8465269" y="5750351"/>
            <a:ext cx="3262821" cy="641022"/>
          </a:xfrm>
          <a:prstGeom prst="rect">
            <a:avLst/>
          </a:prstGeom>
          <a:noFill/>
          <a:ln>
            <a:noFill/>
          </a:ln>
        </p:spPr>
        <p:txBody>
          <a:bodyPr spcFirstLastPara="1" wrap="square" lIns="91425" tIns="45700" rIns="91425" bIns="45700" anchor="b" anchorCtr="0">
            <a:normAutofit/>
          </a:bodyPr>
          <a:lstStyle>
            <a:lvl1pPr marL="457200" lvl="0" indent="-228600" algn="r">
              <a:lnSpc>
                <a:spcPct val="100000"/>
              </a:lnSpc>
              <a:spcBef>
                <a:spcPts val="1000"/>
              </a:spcBef>
              <a:spcAft>
                <a:spcPts val="0"/>
              </a:spcAft>
              <a:buClr>
                <a:schemeClr val="dk1"/>
              </a:buClr>
              <a:buSzPts val="1400"/>
              <a:buFont typeface="Open Sans"/>
              <a:buNone/>
              <a:defRPr sz="1400" b="0" i="1">
                <a:solidFill>
                  <a:schemeClr val="dk1"/>
                </a:solidFill>
                <a:latin typeface="Open Sans"/>
                <a:ea typeface="Open Sans"/>
                <a:cs typeface="Open Sans"/>
                <a:sym typeface="Open Sans"/>
              </a:defRPr>
            </a:lvl1pPr>
            <a:lvl2pPr marL="914400" lvl="1" indent="-342900" algn="l">
              <a:lnSpc>
                <a:spcPct val="100000"/>
              </a:lnSpc>
              <a:spcBef>
                <a:spcPts val="500"/>
              </a:spcBef>
              <a:spcAft>
                <a:spcPts val="0"/>
              </a:spcAft>
              <a:buClr>
                <a:schemeClr val="dk1"/>
              </a:buClr>
              <a:buSzPts val="1800"/>
              <a:buChar char="•"/>
              <a:defRPr/>
            </a:lvl2pPr>
            <a:lvl3pPr marL="1371600" lvl="2" indent="-342900" algn="l">
              <a:lnSpc>
                <a:spcPct val="100000"/>
              </a:lnSpc>
              <a:spcBef>
                <a:spcPts val="500"/>
              </a:spcBef>
              <a:spcAft>
                <a:spcPts val="0"/>
              </a:spcAft>
              <a:buClr>
                <a:schemeClr val="dk1"/>
              </a:buClr>
              <a:buSzPts val="1800"/>
              <a:buChar char="•"/>
              <a:defRPr/>
            </a:lvl3pPr>
            <a:lvl4pPr marL="1828800" lvl="3" indent="-342900" algn="l">
              <a:lnSpc>
                <a:spcPct val="100000"/>
              </a:lnSpc>
              <a:spcBef>
                <a:spcPts val="500"/>
              </a:spcBef>
              <a:spcAft>
                <a:spcPts val="0"/>
              </a:spcAft>
              <a:buClr>
                <a:schemeClr val="dk1"/>
              </a:buClr>
              <a:buSzPts val="1800"/>
              <a:buChar char="•"/>
              <a:defRPr/>
            </a:lvl4pPr>
            <a:lvl5pPr marL="2286000" lvl="4" indent="-342900" algn="l">
              <a:lnSpc>
                <a:spcPct val="10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3" name="Google Shape;33;p31"/>
          <p:cNvSpPr txBox="1">
            <a:spLocks noGrp="1"/>
          </p:cNvSpPr>
          <p:nvPr>
            <p:ph type="body" idx="6"/>
          </p:nvPr>
        </p:nvSpPr>
        <p:spPr>
          <a:xfrm>
            <a:off x="663575" y="2016028"/>
            <a:ext cx="4171950" cy="439246"/>
          </a:xfrm>
          <a:prstGeom prst="rect">
            <a:avLst/>
          </a:prstGeom>
          <a:noFill/>
          <a:ln>
            <a:noFill/>
          </a:ln>
        </p:spPr>
        <p:txBody>
          <a:bodyPr spcFirstLastPara="1" wrap="square" lIns="91425" tIns="45700" rIns="91425" bIns="45700" anchor="ctr" anchorCtr="0">
            <a:normAutofit/>
          </a:bodyPr>
          <a:lstStyle>
            <a:lvl1pPr marL="457200" lvl="0" indent="-228600" algn="l">
              <a:lnSpc>
                <a:spcPct val="100000"/>
              </a:lnSpc>
              <a:spcBef>
                <a:spcPts val="1000"/>
              </a:spcBef>
              <a:spcAft>
                <a:spcPts val="0"/>
              </a:spcAft>
              <a:buClr>
                <a:srgbClr val="9CC2E5"/>
              </a:buClr>
              <a:buSzPts val="2000"/>
              <a:buFont typeface="Open Sans SemiBold"/>
              <a:buNone/>
              <a:defRPr b="1" i="0">
                <a:solidFill>
                  <a:srgbClr val="9CC2E5"/>
                </a:solidFill>
                <a:latin typeface="Open Sans SemiBold"/>
                <a:ea typeface="Open Sans SemiBold"/>
                <a:cs typeface="Open Sans SemiBold"/>
                <a:sym typeface="Open Sans SemiBold"/>
              </a:defRPr>
            </a:lvl1pPr>
            <a:lvl2pPr marL="914400" lvl="1" indent="-342900" algn="l">
              <a:lnSpc>
                <a:spcPct val="100000"/>
              </a:lnSpc>
              <a:spcBef>
                <a:spcPts val="500"/>
              </a:spcBef>
              <a:spcAft>
                <a:spcPts val="0"/>
              </a:spcAft>
              <a:buClr>
                <a:schemeClr val="dk1"/>
              </a:buClr>
              <a:buSzPts val="1800"/>
              <a:buChar char="•"/>
              <a:defRPr/>
            </a:lvl2pPr>
            <a:lvl3pPr marL="1371600" lvl="2" indent="-342900" algn="l">
              <a:lnSpc>
                <a:spcPct val="100000"/>
              </a:lnSpc>
              <a:spcBef>
                <a:spcPts val="500"/>
              </a:spcBef>
              <a:spcAft>
                <a:spcPts val="0"/>
              </a:spcAft>
              <a:buClr>
                <a:schemeClr val="dk1"/>
              </a:buClr>
              <a:buSzPts val="1800"/>
              <a:buChar char="•"/>
              <a:defRPr/>
            </a:lvl3pPr>
            <a:lvl4pPr marL="1828800" lvl="3" indent="-342900" algn="l">
              <a:lnSpc>
                <a:spcPct val="100000"/>
              </a:lnSpc>
              <a:spcBef>
                <a:spcPts val="500"/>
              </a:spcBef>
              <a:spcAft>
                <a:spcPts val="0"/>
              </a:spcAft>
              <a:buClr>
                <a:schemeClr val="dk1"/>
              </a:buClr>
              <a:buSzPts val="1800"/>
              <a:buChar char="•"/>
              <a:defRPr/>
            </a:lvl4pPr>
            <a:lvl5pPr marL="2286000" lvl="4" indent="-342900" algn="l">
              <a:lnSpc>
                <a:spcPct val="10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4" name="Google Shape;34;p31"/>
          <p:cNvSpPr txBox="1">
            <a:spLocks noGrp="1"/>
          </p:cNvSpPr>
          <p:nvPr>
            <p:ph type="body" idx="7"/>
          </p:nvPr>
        </p:nvSpPr>
        <p:spPr>
          <a:xfrm>
            <a:off x="663575" y="6127955"/>
            <a:ext cx="2500158" cy="263418"/>
          </a:xfrm>
          <a:prstGeom prst="rect">
            <a:avLst/>
          </a:prstGeom>
          <a:noFill/>
          <a:ln>
            <a:noFill/>
          </a:ln>
        </p:spPr>
        <p:txBody>
          <a:bodyPr spcFirstLastPara="1" wrap="square" lIns="91425" tIns="45700" rIns="91425" bIns="45700" anchor="b" anchorCtr="0">
            <a:normAutofit/>
          </a:bodyPr>
          <a:lstStyle>
            <a:lvl1pPr marL="457200" lvl="0" indent="-228600" algn="l">
              <a:lnSpc>
                <a:spcPct val="100000"/>
              </a:lnSpc>
              <a:spcBef>
                <a:spcPts val="1000"/>
              </a:spcBef>
              <a:spcAft>
                <a:spcPts val="0"/>
              </a:spcAft>
              <a:buClr>
                <a:srgbClr val="1D1C1D"/>
              </a:buClr>
              <a:buSzPts val="1000"/>
              <a:buFont typeface="Open Sans"/>
              <a:buNone/>
              <a:defRPr sz="1000" b="0" i="0">
                <a:solidFill>
                  <a:srgbClr val="1D1C1D"/>
                </a:solidFill>
                <a:latin typeface="Open Sans"/>
                <a:ea typeface="Open Sans"/>
                <a:cs typeface="Open Sans"/>
                <a:sym typeface="Open Sans"/>
              </a:defRPr>
            </a:lvl1pPr>
            <a:lvl2pPr marL="914400" lvl="1" indent="-342900" algn="l">
              <a:lnSpc>
                <a:spcPct val="100000"/>
              </a:lnSpc>
              <a:spcBef>
                <a:spcPts val="500"/>
              </a:spcBef>
              <a:spcAft>
                <a:spcPts val="0"/>
              </a:spcAft>
              <a:buClr>
                <a:schemeClr val="dk1"/>
              </a:buClr>
              <a:buSzPts val="1800"/>
              <a:buChar char="•"/>
              <a:defRPr/>
            </a:lvl2pPr>
            <a:lvl3pPr marL="1371600" lvl="2" indent="-342900" algn="l">
              <a:lnSpc>
                <a:spcPct val="100000"/>
              </a:lnSpc>
              <a:spcBef>
                <a:spcPts val="500"/>
              </a:spcBef>
              <a:spcAft>
                <a:spcPts val="0"/>
              </a:spcAft>
              <a:buClr>
                <a:schemeClr val="dk1"/>
              </a:buClr>
              <a:buSzPts val="1800"/>
              <a:buChar char="•"/>
              <a:defRPr/>
            </a:lvl3pPr>
            <a:lvl4pPr marL="1828800" lvl="3" indent="-342900" algn="l">
              <a:lnSpc>
                <a:spcPct val="100000"/>
              </a:lnSpc>
              <a:spcBef>
                <a:spcPts val="500"/>
              </a:spcBef>
              <a:spcAft>
                <a:spcPts val="0"/>
              </a:spcAft>
              <a:buClr>
                <a:schemeClr val="dk1"/>
              </a:buClr>
              <a:buSzPts val="1800"/>
              <a:buChar char="•"/>
              <a:defRPr/>
            </a:lvl4pPr>
            <a:lvl5pPr marL="2286000" lvl="4" indent="-342900" algn="l">
              <a:lnSpc>
                <a:spcPct val="10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Custom Layout">
  <p:cSld name="Custom Layout">
    <p:spTree>
      <p:nvGrpSpPr>
        <p:cNvPr id="1" name="Shape 35"/>
        <p:cNvGrpSpPr/>
        <p:nvPr/>
      </p:nvGrpSpPr>
      <p:grpSpPr>
        <a:xfrm>
          <a:off x="0" y="0"/>
          <a:ext cx="0" cy="0"/>
          <a:chOff x="0" y="0"/>
          <a:chExt cx="0" cy="0"/>
        </a:xfrm>
      </p:grpSpPr>
      <p:pic>
        <p:nvPicPr>
          <p:cNvPr id="36" name="Google Shape;36;p32" descr="Graphical user interface, sunburst chart&#10;&#10;Description automatically generated"/>
          <p:cNvPicPr preferRelativeResize="0"/>
          <p:nvPr/>
        </p:nvPicPr>
        <p:blipFill rotWithShape="1">
          <a:blip r:embed="rId2">
            <a:alphaModFix/>
          </a:blip>
          <a:srcRect/>
          <a:stretch/>
        </p:blipFill>
        <p:spPr>
          <a:xfrm>
            <a:off x="0" y="0"/>
            <a:ext cx="12192000" cy="6858000"/>
          </a:xfrm>
          <a:prstGeom prst="rect">
            <a:avLst/>
          </a:prstGeom>
          <a:noFill/>
          <a:ln>
            <a:noFill/>
          </a:ln>
        </p:spPr>
      </p:pic>
      <p:sp>
        <p:nvSpPr>
          <p:cNvPr id="37" name="Google Shape;37;p32"/>
          <p:cNvSpPr txBox="1">
            <a:spLocks noGrp="1"/>
          </p:cNvSpPr>
          <p:nvPr>
            <p:ph type="title"/>
          </p:nvPr>
        </p:nvSpPr>
        <p:spPr>
          <a:xfrm>
            <a:off x="663880" y="681037"/>
            <a:ext cx="9601910" cy="1325563"/>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8" name="Google Shape;38;p32"/>
          <p:cNvSpPr txBox="1">
            <a:spLocks noGrp="1"/>
          </p:cNvSpPr>
          <p:nvPr>
            <p:ph type="sldNum" idx="12"/>
          </p:nvPr>
        </p:nvSpPr>
        <p:spPr>
          <a:xfrm>
            <a:off x="11738529" y="6457571"/>
            <a:ext cx="453471" cy="365125"/>
          </a:xfrm>
          <a:prstGeom prst="rect">
            <a:avLst/>
          </a:prstGeom>
          <a:noFill/>
          <a:ln>
            <a:noFill/>
          </a:ln>
        </p:spPr>
        <p:txBody>
          <a:bodyPr spcFirstLastPara="1" wrap="square" lIns="91425" tIns="45700" rIns="91425" bIns="45700" anchor="ctr" anchorCtr="0">
            <a:noAutofit/>
          </a:bodyPr>
          <a:lstStyle>
            <a:lvl1pPr marL="0" lvl="0" indent="0" algn="ctr">
              <a:spcBef>
                <a:spcPts val="0"/>
              </a:spcBef>
              <a:buNone/>
              <a:defRPr/>
            </a:lvl1pPr>
            <a:lvl2pPr marL="0" lvl="1" indent="0" algn="ctr">
              <a:spcBef>
                <a:spcPts val="0"/>
              </a:spcBef>
              <a:buNone/>
              <a:defRPr/>
            </a:lvl2pPr>
            <a:lvl3pPr marL="0" lvl="2" indent="0" algn="ctr">
              <a:spcBef>
                <a:spcPts val="0"/>
              </a:spcBef>
              <a:buNone/>
              <a:defRPr/>
            </a:lvl3pPr>
            <a:lvl4pPr marL="0" lvl="3" indent="0" algn="ctr">
              <a:spcBef>
                <a:spcPts val="0"/>
              </a:spcBef>
              <a:buNone/>
              <a:defRPr/>
            </a:lvl4pPr>
            <a:lvl5pPr marL="0" lvl="4" indent="0" algn="ctr">
              <a:spcBef>
                <a:spcPts val="0"/>
              </a:spcBef>
              <a:buNone/>
              <a:defRPr/>
            </a:lvl5pPr>
            <a:lvl6pPr marL="0" lvl="5" indent="0" algn="ctr">
              <a:spcBef>
                <a:spcPts val="0"/>
              </a:spcBef>
              <a:buNone/>
              <a:defRPr/>
            </a:lvl6pPr>
            <a:lvl7pPr marL="0" lvl="6" indent="0" algn="ctr">
              <a:spcBef>
                <a:spcPts val="0"/>
              </a:spcBef>
              <a:buNone/>
              <a:defRPr/>
            </a:lvl7pPr>
            <a:lvl8pPr marL="0" lvl="7" indent="0" algn="ctr">
              <a:spcBef>
                <a:spcPts val="0"/>
              </a:spcBef>
              <a:buNone/>
              <a:defRPr/>
            </a:lvl8pPr>
            <a:lvl9pPr marL="0" lvl="8" indent="0" algn="ctr">
              <a:spcBef>
                <a:spcPts val="0"/>
              </a:spcBef>
              <a:buNone/>
              <a:defRPr/>
            </a:lvl9pPr>
          </a:lstStyle>
          <a:p>
            <a:pPr marL="0" lvl="0" indent="0" algn="ctr" rtl="0">
              <a:spcBef>
                <a:spcPts val="0"/>
              </a:spcBef>
              <a:spcAft>
                <a:spcPts val="0"/>
              </a:spcAft>
              <a:buNone/>
            </a:pPr>
            <a:fld id="{00000000-1234-1234-1234-123412341234}" type="slidenum">
              <a:rPr lang="en-US"/>
              <a:t>‹#›</a:t>
            </a:fld>
            <a:endParaRPr/>
          </a:p>
        </p:txBody>
      </p:sp>
      <p:sp>
        <p:nvSpPr>
          <p:cNvPr id="39" name="Google Shape;39;p32"/>
          <p:cNvSpPr txBox="1">
            <a:spLocks noGrp="1"/>
          </p:cNvSpPr>
          <p:nvPr>
            <p:ph type="body" idx="1"/>
          </p:nvPr>
        </p:nvSpPr>
        <p:spPr>
          <a:xfrm>
            <a:off x="663575" y="2082799"/>
            <a:ext cx="5432425" cy="4006915"/>
          </a:xfrm>
          <a:prstGeom prst="rect">
            <a:avLst/>
          </a:prstGeom>
          <a:noFill/>
          <a:ln>
            <a:noFill/>
          </a:ln>
        </p:spPr>
        <p:txBody>
          <a:bodyPr spcFirstLastPara="1" wrap="square" lIns="91425" tIns="45700" rIns="91425" bIns="45700" anchor="t" anchorCtr="0">
            <a:normAutofit/>
          </a:bodyPr>
          <a:lstStyle>
            <a:lvl1pPr marL="457200" lvl="0" indent="-330200" algn="l">
              <a:lnSpc>
                <a:spcPct val="100000"/>
              </a:lnSpc>
              <a:spcBef>
                <a:spcPts val="1000"/>
              </a:spcBef>
              <a:spcAft>
                <a:spcPts val="0"/>
              </a:spcAft>
              <a:buClr>
                <a:schemeClr val="dk1"/>
              </a:buClr>
              <a:buSzPts val="1600"/>
              <a:buFont typeface="Calibri"/>
              <a:buAutoNum type="arabicPeriod"/>
              <a:defRPr sz="1600" b="0" i="0">
                <a:latin typeface="Open Sans"/>
                <a:ea typeface="Open Sans"/>
                <a:cs typeface="Open Sans"/>
                <a:sym typeface="Open Sans"/>
              </a:defRPr>
            </a:lvl1pPr>
            <a:lvl2pPr marL="914400" lvl="1" indent="-330200" algn="l">
              <a:lnSpc>
                <a:spcPct val="100000"/>
              </a:lnSpc>
              <a:spcBef>
                <a:spcPts val="500"/>
              </a:spcBef>
              <a:spcAft>
                <a:spcPts val="0"/>
              </a:spcAft>
              <a:buClr>
                <a:schemeClr val="dk1"/>
              </a:buClr>
              <a:buSzPts val="1600"/>
              <a:buFont typeface="Calibri"/>
              <a:buAutoNum type="arabicPeriod"/>
              <a:defRPr/>
            </a:lvl2pPr>
            <a:lvl3pPr marL="1371600" lvl="2" indent="-342900" algn="l">
              <a:lnSpc>
                <a:spcPct val="100000"/>
              </a:lnSpc>
              <a:spcBef>
                <a:spcPts val="500"/>
              </a:spcBef>
              <a:spcAft>
                <a:spcPts val="0"/>
              </a:spcAft>
              <a:buClr>
                <a:schemeClr val="dk1"/>
              </a:buClr>
              <a:buSzPts val="1800"/>
              <a:buChar char="•"/>
              <a:defRPr/>
            </a:lvl3pPr>
            <a:lvl4pPr marL="1828800" lvl="3" indent="-342900" algn="l">
              <a:lnSpc>
                <a:spcPct val="100000"/>
              </a:lnSpc>
              <a:spcBef>
                <a:spcPts val="500"/>
              </a:spcBef>
              <a:spcAft>
                <a:spcPts val="0"/>
              </a:spcAft>
              <a:buClr>
                <a:schemeClr val="dk1"/>
              </a:buClr>
              <a:buSzPts val="1800"/>
              <a:buChar char="•"/>
              <a:defRPr/>
            </a:lvl4pPr>
            <a:lvl5pPr marL="2286000" lvl="4" indent="-342900" algn="l">
              <a:lnSpc>
                <a:spcPct val="10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1_Custom Layout">
  <p:cSld name="1_Custom Layout">
    <p:spTree>
      <p:nvGrpSpPr>
        <p:cNvPr id="1" name="Shape 40"/>
        <p:cNvGrpSpPr/>
        <p:nvPr/>
      </p:nvGrpSpPr>
      <p:grpSpPr>
        <a:xfrm>
          <a:off x="0" y="0"/>
          <a:ext cx="0" cy="0"/>
          <a:chOff x="0" y="0"/>
          <a:chExt cx="0" cy="0"/>
        </a:xfrm>
      </p:grpSpPr>
      <p:sp>
        <p:nvSpPr>
          <p:cNvPr id="41" name="Google Shape;41;p33"/>
          <p:cNvSpPr txBox="1">
            <a:spLocks noGrp="1"/>
          </p:cNvSpPr>
          <p:nvPr>
            <p:ph type="sldNum" idx="12"/>
          </p:nvPr>
        </p:nvSpPr>
        <p:spPr>
          <a:xfrm>
            <a:off x="11738529" y="6457571"/>
            <a:ext cx="453471" cy="365125"/>
          </a:xfrm>
          <a:prstGeom prst="rect">
            <a:avLst/>
          </a:prstGeom>
          <a:noFill/>
          <a:ln>
            <a:noFill/>
          </a:ln>
        </p:spPr>
        <p:txBody>
          <a:bodyPr spcFirstLastPara="1" wrap="square" lIns="91425" tIns="45700" rIns="91425" bIns="45700" anchor="ctr" anchorCtr="0">
            <a:noAutofit/>
          </a:bodyPr>
          <a:lstStyle>
            <a:lvl1pPr marL="0" lvl="0" indent="0" algn="ctr">
              <a:spcBef>
                <a:spcPts val="0"/>
              </a:spcBef>
              <a:buNone/>
              <a:defRPr/>
            </a:lvl1pPr>
            <a:lvl2pPr marL="0" lvl="1" indent="0" algn="ctr">
              <a:spcBef>
                <a:spcPts val="0"/>
              </a:spcBef>
              <a:buNone/>
              <a:defRPr/>
            </a:lvl2pPr>
            <a:lvl3pPr marL="0" lvl="2" indent="0" algn="ctr">
              <a:spcBef>
                <a:spcPts val="0"/>
              </a:spcBef>
              <a:buNone/>
              <a:defRPr/>
            </a:lvl3pPr>
            <a:lvl4pPr marL="0" lvl="3" indent="0" algn="ctr">
              <a:spcBef>
                <a:spcPts val="0"/>
              </a:spcBef>
              <a:buNone/>
              <a:defRPr/>
            </a:lvl4pPr>
            <a:lvl5pPr marL="0" lvl="4" indent="0" algn="ctr">
              <a:spcBef>
                <a:spcPts val="0"/>
              </a:spcBef>
              <a:buNone/>
              <a:defRPr/>
            </a:lvl5pPr>
            <a:lvl6pPr marL="0" lvl="5" indent="0" algn="ctr">
              <a:spcBef>
                <a:spcPts val="0"/>
              </a:spcBef>
              <a:buNone/>
              <a:defRPr/>
            </a:lvl6pPr>
            <a:lvl7pPr marL="0" lvl="6" indent="0" algn="ctr">
              <a:spcBef>
                <a:spcPts val="0"/>
              </a:spcBef>
              <a:buNone/>
              <a:defRPr/>
            </a:lvl7pPr>
            <a:lvl8pPr marL="0" lvl="7" indent="0" algn="ctr">
              <a:spcBef>
                <a:spcPts val="0"/>
              </a:spcBef>
              <a:buNone/>
              <a:defRPr/>
            </a:lvl8pPr>
            <a:lvl9pPr marL="0" lvl="8" indent="0" algn="ctr">
              <a:spcBef>
                <a:spcPts val="0"/>
              </a:spcBef>
              <a:buNone/>
              <a:defRPr/>
            </a:lvl9pPr>
          </a:lstStyle>
          <a:p>
            <a:pPr marL="0" lvl="0" indent="0" algn="ctr" rtl="0">
              <a:spcBef>
                <a:spcPts val="0"/>
              </a:spcBef>
              <a:spcAft>
                <a:spcPts val="0"/>
              </a:spcAft>
              <a:buNone/>
            </a:pPr>
            <a:fld id="{00000000-1234-1234-1234-123412341234}" type="slidenum">
              <a:rPr lang="en-US"/>
              <a:t>‹#›</a:t>
            </a:fld>
            <a:endParaRPr/>
          </a:p>
        </p:txBody>
      </p:sp>
      <p:pic>
        <p:nvPicPr>
          <p:cNvPr id="42" name="Google Shape;42;p33" descr="A screenshot of a computer&#10;&#10;Description automatically generated with low confidence"/>
          <p:cNvPicPr preferRelativeResize="0"/>
          <p:nvPr/>
        </p:nvPicPr>
        <p:blipFill rotWithShape="1">
          <a:blip r:embed="rId2">
            <a:alphaModFix/>
          </a:blip>
          <a:srcRect/>
          <a:stretch/>
        </p:blipFill>
        <p:spPr>
          <a:xfrm>
            <a:off x="0" y="0"/>
            <a:ext cx="12192000" cy="6858000"/>
          </a:xfrm>
          <a:prstGeom prst="rect">
            <a:avLst/>
          </a:prstGeom>
          <a:noFill/>
          <a:ln>
            <a:noFill/>
          </a:ln>
        </p:spPr>
      </p:pic>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matchingName="Section Header">
  <p:cSld name="Section Header">
    <p:spTree>
      <p:nvGrpSpPr>
        <p:cNvPr id="1" name="Shape 43"/>
        <p:cNvGrpSpPr/>
        <p:nvPr/>
      </p:nvGrpSpPr>
      <p:grpSpPr>
        <a:xfrm>
          <a:off x="0" y="0"/>
          <a:ext cx="0" cy="0"/>
          <a:chOff x="0" y="0"/>
          <a:chExt cx="0" cy="0"/>
        </a:xfrm>
      </p:grpSpPr>
      <p:pic>
        <p:nvPicPr>
          <p:cNvPr id="44" name="Google Shape;44;p34" descr="Graphical user interface, text&#10;&#10;Description automatically generated"/>
          <p:cNvPicPr preferRelativeResize="0"/>
          <p:nvPr/>
        </p:nvPicPr>
        <p:blipFill rotWithShape="1">
          <a:blip r:embed="rId2">
            <a:alphaModFix/>
          </a:blip>
          <a:srcRect/>
          <a:stretch/>
        </p:blipFill>
        <p:spPr>
          <a:xfrm>
            <a:off x="0" y="0"/>
            <a:ext cx="12192000" cy="6858000"/>
          </a:xfrm>
          <a:prstGeom prst="rect">
            <a:avLst/>
          </a:prstGeom>
          <a:noFill/>
          <a:ln>
            <a:noFill/>
          </a:ln>
        </p:spPr>
      </p:pic>
      <p:sp>
        <p:nvSpPr>
          <p:cNvPr id="45" name="Google Shape;45;p34"/>
          <p:cNvSpPr txBox="1">
            <a:spLocks noGrp="1"/>
          </p:cNvSpPr>
          <p:nvPr>
            <p:ph type="title"/>
          </p:nvPr>
        </p:nvSpPr>
        <p:spPr>
          <a:xfrm>
            <a:off x="641023" y="707009"/>
            <a:ext cx="10793690" cy="5090476"/>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5800"/>
              <a:buFont typeface="Open Sans"/>
              <a:buNone/>
              <a:defRPr sz="5800" b="0" i="0">
                <a:latin typeface="Open Sans"/>
                <a:ea typeface="Open Sans"/>
                <a:cs typeface="Open Sans"/>
                <a:sym typeface="Open Sans"/>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6" name="Google Shape;46;p34"/>
          <p:cNvSpPr txBox="1">
            <a:spLocks noGrp="1"/>
          </p:cNvSpPr>
          <p:nvPr>
            <p:ph type="sldNum" idx="12"/>
          </p:nvPr>
        </p:nvSpPr>
        <p:spPr>
          <a:xfrm>
            <a:off x="11738529" y="6457571"/>
            <a:ext cx="453471" cy="365125"/>
          </a:xfrm>
          <a:prstGeom prst="rect">
            <a:avLst/>
          </a:prstGeom>
          <a:noFill/>
          <a:ln>
            <a:noFill/>
          </a:ln>
        </p:spPr>
        <p:txBody>
          <a:bodyPr spcFirstLastPara="1" wrap="square" lIns="91425" tIns="45700" rIns="91425" bIns="45700" anchor="ctr" anchorCtr="0">
            <a:noAutofit/>
          </a:bodyPr>
          <a:lstStyle>
            <a:lvl1pPr marL="0" lvl="0" indent="0" algn="ctr">
              <a:spcBef>
                <a:spcPts val="0"/>
              </a:spcBef>
              <a:buNone/>
              <a:defRPr/>
            </a:lvl1pPr>
            <a:lvl2pPr marL="0" lvl="1" indent="0" algn="ctr">
              <a:spcBef>
                <a:spcPts val="0"/>
              </a:spcBef>
              <a:buNone/>
              <a:defRPr/>
            </a:lvl2pPr>
            <a:lvl3pPr marL="0" lvl="2" indent="0" algn="ctr">
              <a:spcBef>
                <a:spcPts val="0"/>
              </a:spcBef>
              <a:buNone/>
              <a:defRPr/>
            </a:lvl3pPr>
            <a:lvl4pPr marL="0" lvl="3" indent="0" algn="ctr">
              <a:spcBef>
                <a:spcPts val="0"/>
              </a:spcBef>
              <a:buNone/>
              <a:defRPr/>
            </a:lvl4pPr>
            <a:lvl5pPr marL="0" lvl="4" indent="0" algn="ctr">
              <a:spcBef>
                <a:spcPts val="0"/>
              </a:spcBef>
              <a:buNone/>
              <a:defRPr/>
            </a:lvl5pPr>
            <a:lvl6pPr marL="0" lvl="5" indent="0" algn="ctr">
              <a:spcBef>
                <a:spcPts val="0"/>
              </a:spcBef>
              <a:buNone/>
              <a:defRPr/>
            </a:lvl6pPr>
            <a:lvl7pPr marL="0" lvl="6" indent="0" algn="ctr">
              <a:spcBef>
                <a:spcPts val="0"/>
              </a:spcBef>
              <a:buNone/>
              <a:defRPr/>
            </a:lvl7pPr>
            <a:lvl8pPr marL="0" lvl="7" indent="0" algn="ctr">
              <a:spcBef>
                <a:spcPts val="0"/>
              </a:spcBef>
              <a:buNone/>
              <a:defRPr/>
            </a:lvl8pPr>
            <a:lvl9pPr marL="0" lvl="8" indent="0" algn="ctr">
              <a:spcBef>
                <a:spcPts val="0"/>
              </a:spcBef>
              <a:buNone/>
              <a:defRPr/>
            </a:lvl9pPr>
          </a:lstStyle>
          <a:p>
            <a:pPr marL="0" lvl="0" indent="0" algn="ct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wo Content">
  <p:cSld name="Two Content">
    <p:spTree>
      <p:nvGrpSpPr>
        <p:cNvPr id="1" name="Shape 47"/>
        <p:cNvGrpSpPr/>
        <p:nvPr/>
      </p:nvGrpSpPr>
      <p:grpSpPr>
        <a:xfrm>
          <a:off x="0" y="0"/>
          <a:ext cx="0" cy="0"/>
          <a:chOff x="0" y="0"/>
          <a:chExt cx="0" cy="0"/>
        </a:xfrm>
      </p:grpSpPr>
      <p:sp>
        <p:nvSpPr>
          <p:cNvPr id="48" name="Google Shape;48;p35"/>
          <p:cNvSpPr txBox="1">
            <a:spLocks noGrp="1"/>
          </p:cNvSpPr>
          <p:nvPr>
            <p:ph type="body" idx="1"/>
          </p:nvPr>
        </p:nvSpPr>
        <p:spPr>
          <a:xfrm>
            <a:off x="663574" y="2158738"/>
            <a:ext cx="5181600" cy="3912124"/>
          </a:xfrm>
          <a:prstGeom prst="rect">
            <a:avLst/>
          </a:prstGeom>
          <a:noFill/>
          <a:ln>
            <a:noFill/>
          </a:ln>
        </p:spPr>
        <p:txBody>
          <a:bodyPr spcFirstLastPara="1" wrap="square" lIns="91425" tIns="45700" rIns="91425" bIns="45700" anchor="t" anchorCtr="0">
            <a:normAutofit/>
          </a:bodyPr>
          <a:lstStyle>
            <a:lvl1pPr marL="457200" lvl="0" indent="-342900" algn="l">
              <a:lnSpc>
                <a:spcPct val="100000"/>
              </a:lnSpc>
              <a:spcBef>
                <a:spcPts val="1000"/>
              </a:spcBef>
              <a:spcAft>
                <a:spcPts val="0"/>
              </a:spcAft>
              <a:buClr>
                <a:schemeClr val="dk1"/>
              </a:buClr>
              <a:buSzPts val="1800"/>
              <a:buChar char="•"/>
              <a:defRPr/>
            </a:lvl1pPr>
            <a:lvl2pPr marL="914400" lvl="1" indent="-330200" algn="l">
              <a:lnSpc>
                <a:spcPct val="100000"/>
              </a:lnSpc>
              <a:spcBef>
                <a:spcPts val="500"/>
              </a:spcBef>
              <a:spcAft>
                <a:spcPts val="0"/>
              </a:spcAft>
              <a:buClr>
                <a:schemeClr val="dk1"/>
              </a:buClr>
              <a:buSzPts val="1600"/>
              <a:buChar char="•"/>
              <a:defRPr sz="1600" b="0" i="0">
                <a:latin typeface="Open Sans"/>
                <a:ea typeface="Open Sans"/>
                <a:cs typeface="Open Sans"/>
                <a:sym typeface="Open Sans"/>
              </a:defRPr>
            </a:lvl2pPr>
            <a:lvl3pPr marL="1371600" lvl="2" indent="-330200" algn="l">
              <a:lnSpc>
                <a:spcPct val="100000"/>
              </a:lnSpc>
              <a:spcBef>
                <a:spcPts val="500"/>
              </a:spcBef>
              <a:spcAft>
                <a:spcPts val="0"/>
              </a:spcAft>
              <a:buClr>
                <a:schemeClr val="dk1"/>
              </a:buClr>
              <a:buSzPts val="1600"/>
              <a:buChar char="•"/>
              <a:defRPr sz="1600"/>
            </a:lvl3pPr>
            <a:lvl4pPr marL="1828800" lvl="3" indent="-330200" algn="l">
              <a:lnSpc>
                <a:spcPct val="100000"/>
              </a:lnSpc>
              <a:spcBef>
                <a:spcPts val="500"/>
              </a:spcBef>
              <a:spcAft>
                <a:spcPts val="0"/>
              </a:spcAft>
              <a:buClr>
                <a:schemeClr val="dk1"/>
              </a:buClr>
              <a:buSzPts val="1600"/>
              <a:buChar char="•"/>
              <a:defRPr sz="1600"/>
            </a:lvl4pPr>
            <a:lvl5pPr marL="2286000" lvl="4" indent="-330200" algn="l">
              <a:lnSpc>
                <a:spcPct val="100000"/>
              </a:lnSpc>
              <a:spcBef>
                <a:spcPts val="500"/>
              </a:spcBef>
              <a:spcAft>
                <a:spcPts val="0"/>
              </a:spcAft>
              <a:buClr>
                <a:schemeClr val="dk1"/>
              </a:buClr>
              <a:buSzPts val="1600"/>
              <a:buChar char="•"/>
              <a:defRPr sz="1600"/>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9" name="Google Shape;49;p35"/>
          <p:cNvSpPr txBox="1">
            <a:spLocks noGrp="1"/>
          </p:cNvSpPr>
          <p:nvPr>
            <p:ph type="body" idx="2"/>
          </p:nvPr>
        </p:nvSpPr>
        <p:spPr>
          <a:xfrm>
            <a:off x="5997574" y="2158738"/>
            <a:ext cx="5181600" cy="3912124"/>
          </a:xfrm>
          <a:prstGeom prst="rect">
            <a:avLst/>
          </a:prstGeom>
          <a:noFill/>
          <a:ln>
            <a:noFill/>
          </a:ln>
        </p:spPr>
        <p:txBody>
          <a:bodyPr spcFirstLastPara="1" wrap="square" lIns="91425" tIns="45700" rIns="91425" bIns="45700" anchor="t" anchorCtr="0">
            <a:normAutofit/>
          </a:bodyPr>
          <a:lstStyle>
            <a:lvl1pPr marL="457200" lvl="0" indent="-342900" algn="l">
              <a:lnSpc>
                <a:spcPct val="100000"/>
              </a:lnSpc>
              <a:spcBef>
                <a:spcPts val="1000"/>
              </a:spcBef>
              <a:spcAft>
                <a:spcPts val="0"/>
              </a:spcAft>
              <a:buClr>
                <a:schemeClr val="dk1"/>
              </a:buClr>
              <a:buSzPts val="1800"/>
              <a:buChar char="•"/>
              <a:defRPr/>
            </a:lvl1pPr>
            <a:lvl2pPr marL="914400" lvl="1" indent="-330200" algn="l">
              <a:lnSpc>
                <a:spcPct val="100000"/>
              </a:lnSpc>
              <a:spcBef>
                <a:spcPts val="500"/>
              </a:spcBef>
              <a:spcAft>
                <a:spcPts val="0"/>
              </a:spcAft>
              <a:buClr>
                <a:schemeClr val="dk1"/>
              </a:buClr>
              <a:buSzPts val="1600"/>
              <a:buChar char="•"/>
              <a:defRPr sz="1600" b="0"/>
            </a:lvl2pPr>
            <a:lvl3pPr marL="1371600" lvl="2" indent="-330200" algn="l">
              <a:lnSpc>
                <a:spcPct val="100000"/>
              </a:lnSpc>
              <a:spcBef>
                <a:spcPts val="500"/>
              </a:spcBef>
              <a:spcAft>
                <a:spcPts val="0"/>
              </a:spcAft>
              <a:buClr>
                <a:schemeClr val="dk1"/>
              </a:buClr>
              <a:buSzPts val="1600"/>
              <a:buChar char="•"/>
              <a:defRPr sz="1600"/>
            </a:lvl3pPr>
            <a:lvl4pPr marL="1828800" lvl="3" indent="-330200" algn="l">
              <a:lnSpc>
                <a:spcPct val="100000"/>
              </a:lnSpc>
              <a:spcBef>
                <a:spcPts val="500"/>
              </a:spcBef>
              <a:spcAft>
                <a:spcPts val="0"/>
              </a:spcAft>
              <a:buClr>
                <a:schemeClr val="dk1"/>
              </a:buClr>
              <a:buSzPts val="1600"/>
              <a:buChar char="•"/>
              <a:defRPr sz="1600"/>
            </a:lvl4pPr>
            <a:lvl5pPr marL="2286000" lvl="4" indent="-330200" algn="l">
              <a:lnSpc>
                <a:spcPct val="100000"/>
              </a:lnSpc>
              <a:spcBef>
                <a:spcPts val="500"/>
              </a:spcBef>
              <a:spcAft>
                <a:spcPts val="0"/>
              </a:spcAft>
              <a:buClr>
                <a:schemeClr val="dk1"/>
              </a:buClr>
              <a:buSzPts val="1600"/>
              <a:buChar char="•"/>
              <a:defRPr sz="1600"/>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50" name="Google Shape;50;p35"/>
          <p:cNvSpPr txBox="1">
            <a:spLocks noGrp="1"/>
          </p:cNvSpPr>
          <p:nvPr>
            <p:ph type="sldNum" idx="12"/>
          </p:nvPr>
        </p:nvSpPr>
        <p:spPr>
          <a:xfrm>
            <a:off x="11738529" y="6457571"/>
            <a:ext cx="453471" cy="365125"/>
          </a:xfrm>
          <a:prstGeom prst="rect">
            <a:avLst/>
          </a:prstGeom>
          <a:noFill/>
          <a:ln>
            <a:noFill/>
          </a:ln>
        </p:spPr>
        <p:txBody>
          <a:bodyPr spcFirstLastPara="1" wrap="square" lIns="91425" tIns="45700" rIns="91425" bIns="45700" anchor="ctr" anchorCtr="0">
            <a:noAutofit/>
          </a:bodyPr>
          <a:lstStyle>
            <a:lvl1pPr marL="0" lvl="0" indent="0" algn="ctr">
              <a:spcBef>
                <a:spcPts val="0"/>
              </a:spcBef>
              <a:buNone/>
              <a:defRPr/>
            </a:lvl1pPr>
            <a:lvl2pPr marL="0" lvl="1" indent="0" algn="ctr">
              <a:spcBef>
                <a:spcPts val="0"/>
              </a:spcBef>
              <a:buNone/>
              <a:defRPr/>
            </a:lvl2pPr>
            <a:lvl3pPr marL="0" lvl="2" indent="0" algn="ctr">
              <a:spcBef>
                <a:spcPts val="0"/>
              </a:spcBef>
              <a:buNone/>
              <a:defRPr/>
            </a:lvl3pPr>
            <a:lvl4pPr marL="0" lvl="3" indent="0" algn="ctr">
              <a:spcBef>
                <a:spcPts val="0"/>
              </a:spcBef>
              <a:buNone/>
              <a:defRPr/>
            </a:lvl4pPr>
            <a:lvl5pPr marL="0" lvl="4" indent="0" algn="ctr">
              <a:spcBef>
                <a:spcPts val="0"/>
              </a:spcBef>
              <a:buNone/>
              <a:defRPr/>
            </a:lvl5pPr>
            <a:lvl6pPr marL="0" lvl="5" indent="0" algn="ctr">
              <a:spcBef>
                <a:spcPts val="0"/>
              </a:spcBef>
              <a:buNone/>
              <a:defRPr/>
            </a:lvl6pPr>
            <a:lvl7pPr marL="0" lvl="6" indent="0" algn="ctr">
              <a:spcBef>
                <a:spcPts val="0"/>
              </a:spcBef>
              <a:buNone/>
              <a:defRPr/>
            </a:lvl7pPr>
            <a:lvl8pPr marL="0" lvl="7" indent="0" algn="ctr">
              <a:spcBef>
                <a:spcPts val="0"/>
              </a:spcBef>
              <a:buNone/>
              <a:defRPr/>
            </a:lvl8pPr>
            <a:lvl9pPr marL="0" lvl="8" indent="0" algn="ctr">
              <a:spcBef>
                <a:spcPts val="0"/>
              </a:spcBef>
              <a:buNone/>
              <a:defRPr/>
            </a:lvl9pPr>
          </a:lstStyle>
          <a:p>
            <a:pPr marL="0" lvl="0" indent="0" algn="ctr" rtl="0">
              <a:spcBef>
                <a:spcPts val="0"/>
              </a:spcBef>
              <a:spcAft>
                <a:spcPts val="0"/>
              </a:spcAft>
              <a:buNone/>
            </a:pPr>
            <a:fld id="{00000000-1234-1234-1234-123412341234}" type="slidenum">
              <a:rPr lang="en-US"/>
              <a:t>‹#›</a:t>
            </a:fld>
            <a:endParaRPr/>
          </a:p>
        </p:txBody>
      </p:sp>
      <p:sp>
        <p:nvSpPr>
          <p:cNvPr id="51" name="Google Shape;51;p35"/>
          <p:cNvSpPr txBox="1">
            <a:spLocks noGrp="1"/>
          </p:cNvSpPr>
          <p:nvPr>
            <p:ph type="title"/>
          </p:nvPr>
        </p:nvSpPr>
        <p:spPr>
          <a:xfrm>
            <a:off x="663574" y="675243"/>
            <a:ext cx="9423105" cy="1325563"/>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2" name="Google Shape;52;p35"/>
          <p:cNvSpPr txBox="1">
            <a:spLocks noGrp="1"/>
          </p:cNvSpPr>
          <p:nvPr>
            <p:ph type="body" idx="3"/>
          </p:nvPr>
        </p:nvSpPr>
        <p:spPr>
          <a:xfrm>
            <a:off x="8465269" y="5750351"/>
            <a:ext cx="3262821" cy="641022"/>
          </a:xfrm>
          <a:prstGeom prst="rect">
            <a:avLst/>
          </a:prstGeom>
          <a:noFill/>
          <a:ln>
            <a:noFill/>
          </a:ln>
        </p:spPr>
        <p:txBody>
          <a:bodyPr spcFirstLastPara="1" wrap="square" lIns="91425" tIns="45700" rIns="91425" bIns="45700" anchor="b" anchorCtr="0">
            <a:normAutofit/>
          </a:bodyPr>
          <a:lstStyle>
            <a:lvl1pPr marL="457200" lvl="0" indent="-228600" algn="r">
              <a:lnSpc>
                <a:spcPct val="100000"/>
              </a:lnSpc>
              <a:spcBef>
                <a:spcPts val="1000"/>
              </a:spcBef>
              <a:spcAft>
                <a:spcPts val="0"/>
              </a:spcAft>
              <a:buClr>
                <a:schemeClr val="dk1"/>
              </a:buClr>
              <a:buSzPts val="1400"/>
              <a:buFont typeface="Open Sans"/>
              <a:buNone/>
              <a:defRPr sz="1400" b="0" i="1">
                <a:solidFill>
                  <a:schemeClr val="dk1"/>
                </a:solidFill>
                <a:latin typeface="Open Sans"/>
                <a:ea typeface="Open Sans"/>
                <a:cs typeface="Open Sans"/>
                <a:sym typeface="Open Sans"/>
              </a:defRPr>
            </a:lvl1pPr>
            <a:lvl2pPr marL="914400" lvl="1" indent="-342900" algn="l">
              <a:lnSpc>
                <a:spcPct val="100000"/>
              </a:lnSpc>
              <a:spcBef>
                <a:spcPts val="500"/>
              </a:spcBef>
              <a:spcAft>
                <a:spcPts val="0"/>
              </a:spcAft>
              <a:buClr>
                <a:schemeClr val="dk1"/>
              </a:buClr>
              <a:buSzPts val="1800"/>
              <a:buChar char="•"/>
              <a:defRPr/>
            </a:lvl2pPr>
            <a:lvl3pPr marL="1371600" lvl="2" indent="-342900" algn="l">
              <a:lnSpc>
                <a:spcPct val="100000"/>
              </a:lnSpc>
              <a:spcBef>
                <a:spcPts val="500"/>
              </a:spcBef>
              <a:spcAft>
                <a:spcPts val="0"/>
              </a:spcAft>
              <a:buClr>
                <a:schemeClr val="dk1"/>
              </a:buClr>
              <a:buSzPts val="1800"/>
              <a:buChar char="•"/>
              <a:defRPr/>
            </a:lvl3pPr>
            <a:lvl4pPr marL="1828800" lvl="3" indent="-342900" algn="l">
              <a:lnSpc>
                <a:spcPct val="100000"/>
              </a:lnSpc>
              <a:spcBef>
                <a:spcPts val="500"/>
              </a:spcBef>
              <a:spcAft>
                <a:spcPts val="0"/>
              </a:spcAft>
              <a:buClr>
                <a:schemeClr val="dk1"/>
              </a:buClr>
              <a:buSzPts val="1800"/>
              <a:buChar char="•"/>
              <a:defRPr/>
            </a:lvl4pPr>
            <a:lvl5pPr marL="2286000" lvl="4" indent="-342900" algn="l">
              <a:lnSpc>
                <a:spcPct val="10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53" name="Google Shape;53;p35"/>
          <p:cNvSpPr txBox="1">
            <a:spLocks noGrp="1"/>
          </p:cNvSpPr>
          <p:nvPr>
            <p:ph type="body" idx="4"/>
          </p:nvPr>
        </p:nvSpPr>
        <p:spPr>
          <a:xfrm>
            <a:off x="663575" y="6127955"/>
            <a:ext cx="2500158" cy="263418"/>
          </a:xfrm>
          <a:prstGeom prst="rect">
            <a:avLst/>
          </a:prstGeom>
          <a:noFill/>
          <a:ln>
            <a:noFill/>
          </a:ln>
        </p:spPr>
        <p:txBody>
          <a:bodyPr spcFirstLastPara="1" wrap="square" lIns="91425" tIns="45700" rIns="91425" bIns="45700" anchor="b" anchorCtr="0">
            <a:normAutofit/>
          </a:bodyPr>
          <a:lstStyle>
            <a:lvl1pPr marL="457200" lvl="0" indent="-228600" algn="l">
              <a:lnSpc>
                <a:spcPct val="100000"/>
              </a:lnSpc>
              <a:spcBef>
                <a:spcPts val="1000"/>
              </a:spcBef>
              <a:spcAft>
                <a:spcPts val="0"/>
              </a:spcAft>
              <a:buClr>
                <a:srgbClr val="1D1C1D"/>
              </a:buClr>
              <a:buSzPts val="1000"/>
              <a:buFont typeface="Open Sans"/>
              <a:buNone/>
              <a:defRPr sz="1000" b="0" i="0">
                <a:solidFill>
                  <a:srgbClr val="1D1C1D"/>
                </a:solidFill>
                <a:latin typeface="Open Sans"/>
                <a:ea typeface="Open Sans"/>
                <a:cs typeface="Open Sans"/>
                <a:sym typeface="Open Sans"/>
              </a:defRPr>
            </a:lvl1pPr>
            <a:lvl2pPr marL="914400" lvl="1" indent="-342900" algn="l">
              <a:lnSpc>
                <a:spcPct val="100000"/>
              </a:lnSpc>
              <a:spcBef>
                <a:spcPts val="500"/>
              </a:spcBef>
              <a:spcAft>
                <a:spcPts val="0"/>
              </a:spcAft>
              <a:buClr>
                <a:schemeClr val="dk1"/>
              </a:buClr>
              <a:buSzPts val="1800"/>
              <a:buChar char="•"/>
              <a:defRPr/>
            </a:lvl2pPr>
            <a:lvl3pPr marL="1371600" lvl="2" indent="-342900" algn="l">
              <a:lnSpc>
                <a:spcPct val="100000"/>
              </a:lnSpc>
              <a:spcBef>
                <a:spcPts val="500"/>
              </a:spcBef>
              <a:spcAft>
                <a:spcPts val="0"/>
              </a:spcAft>
              <a:buClr>
                <a:schemeClr val="dk1"/>
              </a:buClr>
              <a:buSzPts val="1800"/>
              <a:buChar char="•"/>
              <a:defRPr/>
            </a:lvl3pPr>
            <a:lvl4pPr marL="1828800" lvl="3" indent="-342900" algn="l">
              <a:lnSpc>
                <a:spcPct val="100000"/>
              </a:lnSpc>
              <a:spcBef>
                <a:spcPts val="500"/>
              </a:spcBef>
              <a:spcAft>
                <a:spcPts val="0"/>
              </a:spcAft>
              <a:buClr>
                <a:schemeClr val="dk1"/>
              </a:buClr>
              <a:buSzPts val="1800"/>
              <a:buChar char="•"/>
              <a:defRPr/>
            </a:lvl4pPr>
            <a:lvl5pPr marL="2286000" lvl="4" indent="-342900" algn="l">
              <a:lnSpc>
                <a:spcPct val="10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1_Comparison">
  <p:cSld name="1_Comparison">
    <p:spTree>
      <p:nvGrpSpPr>
        <p:cNvPr id="1" name="Shape 54"/>
        <p:cNvGrpSpPr/>
        <p:nvPr/>
      </p:nvGrpSpPr>
      <p:grpSpPr>
        <a:xfrm>
          <a:off x="0" y="0"/>
          <a:ext cx="0" cy="0"/>
          <a:chOff x="0" y="0"/>
          <a:chExt cx="0" cy="0"/>
        </a:xfrm>
      </p:grpSpPr>
      <p:sp>
        <p:nvSpPr>
          <p:cNvPr id="55" name="Google Shape;55;p36"/>
          <p:cNvSpPr txBox="1">
            <a:spLocks noGrp="1"/>
          </p:cNvSpPr>
          <p:nvPr>
            <p:ph type="title"/>
          </p:nvPr>
        </p:nvSpPr>
        <p:spPr>
          <a:xfrm>
            <a:off x="663575" y="675243"/>
            <a:ext cx="9423105" cy="1325563"/>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6" name="Google Shape;56;p36"/>
          <p:cNvSpPr txBox="1">
            <a:spLocks noGrp="1"/>
          </p:cNvSpPr>
          <p:nvPr>
            <p:ph type="body" idx="1"/>
          </p:nvPr>
        </p:nvSpPr>
        <p:spPr>
          <a:xfrm>
            <a:off x="663575" y="2455273"/>
            <a:ext cx="10626096" cy="455153"/>
          </a:xfrm>
          <a:prstGeom prst="rect">
            <a:avLst/>
          </a:prstGeom>
          <a:noFill/>
          <a:ln>
            <a:noFill/>
          </a:ln>
        </p:spPr>
        <p:txBody>
          <a:bodyPr spcFirstLastPara="1" wrap="square" lIns="91425" tIns="45700" rIns="91425" bIns="45700" anchor="b" anchorCtr="0">
            <a:normAutofit/>
          </a:bodyPr>
          <a:lstStyle>
            <a:lvl1pPr marL="457200" lvl="0" indent="-228600" algn="l">
              <a:lnSpc>
                <a:spcPct val="100000"/>
              </a:lnSpc>
              <a:spcBef>
                <a:spcPts val="1000"/>
              </a:spcBef>
              <a:spcAft>
                <a:spcPts val="0"/>
              </a:spcAft>
              <a:buClr>
                <a:schemeClr val="dk1"/>
              </a:buClr>
              <a:buSzPts val="2000"/>
              <a:buNone/>
              <a:defRPr sz="2000" b="1" i="0">
                <a:latin typeface="Open Sans SemiBold"/>
                <a:ea typeface="Open Sans SemiBold"/>
                <a:cs typeface="Open Sans SemiBold"/>
                <a:sym typeface="Open Sans SemiBold"/>
              </a:defRPr>
            </a:lvl1pPr>
            <a:lvl2pPr marL="914400" lvl="1" indent="-228600" algn="l">
              <a:lnSpc>
                <a:spcPct val="100000"/>
              </a:lnSpc>
              <a:spcBef>
                <a:spcPts val="500"/>
              </a:spcBef>
              <a:spcAft>
                <a:spcPts val="0"/>
              </a:spcAft>
              <a:buClr>
                <a:schemeClr val="dk1"/>
              </a:buClr>
              <a:buSzPts val="2000"/>
              <a:buNone/>
              <a:defRPr sz="2000" b="1"/>
            </a:lvl2pPr>
            <a:lvl3pPr marL="1371600" lvl="2" indent="-228600" algn="l">
              <a:lnSpc>
                <a:spcPct val="100000"/>
              </a:lnSpc>
              <a:spcBef>
                <a:spcPts val="500"/>
              </a:spcBef>
              <a:spcAft>
                <a:spcPts val="0"/>
              </a:spcAft>
              <a:buClr>
                <a:schemeClr val="dk1"/>
              </a:buClr>
              <a:buSzPts val="1800"/>
              <a:buNone/>
              <a:defRPr sz="1800" b="1"/>
            </a:lvl3pPr>
            <a:lvl4pPr marL="1828800" lvl="3" indent="-228600" algn="l">
              <a:lnSpc>
                <a:spcPct val="100000"/>
              </a:lnSpc>
              <a:spcBef>
                <a:spcPts val="500"/>
              </a:spcBef>
              <a:spcAft>
                <a:spcPts val="0"/>
              </a:spcAft>
              <a:buClr>
                <a:schemeClr val="dk1"/>
              </a:buClr>
              <a:buSzPts val="1600"/>
              <a:buNone/>
              <a:defRPr sz="1600" b="1"/>
            </a:lvl4pPr>
            <a:lvl5pPr marL="2286000" lvl="4" indent="-228600" algn="l">
              <a:lnSpc>
                <a:spcPct val="10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57" name="Google Shape;57;p36"/>
          <p:cNvSpPr txBox="1">
            <a:spLocks noGrp="1"/>
          </p:cNvSpPr>
          <p:nvPr>
            <p:ph type="body" idx="2"/>
          </p:nvPr>
        </p:nvSpPr>
        <p:spPr>
          <a:xfrm>
            <a:off x="663575" y="2910427"/>
            <a:ext cx="10626096" cy="3160435"/>
          </a:xfrm>
          <a:prstGeom prst="rect">
            <a:avLst/>
          </a:prstGeom>
          <a:noFill/>
          <a:ln>
            <a:noFill/>
          </a:ln>
        </p:spPr>
        <p:txBody>
          <a:bodyPr spcFirstLastPara="1" wrap="square" lIns="91425" tIns="45700" rIns="91425" bIns="45700" anchor="t" anchorCtr="0">
            <a:normAutofit/>
          </a:bodyPr>
          <a:lstStyle>
            <a:lvl1pPr marL="457200" lvl="0" indent="-355600" algn="l">
              <a:lnSpc>
                <a:spcPct val="100000"/>
              </a:lnSpc>
              <a:spcBef>
                <a:spcPts val="1000"/>
              </a:spcBef>
              <a:spcAft>
                <a:spcPts val="0"/>
              </a:spcAft>
              <a:buClr>
                <a:srgbClr val="2E75B5"/>
              </a:buClr>
              <a:buSzPts val="2000"/>
              <a:buChar char="•"/>
              <a:defRPr sz="2000" b="1" i="0">
                <a:solidFill>
                  <a:srgbClr val="2E75B5"/>
                </a:solidFill>
                <a:latin typeface="Open Sans SemiBold"/>
                <a:ea typeface="Open Sans SemiBold"/>
                <a:cs typeface="Open Sans SemiBold"/>
                <a:sym typeface="Open Sans SemiBold"/>
              </a:defRPr>
            </a:lvl1pPr>
            <a:lvl2pPr marL="914400" lvl="1" indent="-330200" algn="l">
              <a:lnSpc>
                <a:spcPct val="100000"/>
              </a:lnSpc>
              <a:spcBef>
                <a:spcPts val="500"/>
              </a:spcBef>
              <a:spcAft>
                <a:spcPts val="0"/>
              </a:spcAft>
              <a:buClr>
                <a:schemeClr val="dk1"/>
              </a:buClr>
              <a:buSzPts val="1600"/>
              <a:buChar char="•"/>
              <a:defRPr sz="1600" b="0" i="0">
                <a:latin typeface="Open Sans"/>
                <a:ea typeface="Open Sans"/>
                <a:cs typeface="Open Sans"/>
                <a:sym typeface="Open Sans"/>
              </a:defRPr>
            </a:lvl2pPr>
            <a:lvl3pPr marL="1371600" lvl="2" indent="-330200" algn="l">
              <a:lnSpc>
                <a:spcPct val="100000"/>
              </a:lnSpc>
              <a:spcBef>
                <a:spcPts val="500"/>
              </a:spcBef>
              <a:spcAft>
                <a:spcPts val="0"/>
              </a:spcAft>
              <a:buClr>
                <a:schemeClr val="dk1"/>
              </a:buClr>
              <a:buSzPts val="1600"/>
              <a:buChar char="•"/>
              <a:defRPr>
                <a:latin typeface="Open Sans"/>
                <a:ea typeface="Open Sans"/>
                <a:cs typeface="Open Sans"/>
                <a:sym typeface="Open Sans"/>
              </a:defRPr>
            </a:lvl3pPr>
            <a:lvl4pPr marL="1828800" lvl="3" indent="-330200" algn="l">
              <a:lnSpc>
                <a:spcPct val="100000"/>
              </a:lnSpc>
              <a:spcBef>
                <a:spcPts val="500"/>
              </a:spcBef>
              <a:spcAft>
                <a:spcPts val="0"/>
              </a:spcAft>
              <a:buClr>
                <a:schemeClr val="dk1"/>
              </a:buClr>
              <a:buSzPts val="1600"/>
              <a:buChar char="•"/>
              <a:defRPr>
                <a:latin typeface="Open Sans"/>
                <a:ea typeface="Open Sans"/>
                <a:cs typeface="Open Sans"/>
                <a:sym typeface="Open Sans"/>
              </a:defRPr>
            </a:lvl4pPr>
            <a:lvl5pPr marL="2286000" lvl="4" indent="-330200" algn="l">
              <a:lnSpc>
                <a:spcPct val="100000"/>
              </a:lnSpc>
              <a:spcBef>
                <a:spcPts val="500"/>
              </a:spcBef>
              <a:spcAft>
                <a:spcPts val="0"/>
              </a:spcAft>
              <a:buClr>
                <a:schemeClr val="dk1"/>
              </a:buClr>
              <a:buSzPts val="1600"/>
              <a:buChar char="•"/>
              <a:defRPr>
                <a:latin typeface="Open Sans"/>
                <a:ea typeface="Open Sans"/>
                <a:cs typeface="Open Sans"/>
                <a:sym typeface="Open Sans"/>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58" name="Google Shape;58;p36"/>
          <p:cNvSpPr txBox="1">
            <a:spLocks noGrp="1"/>
          </p:cNvSpPr>
          <p:nvPr>
            <p:ph type="sldNum" idx="12"/>
          </p:nvPr>
        </p:nvSpPr>
        <p:spPr>
          <a:xfrm>
            <a:off x="11738529" y="6457571"/>
            <a:ext cx="453471" cy="365125"/>
          </a:xfrm>
          <a:prstGeom prst="rect">
            <a:avLst/>
          </a:prstGeom>
          <a:noFill/>
          <a:ln>
            <a:noFill/>
          </a:ln>
        </p:spPr>
        <p:txBody>
          <a:bodyPr spcFirstLastPara="1" wrap="square" lIns="91425" tIns="45700" rIns="91425" bIns="45700" anchor="ctr" anchorCtr="0">
            <a:noAutofit/>
          </a:bodyPr>
          <a:lstStyle>
            <a:lvl1pPr marL="0" lvl="0" indent="0" algn="ctr">
              <a:spcBef>
                <a:spcPts val="0"/>
              </a:spcBef>
              <a:buNone/>
              <a:defRPr/>
            </a:lvl1pPr>
            <a:lvl2pPr marL="0" lvl="1" indent="0" algn="ctr">
              <a:spcBef>
                <a:spcPts val="0"/>
              </a:spcBef>
              <a:buNone/>
              <a:defRPr/>
            </a:lvl2pPr>
            <a:lvl3pPr marL="0" lvl="2" indent="0" algn="ctr">
              <a:spcBef>
                <a:spcPts val="0"/>
              </a:spcBef>
              <a:buNone/>
              <a:defRPr/>
            </a:lvl3pPr>
            <a:lvl4pPr marL="0" lvl="3" indent="0" algn="ctr">
              <a:spcBef>
                <a:spcPts val="0"/>
              </a:spcBef>
              <a:buNone/>
              <a:defRPr/>
            </a:lvl4pPr>
            <a:lvl5pPr marL="0" lvl="4" indent="0" algn="ctr">
              <a:spcBef>
                <a:spcPts val="0"/>
              </a:spcBef>
              <a:buNone/>
              <a:defRPr/>
            </a:lvl5pPr>
            <a:lvl6pPr marL="0" lvl="5" indent="0" algn="ctr">
              <a:spcBef>
                <a:spcPts val="0"/>
              </a:spcBef>
              <a:buNone/>
              <a:defRPr/>
            </a:lvl6pPr>
            <a:lvl7pPr marL="0" lvl="6" indent="0" algn="ctr">
              <a:spcBef>
                <a:spcPts val="0"/>
              </a:spcBef>
              <a:buNone/>
              <a:defRPr/>
            </a:lvl7pPr>
            <a:lvl8pPr marL="0" lvl="7" indent="0" algn="ctr">
              <a:spcBef>
                <a:spcPts val="0"/>
              </a:spcBef>
              <a:buNone/>
              <a:defRPr/>
            </a:lvl8pPr>
            <a:lvl9pPr marL="0" lvl="8" indent="0" algn="ctr">
              <a:spcBef>
                <a:spcPts val="0"/>
              </a:spcBef>
              <a:buNone/>
              <a:defRPr/>
            </a:lvl9pPr>
          </a:lstStyle>
          <a:p>
            <a:pPr marL="0" lvl="0" indent="0" algn="ctr" rtl="0">
              <a:spcBef>
                <a:spcPts val="0"/>
              </a:spcBef>
              <a:spcAft>
                <a:spcPts val="0"/>
              </a:spcAft>
              <a:buNone/>
            </a:pPr>
            <a:fld id="{00000000-1234-1234-1234-123412341234}" type="slidenum">
              <a:rPr lang="en-US"/>
              <a:t>‹#›</a:t>
            </a:fld>
            <a:endParaRPr/>
          </a:p>
        </p:txBody>
      </p:sp>
      <p:sp>
        <p:nvSpPr>
          <p:cNvPr id="59" name="Google Shape;59;p36"/>
          <p:cNvSpPr txBox="1">
            <a:spLocks noGrp="1"/>
          </p:cNvSpPr>
          <p:nvPr>
            <p:ph type="body" idx="3"/>
          </p:nvPr>
        </p:nvSpPr>
        <p:spPr>
          <a:xfrm>
            <a:off x="8465269" y="5750351"/>
            <a:ext cx="3262821" cy="641022"/>
          </a:xfrm>
          <a:prstGeom prst="rect">
            <a:avLst/>
          </a:prstGeom>
          <a:noFill/>
          <a:ln>
            <a:noFill/>
          </a:ln>
        </p:spPr>
        <p:txBody>
          <a:bodyPr spcFirstLastPara="1" wrap="square" lIns="91425" tIns="45700" rIns="91425" bIns="45700" anchor="b" anchorCtr="0">
            <a:normAutofit/>
          </a:bodyPr>
          <a:lstStyle>
            <a:lvl1pPr marL="457200" lvl="0" indent="-228600" algn="r">
              <a:lnSpc>
                <a:spcPct val="100000"/>
              </a:lnSpc>
              <a:spcBef>
                <a:spcPts val="1000"/>
              </a:spcBef>
              <a:spcAft>
                <a:spcPts val="0"/>
              </a:spcAft>
              <a:buClr>
                <a:schemeClr val="dk1"/>
              </a:buClr>
              <a:buSzPts val="1400"/>
              <a:buFont typeface="Open Sans"/>
              <a:buNone/>
              <a:defRPr sz="1400" b="0" i="1">
                <a:solidFill>
                  <a:schemeClr val="dk1"/>
                </a:solidFill>
                <a:latin typeface="Open Sans"/>
                <a:ea typeface="Open Sans"/>
                <a:cs typeface="Open Sans"/>
                <a:sym typeface="Open Sans"/>
              </a:defRPr>
            </a:lvl1pPr>
            <a:lvl2pPr marL="914400" lvl="1" indent="-342900" algn="l">
              <a:lnSpc>
                <a:spcPct val="100000"/>
              </a:lnSpc>
              <a:spcBef>
                <a:spcPts val="500"/>
              </a:spcBef>
              <a:spcAft>
                <a:spcPts val="0"/>
              </a:spcAft>
              <a:buClr>
                <a:schemeClr val="dk1"/>
              </a:buClr>
              <a:buSzPts val="1800"/>
              <a:buChar char="•"/>
              <a:defRPr/>
            </a:lvl2pPr>
            <a:lvl3pPr marL="1371600" lvl="2" indent="-342900" algn="l">
              <a:lnSpc>
                <a:spcPct val="100000"/>
              </a:lnSpc>
              <a:spcBef>
                <a:spcPts val="500"/>
              </a:spcBef>
              <a:spcAft>
                <a:spcPts val="0"/>
              </a:spcAft>
              <a:buClr>
                <a:schemeClr val="dk1"/>
              </a:buClr>
              <a:buSzPts val="1800"/>
              <a:buChar char="•"/>
              <a:defRPr/>
            </a:lvl3pPr>
            <a:lvl4pPr marL="1828800" lvl="3" indent="-342900" algn="l">
              <a:lnSpc>
                <a:spcPct val="100000"/>
              </a:lnSpc>
              <a:spcBef>
                <a:spcPts val="500"/>
              </a:spcBef>
              <a:spcAft>
                <a:spcPts val="0"/>
              </a:spcAft>
              <a:buClr>
                <a:schemeClr val="dk1"/>
              </a:buClr>
              <a:buSzPts val="1800"/>
              <a:buChar char="•"/>
              <a:defRPr/>
            </a:lvl4pPr>
            <a:lvl5pPr marL="2286000" lvl="4" indent="-342900" algn="l">
              <a:lnSpc>
                <a:spcPct val="10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60" name="Google Shape;60;p36"/>
          <p:cNvSpPr txBox="1">
            <a:spLocks noGrp="1"/>
          </p:cNvSpPr>
          <p:nvPr>
            <p:ph type="body" idx="4"/>
          </p:nvPr>
        </p:nvSpPr>
        <p:spPr>
          <a:xfrm>
            <a:off x="663575" y="2016028"/>
            <a:ext cx="4171950" cy="439246"/>
          </a:xfrm>
          <a:prstGeom prst="rect">
            <a:avLst/>
          </a:prstGeom>
          <a:noFill/>
          <a:ln>
            <a:noFill/>
          </a:ln>
        </p:spPr>
        <p:txBody>
          <a:bodyPr spcFirstLastPara="1" wrap="square" lIns="91425" tIns="45700" rIns="91425" bIns="45700" anchor="ctr" anchorCtr="0">
            <a:normAutofit/>
          </a:bodyPr>
          <a:lstStyle>
            <a:lvl1pPr marL="457200" lvl="0" indent="-228600" algn="l">
              <a:lnSpc>
                <a:spcPct val="100000"/>
              </a:lnSpc>
              <a:spcBef>
                <a:spcPts val="1000"/>
              </a:spcBef>
              <a:spcAft>
                <a:spcPts val="0"/>
              </a:spcAft>
              <a:buClr>
                <a:srgbClr val="9CC2E5"/>
              </a:buClr>
              <a:buSzPts val="2000"/>
              <a:buFont typeface="Open Sans SemiBold"/>
              <a:buNone/>
              <a:defRPr b="1" i="0">
                <a:solidFill>
                  <a:srgbClr val="9CC2E5"/>
                </a:solidFill>
                <a:latin typeface="Open Sans SemiBold"/>
                <a:ea typeface="Open Sans SemiBold"/>
                <a:cs typeface="Open Sans SemiBold"/>
                <a:sym typeface="Open Sans SemiBold"/>
              </a:defRPr>
            </a:lvl1pPr>
            <a:lvl2pPr marL="914400" lvl="1" indent="-342900" algn="l">
              <a:lnSpc>
                <a:spcPct val="100000"/>
              </a:lnSpc>
              <a:spcBef>
                <a:spcPts val="500"/>
              </a:spcBef>
              <a:spcAft>
                <a:spcPts val="0"/>
              </a:spcAft>
              <a:buClr>
                <a:schemeClr val="dk1"/>
              </a:buClr>
              <a:buSzPts val="1800"/>
              <a:buChar char="•"/>
              <a:defRPr/>
            </a:lvl2pPr>
            <a:lvl3pPr marL="1371600" lvl="2" indent="-342900" algn="l">
              <a:lnSpc>
                <a:spcPct val="100000"/>
              </a:lnSpc>
              <a:spcBef>
                <a:spcPts val="500"/>
              </a:spcBef>
              <a:spcAft>
                <a:spcPts val="0"/>
              </a:spcAft>
              <a:buClr>
                <a:schemeClr val="dk1"/>
              </a:buClr>
              <a:buSzPts val="1800"/>
              <a:buChar char="•"/>
              <a:defRPr/>
            </a:lvl3pPr>
            <a:lvl4pPr marL="1828800" lvl="3" indent="-342900" algn="l">
              <a:lnSpc>
                <a:spcPct val="100000"/>
              </a:lnSpc>
              <a:spcBef>
                <a:spcPts val="500"/>
              </a:spcBef>
              <a:spcAft>
                <a:spcPts val="0"/>
              </a:spcAft>
              <a:buClr>
                <a:schemeClr val="dk1"/>
              </a:buClr>
              <a:buSzPts val="1800"/>
              <a:buChar char="•"/>
              <a:defRPr/>
            </a:lvl4pPr>
            <a:lvl5pPr marL="2286000" lvl="4" indent="-342900" algn="l">
              <a:lnSpc>
                <a:spcPct val="10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61" name="Google Shape;61;p36"/>
          <p:cNvSpPr txBox="1">
            <a:spLocks noGrp="1"/>
          </p:cNvSpPr>
          <p:nvPr>
            <p:ph type="body" idx="5"/>
          </p:nvPr>
        </p:nvSpPr>
        <p:spPr>
          <a:xfrm>
            <a:off x="663575" y="6127955"/>
            <a:ext cx="2500158" cy="263418"/>
          </a:xfrm>
          <a:prstGeom prst="rect">
            <a:avLst/>
          </a:prstGeom>
          <a:noFill/>
          <a:ln>
            <a:noFill/>
          </a:ln>
        </p:spPr>
        <p:txBody>
          <a:bodyPr spcFirstLastPara="1" wrap="square" lIns="91425" tIns="45700" rIns="91425" bIns="45700" anchor="b" anchorCtr="0">
            <a:normAutofit/>
          </a:bodyPr>
          <a:lstStyle>
            <a:lvl1pPr marL="457200" lvl="0" indent="-228600" algn="l">
              <a:lnSpc>
                <a:spcPct val="100000"/>
              </a:lnSpc>
              <a:spcBef>
                <a:spcPts val="1000"/>
              </a:spcBef>
              <a:spcAft>
                <a:spcPts val="0"/>
              </a:spcAft>
              <a:buClr>
                <a:srgbClr val="1D1C1D"/>
              </a:buClr>
              <a:buSzPts val="1000"/>
              <a:buFont typeface="Open Sans"/>
              <a:buNone/>
              <a:defRPr sz="1000" b="0" i="0">
                <a:solidFill>
                  <a:srgbClr val="1D1C1D"/>
                </a:solidFill>
                <a:latin typeface="Open Sans"/>
                <a:ea typeface="Open Sans"/>
                <a:cs typeface="Open Sans"/>
                <a:sym typeface="Open Sans"/>
              </a:defRPr>
            </a:lvl1pPr>
            <a:lvl2pPr marL="914400" lvl="1" indent="-342900" algn="l">
              <a:lnSpc>
                <a:spcPct val="100000"/>
              </a:lnSpc>
              <a:spcBef>
                <a:spcPts val="500"/>
              </a:spcBef>
              <a:spcAft>
                <a:spcPts val="0"/>
              </a:spcAft>
              <a:buClr>
                <a:schemeClr val="dk1"/>
              </a:buClr>
              <a:buSzPts val="1800"/>
              <a:buChar char="•"/>
              <a:defRPr/>
            </a:lvl2pPr>
            <a:lvl3pPr marL="1371600" lvl="2" indent="-342900" algn="l">
              <a:lnSpc>
                <a:spcPct val="100000"/>
              </a:lnSpc>
              <a:spcBef>
                <a:spcPts val="500"/>
              </a:spcBef>
              <a:spcAft>
                <a:spcPts val="0"/>
              </a:spcAft>
              <a:buClr>
                <a:schemeClr val="dk1"/>
              </a:buClr>
              <a:buSzPts val="1800"/>
              <a:buChar char="•"/>
              <a:defRPr/>
            </a:lvl3pPr>
            <a:lvl4pPr marL="1828800" lvl="3" indent="-342900" algn="l">
              <a:lnSpc>
                <a:spcPct val="100000"/>
              </a:lnSpc>
              <a:spcBef>
                <a:spcPts val="500"/>
              </a:spcBef>
              <a:spcAft>
                <a:spcPts val="0"/>
              </a:spcAft>
              <a:buClr>
                <a:schemeClr val="dk1"/>
              </a:buClr>
              <a:buSzPts val="1800"/>
              <a:buChar char="•"/>
              <a:defRPr/>
            </a:lvl4pPr>
            <a:lvl5pPr marL="2286000" lvl="4" indent="-342900" algn="l">
              <a:lnSpc>
                <a:spcPct val="10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ontent with Caption">
  <p:cSld name="Content with Caption">
    <p:spTree>
      <p:nvGrpSpPr>
        <p:cNvPr id="1" name="Shape 62"/>
        <p:cNvGrpSpPr/>
        <p:nvPr/>
      </p:nvGrpSpPr>
      <p:grpSpPr>
        <a:xfrm>
          <a:off x="0" y="0"/>
          <a:ext cx="0" cy="0"/>
          <a:chOff x="0" y="0"/>
          <a:chExt cx="0" cy="0"/>
        </a:xfrm>
      </p:grpSpPr>
      <p:pic>
        <p:nvPicPr>
          <p:cNvPr id="63" name="Google Shape;63;p37" descr="Graphical user interface, text&#10;&#10;Description automatically generated"/>
          <p:cNvPicPr preferRelativeResize="0"/>
          <p:nvPr/>
        </p:nvPicPr>
        <p:blipFill rotWithShape="1">
          <a:blip r:embed="rId2">
            <a:alphaModFix/>
          </a:blip>
          <a:srcRect/>
          <a:stretch/>
        </p:blipFill>
        <p:spPr>
          <a:xfrm>
            <a:off x="0" y="0"/>
            <a:ext cx="12192000" cy="6858000"/>
          </a:xfrm>
          <a:prstGeom prst="rect">
            <a:avLst/>
          </a:prstGeom>
          <a:noFill/>
          <a:ln>
            <a:noFill/>
          </a:ln>
        </p:spPr>
      </p:pic>
      <p:sp>
        <p:nvSpPr>
          <p:cNvPr id="64" name="Google Shape;64;p37"/>
          <p:cNvSpPr txBox="1">
            <a:spLocks noGrp="1"/>
          </p:cNvSpPr>
          <p:nvPr>
            <p:ph type="sldNum" idx="12"/>
          </p:nvPr>
        </p:nvSpPr>
        <p:spPr>
          <a:xfrm>
            <a:off x="11738529" y="6457571"/>
            <a:ext cx="453471" cy="365125"/>
          </a:xfrm>
          <a:prstGeom prst="rect">
            <a:avLst/>
          </a:prstGeom>
          <a:noFill/>
          <a:ln>
            <a:noFill/>
          </a:ln>
        </p:spPr>
        <p:txBody>
          <a:bodyPr spcFirstLastPara="1" wrap="square" lIns="91425" tIns="45700" rIns="91425" bIns="45700" anchor="ctr" anchorCtr="0">
            <a:noAutofit/>
          </a:bodyPr>
          <a:lstStyle>
            <a:lvl1pPr marL="0" lvl="0" indent="0" algn="ctr">
              <a:spcBef>
                <a:spcPts val="0"/>
              </a:spcBef>
              <a:buNone/>
              <a:defRPr/>
            </a:lvl1pPr>
            <a:lvl2pPr marL="0" lvl="1" indent="0" algn="ctr">
              <a:spcBef>
                <a:spcPts val="0"/>
              </a:spcBef>
              <a:buNone/>
              <a:defRPr/>
            </a:lvl2pPr>
            <a:lvl3pPr marL="0" lvl="2" indent="0" algn="ctr">
              <a:spcBef>
                <a:spcPts val="0"/>
              </a:spcBef>
              <a:buNone/>
              <a:defRPr/>
            </a:lvl3pPr>
            <a:lvl4pPr marL="0" lvl="3" indent="0" algn="ctr">
              <a:spcBef>
                <a:spcPts val="0"/>
              </a:spcBef>
              <a:buNone/>
              <a:defRPr/>
            </a:lvl4pPr>
            <a:lvl5pPr marL="0" lvl="4" indent="0" algn="ctr">
              <a:spcBef>
                <a:spcPts val="0"/>
              </a:spcBef>
              <a:buNone/>
              <a:defRPr/>
            </a:lvl5pPr>
            <a:lvl6pPr marL="0" lvl="5" indent="0" algn="ctr">
              <a:spcBef>
                <a:spcPts val="0"/>
              </a:spcBef>
              <a:buNone/>
              <a:defRPr/>
            </a:lvl6pPr>
            <a:lvl7pPr marL="0" lvl="6" indent="0" algn="ctr">
              <a:spcBef>
                <a:spcPts val="0"/>
              </a:spcBef>
              <a:buNone/>
              <a:defRPr/>
            </a:lvl7pPr>
            <a:lvl8pPr marL="0" lvl="7" indent="0" algn="ctr">
              <a:spcBef>
                <a:spcPts val="0"/>
              </a:spcBef>
              <a:buNone/>
              <a:defRPr/>
            </a:lvl8pPr>
            <a:lvl9pPr marL="0" lvl="8" indent="0" algn="ctr">
              <a:spcBef>
                <a:spcPts val="0"/>
              </a:spcBef>
              <a:buNone/>
              <a:defRPr/>
            </a:lvl9pPr>
          </a:lstStyle>
          <a:p>
            <a:pPr marL="0" lvl="0" indent="0" algn="ctr" rtl="0">
              <a:spcBef>
                <a:spcPts val="0"/>
              </a:spcBef>
              <a:spcAft>
                <a:spcPts val="0"/>
              </a:spcAft>
              <a:buNone/>
            </a:pPr>
            <a:fld id="{00000000-1234-1234-1234-123412341234}" type="slidenum">
              <a:rPr lang="en-US"/>
              <a:t>‹#›</a:t>
            </a:fld>
            <a:endParaRPr/>
          </a:p>
        </p:txBody>
      </p:sp>
      <p:grpSp>
        <p:nvGrpSpPr>
          <p:cNvPr id="65" name="Google Shape;65;p37"/>
          <p:cNvGrpSpPr/>
          <p:nvPr/>
        </p:nvGrpSpPr>
        <p:grpSpPr>
          <a:xfrm>
            <a:off x="10464504" y="866053"/>
            <a:ext cx="955530" cy="955530"/>
            <a:chOff x="9022202" y="727174"/>
            <a:chExt cx="955530" cy="955530"/>
          </a:xfrm>
        </p:grpSpPr>
        <p:sp>
          <p:nvSpPr>
            <p:cNvPr id="66" name="Google Shape;66;p37"/>
            <p:cNvSpPr/>
            <p:nvPr/>
          </p:nvSpPr>
          <p:spPr>
            <a:xfrm>
              <a:off x="9022202" y="727174"/>
              <a:ext cx="955530" cy="955530"/>
            </a:xfrm>
            <a:prstGeom prst="ellipse">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pic>
          <p:nvPicPr>
            <p:cNvPr id="67" name="Google Shape;67;p37" descr="Track5_Lecture1_Slide25.mp3"/>
            <p:cNvPicPr preferRelativeResize="0"/>
            <p:nvPr/>
          </p:nvPicPr>
          <p:blipFill rotWithShape="1">
            <a:blip r:embed="rId3">
              <a:alphaModFix/>
            </a:blip>
            <a:srcRect/>
            <a:stretch/>
          </p:blipFill>
          <p:spPr>
            <a:xfrm>
              <a:off x="9093567" y="798539"/>
              <a:ext cx="812800" cy="812800"/>
            </a:xfrm>
            <a:prstGeom prst="rect">
              <a:avLst/>
            </a:prstGeom>
            <a:noFill/>
            <a:ln>
              <a:noFill/>
            </a:ln>
          </p:spPr>
        </p:pic>
      </p:gr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1.jp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pic>
        <p:nvPicPr>
          <p:cNvPr id="10" name="Google Shape;10;p28" descr="Graphical user interface, text&#10;&#10;Description automatically generated"/>
          <p:cNvPicPr preferRelativeResize="0"/>
          <p:nvPr/>
        </p:nvPicPr>
        <p:blipFill rotWithShape="1">
          <a:blip r:embed="rId12">
            <a:alphaModFix/>
          </a:blip>
          <a:srcRect/>
          <a:stretch/>
        </p:blipFill>
        <p:spPr>
          <a:xfrm>
            <a:off x="0" y="0"/>
            <a:ext cx="12192000" cy="6858000"/>
          </a:xfrm>
          <a:prstGeom prst="rect">
            <a:avLst/>
          </a:prstGeom>
          <a:noFill/>
          <a:ln>
            <a:noFill/>
          </a:ln>
        </p:spPr>
      </p:pic>
      <p:sp>
        <p:nvSpPr>
          <p:cNvPr id="11" name="Google Shape;11;p28"/>
          <p:cNvSpPr txBox="1">
            <a:spLocks noGrp="1"/>
          </p:cNvSpPr>
          <p:nvPr>
            <p:ph type="title"/>
          </p:nvPr>
        </p:nvSpPr>
        <p:spPr>
          <a:xfrm>
            <a:off x="663880" y="681037"/>
            <a:ext cx="10689920" cy="1325563"/>
          </a:xfrm>
          <a:prstGeom prst="rect">
            <a:avLst/>
          </a:prstGeom>
          <a:noFill/>
          <a:ln>
            <a:noFill/>
          </a:ln>
        </p:spPr>
        <p:txBody>
          <a:bodyPr spcFirstLastPara="1" wrap="square" lIns="91425" tIns="45700" rIns="91425" bIns="45700" anchor="b" anchorCtr="0">
            <a:normAutofit/>
          </a:bodyPr>
          <a:lstStyle>
            <a:lvl1pPr marR="0" lvl="0" algn="l" rtl="0">
              <a:lnSpc>
                <a:spcPct val="90000"/>
              </a:lnSpc>
              <a:spcBef>
                <a:spcPts val="0"/>
              </a:spcBef>
              <a:spcAft>
                <a:spcPts val="0"/>
              </a:spcAft>
              <a:buClr>
                <a:schemeClr val="dk1"/>
              </a:buClr>
              <a:buSzPts val="4400"/>
              <a:buFont typeface="Open Sans"/>
              <a:buNone/>
              <a:defRPr sz="4400" b="0" i="0" u="none" strike="noStrike" cap="none">
                <a:solidFill>
                  <a:schemeClr val="dk1"/>
                </a:solidFill>
                <a:latin typeface="Open Sans"/>
                <a:ea typeface="Open Sans"/>
                <a:cs typeface="Open Sans"/>
                <a:sym typeface="Open Sans"/>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2" name="Google Shape;12;p28"/>
          <p:cNvSpPr txBox="1">
            <a:spLocks noGrp="1"/>
          </p:cNvSpPr>
          <p:nvPr>
            <p:ph type="body" idx="1"/>
          </p:nvPr>
        </p:nvSpPr>
        <p:spPr>
          <a:xfrm>
            <a:off x="663880" y="2558970"/>
            <a:ext cx="10689920" cy="3721689"/>
          </a:xfrm>
          <a:prstGeom prst="rect">
            <a:avLst/>
          </a:prstGeom>
          <a:noFill/>
          <a:ln>
            <a:noFill/>
          </a:ln>
        </p:spPr>
        <p:txBody>
          <a:bodyPr spcFirstLastPara="1" wrap="square" lIns="91425" tIns="45700" rIns="91425" bIns="45700" anchor="t" anchorCtr="0">
            <a:normAutofit/>
          </a:bodyPr>
          <a:lstStyle>
            <a:lvl1pPr marL="457200" marR="0" lvl="0" indent="-355600" algn="l" rtl="0">
              <a:lnSpc>
                <a:spcPct val="100000"/>
              </a:lnSpc>
              <a:spcBef>
                <a:spcPts val="1000"/>
              </a:spcBef>
              <a:spcAft>
                <a:spcPts val="0"/>
              </a:spcAft>
              <a:buClr>
                <a:schemeClr val="dk1"/>
              </a:buClr>
              <a:buSzPts val="2000"/>
              <a:buFont typeface="Arial"/>
              <a:buChar char="•"/>
              <a:defRPr sz="2000" b="1" i="0" u="none" strike="noStrike" cap="none">
                <a:solidFill>
                  <a:schemeClr val="dk1"/>
                </a:solidFill>
                <a:latin typeface="Open Sans SemiBold"/>
                <a:ea typeface="Open Sans SemiBold"/>
                <a:cs typeface="Open Sans SemiBold"/>
                <a:sym typeface="Open Sans SemiBold"/>
              </a:defRPr>
            </a:lvl1pPr>
            <a:lvl2pPr marL="914400" marR="0" lvl="1" indent="-330200" algn="l" rtl="0">
              <a:lnSpc>
                <a:spcPct val="100000"/>
              </a:lnSpc>
              <a:spcBef>
                <a:spcPts val="500"/>
              </a:spcBef>
              <a:spcAft>
                <a:spcPts val="0"/>
              </a:spcAft>
              <a:buClr>
                <a:schemeClr val="dk1"/>
              </a:buClr>
              <a:buSzPts val="1600"/>
              <a:buFont typeface="Arial"/>
              <a:buChar char="•"/>
              <a:defRPr sz="1600" b="0" i="0" u="none" strike="noStrike" cap="none">
                <a:solidFill>
                  <a:schemeClr val="dk1"/>
                </a:solidFill>
                <a:latin typeface="Open Sans"/>
                <a:ea typeface="Open Sans"/>
                <a:cs typeface="Open Sans"/>
                <a:sym typeface="Open Sans"/>
              </a:defRPr>
            </a:lvl2pPr>
            <a:lvl3pPr marL="1371600" marR="0" lvl="2" indent="-330200" algn="l" rtl="0">
              <a:lnSpc>
                <a:spcPct val="100000"/>
              </a:lnSpc>
              <a:spcBef>
                <a:spcPts val="500"/>
              </a:spcBef>
              <a:spcAft>
                <a:spcPts val="0"/>
              </a:spcAft>
              <a:buClr>
                <a:schemeClr val="dk1"/>
              </a:buClr>
              <a:buSzPts val="1600"/>
              <a:buFont typeface="Arial"/>
              <a:buChar char="•"/>
              <a:defRPr sz="1600" b="0" i="0" u="none" strike="noStrike" cap="none">
                <a:solidFill>
                  <a:schemeClr val="dk1"/>
                </a:solidFill>
                <a:latin typeface="Open Sans"/>
                <a:ea typeface="Open Sans"/>
                <a:cs typeface="Open Sans"/>
                <a:sym typeface="Open Sans"/>
              </a:defRPr>
            </a:lvl3pPr>
            <a:lvl4pPr marL="1828800" marR="0" lvl="3" indent="-330200" algn="l" rtl="0">
              <a:lnSpc>
                <a:spcPct val="100000"/>
              </a:lnSpc>
              <a:spcBef>
                <a:spcPts val="500"/>
              </a:spcBef>
              <a:spcAft>
                <a:spcPts val="0"/>
              </a:spcAft>
              <a:buClr>
                <a:schemeClr val="dk1"/>
              </a:buClr>
              <a:buSzPts val="1600"/>
              <a:buFont typeface="Arial"/>
              <a:buChar char="•"/>
              <a:defRPr sz="1600" b="0" i="0" u="none" strike="noStrike" cap="none">
                <a:solidFill>
                  <a:schemeClr val="dk1"/>
                </a:solidFill>
                <a:latin typeface="Open Sans"/>
                <a:ea typeface="Open Sans"/>
                <a:cs typeface="Open Sans"/>
                <a:sym typeface="Open Sans"/>
              </a:defRPr>
            </a:lvl4pPr>
            <a:lvl5pPr marL="2286000" marR="0" lvl="4" indent="-330200" algn="l" rtl="0">
              <a:lnSpc>
                <a:spcPct val="100000"/>
              </a:lnSpc>
              <a:spcBef>
                <a:spcPts val="500"/>
              </a:spcBef>
              <a:spcAft>
                <a:spcPts val="0"/>
              </a:spcAft>
              <a:buClr>
                <a:schemeClr val="dk1"/>
              </a:buClr>
              <a:buSzPts val="1600"/>
              <a:buFont typeface="Arial"/>
              <a:buChar char="•"/>
              <a:defRPr sz="1600" b="0" i="0" u="none" strike="noStrike" cap="none">
                <a:solidFill>
                  <a:schemeClr val="dk1"/>
                </a:solidFill>
                <a:latin typeface="Open Sans"/>
                <a:ea typeface="Open Sans"/>
                <a:cs typeface="Open Sans"/>
                <a:sym typeface="Open Sans"/>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3" name="Google Shape;13;p28"/>
          <p:cNvSpPr txBox="1">
            <a:spLocks noGrp="1"/>
          </p:cNvSpPr>
          <p:nvPr>
            <p:ph type="sldNum" idx="12"/>
          </p:nvPr>
        </p:nvSpPr>
        <p:spPr>
          <a:xfrm>
            <a:off x="11738529" y="6457571"/>
            <a:ext cx="453471" cy="365125"/>
          </a:xfrm>
          <a:prstGeom prst="rect">
            <a:avLst/>
          </a:prstGeom>
          <a:noFill/>
          <a:ln>
            <a:noFill/>
          </a:ln>
        </p:spPr>
        <p:txBody>
          <a:bodyPr spcFirstLastPara="1" wrap="square" lIns="91425" tIns="45700" rIns="91425" bIns="45700" anchor="ctr" anchorCtr="0">
            <a:noAutofit/>
          </a:bodyPr>
          <a:lstStyle>
            <a:lvl1pPr marL="0" marR="0" lvl="0" indent="0" algn="ctr" rtl="0">
              <a:spcBef>
                <a:spcPts val="0"/>
              </a:spcBef>
              <a:buNone/>
              <a:defRPr sz="1400" b="1" i="0" u="none" strike="noStrike" cap="none">
                <a:solidFill>
                  <a:schemeClr val="lt1"/>
                </a:solidFill>
                <a:latin typeface="Open Sans"/>
                <a:ea typeface="Open Sans"/>
                <a:cs typeface="Open Sans"/>
                <a:sym typeface="Open Sans"/>
              </a:defRPr>
            </a:lvl1pPr>
            <a:lvl2pPr marL="0" marR="0" lvl="1" indent="0" algn="ctr" rtl="0">
              <a:spcBef>
                <a:spcPts val="0"/>
              </a:spcBef>
              <a:buNone/>
              <a:defRPr sz="1400" b="1" i="0" u="none" strike="noStrike" cap="none">
                <a:solidFill>
                  <a:schemeClr val="lt1"/>
                </a:solidFill>
                <a:latin typeface="Open Sans"/>
                <a:ea typeface="Open Sans"/>
                <a:cs typeface="Open Sans"/>
                <a:sym typeface="Open Sans"/>
              </a:defRPr>
            </a:lvl2pPr>
            <a:lvl3pPr marL="0" marR="0" lvl="2" indent="0" algn="ctr" rtl="0">
              <a:spcBef>
                <a:spcPts val="0"/>
              </a:spcBef>
              <a:buNone/>
              <a:defRPr sz="1400" b="1" i="0" u="none" strike="noStrike" cap="none">
                <a:solidFill>
                  <a:schemeClr val="lt1"/>
                </a:solidFill>
                <a:latin typeface="Open Sans"/>
                <a:ea typeface="Open Sans"/>
                <a:cs typeface="Open Sans"/>
                <a:sym typeface="Open Sans"/>
              </a:defRPr>
            </a:lvl3pPr>
            <a:lvl4pPr marL="0" marR="0" lvl="3" indent="0" algn="ctr" rtl="0">
              <a:spcBef>
                <a:spcPts val="0"/>
              </a:spcBef>
              <a:buNone/>
              <a:defRPr sz="1400" b="1" i="0" u="none" strike="noStrike" cap="none">
                <a:solidFill>
                  <a:schemeClr val="lt1"/>
                </a:solidFill>
                <a:latin typeface="Open Sans"/>
                <a:ea typeface="Open Sans"/>
                <a:cs typeface="Open Sans"/>
                <a:sym typeface="Open Sans"/>
              </a:defRPr>
            </a:lvl4pPr>
            <a:lvl5pPr marL="0" marR="0" lvl="4" indent="0" algn="ctr" rtl="0">
              <a:spcBef>
                <a:spcPts val="0"/>
              </a:spcBef>
              <a:buNone/>
              <a:defRPr sz="1400" b="1" i="0" u="none" strike="noStrike" cap="none">
                <a:solidFill>
                  <a:schemeClr val="lt1"/>
                </a:solidFill>
                <a:latin typeface="Open Sans"/>
                <a:ea typeface="Open Sans"/>
                <a:cs typeface="Open Sans"/>
                <a:sym typeface="Open Sans"/>
              </a:defRPr>
            </a:lvl5pPr>
            <a:lvl6pPr marL="0" marR="0" lvl="5" indent="0" algn="ctr" rtl="0">
              <a:spcBef>
                <a:spcPts val="0"/>
              </a:spcBef>
              <a:buNone/>
              <a:defRPr sz="1400" b="1" i="0" u="none" strike="noStrike" cap="none">
                <a:solidFill>
                  <a:schemeClr val="lt1"/>
                </a:solidFill>
                <a:latin typeface="Open Sans"/>
                <a:ea typeface="Open Sans"/>
                <a:cs typeface="Open Sans"/>
                <a:sym typeface="Open Sans"/>
              </a:defRPr>
            </a:lvl6pPr>
            <a:lvl7pPr marL="0" marR="0" lvl="6" indent="0" algn="ctr" rtl="0">
              <a:spcBef>
                <a:spcPts val="0"/>
              </a:spcBef>
              <a:buNone/>
              <a:defRPr sz="1400" b="1" i="0" u="none" strike="noStrike" cap="none">
                <a:solidFill>
                  <a:schemeClr val="lt1"/>
                </a:solidFill>
                <a:latin typeface="Open Sans"/>
                <a:ea typeface="Open Sans"/>
                <a:cs typeface="Open Sans"/>
                <a:sym typeface="Open Sans"/>
              </a:defRPr>
            </a:lvl7pPr>
            <a:lvl8pPr marL="0" marR="0" lvl="7" indent="0" algn="ctr" rtl="0">
              <a:spcBef>
                <a:spcPts val="0"/>
              </a:spcBef>
              <a:buNone/>
              <a:defRPr sz="1400" b="1" i="0" u="none" strike="noStrike" cap="none">
                <a:solidFill>
                  <a:schemeClr val="lt1"/>
                </a:solidFill>
                <a:latin typeface="Open Sans"/>
                <a:ea typeface="Open Sans"/>
                <a:cs typeface="Open Sans"/>
                <a:sym typeface="Open Sans"/>
              </a:defRPr>
            </a:lvl8pPr>
            <a:lvl9pPr marL="0" marR="0" lvl="8" indent="0" algn="ctr" rtl="0">
              <a:spcBef>
                <a:spcPts val="0"/>
              </a:spcBef>
              <a:buNone/>
              <a:defRPr sz="1400" b="1" i="0" u="none" strike="noStrike" cap="none">
                <a:solidFill>
                  <a:schemeClr val="lt1"/>
                </a:solidFill>
                <a:latin typeface="Open Sans"/>
                <a:ea typeface="Open Sans"/>
                <a:cs typeface="Open Sans"/>
                <a:sym typeface="Open Sans"/>
              </a:defRPr>
            </a:lvl9pPr>
          </a:lstStyle>
          <a:p>
            <a:pPr marL="0" lvl="0" indent="0" algn="ct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s://www.flickr.com/photos/24662369@N07/48049632363" TargetMode="External"/><Relationship Id="rId2" Type="http://schemas.openxmlformats.org/officeDocument/2006/relationships/notesSlide" Target="../notesSlides/notesSlide10.xml"/><Relationship Id="rId1" Type="http://schemas.openxmlformats.org/officeDocument/2006/relationships/slideLayout" Target="../slideLayouts/slideLayout3.xml"/><Relationship Id="rId6" Type="http://schemas.openxmlformats.org/officeDocument/2006/relationships/image" Target="../media/image14.jpg"/><Relationship Id="rId5" Type="http://schemas.openxmlformats.org/officeDocument/2006/relationships/hyperlink" Target="https://creativecommons.org/licenses/by/2.0/?ref=ccsearch&amp;atype=rich" TargetMode="External"/><Relationship Id="rId4" Type="http://schemas.openxmlformats.org/officeDocument/2006/relationships/hyperlink" Target="https://www.flickr.com/photos/24662369@N07" TargetMode="External"/></Relationships>
</file>

<file path=ppt/slides/_rels/slide11.xml.rels><?xml version="1.0" encoding="UTF-8" standalone="yes"?>
<Relationships xmlns="http://schemas.openxmlformats.org/package/2006/relationships"><Relationship Id="rId8" Type="http://schemas.openxmlformats.org/officeDocument/2006/relationships/hyperlink" Target="https://www.flickr.com/photos/10816734@N03" TargetMode="External"/><Relationship Id="rId3" Type="http://schemas.openxmlformats.org/officeDocument/2006/relationships/hyperlink" Target="https://www.flickr.com/photos/27558040@N00/37008680066" TargetMode="External"/><Relationship Id="rId7" Type="http://schemas.openxmlformats.org/officeDocument/2006/relationships/hyperlink" Target="https://www.flickr.com/photos/10816734@N03/8205643801" TargetMode="External"/><Relationship Id="rId2" Type="http://schemas.openxmlformats.org/officeDocument/2006/relationships/notesSlide" Target="../notesSlides/notesSlide11.xml"/><Relationship Id="rId1" Type="http://schemas.openxmlformats.org/officeDocument/2006/relationships/slideLayout" Target="../slideLayouts/slideLayout3.xml"/><Relationship Id="rId6" Type="http://schemas.openxmlformats.org/officeDocument/2006/relationships/image" Target="../media/image15.jpg"/><Relationship Id="rId5" Type="http://schemas.openxmlformats.org/officeDocument/2006/relationships/hyperlink" Target="https://creativecommons.org/licenses/by-nc-nd/2.0/?ref=ccsearch&amp;atype=rich" TargetMode="External"/><Relationship Id="rId4" Type="http://schemas.openxmlformats.org/officeDocument/2006/relationships/hyperlink" Target="https://www.flickr.com/photos/27558040@N00" TargetMode="External"/><Relationship Id="rId9" Type="http://schemas.openxmlformats.org/officeDocument/2006/relationships/image" Target="../media/image16.jpg"/></Relationships>
</file>

<file path=ppt/slides/_rels/slide12.xml.rels><?xml version="1.0" encoding="UTF-8" standalone="yes"?>
<Relationships xmlns="http://schemas.openxmlformats.org/package/2006/relationships"><Relationship Id="rId8" Type="http://schemas.openxmlformats.org/officeDocument/2006/relationships/image" Target="../media/image19.png"/><Relationship Id="rId3" Type="http://schemas.openxmlformats.org/officeDocument/2006/relationships/hyperlink" Target="https://www.flickr.com/photos/90896682@N06/8264025043" TargetMode="External"/><Relationship Id="rId7" Type="http://schemas.openxmlformats.org/officeDocument/2006/relationships/image" Target="../media/image18.png"/><Relationship Id="rId2" Type="http://schemas.openxmlformats.org/officeDocument/2006/relationships/notesSlide" Target="../notesSlides/notesSlide12.xml"/><Relationship Id="rId1" Type="http://schemas.openxmlformats.org/officeDocument/2006/relationships/slideLayout" Target="../slideLayouts/slideLayout3.xml"/><Relationship Id="rId6" Type="http://schemas.openxmlformats.org/officeDocument/2006/relationships/image" Target="../media/image17.jpg"/><Relationship Id="rId5" Type="http://schemas.openxmlformats.org/officeDocument/2006/relationships/hyperlink" Target="https://creativecommons.org/licenses/by/2.0/?ref=ccsearch&amp;atype=rich" TargetMode="External"/><Relationship Id="rId4" Type="http://schemas.openxmlformats.org/officeDocument/2006/relationships/hyperlink" Target="https://www.flickr.com/photos/90896682@N06" TargetMode="Externa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hyperlink" Target="https://doi.org/10.1002/9781118459751.part1" TargetMode="External"/><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3" Type="http://schemas.openxmlformats.org/officeDocument/2006/relationships/hyperlink" Target="https://upload.wikimedia.org/wikipedia/commons/e/e8/Precipitation_longterm.gif" TargetMode="External"/><Relationship Id="rId2" Type="http://schemas.openxmlformats.org/officeDocument/2006/relationships/notesSlide" Target="../notesSlides/notesSlide15.xml"/><Relationship Id="rId1" Type="http://schemas.openxmlformats.org/officeDocument/2006/relationships/slideLayout" Target="../slideLayouts/slideLayout3.xml"/><Relationship Id="rId4" Type="http://schemas.openxmlformats.org/officeDocument/2006/relationships/image" Target="../media/image20.gif"/></Relationships>
</file>

<file path=ppt/slides/_rels/slide16.xml.rels><?xml version="1.0" encoding="UTF-8" standalone="yes"?>
<Relationships xmlns="http://schemas.openxmlformats.org/package/2006/relationships"><Relationship Id="rId3" Type="http://schemas.openxmlformats.org/officeDocument/2006/relationships/hyperlink" Target="https://commons.wikimedia.org/wiki/File:Surface_water_cycle.svg" TargetMode="External"/><Relationship Id="rId2" Type="http://schemas.openxmlformats.org/officeDocument/2006/relationships/notesSlide" Target="../notesSlides/notesSlide16.xml"/><Relationship Id="rId1" Type="http://schemas.openxmlformats.org/officeDocument/2006/relationships/slideLayout" Target="../slideLayouts/slideLayout3.xml"/><Relationship Id="rId4" Type="http://schemas.openxmlformats.org/officeDocument/2006/relationships/image" Target="../media/image21.png"/></Relationships>
</file>

<file path=ppt/slides/_rels/slide17.xml.rels><?xml version="1.0" encoding="UTF-8" standalone="yes"?>
<Relationships xmlns="http://schemas.openxmlformats.org/package/2006/relationships"><Relationship Id="rId3" Type="http://schemas.openxmlformats.org/officeDocument/2006/relationships/hyperlink" Target="https://commons.wikimedia.org/wiki/File:Surface_water_cycle.svg" TargetMode="External"/><Relationship Id="rId2" Type="http://schemas.openxmlformats.org/officeDocument/2006/relationships/notesSlide" Target="../notesSlides/notesSlide17.xml"/><Relationship Id="rId1" Type="http://schemas.openxmlformats.org/officeDocument/2006/relationships/slideLayout" Target="../slideLayouts/slideLayout3.xml"/><Relationship Id="rId5" Type="http://schemas.openxmlformats.org/officeDocument/2006/relationships/image" Target="../media/image22.png"/><Relationship Id="rId4" Type="http://schemas.openxmlformats.org/officeDocument/2006/relationships/image" Target="../media/image21.png"/></Relationships>
</file>

<file path=ppt/slides/_rels/slide18.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8.xml"/><Relationship Id="rId1" Type="http://schemas.openxmlformats.org/officeDocument/2006/relationships/slideLayout" Target="../slideLayouts/slideLayout3.xml"/><Relationship Id="rId5" Type="http://schemas.openxmlformats.org/officeDocument/2006/relationships/hyperlink" Target="http://www.fao.org/3/i2800e/i2800e.pdf" TargetMode="External"/><Relationship Id="rId4" Type="http://schemas.openxmlformats.org/officeDocument/2006/relationships/image" Target="../media/image24.png"/></Relationships>
</file>

<file path=ppt/slides/_rels/slide19.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notesSlide" Target="../notesSlides/notesSlide19.xml"/><Relationship Id="rId1" Type="http://schemas.openxmlformats.org/officeDocument/2006/relationships/slideLayout" Target="../slideLayouts/slideLayout3.xml"/><Relationship Id="rId4" Type="http://schemas.openxmlformats.org/officeDocument/2006/relationships/hyperlink" Target="http://www.fao.org/3/X0490E/x0490e0h.jpg" TargetMode="Externa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hyperlink" Target="http://www.fao.org/3/i2800e/i2800e.pdf" TargetMode="External"/><Relationship Id="rId2" Type="http://schemas.openxmlformats.org/officeDocument/2006/relationships/notesSlide" Target="../notesSlides/notesSlide20.xml"/><Relationship Id="rId1" Type="http://schemas.openxmlformats.org/officeDocument/2006/relationships/slideLayout" Target="../slideLayouts/slideLayout4.xml"/><Relationship Id="rId4" Type="http://schemas.openxmlformats.org/officeDocument/2006/relationships/hyperlink" Target="http://www.fao.org/3/x0490e/x0490e00.htm" TargetMode="External"/></Relationships>
</file>

<file path=ppt/slides/_rels/slide21.xml.rels><?xml version="1.0" encoding="UTF-8" standalone="yes"?>
<Relationships xmlns="http://schemas.openxmlformats.org/package/2006/relationships"><Relationship Id="rId3" Type="http://schemas.openxmlformats.org/officeDocument/2006/relationships/hyperlink" Target="https://www.flickr.com/photos/126394262@N02/36818298364" TargetMode="External"/><Relationship Id="rId2" Type="http://schemas.openxmlformats.org/officeDocument/2006/relationships/notesSlide" Target="../notesSlides/notesSlide21.xml"/><Relationship Id="rId1" Type="http://schemas.openxmlformats.org/officeDocument/2006/relationships/slideLayout" Target="../slideLayouts/slideLayout3.xml"/><Relationship Id="rId6" Type="http://schemas.openxmlformats.org/officeDocument/2006/relationships/image" Target="../media/image26.jpg"/><Relationship Id="rId5" Type="http://schemas.openxmlformats.org/officeDocument/2006/relationships/hyperlink" Target="https://creativecommons.org/licenses/by-nc-sa/2.0/?ref=ccsearch&amp;atype=rich" TargetMode="External"/><Relationship Id="rId4" Type="http://schemas.openxmlformats.org/officeDocument/2006/relationships/hyperlink" Target="https://www.flickr.com/photos/126394262@N02" TargetMode="External"/></Relationships>
</file>

<file path=ppt/slides/_rels/slide22.xml.rels><?xml version="1.0" encoding="UTF-8" standalone="yes"?>
<Relationships xmlns="http://schemas.openxmlformats.org/package/2006/relationships"><Relationship Id="rId3" Type="http://schemas.openxmlformats.org/officeDocument/2006/relationships/hyperlink" Target="https://commons.wikimedia.org/wiki/File:Natural_%26_impervious_cover_diagrams_EPA.jpg" TargetMode="External"/><Relationship Id="rId2" Type="http://schemas.openxmlformats.org/officeDocument/2006/relationships/notesSlide" Target="../notesSlides/notesSlide22.xml"/><Relationship Id="rId1" Type="http://schemas.openxmlformats.org/officeDocument/2006/relationships/slideLayout" Target="../slideLayouts/slideLayout3.xml"/><Relationship Id="rId4" Type="http://schemas.openxmlformats.org/officeDocument/2006/relationships/image" Target="../media/image27.jpg"/></Relationships>
</file>

<file path=ppt/slides/_rels/slide23.xml.rels><?xml version="1.0" encoding="UTF-8" standalone="yes"?>
<Relationships xmlns="http://schemas.openxmlformats.org/package/2006/relationships"><Relationship Id="rId3" Type="http://schemas.openxmlformats.org/officeDocument/2006/relationships/hyperlink" Target="https://commons.wikimedia.org/wiki/File:Groundwater_(aquifer,_aquitard,_3_type_wells).PNG" TargetMode="External"/><Relationship Id="rId2" Type="http://schemas.openxmlformats.org/officeDocument/2006/relationships/notesSlide" Target="../notesSlides/notesSlide23.xml"/><Relationship Id="rId1" Type="http://schemas.openxmlformats.org/officeDocument/2006/relationships/slideLayout" Target="../slideLayouts/slideLayout3.xml"/><Relationship Id="rId4" Type="http://schemas.openxmlformats.org/officeDocument/2006/relationships/image" Target="../media/image28.png"/></Relationships>
</file>

<file path=ppt/slides/_rels/slide24.xml.rels><?xml version="1.0" encoding="UTF-8" standalone="yes"?>
<Relationships xmlns="http://schemas.openxmlformats.org/package/2006/relationships"><Relationship Id="rId3" Type="http://schemas.openxmlformats.org/officeDocument/2006/relationships/hyperlink" Target="https://commons.wikimedia.org/wiki/File:Groundwater_(aquifer,_aquitard,_3_type_wells).PNG" TargetMode="External"/><Relationship Id="rId2" Type="http://schemas.openxmlformats.org/officeDocument/2006/relationships/notesSlide" Target="../notesSlides/notesSlide24.xml"/><Relationship Id="rId1" Type="http://schemas.openxmlformats.org/officeDocument/2006/relationships/slideLayout" Target="../slideLayouts/slideLayout3.xml"/><Relationship Id="rId4" Type="http://schemas.openxmlformats.org/officeDocument/2006/relationships/image" Target="../media/image28.png"/></Relationships>
</file>

<file path=ppt/slides/_rels/slide25.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notesSlide" Target="../notesSlides/notesSlide25.xml"/><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3" Type="http://schemas.openxmlformats.org/officeDocument/2006/relationships/hyperlink" Target="http://www.fao.org/3/i2800e/i2800e.pdf" TargetMode="External"/><Relationship Id="rId2" Type="http://schemas.openxmlformats.org/officeDocument/2006/relationships/notesSlide" Target="../notesSlides/notesSlide26.xml"/><Relationship Id="rId1" Type="http://schemas.openxmlformats.org/officeDocument/2006/relationships/slideLayout" Target="../slideLayouts/slideLayout4.xml"/><Relationship Id="rId4" Type="http://schemas.openxmlformats.org/officeDocument/2006/relationships/hyperlink" Target="http://www.fao.org/3/x0490e/x0490e00.htm" TargetMode="Externa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3.xml"/><Relationship Id="rId1" Type="http://schemas.openxmlformats.org/officeDocument/2006/relationships/slideLayout" Target="../slideLayouts/slideLayout3.xml"/><Relationship Id="rId6" Type="http://schemas.openxmlformats.org/officeDocument/2006/relationships/hyperlink" Target="https://creativecommons.org/licenses/by/2.0/?ref=ccsearch&amp;atype=rich" TargetMode="External"/><Relationship Id="rId5" Type="http://schemas.openxmlformats.org/officeDocument/2006/relationships/hyperlink" Target="https://www.flickr.com/photos/90896682@N06" TargetMode="External"/><Relationship Id="rId4" Type="http://schemas.openxmlformats.org/officeDocument/2006/relationships/hyperlink" Target="https://www.flickr.com/photos/90896682@N06/8265072146" TargetMode="External"/></Relationships>
</file>

<file path=ppt/slides/_rels/slide4.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4.xml"/><Relationship Id="rId1" Type="http://schemas.openxmlformats.org/officeDocument/2006/relationships/slideLayout" Target="../slideLayouts/slideLayout3.xml"/><Relationship Id="rId4" Type="http://schemas.openxmlformats.org/officeDocument/2006/relationships/hyperlink" Target="https://commons.wikimedia.org/wiki/File:Earth%27s_water_distribution.svg" TargetMode="External"/></Relationships>
</file>

<file path=ppt/slides/_rels/slide5.xml.rels><?xml version="1.0" encoding="UTF-8" standalone="yes"?>
<Relationships xmlns="http://schemas.openxmlformats.org/package/2006/relationships"><Relationship Id="rId8" Type="http://schemas.openxmlformats.org/officeDocument/2006/relationships/hyperlink" Target="https://www.flickr.com/photos/86712369@N00" TargetMode="External"/><Relationship Id="rId3" Type="http://schemas.openxmlformats.org/officeDocument/2006/relationships/image" Target="../media/image8.jpg"/><Relationship Id="rId7" Type="http://schemas.openxmlformats.org/officeDocument/2006/relationships/hyperlink" Target="https://www.flickr.com/photos/86712369@N00/3968501074" TargetMode="External"/><Relationship Id="rId2" Type="http://schemas.openxmlformats.org/officeDocument/2006/relationships/notesSlide" Target="../notesSlides/notesSlide5.xml"/><Relationship Id="rId1" Type="http://schemas.openxmlformats.org/officeDocument/2006/relationships/slideLayout" Target="../slideLayouts/slideLayout3.xml"/><Relationship Id="rId6" Type="http://schemas.openxmlformats.org/officeDocument/2006/relationships/hyperlink" Target="https://creativecommons.org/licenses/by-nc-nd/2.0/?ref=ccsearch&amp;atype=rich" TargetMode="External"/><Relationship Id="rId5" Type="http://schemas.openxmlformats.org/officeDocument/2006/relationships/hyperlink" Target="https://www.flickr.com/photos/61545321@N06" TargetMode="External"/><Relationship Id="rId10" Type="http://schemas.openxmlformats.org/officeDocument/2006/relationships/image" Target="../media/image9.jpg"/><Relationship Id="rId4" Type="http://schemas.openxmlformats.org/officeDocument/2006/relationships/hyperlink" Target="https://www.flickr.com/photos/61545321@N06/12602047103" TargetMode="External"/><Relationship Id="rId9" Type="http://schemas.openxmlformats.org/officeDocument/2006/relationships/hyperlink" Target="https://creativecommons.org/licenses/by-nc-sa/2.0/?ref=ccsearch&amp;atype=rich" TargetMode="External"/></Relationships>
</file>

<file path=ppt/slides/_rels/slide6.xml.rels><?xml version="1.0" encoding="UTF-8" standalone="yes"?>
<Relationships xmlns="http://schemas.openxmlformats.org/package/2006/relationships"><Relationship Id="rId3" Type="http://schemas.openxmlformats.org/officeDocument/2006/relationships/hyperlink" Target="https://www.flickr.com/photos/148768555@N05/32363080415" TargetMode="External"/><Relationship Id="rId2" Type="http://schemas.openxmlformats.org/officeDocument/2006/relationships/notesSlide" Target="../notesSlides/notesSlide6.xml"/><Relationship Id="rId1" Type="http://schemas.openxmlformats.org/officeDocument/2006/relationships/slideLayout" Target="../slideLayouts/slideLayout3.xml"/><Relationship Id="rId6" Type="http://schemas.openxmlformats.org/officeDocument/2006/relationships/image" Target="../media/image10.jpg"/><Relationship Id="rId5" Type="http://schemas.openxmlformats.org/officeDocument/2006/relationships/hyperlink" Target="https://creativecommons.org/licenses/by-nc-sa/2.0/?ref=ccsearch&amp;atype=rich" TargetMode="External"/><Relationship Id="rId4" Type="http://schemas.openxmlformats.org/officeDocument/2006/relationships/hyperlink" Target="https://www.flickr.com/photos/148768555@N05" TargetMode="External"/></Relationships>
</file>

<file path=ppt/slides/_rels/slide7.xml.rels><?xml version="1.0" encoding="UTF-8" standalone="yes"?>
<Relationships xmlns="http://schemas.openxmlformats.org/package/2006/relationships"><Relationship Id="rId8" Type="http://schemas.openxmlformats.org/officeDocument/2006/relationships/hyperlink" Target="https://www.flickr.com/photos/18535671@N00/6735846777" TargetMode="External"/><Relationship Id="rId3" Type="http://schemas.openxmlformats.org/officeDocument/2006/relationships/hyperlink" Target="https://www.flickr.com/photos/10816734@N03/8206741606" TargetMode="External"/><Relationship Id="rId7" Type="http://schemas.openxmlformats.org/officeDocument/2006/relationships/image" Target="../media/image12.jpg"/><Relationship Id="rId2" Type="http://schemas.openxmlformats.org/officeDocument/2006/relationships/notesSlide" Target="../notesSlides/notesSlide7.xml"/><Relationship Id="rId1" Type="http://schemas.openxmlformats.org/officeDocument/2006/relationships/slideLayout" Target="../slideLayouts/slideLayout3.xml"/><Relationship Id="rId6" Type="http://schemas.openxmlformats.org/officeDocument/2006/relationships/image" Target="../media/image11.jpg"/><Relationship Id="rId5" Type="http://schemas.openxmlformats.org/officeDocument/2006/relationships/hyperlink" Target="https://creativecommons.org/licenses/by-nc-nd/2.0/?ref=ccsearch&amp;atype=rich" TargetMode="External"/><Relationship Id="rId10" Type="http://schemas.openxmlformats.org/officeDocument/2006/relationships/hyperlink" Target="https://creativecommons.org/licenses/by-nd/2.0/?ref=ccsearch&amp;atype=rich" TargetMode="External"/><Relationship Id="rId4" Type="http://schemas.openxmlformats.org/officeDocument/2006/relationships/hyperlink" Target="https://www.flickr.com/photos/10816734@N03" TargetMode="External"/><Relationship Id="rId9" Type="http://schemas.openxmlformats.org/officeDocument/2006/relationships/hyperlink" Target="https://www.flickr.com/photos/18535671@N00" TargetMode="External"/></Relationships>
</file>

<file path=ppt/slides/_rels/slide8.xml.rels><?xml version="1.0" encoding="UTF-8" standalone="yes"?>
<Relationships xmlns="http://schemas.openxmlformats.org/package/2006/relationships"><Relationship Id="rId3" Type="http://schemas.openxmlformats.org/officeDocument/2006/relationships/hyperlink" Target="https://doi.org/10.1016/B978-012370626-3.00010-7" TargetMode="External"/><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hyperlink" Target="https://www.flickr.com/photos/50534569@N00/1206975922" TargetMode="External"/><Relationship Id="rId2" Type="http://schemas.openxmlformats.org/officeDocument/2006/relationships/notesSlide" Target="../notesSlides/notesSlide9.xml"/><Relationship Id="rId1" Type="http://schemas.openxmlformats.org/officeDocument/2006/relationships/slideLayout" Target="../slideLayouts/slideLayout3.xml"/><Relationship Id="rId6" Type="http://schemas.openxmlformats.org/officeDocument/2006/relationships/image" Target="../media/image13.jpg"/><Relationship Id="rId5" Type="http://schemas.openxmlformats.org/officeDocument/2006/relationships/hyperlink" Target="https://creativecommons.org/licenses/by-nc-nd/2.0/?ref=ccsearch&amp;atype=rich" TargetMode="External"/><Relationship Id="rId4" Type="http://schemas.openxmlformats.org/officeDocument/2006/relationships/hyperlink" Target="https://www.flickr.com/photos/50534569@N00"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77"/>
        <p:cNvGrpSpPr/>
        <p:nvPr/>
      </p:nvGrpSpPr>
      <p:grpSpPr>
        <a:xfrm>
          <a:off x="0" y="0"/>
          <a:ext cx="0" cy="0"/>
          <a:chOff x="0" y="0"/>
          <a:chExt cx="0" cy="0"/>
        </a:xfrm>
      </p:grpSpPr>
      <p:sp>
        <p:nvSpPr>
          <p:cNvPr id="78" name="Google Shape;78;p1"/>
          <p:cNvSpPr txBox="1">
            <a:spLocks noGrp="1"/>
          </p:cNvSpPr>
          <p:nvPr>
            <p:ph type="subTitle" idx="1"/>
          </p:nvPr>
        </p:nvSpPr>
        <p:spPr>
          <a:xfrm>
            <a:off x="681604" y="4072333"/>
            <a:ext cx="2846121" cy="361323"/>
          </a:xfrm>
          <a:prstGeom prst="rect">
            <a:avLst/>
          </a:prstGeom>
          <a:noFill/>
          <a:ln>
            <a:noFill/>
          </a:ln>
        </p:spPr>
        <p:txBody>
          <a:bodyPr spcFirstLastPara="1" wrap="square" lIns="91425" tIns="45700" rIns="91425" bIns="45700" anchor="b" anchorCtr="0">
            <a:normAutofit lnSpcReduction="10000"/>
          </a:bodyPr>
          <a:lstStyle/>
          <a:p>
            <a:pPr marL="0" lvl="0" indent="0" algn="l" rtl="0">
              <a:lnSpc>
                <a:spcPct val="100000"/>
              </a:lnSpc>
              <a:spcBef>
                <a:spcPts val="0"/>
              </a:spcBef>
              <a:spcAft>
                <a:spcPts val="0"/>
              </a:spcAft>
              <a:buClr>
                <a:schemeClr val="dk1"/>
              </a:buClr>
              <a:buSzPts val="1800"/>
              <a:buNone/>
            </a:pPr>
            <a:r>
              <a:rPr lang="en-US" dirty="0" err="1"/>
              <a:t>Introdução</a:t>
            </a:r>
            <a:r>
              <a:rPr lang="en-US" dirty="0"/>
              <a:t> </a:t>
            </a:r>
            <a:r>
              <a:rPr lang="en-US" dirty="0" err="1"/>
              <a:t>ao</a:t>
            </a:r>
            <a:r>
              <a:rPr lang="en-US" dirty="0"/>
              <a:t> CLEWs</a:t>
            </a:r>
            <a:endParaRPr dirty="0"/>
          </a:p>
        </p:txBody>
      </p:sp>
      <p:sp>
        <p:nvSpPr>
          <p:cNvPr id="79" name="Google Shape;79;p1"/>
          <p:cNvSpPr txBox="1">
            <a:spLocks noGrp="1"/>
          </p:cNvSpPr>
          <p:nvPr>
            <p:ph type="ctrTitle"/>
          </p:nvPr>
        </p:nvSpPr>
        <p:spPr>
          <a:xfrm>
            <a:off x="651352" y="4301318"/>
            <a:ext cx="6663847" cy="1948751"/>
          </a:xfrm>
          <a:prstGeom prst="rect">
            <a:avLst/>
          </a:prstGeom>
          <a:noFill/>
          <a:ln>
            <a:noFill/>
          </a:ln>
        </p:spPr>
        <p:txBody>
          <a:bodyPr spcFirstLastPara="1" wrap="square" lIns="91425" tIns="45700" rIns="91425" bIns="45700" anchor="b" anchorCtr="0">
            <a:normAutofit/>
          </a:bodyPr>
          <a:lstStyle/>
          <a:p>
            <a:pPr marL="0" lvl="0" indent="0" algn="l" rtl="0">
              <a:lnSpc>
                <a:spcPct val="90000"/>
              </a:lnSpc>
              <a:spcBef>
                <a:spcPts val="0"/>
              </a:spcBef>
              <a:spcAft>
                <a:spcPts val="0"/>
              </a:spcAft>
              <a:buClr>
                <a:schemeClr val="lt1"/>
              </a:buClr>
              <a:buSzPts val="4000"/>
              <a:buFont typeface="Open Sans ExtraBold"/>
              <a:buNone/>
            </a:pPr>
            <a:r>
              <a:rPr lang="en-US" dirty="0">
                <a:solidFill>
                  <a:schemeClr val="lt1"/>
                </a:solidFill>
                <a:latin typeface="Open Sans ExtraBold"/>
                <a:ea typeface="Open Sans ExtraBold"/>
                <a:cs typeface="Open Sans ExtraBold"/>
                <a:sym typeface="Open Sans ExtraBold"/>
              </a:rPr>
              <a:t>AULA 7</a:t>
            </a:r>
            <a:br>
              <a:rPr lang="en-US" dirty="0"/>
            </a:br>
            <a:r>
              <a:rPr lang="en-US" dirty="0">
                <a:latin typeface="Open Sans ExtraBold"/>
                <a:ea typeface="Open Sans ExtraBold"/>
                <a:cs typeface="Open Sans ExtraBold"/>
                <a:sym typeface="Open Sans ExtraBold"/>
              </a:rPr>
              <a:t>O SISTEMA</a:t>
            </a:r>
            <a:br>
              <a:rPr lang="en-US" dirty="0">
                <a:latin typeface="Open Sans ExtraBold"/>
                <a:ea typeface="Open Sans ExtraBold"/>
                <a:cs typeface="Open Sans ExtraBold"/>
                <a:sym typeface="Open Sans ExtraBold"/>
              </a:rPr>
            </a:br>
            <a:r>
              <a:rPr lang="en-US" dirty="0">
                <a:latin typeface="Open Sans ExtraBold"/>
                <a:ea typeface="Open Sans ExtraBold"/>
                <a:cs typeface="Open Sans ExtraBold"/>
                <a:sym typeface="Open Sans ExtraBold"/>
              </a:rPr>
              <a:t>HÍDRICO</a:t>
            </a:r>
            <a:endParaRPr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69"/>
        <p:cNvGrpSpPr/>
        <p:nvPr/>
      </p:nvGrpSpPr>
      <p:grpSpPr>
        <a:xfrm>
          <a:off x="0" y="0"/>
          <a:ext cx="0" cy="0"/>
          <a:chOff x="0" y="0"/>
          <a:chExt cx="0" cy="0"/>
        </a:xfrm>
      </p:grpSpPr>
      <p:sp>
        <p:nvSpPr>
          <p:cNvPr id="170" name="Google Shape;170;p10"/>
          <p:cNvSpPr txBox="1">
            <a:spLocks noGrp="1"/>
          </p:cNvSpPr>
          <p:nvPr>
            <p:ph type="title"/>
          </p:nvPr>
        </p:nvSpPr>
        <p:spPr>
          <a:xfrm>
            <a:off x="663576" y="1103195"/>
            <a:ext cx="10271124" cy="1325563"/>
          </a:xfrm>
          <a:prstGeom prst="rect">
            <a:avLst/>
          </a:prstGeom>
          <a:noFill/>
          <a:ln>
            <a:noFill/>
          </a:ln>
        </p:spPr>
        <p:txBody>
          <a:bodyPr spcFirstLastPara="1" wrap="square" lIns="91425" tIns="45700" rIns="91425" bIns="45700" anchor="b" anchorCtr="0">
            <a:noAutofit/>
          </a:bodyPr>
          <a:lstStyle/>
          <a:p>
            <a:pPr marL="0" lvl="0" indent="0" algn="l" rtl="0">
              <a:lnSpc>
                <a:spcPct val="90000"/>
              </a:lnSpc>
              <a:spcBef>
                <a:spcPts val="0"/>
              </a:spcBef>
              <a:spcAft>
                <a:spcPts val="0"/>
              </a:spcAft>
              <a:buClr>
                <a:schemeClr val="dk1"/>
              </a:buClr>
              <a:buSzPct val="100000"/>
              <a:buFont typeface="Open Sans"/>
              <a:buNone/>
            </a:pPr>
            <a:r>
              <a:rPr lang="en-US" dirty="0"/>
              <a:t>7.2 </a:t>
            </a:r>
            <a:r>
              <a:rPr lang="en-US" dirty="0" err="1"/>
              <a:t>Bacia</a:t>
            </a:r>
            <a:r>
              <a:rPr lang="en-US" dirty="0"/>
              <a:t> </a:t>
            </a:r>
            <a:r>
              <a:rPr lang="en-US" dirty="0" err="1"/>
              <a:t>hidrográfica</a:t>
            </a:r>
            <a:r>
              <a:rPr lang="en-US" dirty="0"/>
              <a:t> e </a:t>
            </a:r>
            <a:r>
              <a:rPr lang="en-US" dirty="0" err="1"/>
              <a:t>seu</a:t>
            </a:r>
            <a:r>
              <a:rPr lang="en-US" dirty="0"/>
              <a:t> </a:t>
            </a:r>
            <a:r>
              <a:rPr lang="en-US" dirty="0" err="1"/>
              <a:t>gerenciamento</a:t>
            </a:r>
            <a:br>
              <a:rPr lang="en-US" dirty="0"/>
            </a:br>
            <a:endParaRPr dirty="0"/>
          </a:p>
        </p:txBody>
      </p:sp>
      <p:sp>
        <p:nvSpPr>
          <p:cNvPr id="171" name="Google Shape;171;p10"/>
          <p:cNvSpPr txBox="1">
            <a:spLocks noGrp="1"/>
          </p:cNvSpPr>
          <p:nvPr>
            <p:ph type="sldNum" idx="12"/>
          </p:nvPr>
        </p:nvSpPr>
        <p:spPr>
          <a:xfrm>
            <a:off x="11738529" y="6457571"/>
            <a:ext cx="453471" cy="365125"/>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None/>
            </a:pPr>
            <a:fld id="{00000000-1234-1234-1234-123412341234}" type="slidenum">
              <a:rPr lang="en-US"/>
              <a:t>10</a:t>
            </a:fld>
            <a:endParaRPr/>
          </a:p>
        </p:txBody>
      </p:sp>
      <p:sp>
        <p:nvSpPr>
          <p:cNvPr id="172" name="Google Shape;172;p10"/>
          <p:cNvSpPr txBox="1"/>
          <p:nvPr/>
        </p:nvSpPr>
        <p:spPr>
          <a:xfrm>
            <a:off x="8250886" y="5129139"/>
            <a:ext cx="3062506" cy="540930"/>
          </a:xfrm>
          <a:prstGeom prst="rect">
            <a:avLst/>
          </a:prstGeom>
          <a:noFill/>
          <a:ln>
            <a:noFill/>
          </a:ln>
        </p:spPr>
        <p:txBody>
          <a:bodyPr spcFirstLastPara="1" wrap="square" lIns="91425" tIns="45700" rIns="91425" bIns="45700" anchor="b" anchorCtr="0">
            <a:noAutofit/>
          </a:bodyPr>
          <a:lstStyle/>
          <a:p>
            <a:pPr marL="0" marR="0" lvl="0" indent="0" algn="l" rtl="0">
              <a:lnSpc>
                <a:spcPct val="100000"/>
              </a:lnSpc>
              <a:spcBef>
                <a:spcPts val="0"/>
              </a:spcBef>
              <a:spcAft>
                <a:spcPts val="0"/>
              </a:spcAft>
              <a:buClr>
                <a:schemeClr val="dk1"/>
              </a:buClr>
              <a:buSzPts val="1000"/>
              <a:buFont typeface="Open Sans"/>
              <a:buNone/>
            </a:pPr>
            <a:r>
              <a:rPr lang="en-US" sz="1000" b="0" i="0" u="none" strike="noStrike" cap="none">
                <a:solidFill>
                  <a:schemeClr val="dk1"/>
                </a:solidFill>
                <a:latin typeface="Open Sans"/>
                <a:ea typeface="Open Sans"/>
                <a:cs typeface="Open Sans"/>
                <a:sym typeface="Open Sans"/>
              </a:rPr>
              <a:t>Fonte da foto:  </a:t>
            </a:r>
            <a:r>
              <a:rPr lang="en-US" sz="1000" b="0" i="0" u="sng" strike="noStrike" cap="none">
                <a:solidFill>
                  <a:schemeClr val="dk1"/>
                </a:solidFill>
                <a:latin typeface="Open Sans"/>
                <a:ea typeface="Open Sans"/>
                <a:cs typeface="Open Sans"/>
                <a:sym typeface="Open Sans"/>
                <a:hlinkClick r:id="rId3">
                  <a:extLst>
                    <a:ext uri="{A12FA001-AC4F-418D-AE19-62706E023703}">
                      <ahyp:hlinkClr xmlns:ahyp="http://schemas.microsoft.com/office/drawing/2018/hyperlinkcolor" val="tx"/>
                    </a:ext>
                  </a:extLst>
                </a:hlinkClick>
              </a:rPr>
              <a:t>"Real-Time Water Management in the Rockies" (Gerenciamento de Água em Tempo Real nas Montanhas Rochosas</a:t>
            </a:r>
            <a:r>
              <a:rPr lang="en-US" sz="1000" b="0" i="0" u="none" strike="noStrike" cap="none">
                <a:solidFill>
                  <a:schemeClr val="dk1"/>
                </a:solidFill>
                <a:latin typeface="Open Sans"/>
                <a:ea typeface="Open Sans"/>
                <a:cs typeface="Open Sans"/>
                <a:sym typeface="Open Sans"/>
              </a:rPr>
              <a:t>) por </a:t>
            </a:r>
            <a:r>
              <a:rPr lang="en-US" sz="1000" b="0" i="0" u="sng" strike="noStrike" cap="none">
                <a:solidFill>
                  <a:schemeClr val="dk1"/>
                </a:solidFill>
                <a:latin typeface="Open Sans"/>
                <a:ea typeface="Open Sans"/>
                <a:cs typeface="Open Sans"/>
                <a:sym typeface="Open Sans"/>
                <a:hlinkClick r:id="rId4">
                  <a:extLst>
                    <a:ext uri="{A12FA001-AC4F-418D-AE19-62706E023703}">
                      <ahyp:hlinkClr xmlns:ahyp="http://schemas.microsoft.com/office/drawing/2018/hyperlinkcolor" val="tx"/>
                    </a:ext>
                  </a:extLst>
                </a:hlinkClick>
              </a:rPr>
              <a:t>NASA/Thaddeus Cesari; </a:t>
            </a:r>
            <a:r>
              <a:rPr lang="en-US" sz="1000" b="0" i="0" u="none" strike="noStrike" cap="none">
                <a:solidFill>
                  <a:schemeClr val="dk1"/>
                </a:solidFill>
                <a:latin typeface="Open Sans"/>
                <a:ea typeface="Open Sans"/>
                <a:cs typeface="Open Sans"/>
                <a:sym typeface="Open Sans"/>
              </a:rPr>
              <a:t>está licenciado sob </a:t>
            </a:r>
            <a:r>
              <a:rPr lang="en-US" sz="1000" b="0" i="0" u="sng" strike="noStrike" cap="none">
                <a:solidFill>
                  <a:schemeClr val="dk1"/>
                </a:solidFill>
                <a:latin typeface="Open Sans"/>
                <a:ea typeface="Open Sans"/>
                <a:cs typeface="Open Sans"/>
                <a:sym typeface="Open Sans"/>
                <a:hlinkClick r:id="rId5">
                  <a:extLst>
                    <a:ext uri="{A12FA001-AC4F-418D-AE19-62706E023703}">
                      <ahyp:hlinkClr xmlns:ahyp="http://schemas.microsoft.com/office/drawing/2018/hyperlinkcolor" val="tx"/>
                    </a:ext>
                  </a:extLst>
                </a:hlinkClick>
              </a:rPr>
              <a:t>CC BY 2.</a:t>
            </a:r>
            <a:r>
              <a:rPr lang="en-US" sz="1000" b="0" i="0" u="none" strike="noStrike" cap="none">
                <a:solidFill>
                  <a:schemeClr val="dk1"/>
                </a:solidFill>
                <a:latin typeface="Open Sans"/>
                <a:ea typeface="Open Sans"/>
                <a:cs typeface="Open Sans"/>
                <a:sym typeface="Open Sans"/>
              </a:rPr>
              <a:t>0 </a:t>
            </a:r>
            <a:endParaRPr sz="1000" b="0" i="0" u="none" strike="noStrike" cap="none">
              <a:solidFill>
                <a:schemeClr val="dk1"/>
              </a:solidFill>
              <a:latin typeface="Open Sans"/>
              <a:ea typeface="Open Sans"/>
              <a:cs typeface="Open Sans"/>
              <a:sym typeface="Open Sans"/>
            </a:endParaRPr>
          </a:p>
        </p:txBody>
      </p:sp>
      <p:sp>
        <p:nvSpPr>
          <p:cNvPr id="173" name="Google Shape;173;p10"/>
          <p:cNvSpPr txBox="1">
            <a:spLocks noGrp="1"/>
          </p:cNvSpPr>
          <p:nvPr>
            <p:ph type="body" idx="6"/>
          </p:nvPr>
        </p:nvSpPr>
        <p:spPr>
          <a:xfrm>
            <a:off x="663576" y="1869317"/>
            <a:ext cx="7159625" cy="472256"/>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Clr>
                <a:srgbClr val="9CC2E5"/>
              </a:buClr>
              <a:buSzPts val="2000"/>
              <a:buFont typeface="Open Sans SemiBold"/>
              <a:buNone/>
            </a:pPr>
            <a:r>
              <a:rPr lang="en-US" dirty="0"/>
              <a:t>O que </a:t>
            </a:r>
            <a:r>
              <a:rPr lang="en-US" dirty="0" err="1"/>
              <a:t>é</a:t>
            </a:r>
            <a:r>
              <a:rPr lang="en-US" dirty="0"/>
              <a:t> um </a:t>
            </a:r>
            <a:r>
              <a:rPr lang="en-US" dirty="0" err="1"/>
              <a:t>gerenciamento</a:t>
            </a:r>
            <a:r>
              <a:rPr lang="en-US" dirty="0"/>
              <a:t> de </a:t>
            </a:r>
            <a:r>
              <a:rPr lang="en-US" dirty="0" err="1"/>
              <a:t>bacias</a:t>
            </a:r>
            <a:r>
              <a:rPr lang="en-US" dirty="0"/>
              <a:t> </a:t>
            </a:r>
            <a:r>
              <a:rPr lang="en-US" dirty="0" err="1"/>
              <a:t>hidrográficas</a:t>
            </a:r>
            <a:r>
              <a:rPr lang="en-US" dirty="0"/>
              <a:t>?</a:t>
            </a:r>
            <a:endParaRPr dirty="0"/>
          </a:p>
        </p:txBody>
      </p:sp>
      <p:sp>
        <p:nvSpPr>
          <p:cNvPr id="174" name="Google Shape;174;p10"/>
          <p:cNvSpPr txBox="1">
            <a:spLocks noGrp="1"/>
          </p:cNvSpPr>
          <p:nvPr>
            <p:ph type="body" idx="7"/>
          </p:nvPr>
        </p:nvSpPr>
        <p:spPr>
          <a:xfrm>
            <a:off x="663576" y="2063745"/>
            <a:ext cx="7687636" cy="4732682"/>
          </a:xfrm>
          <a:prstGeom prst="rect">
            <a:avLst/>
          </a:prstGeom>
          <a:noFill/>
          <a:ln>
            <a:noFill/>
          </a:ln>
        </p:spPr>
        <p:txBody>
          <a:bodyPr spcFirstLastPara="1" wrap="square" lIns="91425" tIns="45700" rIns="91425" bIns="45700" anchor="b" anchorCtr="0">
            <a:noAutofit/>
          </a:bodyPr>
          <a:lstStyle/>
          <a:p>
            <a:pPr marL="285750" lvl="0" indent="-285750" algn="l" rtl="0">
              <a:lnSpc>
                <a:spcPct val="100000"/>
              </a:lnSpc>
              <a:spcBef>
                <a:spcPts val="0"/>
              </a:spcBef>
              <a:spcAft>
                <a:spcPts val="0"/>
              </a:spcAft>
              <a:buClr>
                <a:srgbClr val="1D1C1D"/>
              </a:buClr>
              <a:buSzPts val="1800"/>
              <a:buFont typeface="Arial"/>
              <a:buChar char="•"/>
            </a:pPr>
            <a:r>
              <a:rPr lang="en-US" sz="1800" dirty="0"/>
              <a:t>O </a:t>
            </a:r>
            <a:r>
              <a:rPr lang="en-US" sz="1800" dirty="0" err="1"/>
              <a:t>gerenciamento</a:t>
            </a:r>
            <a:r>
              <a:rPr lang="en-US" sz="1800" dirty="0"/>
              <a:t> de </a:t>
            </a:r>
            <a:r>
              <a:rPr lang="en-US" sz="1800" dirty="0" err="1"/>
              <a:t>bacias</a:t>
            </a:r>
            <a:r>
              <a:rPr lang="en-US" sz="1800" dirty="0"/>
              <a:t> </a:t>
            </a:r>
            <a:r>
              <a:rPr lang="en-US" sz="1800" dirty="0" err="1"/>
              <a:t>hidrográficas</a:t>
            </a:r>
            <a:r>
              <a:rPr lang="en-US" sz="1800" dirty="0"/>
              <a:t> </a:t>
            </a:r>
            <a:r>
              <a:rPr lang="en-US" sz="1800" dirty="0" err="1"/>
              <a:t>é</a:t>
            </a:r>
            <a:r>
              <a:rPr lang="en-US" sz="1800" dirty="0"/>
              <a:t> </a:t>
            </a:r>
            <a:r>
              <a:rPr lang="en-US" sz="1800" dirty="0" err="1"/>
              <a:t>definido</a:t>
            </a:r>
            <a:r>
              <a:rPr lang="en-US" sz="1800" dirty="0"/>
              <a:t> </a:t>
            </a:r>
            <a:r>
              <a:rPr lang="en-US" sz="1800" dirty="0" err="1"/>
              <a:t>como</a:t>
            </a:r>
            <a:r>
              <a:rPr lang="en-US" sz="1800" dirty="0"/>
              <a:t> </a:t>
            </a:r>
            <a:r>
              <a:rPr lang="en-US" sz="1800" dirty="0" err="1"/>
              <a:t>qualquer</a:t>
            </a:r>
            <a:r>
              <a:rPr lang="en-US" sz="1800" dirty="0"/>
              <a:t> </a:t>
            </a:r>
            <a:r>
              <a:rPr lang="en-US" sz="1800" dirty="0" err="1"/>
              <a:t>ação</a:t>
            </a:r>
            <a:r>
              <a:rPr lang="en-US" sz="1800" dirty="0"/>
              <a:t> </a:t>
            </a:r>
            <a:r>
              <a:rPr lang="en-US" sz="1800" dirty="0" err="1"/>
              <a:t>humana</a:t>
            </a:r>
            <a:r>
              <a:rPr lang="en-US" sz="1800" dirty="0"/>
              <a:t> </a:t>
            </a:r>
            <a:r>
              <a:rPr lang="en-US" sz="1800" dirty="0" err="1"/>
              <a:t>destinada</a:t>
            </a:r>
            <a:r>
              <a:rPr lang="en-US" sz="1800" dirty="0"/>
              <a:t> a </a:t>
            </a:r>
            <a:r>
              <a:rPr lang="en-US" sz="1800" dirty="0" err="1"/>
              <a:t>garantir</a:t>
            </a:r>
            <a:r>
              <a:rPr lang="en-US" sz="1800" dirty="0"/>
              <a:t> o </a:t>
            </a:r>
            <a:r>
              <a:rPr lang="en-US" sz="1800" dirty="0" err="1"/>
              <a:t>uso</a:t>
            </a:r>
            <a:r>
              <a:rPr lang="en-US" sz="1800" dirty="0"/>
              <a:t> </a:t>
            </a:r>
            <a:r>
              <a:rPr lang="en-US" sz="1800" dirty="0" err="1"/>
              <a:t>sustentável</a:t>
            </a:r>
            <a:r>
              <a:rPr lang="en-US" sz="1800" dirty="0"/>
              <a:t> dos </a:t>
            </a:r>
            <a:r>
              <a:rPr lang="en-US" sz="1800" dirty="0" err="1"/>
              <a:t>recursos</a:t>
            </a:r>
            <a:r>
              <a:rPr lang="en-US" sz="1800" dirty="0"/>
              <a:t> </a:t>
            </a:r>
            <a:r>
              <a:rPr lang="en-US" sz="1800" dirty="0" err="1"/>
              <a:t>naturais</a:t>
            </a:r>
            <a:r>
              <a:rPr lang="en-US" sz="1800" dirty="0"/>
              <a:t> </a:t>
            </a:r>
            <a:r>
              <a:rPr lang="en-US" sz="1800" dirty="0" err="1"/>
              <a:t>em</a:t>
            </a:r>
            <a:r>
              <a:rPr lang="en-US" sz="1800" dirty="0"/>
              <a:t> </a:t>
            </a:r>
            <a:r>
              <a:rPr lang="en-US" sz="1800" dirty="0" err="1"/>
              <a:t>uma</a:t>
            </a:r>
            <a:r>
              <a:rPr lang="en-US" sz="1800" dirty="0"/>
              <a:t> </a:t>
            </a:r>
            <a:r>
              <a:rPr lang="en-US" sz="1800" dirty="0" err="1"/>
              <a:t>bacia</a:t>
            </a:r>
            <a:r>
              <a:rPr lang="en-US" sz="1800" dirty="0"/>
              <a:t> </a:t>
            </a:r>
            <a:r>
              <a:rPr lang="en-US" sz="1800" dirty="0" err="1"/>
              <a:t>hidrográfica</a:t>
            </a:r>
            <a:endParaRPr sz="1800" dirty="0"/>
          </a:p>
          <a:p>
            <a:pPr marL="285750" lvl="0" indent="-285750" algn="l" rtl="0">
              <a:lnSpc>
                <a:spcPct val="100000"/>
              </a:lnSpc>
              <a:spcBef>
                <a:spcPts val="1200"/>
              </a:spcBef>
              <a:spcAft>
                <a:spcPts val="0"/>
              </a:spcAft>
              <a:buClr>
                <a:srgbClr val="1D1C1D"/>
              </a:buClr>
              <a:buSzPts val="1800"/>
              <a:buFont typeface="Arial"/>
              <a:buChar char="•"/>
            </a:pPr>
            <a:r>
              <a:rPr lang="en-US" sz="1800" dirty="0">
                <a:latin typeface="Open Sans"/>
                <a:ea typeface="Open Sans"/>
                <a:cs typeface="Open Sans"/>
                <a:sym typeface="Open Sans"/>
              </a:rPr>
              <a:t>As </a:t>
            </a:r>
            <a:r>
              <a:rPr lang="en-US" sz="1800" dirty="0" err="1">
                <a:latin typeface="Open Sans"/>
                <a:ea typeface="Open Sans"/>
                <a:cs typeface="Open Sans"/>
                <a:sym typeface="Open Sans"/>
              </a:rPr>
              <a:t>origens</a:t>
            </a:r>
            <a:r>
              <a:rPr lang="en-US" sz="1800" dirty="0">
                <a:latin typeface="Open Sans"/>
                <a:ea typeface="Open Sans"/>
                <a:cs typeface="Open Sans"/>
                <a:sym typeface="Open Sans"/>
              </a:rPr>
              <a:t> do </a:t>
            </a:r>
            <a:r>
              <a:rPr lang="en-US" sz="1800" dirty="0" err="1">
                <a:latin typeface="Open Sans"/>
                <a:ea typeface="Open Sans"/>
                <a:cs typeface="Open Sans"/>
                <a:sym typeface="Open Sans"/>
              </a:rPr>
              <a:t>gerenciamento</a:t>
            </a:r>
            <a:r>
              <a:rPr lang="en-US" sz="1800" dirty="0">
                <a:latin typeface="Open Sans"/>
                <a:ea typeface="Open Sans"/>
                <a:cs typeface="Open Sans"/>
                <a:sym typeface="Open Sans"/>
              </a:rPr>
              <a:t> de </a:t>
            </a:r>
            <a:r>
              <a:rPr lang="en-US" sz="1800" dirty="0" err="1">
                <a:latin typeface="Open Sans"/>
                <a:ea typeface="Open Sans"/>
                <a:cs typeface="Open Sans"/>
                <a:sym typeface="Open Sans"/>
              </a:rPr>
              <a:t>bacias</a:t>
            </a:r>
            <a:r>
              <a:rPr lang="en-US" sz="1800" dirty="0">
                <a:latin typeface="Open Sans"/>
                <a:ea typeface="Open Sans"/>
                <a:cs typeface="Open Sans"/>
                <a:sym typeface="Open Sans"/>
              </a:rPr>
              <a:t> </a:t>
            </a:r>
            <a:r>
              <a:rPr lang="en-US" sz="1800" dirty="0" err="1">
                <a:latin typeface="Open Sans"/>
                <a:ea typeface="Open Sans"/>
                <a:cs typeface="Open Sans"/>
                <a:sym typeface="Open Sans"/>
              </a:rPr>
              <a:t>hidrográficas</a:t>
            </a:r>
            <a:r>
              <a:rPr lang="en-US" sz="1800" dirty="0">
                <a:latin typeface="Open Sans"/>
                <a:ea typeface="Open Sans"/>
                <a:cs typeface="Open Sans"/>
                <a:sym typeface="Open Sans"/>
              </a:rPr>
              <a:t> </a:t>
            </a:r>
            <a:r>
              <a:rPr lang="en-US" sz="1800" dirty="0" err="1">
                <a:latin typeface="Open Sans"/>
                <a:ea typeface="Open Sans"/>
                <a:cs typeface="Open Sans"/>
                <a:sym typeface="Open Sans"/>
              </a:rPr>
              <a:t>estão</a:t>
            </a:r>
            <a:r>
              <a:rPr lang="en-US" sz="1800" dirty="0">
                <a:latin typeface="Open Sans"/>
                <a:ea typeface="Open Sans"/>
                <a:cs typeface="Open Sans"/>
                <a:sym typeface="Open Sans"/>
              </a:rPr>
              <a:t> </a:t>
            </a:r>
            <a:r>
              <a:rPr lang="en-US" sz="1800" dirty="0" err="1">
                <a:latin typeface="Open Sans"/>
                <a:ea typeface="Open Sans"/>
                <a:cs typeface="Open Sans"/>
                <a:sym typeface="Open Sans"/>
              </a:rPr>
              <a:t>intimamente</a:t>
            </a:r>
            <a:r>
              <a:rPr lang="en-US" sz="1800" dirty="0">
                <a:latin typeface="Open Sans"/>
                <a:ea typeface="Open Sans"/>
                <a:cs typeface="Open Sans"/>
                <a:sym typeface="Open Sans"/>
              </a:rPr>
              <a:t> </a:t>
            </a:r>
            <a:r>
              <a:rPr lang="en-US" sz="1800" dirty="0" err="1">
                <a:latin typeface="Open Sans"/>
                <a:ea typeface="Open Sans"/>
                <a:cs typeface="Open Sans"/>
                <a:sym typeface="Open Sans"/>
              </a:rPr>
              <a:t>ligadas</a:t>
            </a:r>
            <a:r>
              <a:rPr lang="en-US" sz="1800" dirty="0">
                <a:latin typeface="Open Sans"/>
                <a:ea typeface="Open Sans"/>
                <a:cs typeface="Open Sans"/>
                <a:sym typeface="Open Sans"/>
              </a:rPr>
              <a:t> à </a:t>
            </a:r>
            <a:r>
              <a:rPr lang="en-US" sz="1800" dirty="0" err="1">
                <a:latin typeface="Open Sans"/>
                <a:ea typeface="Open Sans"/>
                <a:cs typeface="Open Sans"/>
                <a:sym typeface="Open Sans"/>
              </a:rPr>
              <a:t>silvicultura</a:t>
            </a:r>
            <a:r>
              <a:rPr lang="en-US" sz="1800" dirty="0">
                <a:latin typeface="Open Sans"/>
                <a:ea typeface="Open Sans"/>
                <a:cs typeface="Open Sans"/>
                <a:sym typeface="Open Sans"/>
              </a:rPr>
              <a:t> </a:t>
            </a:r>
            <a:r>
              <a:rPr lang="en-US" sz="1800" dirty="0" err="1">
                <a:latin typeface="Open Sans"/>
                <a:ea typeface="Open Sans"/>
                <a:cs typeface="Open Sans"/>
                <a:sym typeface="Open Sans"/>
              </a:rPr>
              <a:t>na</a:t>
            </a:r>
            <a:r>
              <a:rPr lang="en-US" sz="1800" dirty="0">
                <a:latin typeface="Open Sans"/>
                <a:ea typeface="Open Sans"/>
                <a:cs typeface="Open Sans"/>
                <a:sym typeface="Open Sans"/>
              </a:rPr>
              <a:t> </a:t>
            </a:r>
            <a:r>
              <a:rPr lang="en-US" sz="1800" dirty="0" err="1">
                <a:latin typeface="Open Sans"/>
                <a:ea typeface="Open Sans"/>
                <a:cs typeface="Open Sans"/>
                <a:sym typeface="Open Sans"/>
              </a:rPr>
              <a:t>década</a:t>
            </a:r>
            <a:r>
              <a:rPr lang="en-US" sz="1800" dirty="0">
                <a:latin typeface="Open Sans"/>
                <a:ea typeface="Open Sans"/>
                <a:cs typeface="Open Sans"/>
                <a:sym typeface="Open Sans"/>
              </a:rPr>
              <a:t> de 1950</a:t>
            </a:r>
            <a:endParaRPr sz="1800" dirty="0"/>
          </a:p>
          <a:p>
            <a:pPr marL="742950" lvl="1" indent="-285750" algn="l" rtl="0">
              <a:lnSpc>
                <a:spcPct val="100000"/>
              </a:lnSpc>
              <a:spcBef>
                <a:spcPts val="1200"/>
              </a:spcBef>
              <a:spcAft>
                <a:spcPts val="0"/>
              </a:spcAft>
              <a:buClr>
                <a:schemeClr val="dk1"/>
              </a:buClr>
              <a:buSzPts val="1800"/>
              <a:buChar char="•"/>
            </a:pPr>
            <a:r>
              <a:rPr lang="en-US" sz="1800" dirty="0">
                <a:latin typeface="Open Sans"/>
                <a:ea typeface="Open Sans"/>
                <a:cs typeface="Open Sans"/>
                <a:sym typeface="Open Sans"/>
              </a:rPr>
              <a:t>O </a:t>
            </a:r>
            <a:r>
              <a:rPr lang="en-US" sz="1800" dirty="0" err="1">
                <a:latin typeface="Open Sans"/>
                <a:ea typeface="Open Sans"/>
                <a:cs typeface="Open Sans"/>
                <a:sym typeface="Open Sans"/>
              </a:rPr>
              <a:t>desmatamento</a:t>
            </a:r>
            <a:r>
              <a:rPr lang="en-US" sz="1800" dirty="0">
                <a:latin typeface="Open Sans"/>
                <a:ea typeface="Open Sans"/>
                <a:cs typeface="Open Sans"/>
                <a:sym typeface="Open Sans"/>
              </a:rPr>
              <a:t> </a:t>
            </a:r>
            <a:r>
              <a:rPr lang="en-US" sz="1800" dirty="0" err="1">
                <a:latin typeface="Open Sans"/>
                <a:ea typeface="Open Sans"/>
                <a:cs typeface="Open Sans"/>
                <a:sym typeface="Open Sans"/>
              </a:rPr>
              <a:t>levou</a:t>
            </a:r>
            <a:r>
              <a:rPr lang="en-US" sz="1800" dirty="0">
                <a:latin typeface="Open Sans"/>
                <a:ea typeface="Open Sans"/>
                <a:cs typeface="Open Sans"/>
                <a:sym typeface="Open Sans"/>
              </a:rPr>
              <a:t> a </a:t>
            </a:r>
            <a:r>
              <a:rPr lang="en-US" sz="1800" dirty="0" err="1">
                <a:latin typeface="Open Sans"/>
                <a:ea typeface="Open Sans"/>
                <a:cs typeface="Open Sans"/>
                <a:sym typeface="Open Sans"/>
              </a:rPr>
              <a:t>mudanças</a:t>
            </a:r>
            <a:r>
              <a:rPr lang="en-US" sz="1800" dirty="0">
                <a:latin typeface="Open Sans"/>
                <a:ea typeface="Open Sans"/>
                <a:cs typeface="Open Sans"/>
                <a:sym typeface="Open Sans"/>
              </a:rPr>
              <a:t> </a:t>
            </a:r>
            <a:r>
              <a:rPr lang="en-US" sz="1800" dirty="0" err="1">
                <a:latin typeface="Open Sans"/>
                <a:ea typeface="Open Sans"/>
                <a:cs typeface="Open Sans"/>
                <a:sym typeface="Open Sans"/>
              </a:rPr>
              <a:t>nos</a:t>
            </a:r>
            <a:r>
              <a:rPr lang="en-US" sz="1800" dirty="0">
                <a:latin typeface="Open Sans"/>
                <a:ea typeface="Open Sans"/>
                <a:cs typeface="Open Sans"/>
                <a:sym typeface="Open Sans"/>
              </a:rPr>
              <a:t> regimes </a:t>
            </a:r>
            <a:r>
              <a:rPr lang="en-US" sz="1800" dirty="0" err="1">
                <a:latin typeface="Open Sans"/>
                <a:ea typeface="Open Sans"/>
                <a:cs typeface="Open Sans"/>
                <a:sym typeface="Open Sans"/>
              </a:rPr>
              <a:t>hidrológicos</a:t>
            </a:r>
            <a:r>
              <a:rPr lang="en-US" sz="1800" dirty="0">
                <a:latin typeface="Open Sans"/>
                <a:ea typeface="Open Sans"/>
                <a:cs typeface="Open Sans"/>
                <a:sym typeface="Open Sans"/>
              </a:rPr>
              <a:t>, </a:t>
            </a:r>
            <a:r>
              <a:rPr lang="en-US" sz="1800" dirty="0" err="1">
                <a:latin typeface="Open Sans"/>
                <a:ea typeface="Open Sans"/>
                <a:cs typeface="Open Sans"/>
                <a:sym typeface="Open Sans"/>
              </a:rPr>
              <a:t>provocando</a:t>
            </a:r>
            <a:r>
              <a:rPr lang="en-US" sz="1800" dirty="0">
                <a:latin typeface="Open Sans"/>
                <a:ea typeface="Open Sans"/>
                <a:cs typeface="Open Sans"/>
                <a:sym typeface="Open Sans"/>
              </a:rPr>
              <a:t> </a:t>
            </a:r>
            <a:r>
              <a:rPr lang="en-US" sz="1800" dirty="0" err="1">
                <a:latin typeface="Open Sans"/>
                <a:ea typeface="Open Sans"/>
                <a:cs typeface="Open Sans"/>
                <a:sym typeface="Open Sans"/>
              </a:rPr>
              <a:t>erosão</a:t>
            </a:r>
            <a:r>
              <a:rPr lang="en-US" sz="1800" dirty="0">
                <a:latin typeface="Open Sans"/>
                <a:ea typeface="Open Sans"/>
                <a:cs typeface="Open Sans"/>
                <a:sym typeface="Open Sans"/>
              </a:rPr>
              <a:t> </a:t>
            </a:r>
            <a:r>
              <a:rPr lang="en-US" sz="1800" dirty="0" err="1">
                <a:latin typeface="Open Sans"/>
                <a:ea typeface="Open Sans"/>
                <a:cs typeface="Open Sans"/>
                <a:sym typeface="Open Sans"/>
              </a:rPr>
              <a:t>acelerada</a:t>
            </a:r>
            <a:r>
              <a:rPr lang="en-US" sz="1800" dirty="0">
                <a:latin typeface="Open Sans"/>
                <a:ea typeface="Open Sans"/>
                <a:cs typeface="Open Sans"/>
                <a:sym typeface="Open Sans"/>
              </a:rPr>
              <a:t> e </a:t>
            </a:r>
            <a:r>
              <a:rPr lang="en-US" sz="1800" dirty="0" err="1">
                <a:latin typeface="Open Sans"/>
                <a:ea typeface="Open Sans"/>
                <a:cs typeface="Open Sans"/>
                <a:sym typeface="Open Sans"/>
              </a:rPr>
              <a:t>consequências</a:t>
            </a:r>
            <a:r>
              <a:rPr lang="en-US" sz="1800" dirty="0">
                <a:latin typeface="Open Sans"/>
                <a:ea typeface="Open Sans"/>
                <a:cs typeface="Open Sans"/>
                <a:sym typeface="Open Sans"/>
              </a:rPr>
              <a:t> </a:t>
            </a:r>
            <a:r>
              <a:rPr lang="en-US" sz="1800" dirty="0" err="1">
                <a:latin typeface="Open Sans"/>
                <a:ea typeface="Open Sans"/>
                <a:cs typeface="Open Sans"/>
                <a:sym typeface="Open Sans"/>
              </a:rPr>
              <a:t>perigosas</a:t>
            </a:r>
            <a:r>
              <a:rPr lang="en-US" sz="1800" dirty="0">
                <a:latin typeface="Open Sans"/>
                <a:ea typeface="Open Sans"/>
                <a:cs typeface="Open Sans"/>
                <a:sym typeface="Open Sans"/>
              </a:rPr>
              <a:t> para as </a:t>
            </a:r>
            <a:r>
              <a:rPr lang="en-US" sz="1800" dirty="0" err="1">
                <a:latin typeface="Open Sans"/>
                <a:ea typeface="Open Sans"/>
                <a:cs typeface="Open Sans"/>
                <a:sym typeface="Open Sans"/>
              </a:rPr>
              <a:t>populações</a:t>
            </a:r>
            <a:r>
              <a:rPr lang="en-US" sz="1800" dirty="0">
                <a:latin typeface="Open Sans"/>
                <a:ea typeface="Open Sans"/>
                <a:cs typeface="Open Sans"/>
                <a:sym typeface="Open Sans"/>
              </a:rPr>
              <a:t> a </a:t>
            </a:r>
            <a:r>
              <a:rPr lang="en-US" sz="1800" dirty="0" err="1">
                <a:latin typeface="Open Sans"/>
                <a:ea typeface="Open Sans"/>
                <a:cs typeface="Open Sans"/>
                <a:sym typeface="Open Sans"/>
              </a:rPr>
              <a:t>jusante</a:t>
            </a:r>
            <a:endParaRPr sz="1800" dirty="0"/>
          </a:p>
          <a:p>
            <a:pPr marL="742950" lvl="1" indent="-285750" algn="l" rtl="0">
              <a:lnSpc>
                <a:spcPct val="100000"/>
              </a:lnSpc>
              <a:spcBef>
                <a:spcPts val="1200"/>
              </a:spcBef>
              <a:spcAft>
                <a:spcPts val="0"/>
              </a:spcAft>
              <a:buClr>
                <a:schemeClr val="dk1"/>
              </a:buClr>
              <a:buSzPts val="1800"/>
              <a:buChar char="•"/>
            </a:pPr>
            <a:r>
              <a:rPr lang="en-US" sz="1800" dirty="0"/>
              <a:t>O </a:t>
            </a:r>
            <a:r>
              <a:rPr lang="en-US" sz="1800" dirty="0" err="1"/>
              <a:t>reconhecimento</a:t>
            </a:r>
            <a:r>
              <a:rPr lang="en-US" sz="1800" dirty="0"/>
              <a:t> da </a:t>
            </a:r>
            <a:r>
              <a:rPr lang="en-US" sz="1800" dirty="0" err="1"/>
              <a:t>dinâmica</a:t>
            </a:r>
            <a:r>
              <a:rPr lang="en-US" sz="1800" dirty="0"/>
              <a:t> a </a:t>
            </a:r>
            <a:r>
              <a:rPr lang="en-US" sz="1800" dirty="0" err="1"/>
              <a:t>montante</a:t>
            </a:r>
            <a:r>
              <a:rPr lang="en-US" sz="1800" dirty="0"/>
              <a:t> e a </a:t>
            </a:r>
            <a:r>
              <a:rPr lang="en-US" sz="1800" dirty="0" err="1"/>
              <a:t>jusante</a:t>
            </a:r>
            <a:r>
              <a:rPr lang="en-US" sz="1800" dirty="0"/>
              <a:t> </a:t>
            </a:r>
            <a:r>
              <a:rPr lang="en-US" sz="1800" dirty="0" err="1"/>
              <a:t>levou</a:t>
            </a:r>
            <a:r>
              <a:rPr lang="en-US" sz="1800" dirty="0"/>
              <a:t> </a:t>
            </a:r>
            <a:r>
              <a:rPr lang="en-US" sz="1800" dirty="0" err="1"/>
              <a:t>ao</a:t>
            </a:r>
            <a:r>
              <a:rPr lang="en-US" sz="1800" dirty="0"/>
              <a:t> </a:t>
            </a:r>
            <a:r>
              <a:rPr lang="en-US" sz="1800" dirty="0" err="1"/>
              <a:t>desenvolvimento</a:t>
            </a:r>
            <a:r>
              <a:rPr lang="en-US" sz="1800" dirty="0"/>
              <a:t> do </a:t>
            </a:r>
            <a:r>
              <a:rPr lang="en-US" sz="1800" dirty="0" err="1"/>
              <a:t>gerenciamento</a:t>
            </a:r>
            <a:r>
              <a:rPr lang="en-US" sz="1800" dirty="0"/>
              <a:t> de </a:t>
            </a:r>
            <a:r>
              <a:rPr lang="en-US" sz="1800" dirty="0" err="1"/>
              <a:t>bacias</a:t>
            </a:r>
            <a:r>
              <a:rPr lang="en-US" sz="1800" dirty="0"/>
              <a:t> </a:t>
            </a:r>
            <a:r>
              <a:rPr lang="en-US" sz="1800" dirty="0" err="1"/>
              <a:t>hidrográficas</a:t>
            </a:r>
            <a:endParaRPr dirty="0"/>
          </a:p>
          <a:p>
            <a:pPr marL="285750" lvl="0" indent="-285750" algn="l" rtl="0">
              <a:lnSpc>
                <a:spcPct val="100000"/>
              </a:lnSpc>
              <a:spcBef>
                <a:spcPts val="1200"/>
              </a:spcBef>
              <a:spcAft>
                <a:spcPts val="0"/>
              </a:spcAft>
              <a:buClr>
                <a:srgbClr val="1D1C1D"/>
              </a:buClr>
              <a:buSzPts val="1800"/>
              <a:buFont typeface="Arial"/>
              <a:buChar char="•"/>
            </a:pPr>
            <a:r>
              <a:rPr lang="en-US" sz="1800" dirty="0">
                <a:latin typeface="Open Sans"/>
                <a:ea typeface="Open Sans"/>
                <a:cs typeface="Open Sans"/>
                <a:sym typeface="Open Sans"/>
              </a:rPr>
              <a:t>Em </a:t>
            </a:r>
            <a:r>
              <a:rPr lang="en-US" sz="1800" dirty="0" err="1">
                <a:latin typeface="Open Sans"/>
                <a:ea typeface="Open Sans"/>
                <a:cs typeface="Open Sans"/>
                <a:sym typeface="Open Sans"/>
              </a:rPr>
              <a:t>geral</a:t>
            </a:r>
            <a:r>
              <a:rPr lang="en-US" sz="1800" dirty="0">
                <a:latin typeface="Open Sans"/>
                <a:ea typeface="Open Sans"/>
                <a:cs typeface="Open Sans"/>
                <a:sym typeface="Open Sans"/>
              </a:rPr>
              <a:t>, </a:t>
            </a:r>
            <a:r>
              <a:rPr lang="en-US" sz="1800" dirty="0" err="1">
                <a:latin typeface="Open Sans"/>
                <a:ea typeface="Open Sans"/>
                <a:cs typeface="Open Sans"/>
                <a:sym typeface="Open Sans"/>
              </a:rPr>
              <a:t>justifica</a:t>
            </a:r>
            <a:r>
              <a:rPr lang="en-US" sz="1800" dirty="0">
                <a:latin typeface="Open Sans"/>
                <a:ea typeface="Open Sans"/>
                <a:cs typeface="Open Sans"/>
                <a:sym typeface="Open Sans"/>
              </a:rPr>
              <a:t> </a:t>
            </a:r>
            <a:r>
              <a:rPr lang="en-US" sz="1800" dirty="0" err="1">
                <a:latin typeface="Open Sans"/>
                <a:ea typeface="Open Sans"/>
                <a:cs typeface="Open Sans"/>
                <a:sym typeface="Open Sans"/>
              </a:rPr>
              <a:t>uma</a:t>
            </a:r>
            <a:r>
              <a:rPr lang="en-US" sz="1800" dirty="0">
                <a:latin typeface="Open Sans"/>
                <a:ea typeface="Open Sans"/>
                <a:cs typeface="Open Sans"/>
                <a:sym typeface="Open Sans"/>
              </a:rPr>
              <a:t> </a:t>
            </a:r>
            <a:r>
              <a:rPr lang="en-US" sz="1800" dirty="0" err="1">
                <a:latin typeface="Open Sans"/>
                <a:ea typeface="Open Sans"/>
                <a:cs typeface="Open Sans"/>
                <a:sym typeface="Open Sans"/>
              </a:rPr>
              <a:t>ação</a:t>
            </a:r>
            <a:r>
              <a:rPr lang="en-US" sz="1800" dirty="0">
                <a:latin typeface="Open Sans"/>
                <a:ea typeface="Open Sans"/>
                <a:cs typeface="Open Sans"/>
                <a:sym typeface="Open Sans"/>
              </a:rPr>
              <a:t> </a:t>
            </a:r>
            <a:r>
              <a:rPr lang="en-US" sz="1800" dirty="0" err="1">
                <a:latin typeface="Open Sans"/>
                <a:ea typeface="Open Sans"/>
                <a:cs typeface="Open Sans"/>
                <a:sym typeface="Open Sans"/>
              </a:rPr>
              <a:t>integrada</a:t>
            </a:r>
            <a:r>
              <a:rPr lang="en-US" sz="1800" dirty="0">
                <a:latin typeface="Open Sans"/>
                <a:ea typeface="Open Sans"/>
                <a:cs typeface="Open Sans"/>
                <a:sym typeface="Open Sans"/>
              </a:rPr>
              <a:t>/</a:t>
            </a:r>
            <a:r>
              <a:rPr lang="en-US" sz="1800" dirty="0" err="1">
                <a:latin typeface="Open Sans"/>
                <a:ea typeface="Open Sans"/>
                <a:cs typeface="Open Sans"/>
                <a:sym typeface="Open Sans"/>
              </a:rPr>
              <a:t>combinada</a:t>
            </a:r>
            <a:r>
              <a:rPr lang="en-US" sz="1800" dirty="0">
                <a:latin typeface="Open Sans"/>
                <a:ea typeface="Open Sans"/>
                <a:cs typeface="Open Sans"/>
                <a:sym typeface="Open Sans"/>
              </a:rPr>
              <a:t> </a:t>
            </a:r>
            <a:r>
              <a:rPr lang="en-US" sz="1800" dirty="0" err="1">
                <a:latin typeface="Open Sans"/>
                <a:ea typeface="Open Sans"/>
                <a:cs typeface="Open Sans"/>
                <a:sym typeface="Open Sans"/>
              </a:rPr>
              <a:t>em</a:t>
            </a:r>
            <a:r>
              <a:rPr lang="en-US" sz="1800" dirty="0">
                <a:latin typeface="Open Sans"/>
                <a:ea typeface="Open Sans"/>
                <a:cs typeface="Open Sans"/>
                <a:sym typeface="Open Sans"/>
              </a:rPr>
              <a:t> </a:t>
            </a:r>
            <a:r>
              <a:rPr lang="en-US" sz="1800" dirty="0" err="1">
                <a:latin typeface="Open Sans"/>
                <a:ea typeface="Open Sans"/>
                <a:cs typeface="Open Sans"/>
                <a:sym typeface="Open Sans"/>
              </a:rPr>
              <a:t>vários</a:t>
            </a:r>
            <a:r>
              <a:rPr lang="en-US" sz="1800" dirty="0">
                <a:latin typeface="Open Sans"/>
                <a:ea typeface="Open Sans"/>
                <a:cs typeface="Open Sans"/>
                <a:sym typeface="Open Sans"/>
              </a:rPr>
              <a:t> </a:t>
            </a:r>
            <a:r>
              <a:rPr lang="en-US" sz="1800" dirty="0" err="1">
                <a:latin typeface="Open Sans"/>
                <a:ea typeface="Open Sans"/>
                <a:cs typeface="Open Sans"/>
                <a:sym typeface="Open Sans"/>
              </a:rPr>
              <a:t>setores</a:t>
            </a:r>
            <a:r>
              <a:rPr lang="en-US" sz="1800" dirty="0">
                <a:latin typeface="Open Sans"/>
                <a:ea typeface="Open Sans"/>
                <a:cs typeface="Open Sans"/>
                <a:sym typeface="Open Sans"/>
              </a:rPr>
              <a:t>. </a:t>
            </a:r>
            <a:r>
              <a:rPr lang="en-US" sz="1800" dirty="0" err="1">
                <a:latin typeface="Open Sans"/>
                <a:ea typeface="Open Sans"/>
                <a:cs typeface="Open Sans"/>
                <a:sym typeface="Open Sans"/>
              </a:rPr>
              <a:t>Às</a:t>
            </a:r>
            <a:r>
              <a:rPr lang="en-US" sz="1800" dirty="0">
                <a:latin typeface="Open Sans"/>
                <a:ea typeface="Open Sans"/>
                <a:cs typeface="Open Sans"/>
                <a:sym typeface="Open Sans"/>
              </a:rPr>
              <a:t> </a:t>
            </a:r>
            <a:r>
              <a:rPr lang="en-US" sz="1800" dirty="0" err="1">
                <a:latin typeface="Open Sans"/>
                <a:ea typeface="Open Sans"/>
                <a:cs typeface="Open Sans"/>
                <a:sym typeface="Open Sans"/>
              </a:rPr>
              <a:t>vezes</a:t>
            </a:r>
            <a:r>
              <a:rPr lang="en-US" sz="1800" dirty="0">
                <a:latin typeface="Open Sans"/>
                <a:ea typeface="Open Sans"/>
                <a:cs typeface="Open Sans"/>
                <a:sym typeface="Open Sans"/>
              </a:rPr>
              <a:t>, </a:t>
            </a:r>
            <a:r>
              <a:rPr lang="en-US" sz="1800" dirty="0" err="1">
                <a:latin typeface="Open Sans"/>
                <a:ea typeface="Open Sans"/>
                <a:cs typeface="Open Sans"/>
                <a:sym typeface="Open Sans"/>
              </a:rPr>
              <a:t>isso</a:t>
            </a:r>
            <a:r>
              <a:rPr lang="en-US" sz="1800" dirty="0">
                <a:latin typeface="Open Sans"/>
                <a:ea typeface="Open Sans"/>
                <a:cs typeface="Open Sans"/>
                <a:sym typeface="Open Sans"/>
              </a:rPr>
              <a:t> </a:t>
            </a:r>
            <a:r>
              <a:rPr lang="en-US" sz="1800" dirty="0" err="1">
                <a:latin typeface="Open Sans"/>
                <a:ea typeface="Open Sans"/>
                <a:cs typeface="Open Sans"/>
                <a:sym typeface="Open Sans"/>
              </a:rPr>
              <a:t>pode</a:t>
            </a:r>
            <a:r>
              <a:rPr lang="en-US" sz="1800" dirty="0">
                <a:latin typeface="Open Sans"/>
                <a:ea typeface="Open Sans"/>
                <a:cs typeface="Open Sans"/>
                <a:sym typeface="Open Sans"/>
              </a:rPr>
              <a:t> </a:t>
            </a:r>
            <a:r>
              <a:rPr lang="en-US" sz="1800" dirty="0" err="1">
                <a:latin typeface="Open Sans"/>
                <a:ea typeface="Open Sans"/>
                <a:cs typeface="Open Sans"/>
                <a:sym typeface="Open Sans"/>
              </a:rPr>
              <a:t>envolver</a:t>
            </a:r>
            <a:r>
              <a:rPr lang="en-US" sz="1800" dirty="0">
                <a:latin typeface="Open Sans"/>
                <a:ea typeface="Open Sans"/>
                <a:cs typeface="Open Sans"/>
                <a:sym typeface="Open Sans"/>
              </a:rPr>
              <a:t> duas </a:t>
            </a:r>
            <a:r>
              <a:rPr lang="en-US" sz="1800" dirty="0" err="1">
                <a:latin typeface="Open Sans"/>
                <a:ea typeface="Open Sans"/>
                <a:cs typeface="Open Sans"/>
                <a:sym typeface="Open Sans"/>
              </a:rPr>
              <a:t>ou</a:t>
            </a:r>
            <a:r>
              <a:rPr lang="en-US" sz="1800" dirty="0">
                <a:latin typeface="Open Sans"/>
                <a:ea typeface="Open Sans"/>
                <a:cs typeface="Open Sans"/>
                <a:sym typeface="Open Sans"/>
              </a:rPr>
              <a:t> </a:t>
            </a:r>
            <a:r>
              <a:rPr lang="en-US" sz="1800" dirty="0" err="1">
                <a:latin typeface="Open Sans"/>
                <a:ea typeface="Open Sans"/>
                <a:cs typeface="Open Sans"/>
                <a:sym typeface="Open Sans"/>
              </a:rPr>
              <a:t>mais</a:t>
            </a:r>
            <a:r>
              <a:rPr lang="en-US" sz="1800" dirty="0">
                <a:latin typeface="Open Sans"/>
                <a:ea typeface="Open Sans"/>
                <a:cs typeface="Open Sans"/>
                <a:sym typeface="Open Sans"/>
              </a:rPr>
              <a:t> </a:t>
            </a:r>
            <a:r>
              <a:rPr lang="en-US" sz="1800" dirty="0" err="1">
                <a:latin typeface="Open Sans"/>
                <a:ea typeface="Open Sans"/>
                <a:cs typeface="Open Sans"/>
                <a:sym typeface="Open Sans"/>
              </a:rPr>
              <a:t>nações</a:t>
            </a:r>
            <a:endParaRPr dirty="0"/>
          </a:p>
          <a:p>
            <a:pPr marL="285750" lvl="0" indent="-171450" algn="just" rtl="0">
              <a:lnSpc>
                <a:spcPct val="100000"/>
              </a:lnSpc>
              <a:spcBef>
                <a:spcPts val="1200"/>
              </a:spcBef>
              <a:spcAft>
                <a:spcPts val="0"/>
              </a:spcAft>
              <a:buClr>
                <a:srgbClr val="1D1C1D"/>
              </a:buClr>
              <a:buSzPts val="1800"/>
              <a:buFont typeface="Arial"/>
              <a:buNone/>
            </a:pPr>
            <a:endParaRPr sz="1800" b="1" dirty="0">
              <a:solidFill>
                <a:schemeClr val="dk1"/>
              </a:solidFill>
            </a:endParaRPr>
          </a:p>
        </p:txBody>
      </p:sp>
      <p:pic>
        <p:nvPicPr>
          <p:cNvPr id="175" name="Google Shape;175;p10"/>
          <p:cNvPicPr preferRelativeResize="0"/>
          <p:nvPr/>
        </p:nvPicPr>
        <p:blipFill rotWithShape="1">
          <a:blip r:embed="rId6">
            <a:alphaModFix/>
          </a:blip>
          <a:srcRect/>
          <a:stretch/>
        </p:blipFill>
        <p:spPr>
          <a:xfrm>
            <a:off x="8351212" y="2262909"/>
            <a:ext cx="3384484" cy="2863273"/>
          </a:xfrm>
          <a:prstGeom prst="rect">
            <a:avLst/>
          </a:prstGeom>
          <a:noFill/>
          <a:ln>
            <a:noFill/>
          </a:ln>
        </p:spPr>
      </p:pic>
    </p:spTree>
  </p:cSld>
  <p:clrMapOvr>
    <a:masterClrMapping/>
  </p:clrMapOvr>
  <p:transition spd="slow">
    <p:push/>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80"/>
        <p:cNvGrpSpPr/>
        <p:nvPr/>
      </p:nvGrpSpPr>
      <p:grpSpPr>
        <a:xfrm>
          <a:off x="0" y="0"/>
          <a:ext cx="0" cy="0"/>
          <a:chOff x="0" y="0"/>
          <a:chExt cx="0" cy="0"/>
        </a:xfrm>
      </p:grpSpPr>
      <p:sp>
        <p:nvSpPr>
          <p:cNvPr id="181" name="Google Shape;181;p11"/>
          <p:cNvSpPr txBox="1">
            <a:spLocks noGrp="1"/>
          </p:cNvSpPr>
          <p:nvPr>
            <p:ph type="title"/>
          </p:nvPr>
        </p:nvSpPr>
        <p:spPr>
          <a:xfrm>
            <a:off x="663575" y="667546"/>
            <a:ext cx="7357369" cy="1964411"/>
          </a:xfrm>
          <a:prstGeom prst="rect">
            <a:avLst/>
          </a:prstGeom>
          <a:noFill/>
          <a:ln>
            <a:noFill/>
          </a:ln>
        </p:spPr>
        <p:txBody>
          <a:bodyPr spcFirstLastPara="1" wrap="square" lIns="91425" tIns="45700" rIns="91425" bIns="45700" anchor="b" anchorCtr="0">
            <a:normAutofit/>
          </a:bodyPr>
          <a:lstStyle/>
          <a:p>
            <a:pPr marL="0" lvl="0" indent="0" algn="l" rtl="0">
              <a:lnSpc>
                <a:spcPct val="90000"/>
              </a:lnSpc>
              <a:spcBef>
                <a:spcPts val="0"/>
              </a:spcBef>
              <a:spcAft>
                <a:spcPts val="0"/>
              </a:spcAft>
              <a:buClr>
                <a:schemeClr val="dk1"/>
              </a:buClr>
              <a:buSzPts val="4400"/>
              <a:buFont typeface="Open Sans"/>
              <a:buNone/>
            </a:pPr>
            <a:r>
              <a:rPr lang="en-US" dirty="0"/>
              <a:t>7.2 </a:t>
            </a:r>
            <a:r>
              <a:rPr lang="en-US" dirty="0" err="1"/>
              <a:t>Bacia</a:t>
            </a:r>
            <a:r>
              <a:rPr lang="en-US" dirty="0"/>
              <a:t> </a:t>
            </a:r>
            <a:r>
              <a:rPr lang="en-US" dirty="0" err="1"/>
              <a:t>hidrográfica</a:t>
            </a:r>
            <a:r>
              <a:rPr lang="en-US" dirty="0"/>
              <a:t> e </a:t>
            </a:r>
            <a:r>
              <a:rPr lang="en-US" dirty="0" err="1"/>
              <a:t>seu</a:t>
            </a:r>
            <a:r>
              <a:rPr lang="en-US" dirty="0"/>
              <a:t> </a:t>
            </a:r>
            <a:r>
              <a:rPr lang="en-US" dirty="0" err="1"/>
              <a:t>gerenciamento</a:t>
            </a:r>
            <a:br>
              <a:rPr lang="en-US" dirty="0"/>
            </a:br>
            <a:endParaRPr dirty="0"/>
          </a:p>
        </p:txBody>
      </p:sp>
      <p:sp>
        <p:nvSpPr>
          <p:cNvPr id="182" name="Google Shape;182;p11"/>
          <p:cNvSpPr txBox="1">
            <a:spLocks noGrp="1"/>
          </p:cNvSpPr>
          <p:nvPr>
            <p:ph type="sldNum" idx="12"/>
          </p:nvPr>
        </p:nvSpPr>
        <p:spPr>
          <a:xfrm>
            <a:off x="11738529" y="6457571"/>
            <a:ext cx="453471" cy="365125"/>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None/>
            </a:pPr>
            <a:fld id="{00000000-1234-1234-1234-123412341234}" type="slidenum">
              <a:rPr lang="en-US"/>
              <a:t>11</a:t>
            </a:fld>
            <a:endParaRPr/>
          </a:p>
        </p:txBody>
      </p:sp>
      <p:sp>
        <p:nvSpPr>
          <p:cNvPr id="183" name="Google Shape;183;p11"/>
          <p:cNvSpPr txBox="1"/>
          <p:nvPr/>
        </p:nvSpPr>
        <p:spPr>
          <a:xfrm>
            <a:off x="8460509" y="5998126"/>
            <a:ext cx="2916263" cy="410083"/>
          </a:xfrm>
          <a:prstGeom prst="rect">
            <a:avLst/>
          </a:prstGeom>
          <a:noFill/>
          <a:ln>
            <a:noFill/>
          </a:ln>
        </p:spPr>
        <p:txBody>
          <a:bodyPr spcFirstLastPara="1" wrap="square" lIns="91425" tIns="45700" rIns="91425" bIns="45700" anchor="b" anchorCtr="0">
            <a:noAutofit/>
          </a:bodyPr>
          <a:lstStyle/>
          <a:p>
            <a:pPr marL="0" marR="0" lvl="0" indent="0" algn="l" rtl="0">
              <a:lnSpc>
                <a:spcPct val="100000"/>
              </a:lnSpc>
              <a:spcBef>
                <a:spcPts val="0"/>
              </a:spcBef>
              <a:spcAft>
                <a:spcPts val="0"/>
              </a:spcAft>
              <a:buClr>
                <a:schemeClr val="dk1"/>
              </a:buClr>
              <a:buSzPts val="1000"/>
              <a:buFont typeface="Open Sans"/>
              <a:buNone/>
            </a:pPr>
            <a:r>
              <a:rPr lang="en-US" sz="1000" b="0" i="0" u="none" strike="noStrike" cap="none">
                <a:solidFill>
                  <a:schemeClr val="dk1"/>
                </a:solidFill>
                <a:latin typeface="Open Sans"/>
                <a:ea typeface="Open Sans"/>
                <a:cs typeface="Open Sans"/>
                <a:sym typeface="Open Sans"/>
              </a:rPr>
              <a:t>Fonte da foto: </a:t>
            </a:r>
            <a:r>
              <a:rPr lang="en-US" sz="1000" b="0" i="0" u="sng" strike="noStrike" cap="none">
                <a:solidFill>
                  <a:schemeClr val="dk1"/>
                </a:solidFill>
                <a:latin typeface="Open Sans"/>
                <a:ea typeface="Open Sans"/>
                <a:cs typeface="Open Sans"/>
                <a:sym typeface="Open Sans"/>
                <a:hlinkClick r:id="rId3">
                  <a:extLst>
                    <a:ext uri="{A12FA001-AC4F-418D-AE19-62706E023703}">
                      <ahyp:hlinkClr xmlns:ahyp="http://schemas.microsoft.com/office/drawing/2018/hyperlinkcolor" val="tx"/>
                    </a:ext>
                  </a:extLst>
                </a:hlinkClick>
              </a:rPr>
              <a:t>"Dam" </a:t>
            </a:r>
            <a:r>
              <a:rPr lang="en-US" sz="1000" b="0" i="0" u="none" strike="noStrike" cap="none">
                <a:solidFill>
                  <a:schemeClr val="dk1"/>
                </a:solidFill>
                <a:latin typeface="Open Sans"/>
                <a:ea typeface="Open Sans"/>
                <a:cs typeface="Open Sans"/>
                <a:sym typeface="Open Sans"/>
              </a:rPr>
              <a:t>de </a:t>
            </a:r>
            <a:r>
              <a:rPr lang="en-US" sz="1000" b="0" i="0" u="sng" strike="noStrike" cap="none">
                <a:solidFill>
                  <a:schemeClr val="dk1"/>
                </a:solidFill>
                <a:latin typeface="Open Sans"/>
                <a:ea typeface="Open Sans"/>
                <a:cs typeface="Open Sans"/>
                <a:sym typeface="Open Sans"/>
                <a:hlinkClick r:id="rId4">
                  <a:extLst>
                    <a:ext uri="{A12FA001-AC4F-418D-AE19-62706E023703}">
                      <ahyp:hlinkClr xmlns:ahyp="http://schemas.microsoft.com/office/drawing/2018/hyperlinkcolor" val="tx"/>
                    </a:ext>
                  </a:extLst>
                </a:hlinkClick>
              </a:rPr>
              <a:t>AstridWestvang </a:t>
            </a:r>
            <a:r>
              <a:rPr lang="en-US" sz="1000" b="0" i="0" u="none" strike="noStrike" cap="none">
                <a:solidFill>
                  <a:schemeClr val="dk1"/>
                </a:solidFill>
                <a:latin typeface="Open Sans"/>
                <a:ea typeface="Open Sans"/>
                <a:cs typeface="Open Sans"/>
                <a:sym typeface="Open Sans"/>
              </a:rPr>
              <a:t>está licenciada sob </a:t>
            </a:r>
            <a:r>
              <a:rPr lang="en-US" sz="1000" b="0" i="0" u="sng" strike="noStrike" cap="none">
                <a:solidFill>
                  <a:schemeClr val="dk1"/>
                </a:solidFill>
                <a:latin typeface="Open Sans"/>
                <a:ea typeface="Open Sans"/>
                <a:cs typeface="Open Sans"/>
                <a:sym typeface="Open Sans"/>
                <a:hlinkClick r:id="rId5">
                  <a:extLst>
                    <a:ext uri="{A12FA001-AC4F-418D-AE19-62706E023703}">
                      <ahyp:hlinkClr xmlns:ahyp="http://schemas.microsoft.com/office/drawing/2018/hyperlinkcolor" val="tx"/>
                    </a:ext>
                  </a:extLst>
                </a:hlinkClick>
              </a:rPr>
              <a:t>CC BY-NC-ND 2.0</a:t>
            </a:r>
            <a:endParaRPr sz="1000" b="0" i="0" u="none" strike="noStrike" cap="none">
              <a:solidFill>
                <a:schemeClr val="dk1"/>
              </a:solidFill>
              <a:latin typeface="Open Sans"/>
              <a:ea typeface="Open Sans"/>
              <a:cs typeface="Open Sans"/>
              <a:sym typeface="Open Sans"/>
            </a:endParaRPr>
          </a:p>
        </p:txBody>
      </p:sp>
      <p:sp>
        <p:nvSpPr>
          <p:cNvPr id="184" name="Google Shape;184;p11"/>
          <p:cNvSpPr txBox="1">
            <a:spLocks noGrp="1"/>
          </p:cNvSpPr>
          <p:nvPr>
            <p:ph type="body" idx="6"/>
          </p:nvPr>
        </p:nvSpPr>
        <p:spPr>
          <a:xfrm>
            <a:off x="663576" y="2019024"/>
            <a:ext cx="7693024" cy="472256"/>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Clr>
                <a:srgbClr val="9CC2E5"/>
              </a:buClr>
              <a:buSzPts val="2000"/>
              <a:buFont typeface="Open Sans SemiBold"/>
              <a:buNone/>
            </a:pPr>
            <a:r>
              <a:rPr lang="en-US" dirty="0"/>
              <a:t>O que </a:t>
            </a:r>
            <a:r>
              <a:rPr lang="en-US" dirty="0" err="1"/>
              <a:t>é</a:t>
            </a:r>
            <a:r>
              <a:rPr lang="en-US" dirty="0"/>
              <a:t> o </a:t>
            </a:r>
            <a:r>
              <a:rPr lang="en-US" dirty="0" err="1"/>
              <a:t>gerenciamento</a:t>
            </a:r>
            <a:r>
              <a:rPr lang="en-US" dirty="0"/>
              <a:t> </a:t>
            </a:r>
            <a:r>
              <a:rPr lang="en-US" dirty="0" err="1"/>
              <a:t>integrado</a:t>
            </a:r>
            <a:r>
              <a:rPr lang="en-US" dirty="0"/>
              <a:t> de </a:t>
            </a:r>
            <a:r>
              <a:rPr lang="en-US" dirty="0" err="1"/>
              <a:t>bacias</a:t>
            </a:r>
            <a:r>
              <a:rPr lang="en-US" dirty="0"/>
              <a:t> </a:t>
            </a:r>
            <a:r>
              <a:rPr lang="en-US" dirty="0" err="1"/>
              <a:t>hidrográficas</a:t>
            </a:r>
            <a:r>
              <a:rPr lang="en-US" dirty="0"/>
              <a:t>?</a:t>
            </a:r>
            <a:endParaRPr dirty="0"/>
          </a:p>
        </p:txBody>
      </p:sp>
      <p:sp>
        <p:nvSpPr>
          <p:cNvPr id="185" name="Google Shape;185;p11"/>
          <p:cNvSpPr txBox="1">
            <a:spLocks noGrp="1"/>
          </p:cNvSpPr>
          <p:nvPr>
            <p:ph type="body" idx="7"/>
          </p:nvPr>
        </p:nvSpPr>
        <p:spPr>
          <a:xfrm>
            <a:off x="655878" y="2864659"/>
            <a:ext cx="7913157" cy="3536167"/>
          </a:xfrm>
          <a:prstGeom prst="rect">
            <a:avLst/>
          </a:prstGeom>
          <a:noFill/>
          <a:ln>
            <a:noFill/>
          </a:ln>
        </p:spPr>
        <p:txBody>
          <a:bodyPr spcFirstLastPara="1" wrap="square" lIns="91425" tIns="45700" rIns="91425" bIns="45700" anchor="b" anchorCtr="0">
            <a:noAutofit/>
          </a:bodyPr>
          <a:lstStyle/>
          <a:p>
            <a:pPr marL="285750" lvl="0" indent="-285750" algn="l" rtl="0">
              <a:lnSpc>
                <a:spcPct val="100000"/>
              </a:lnSpc>
              <a:spcBef>
                <a:spcPts val="0"/>
              </a:spcBef>
              <a:spcAft>
                <a:spcPts val="0"/>
              </a:spcAft>
              <a:buClr>
                <a:srgbClr val="1D1C1D"/>
              </a:buClr>
              <a:buSzPts val="1800"/>
              <a:buFont typeface="Arial"/>
              <a:buChar char="•"/>
            </a:pPr>
            <a:r>
              <a:rPr lang="en-US" sz="1800" dirty="0">
                <a:latin typeface="Open Sans"/>
                <a:ea typeface="Open Sans"/>
                <a:cs typeface="Open Sans"/>
                <a:sym typeface="Open Sans"/>
              </a:rPr>
              <a:t>O </a:t>
            </a:r>
            <a:r>
              <a:rPr lang="en-US" sz="1800" dirty="0" err="1">
                <a:latin typeface="Open Sans"/>
                <a:ea typeface="Open Sans"/>
                <a:cs typeface="Open Sans"/>
                <a:sym typeface="Open Sans"/>
              </a:rPr>
              <a:t>gerenciamento</a:t>
            </a:r>
            <a:r>
              <a:rPr lang="en-US" sz="1800" dirty="0">
                <a:latin typeface="Open Sans"/>
                <a:ea typeface="Open Sans"/>
                <a:cs typeface="Open Sans"/>
                <a:sym typeface="Open Sans"/>
              </a:rPr>
              <a:t> </a:t>
            </a:r>
            <a:r>
              <a:rPr lang="en-US" sz="1800" dirty="0" err="1">
                <a:latin typeface="Open Sans"/>
                <a:ea typeface="Open Sans"/>
                <a:cs typeface="Open Sans"/>
                <a:sym typeface="Open Sans"/>
              </a:rPr>
              <a:t>sustentável</a:t>
            </a:r>
            <a:r>
              <a:rPr lang="en-US" sz="1800" dirty="0">
                <a:latin typeface="Open Sans"/>
                <a:ea typeface="Open Sans"/>
                <a:cs typeface="Open Sans"/>
                <a:sym typeface="Open Sans"/>
              </a:rPr>
              <a:t> de </a:t>
            </a:r>
            <a:r>
              <a:rPr lang="en-US" sz="1800" dirty="0" err="1">
                <a:latin typeface="Open Sans"/>
                <a:ea typeface="Open Sans"/>
                <a:cs typeface="Open Sans"/>
                <a:sym typeface="Open Sans"/>
              </a:rPr>
              <a:t>bacias</a:t>
            </a:r>
            <a:r>
              <a:rPr lang="en-US" sz="1800" dirty="0">
                <a:latin typeface="Open Sans"/>
                <a:ea typeface="Open Sans"/>
                <a:cs typeface="Open Sans"/>
                <a:sym typeface="Open Sans"/>
              </a:rPr>
              <a:t> </a:t>
            </a:r>
            <a:r>
              <a:rPr lang="en-US" sz="1800" dirty="0" err="1">
                <a:latin typeface="Open Sans"/>
                <a:ea typeface="Open Sans"/>
                <a:cs typeface="Open Sans"/>
                <a:sym typeface="Open Sans"/>
              </a:rPr>
              <a:t>hidrográficas</a:t>
            </a:r>
            <a:r>
              <a:rPr lang="en-US" sz="1800" dirty="0">
                <a:latin typeface="Open Sans"/>
                <a:ea typeface="Open Sans"/>
                <a:cs typeface="Open Sans"/>
                <a:sym typeface="Open Sans"/>
              </a:rPr>
              <a:t> </a:t>
            </a:r>
            <a:r>
              <a:rPr lang="en-US" sz="1800" dirty="0" err="1">
                <a:latin typeface="Open Sans"/>
                <a:ea typeface="Open Sans"/>
                <a:cs typeface="Open Sans"/>
                <a:sym typeface="Open Sans"/>
              </a:rPr>
              <a:t>exige</a:t>
            </a:r>
            <a:r>
              <a:rPr lang="en-US" sz="1800" dirty="0">
                <a:latin typeface="Open Sans"/>
                <a:ea typeface="Open Sans"/>
                <a:cs typeface="Open Sans"/>
                <a:sym typeface="Open Sans"/>
              </a:rPr>
              <a:t> </a:t>
            </a:r>
            <a:r>
              <a:rPr lang="en-US" sz="1800" dirty="0" err="1">
                <a:latin typeface="Open Sans"/>
                <a:ea typeface="Open Sans"/>
                <a:cs typeface="Open Sans"/>
                <a:sym typeface="Open Sans"/>
              </a:rPr>
              <a:t>uma</a:t>
            </a:r>
            <a:r>
              <a:rPr lang="en-US" sz="1800" dirty="0">
                <a:latin typeface="Open Sans"/>
                <a:ea typeface="Open Sans"/>
                <a:cs typeface="Open Sans"/>
                <a:sym typeface="Open Sans"/>
              </a:rPr>
              <a:t> </a:t>
            </a:r>
            <a:r>
              <a:rPr lang="en-US" sz="1800" dirty="0" err="1">
                <a:latin typeface="Open Sans"/>
                <a:ea typeface="Open Sans"/>
                <a:cs typeface="Open Sans"/>
                <a:sym typeface="Open Sans"/>
              </a:rPr>
              <a:t>visão</a:t>
            </a:r>
            <a:r>
              <a:rPr lang="en-US" sz="1800" dirty="0">
                <a:latin typeface="Open Sans"/>
                <a:ea typeface="Open Sans"/>
                <a:cs typeface="Open Sans"/>
                <a:sym typeface="Open Sans"/>
              </a:rPr>
              <a:t> </a:t>
            </a:r>
            <a:r>
              <a:rPr lang="en-US" sz="1800" dirty="0" err="1">
                <a:latin typeface="Open Sans"/>
                <a:ea typeface="Open Sans"/>
                <a:cs typeface="Open Sans"/>
                <a:sym typeface="Open Sans"/>
              </a:rPr>
              <a:t>ampla</a:t>
            </a:r>
            <a:r>
              <a:rPr lang="en-US" sz="1800" dirty="0">
                <a:latin typeface="Open Sans"/>
                <a:ea typeface="Open Sans"/>
                <a:cs typeface="Open Sans"/>
                <a:sym typeface="Open Sans"/>
              </a:rPr>
              <a:t> e </a:t>
            </a:r>
            <a:r>
              <a:rPr lang="en-US" sz="1800" dirty="0" err="1">
                <a:latin typeface="Open Sans"/>
                <a:ea typeface="Open Sans"/>
                <a:cs typeface="Open Sans"/>
                <a:sym typeface="Open Sans"/>
              </a:rPr>
              <a:t>integrada</a:t>
            </a:r>
            <a:r>
              <a:rPr lang="en-US" sz="1800" dirty="0">
                <a:latin typeface="Open Sans"/>
                <a:ea typeface="Open Sans"/>
                <a:cs typeface="Open Sans"/>
                <a:sym typeface="Open Sans"/>
              </a:rPr>
              <a:t> das </a:t>
            </a:r>
            <a:r>
              <a:rPr lang="en-US" sz="1800" dirty="0" err="1">
                <a:latin typeface="Open Sans"/>
                <a:ea typeface="Open Sans"/>
                <a:cs typeface="Open Sans"/>
                <a:sym typeface="Open Sans"/>
              </a:rPr>
              <a:t>atividades</a:t>
            </a:r>
            <a:r>
              <a:rPr lang="en-US" sz="1800" dirty="0">
                <a:latin typeface="Open Sans"/>
                <a:ea typeface="Open Sans"/>
                <a:cs typeface="Open Sans"/>
                <a:sym typeface="Open Sans"/>
              </a:rPr>
              <a:t> </a:t>
            </a:r>
            <a:r>
              <a:rPr lang="en-US" sz="1800" dirty="0" err="1">
                <a:latin typeface="Open Sans"/>
                <a:ea typeface="Open Sans"/>
                <a:cs typeface="Open Sans"/>
                <a:sym typeface="Open Sans"/>
              </a:rPr>
              <a:t>em</a:t>
            </a:r>
            <a:r>
              <a:rPr lang="en-US" sz="1800" dirty="0">
                <a:latin typeface="Open Sans"/>
                <a:ea typeface="Open Sans"/>
                <a:cs typeface="Open Sans"/>
                <a:sym typeface="Open Sans"/>
              </a:rPr>
              <a:t> </a:t>
            </a:r>
            <a:r>
              <a:rPr lang="en-US" sz="1800" dirty="0" err="1">
                <a:latin typeface="Open Sans"/>
                <a:ea typeface="Open Sans"/>
                <a:cs typeface="Open Sans"/>
                <a:sym typeface="Open Sans"/>
              </a:rPr>
              <a:t>uma</a:t>
            </a:r>
            <a:r>
              <a:rPr lang="en-US" sz="1800" dirty="0">
                <a:latin typeface="Open Sans"/>
                <a:ea typeface="Open Sans"/>
                <a:cs typeface="Open Sans"/>
                <a:sym typeface="Open Sans"/>
              </a:rPr>
              <a:t> </a:t>
            </a:r>
            <a:r>
              <a:rPr lang="en-US" sz="1800" dirty="0" err="1">
                <a:latin typeface="Open Sans"/>
                <a:ea typeface="Open Sans"/>
                <a:cs typeface="Open Sans"/>
                <a:sym typeface="Open Sans"/>
              </a:rPr>
              <a:t>bacia</a:t>
            </a:r>
            <a:r>
              <a:rPr lang="en-US" sz="1800" dirty="0">
                <a:latin typeface="Open Sans"/>
                <a:ea typeface="Open Sans"/>
                <a:cs typeface="Open Sans"/>
                <a:sym typeface="Open Sans"/>
              </a:rPr>
              <a:t> </a:t>
            </a:r>
            <a:r>
              <a:rPr lang="en-US" sz="1800" dirty="0" err="1">
                <a:latin typeface="Open Sans"/>
                <a:ea typeface="Open Sans"/>
                <a:cs typeface="Open Sans"/>
                <a:sym typeface="Open Sans"/>
              </a:rPr>
              <a:t>hidrográfica</a:t>
            </a:r>
            <a:endParaRPr dirty="0">
              <a:latin typeface="Open Sans"/>
              <a:ea typeface="Open Sans"/>
              <a:cs typeface="Open Sans"/>
              <a:sym typeface="Open Sans"/>
            </a:endParaRPr>
          </a:p>
          <a:p>
            <a:pPr marL="285750" lvl="0" indent="-285750" algn="l" rtl="0">
              <a:lnSpc>
                <a:spcPct val="100000"/>
              </a:lnSpc>
              <a:spcBef>
                <a:spcPts val="1200"/>
              </a:spcBef>
              <a:spcAft>
                <a:spcPts val="0"/>
              </a:spcAft>
              <a:buClr>
                <a:srgbClr val="1D1C1D"/>
              </a:buClr>
              <a:buSzPts val="1800"/>
              <a:buFont typeface="Arial"/>
              <a:buChar char="•"/>
            </a:pPr>
            <a:r>
              <a:rPr lang="en-US" sz="1800" dirty="0">
                <a:latin typeface="Open Sans"/>
                <a:ea typeface="Open Sans"/>
                <a:cs typeface="Open Sans"/>
                <a:sym typeface="Open Sans"/>
              </a:rPr>
              <a:t>A </a:t>
            </a:r>
            <a:r>
              <a:rPr lang="en-US" sz="1800" dirty="0" err="1">
                <a:latin typeface="Open Sans"/>
                <a:ea typeface="Open Sans"/>
                <a:cs typeface="Open Sans"/>
                <a:sym typeface="Open Sans"/>
              </a:rPr>
              <a:t>hidrologia</a:t>
            </a:r>
            <a:r>
              <a:rPr lang="en-US" sz="1800" dirty="0">
                <a:latin typeface="Open Sans"/>
                <a:ea typeface="Open Sans"/>
                <a:cs typeface="Open Sans"/>
                <a:sym typeface="Open Sans"/>
              </a:rPr>
              <a:t>, a </a:t>
            </a:r>
            <a:r>
              <a:rPr lang="en-US" sz="1800" dirty="0" err="1">
                <a:latin typeface="Open Sans"/>
                <a:ea typeface="Open Sans"/>
                <a:cs typeface="Open Sans"/>
                <a:sym typeface="Open Sans"/>
              </a:rPr>
              <a:t>disponibilidade</a:t>
            </a:r>
            <a:r>
              <a:rPr lang="en-US" sz="1800" dirty="0">
                <a:latin typeface="Open Sans"/>
                <a:ea typeface="Open Sans"/>
                <a:cs typeface="Open Sans"/>
                <a:sym typeface="Open Sans"/>
              </a:rPr>
              <a:t> de </a:t>
            </a:r>
            <a:r>
              <a:rPr lang="en-US" sz="1800" dirty="0" err="1">
                <a:latin typeface="Open Sans"/>
                <a:ea typeface="Open Sans"/>
                <a:cs typeface="Open Sans"/>
                <a:sym typeface="Open Sans"/>
              </a:rPr>
              <a:t>água</a:t>
            </a:r>
            <a:r>
              <a:rPr lang="en-US" sz="1800" dirty="0">
                <a:latin typeface="Open Sans"/>
                <a:ea typeface="Open Sans"/>
                <a:cs typeface="Open Sans"/>
                <a:sym typeface="Open Sans"/>
              </a:rPr>
              <a:t>, a </a:t>
            </a:r>
            <a:r>
              <a:rPr lang="en-US" sz="1800" dirty="0" err="1">
                <a:latin typeface="Open Sans"/>
                <a:ea typeface="Open Sans"/>
                <a:cs typeface="Open Sans"/>
                <a:sym typeface="Open Sans"/>
              </a:rPr>
              <a:t>qualidade</a:t>
            </a:r>
            <a:r>
              <a:rPr lang="en-US" sz="1800" dirty="0">
                <a:latin typeface="Open Sans"/>
                <a:ea typeface="Open Sans"/>
                <a:cs typeface="Open Sans"/>
                <a:sym typeface="Open Sans"/>
              </a:rPr>
              <a:t> da </a:t>
            </a:r>
            <a:r>
              <a:rPr lang="en-US" sz="1800" dirty="0" err="1">
                <a:latin typeface="Open Sans"/>
                <a:ea typeface="Open Sans"/>
                <a:cs typeface="Open Sans"/>
                <a:sym typeface="Open Sans"/>
              </a:rPr>
              <a:t>água</a:t>
            </a:r>
            <a:r>
              <a:rPr lang="en-US" sz="1800" dirty="0">
                <a:latin typeface="Open Sans"/>
                <a:ea typeface="Open Sans"/>
                <a:cs typeface="Open Sans"/>
                <a:sym typeface="Open Sans"/>
              </a:rPr>
              <a:t>, as </a:t>
            </a:r>
            <a:r>
              <a:rPr lang="en-US" sz="1800" dirty="0" err="1">
                <a:latin typeface="Open Sans"/>
                <a:ea typeface="Open Sans"/>
                <a:cs typeface="Open Sans"/>
                <a:sym typeface="Open Sans"/>
              </a:rPr>
              <a:t>funções</a:t>
            </a:r>
            <a:r>
              <a:rPr lang="en-US" sz="1800" dirty="0">
                <a:latin typeface="Open Sans"/>
                <a:ea typeface="Open Sans"/>
                <a:cs typeface="Open Sans"/>
                <a:sym typeface="Open Sans"/>
              </a:rPr>
              <a:t> do </a:t>
            </a:r>
            <a:r>
              <a:rPr lang="en-US" sz="1800" dirty="0" err="1">
                <a:latin typeface="Open Sans"/>
                <a:ea typeface="Open Sans"/>
                <a:cs typeface="Open Sans"/>
                <a:sym typeface="Open Sans"/>
              </a:rPr>
              <a:t>ecossistema</a:t>
            </a:r>
            <a:r>
              <a:rPr lang="en-US" sz="1800" dirty="0">
                <a:latin typeface="Open Sans"/>
                <a:ea typeface="Open Sans"/>
                <a:cs typeface="Open Sans"/>
                <a:sym typeface="Open Sans"/>
              </a:rPr>
              <a:t>, a </a:t>
            </a:r>
            <a:r>
              <a:rPr lang="en-US" sz="1800" dirty="0" err="1">
                <a:latin typeface="Open Sans"/>
                <a:ea typeface="Open Sans"/>
                <a:cs typeface="Open Sans"/>
                <a:sym typeface="Open Sans"/>
              </a:rPr>
              <a:t>produtividade</a:t>
            </a:r>
            <a:r>
              <a:rPr lang="en-US" sz="1800" dirty="0">
                <a:latin typeface="Open Sans"/>
                <a:ea typeface="Open Sans"/>
                <a:cs typeface="Open Sans"/>
                <a:sym typeface="Open Sans"/>
              </a:rPr>
              <a:t> da terra, a </a:t>
            </a:r>
            <a:r>
              <a:rPr lang="en-US" sz="1800" dirty="0" err="1">
                <a:latin typeface="Open Sans"/>
                <a:ea typeface="Open Sans"/>
                <a:cs typeface="Open Sans"/>
                <a:sym typeface="Open Sans"/>
              </a:rPr>
              <a:t>morfologia</a:t>
            </a:r>
            <a:r>
              <a:rPr lang="en-US" sz="1800" dirty="0">
                <a:latin typeface="Open Sans"/>
                <a:ea typeface="Open Sans"/>
                <a:cs typeface="Open Sans"/>
                <a:sym typeface="Open Sans"/>
              </a:rPr>
              <a:t> do canal do </a:t>
            </a:r>
            <a:r>
              <a:rPr lang="en-US" sz="1800" dirty="0" err="1">
                <a:latin typeface="Open Sans"/>
                <a:ea typeface="Open Sans"/>
                <a:cs typeface="Open Sans"/>
                <a:sym typeface="Open Sans"/>
              </a:rPr>
              <a:t>riacho</a:t>
            </a:r>
            <a:r>
              <a:rPr lang="en-US" sz="1800" dirty="0">
                <a:latin typeface="Open Sans"/>
                <a:ea typeface="Open Sans"/>
                <a:cs typeface="Open Sans"/>
                <a:sym typeface="Open Sans"/>
              </a:rPr>
              <a:t> e o </a:t>
            </a:r>
            <a:r>
              <a:rPr lang="en-US" sz="1800" dirty="0" err="1">
                <a:latin typeface="Open Sans"/>
                <a:ea typeface="Open Sans"/>
                <a:cs typeface="Open Sans"/>
                <a:sym typeface="Open Sans"/>
              </a:rPr>
              <a:t>uso</a:t>
            </a:r>
            <a:r>
              <a:rPr lang="en-US" sz="1800" dirty="0">
                <a:latin typeface="Open Sans"/>
                <a:ea typeface="Open Sans"/>
                <a:cs typeface="Open Sans"/>
                <a:sym typeface="Open Sans"/>
              </a:rPr>
              <a:t> da terra </a:t>
            </a:r>
            <a:r>
              <a:rPr lang="en-US" sz="1800" dirty="0" err="1">
                <a:latin typeface="Open Sans"/>
                <a:ea typeface="Open Sans"/>
                <a:cs typeface="Open Sans"/>
                <a:sym typeface="Open Sans"/>
              </a:rPr>
              <a:t>são</a:t>
            </a:r>
            <a:r>
              <a:rPr lang="en-US" sz="1800" dirty="0">
                <a:latin typeface="Open Sans"/>
                <a:ea typeface="Open Sans"/>
                <a:cs typeface="Open Sans"/>
                <a:sym typeface="Open Sans"/>
              </a:rPr>
              <a:t> partes </a:t>
            </a:r>
            <a:r>
              <a:rPr lang="en-US" sz="1800" dirty="0" err="1">
                <a:latin typeface="Open Sans"/>
                <a:ea typeface="Open Sans"/>
                <a:cs typeface="Open Sans"/>
                <a:sym typeface="Open Sans"/>
              </a:rPr>
              <a:t>integrantes</a:t>
            </a:r>
            <a:r>
              <a:rPr lang="en-US" sz="1800" dirty="0">
                <a:latin typeface="Open Sans"/>
                <a:ea typeface="Open Sans"/>
                <a:cs typeface="Open Sans"/>
                <a:sym typeface="Open Sans"/>
              </a:rPr>
              <a:t> do </a:t>
            </a:r>
            <a:r>
              <a:rPr lang="en-US" sz="1800" dirty="0" err="1">
                <a:latin typeface="Open Sans"/>
                <a:ea typeface="Open Sans"/>
                <a:cs typeface="Open Sans"/>
                <a:sym typeface="Open Sans"/>
              </a:rPr>
              <a:t>gerenciamento</a:t>
            </a:r>
            <a:r>
              <a:rPr lang="en-US" sz="1800" dirty="0">
                <a:latin typeface="Open Sans"/>
                <a:ea typeface="Open Sans"/>
                <a:cs typeface="Open Sans"/>
                <a:sym typeface="Open Sans"/>
              </a:rPr>
              <a:t> da </a:t>
            </a:r>
            <a:r>
              <a:rPr lang="en-US" sz="1800" dirty="0" err="1">
                <a:latin typeface="Open Sans"/>
                <a:ea typeface="Open Sans"/>
                <a:cs typeface="Open Sans"/>
                <a:sym typeface="Open Sans"/>
              </a:rPr>
              <a:t>bacia</a:t>
            </a:r>
            <a:r>
              <a:rPr lang="en-US" sz="1800" dirty="0">
                <a:latin typeface="Open Sans"/>
                <a:ea typeface="Open Sans"/>
                <a:cs typeface="Open Sans"/>
                <a:sym typeface="Open Sans"/>
              </a:rPr>
              <a:t> </a:t>
            </a:r>
            <a:r>
              <a:rPr lang="en-US" sz="1800" dirty="0" err="1">
                <a:latin typeface="Open Sans"/>
                <a:ea typeface="Open Sans"/>
                <a:cs typeface="Open Sans"/>
                <a:sym typeface="Open Sans"/>
              </a:rPr>
              <a:t>hidrográfica</a:t>
            </a:r>
            <a:r>
              <a:rPr lang="en-US" sz="1800" dirty="0">
                <a:latin typeface="Open Sans"/>
                <a:ea typeface="Open Sans"/>
                <a:cs typeface="Open Sans"/>
                <a:sym typeface="Open Sans"/>
              </a:rPr>
              <a:t>. </a:t>
            </a:r>
            <a:endParaRPr sz="1800" dirty="0"/>
          </a:p>
          <a:p>
            <a:pPr marL="285750" lvl="0" indent="-285750" algn="l" rtl="0">
              <a:lnSpc>
                <a:spcPct val="100000"/>
              </a:lnSpc>
              <a:spcBef>
                <a:spcPts val="1200"/>
              </a:spcBef>
              <a:spcAft>
                <a:spcPts val="0"/>
              </a:spcAft>
              <a:buClr>
                <a:srgbClr val="1D1C1D"/>
              </a:buClr>
              <a:buSzPts val="1800"/>
              <a:buFont typeface="Arial"/>
              <a:buChar char="•"/>
            </a:pPr>
            <a:r>
              <a:rPr lang="en-US" sz="1800" dirty="0">
                <a:latin typeface="Open Sans"/>
                <a:ea typeface="Open Sans"/>
                <a:cs typeface="Open Sans"/>
                <a:sym typeface="Open Sans"/>
              </a:rPr>
              <a:t>O </a:t>
            </a:r>
            <a:r>
              <a:rPr lang="en-US" sz="1800" dirty="0" err="1">
                <a:latin typeface="Open Sans"/>
                <a:ea typeface="Open Sans"/>
                <a:cs typeface="Open Sans"/>
                <a:sym typeface="Open Sans"/>
              </a:rPr>
              <a:t>gerenciamento</a:t>
            </a:r>
            <a:r>
              <a:rPr lang="en-US" sz="1800" dirty="0">
                <a:latin typeface="Open Sans"/>
                <a:ea typeface="Open Sans"/>
                <a:cs typeface="Open Sans"/>
                <a:sym typeface="Open Sans"/>
              </a:rPr>
              <a:t> da </a:t>
            </a:r>
            <a:r>
              <a:rPr lang="en-US" sz="1800" dirty="0" err="1">
                <a:latin typeface="Open Sans"/>
                <a:ea typeface="Open Sans"/>
                <a:cs typeface="Open Sans"/>
                <a:sym typeface="Open Sans"/>
              </a:rPr>
              <a:t>bacia</a:t>
            </a:r>
            <a:r>
              <a:rPr lang="en-US" sz="1800" dirty="0">
                <a:latin typeface="Open Sans"/>
                <a:ea typeface="Open Sans"/>
                <a:cs typeface="Open Sans"/>
                <a:sym typeface="Open Sans"/>
              </a:rPr>
              <a:t> </a:t>
            </a:r>
            <a:r>
              <a:rPr lang="en-US" sz="1800" dirty="0" err="1">
                <a:latin typeface="Open Sans"/>
                <a:ea typeface="Open Sans"/>
                <a:cs typeface="Open Sans"/>
                <a:sym typeface="Open Sans"/>
              </a:rPr>
              <a:t>hidrográfica</a:t>
            </a:r>
            <a:r>
              <a:rPr lang="en-US" sz="1800" dirty="0">
                <a:latin typeface="Open Sans"/>
                <a:ea typeface="Open Sans"/>
                <a:cs typeface="Open Sans"/>
                <a:sym typeface="Open Sans"/>
              </a:rPr>
              <a:t> </a:t>
            </a:r>
            <a:r>
              <a:rPr lang="en-US" sz="1800" dirty="0" err="1">
                <a:latin typeface="Open Sans"/>
                <a:ea typeface="Open Sans"/>
                <a:cs typeface="Open Sans"/>
                <a:sym typeface="Open Sans"/>
              </a:rPr>
              <a:t>não</a:t>
            </a:r>
            <a:r>
              <a:rPr lang="en-US" sz="1800" dirty="0">
                <a:latin typeface="Open Sans"/>
                <a:ea typeface="Open Sans"/>
                <a:cs typeface="Open Sans"/>
                <a:sym typeface="Open Sans"/>
              </a:rPr>
              <a:t> </a:t>
            </a:r>
            <a:r>
              <a:rPr lang="en-US" sz="1800" dirty="0" err="1">
                <a:latin typeface="Open Sans"/>
                <a:ea typeface="Open Sans"/>
                <a:cs typeface="Open Sans"/>
                <a:sym typeface="Open Sans"/>
              </a:rPr>
              <a:t>é</a:t>
            </a:r>
            <a:r>
              <a:rPr lang="en-US" sz="1800" dirty="0">
                <a:latin typeface="Open Sans"/>
                <a:ea typeface="Open Sans"/>
                <a:cs typeface="Open Sans"/>
                <a:sym typeface="Open Sans"/>
              </a:rPr>
              <a:t> </a:t>
            </a:r>
            <a:r>
              <a:rPr lang="en-US" sz="1800" dirty="0" err="1">
                <a:latin typeface="Open Sans"/>
                <a:ea typeface="Open Sans"/>
                <a:cs typeface="Open Sans"/>
                <a:sym typeface="Open Sans"/>
              </a:rPr>
              <a:t>uma</a:t>
            </a:r>
            <a:r>
              <a:rPr lang="en-US" sz="1800" dirty="0">
                <a:latin typeface="Open Sans"/>
                <a:ea typeface="Open Sans"/>
                <a:cs typeface="Open Sans"/>
                <a:sym typeface="Open Sans"/>
              </a:rPr>
              <a:t> </a:t>
            </a:r>
            <a:r>
              <a:rPr lang="en-US" sz="1800" dirty="0" err="1">
                <a:latin typeface="Open Sans"/>
                <a:ea typeface="Open Sans"/>
                <a:cs typeface="Open Sans"/>
                <a:sym typeface="Open Sans"/>
              </a:rPr>
              <a:t>ação</a:t>
            </a:r>
            <a:r>
              <a:rPr lang="en-US" sz="1800" dirty="0">
                <a:latin typeface="Open Sans"/>
                <a:ea typeface="Open Sans"/>
                <a:cs typeface="Open Sans"/>
                <a:sym typeface="Open Sans"/>
              </a:rPr>
              <a:t> de </a:t>
            </a:r>
            <a:r>
              <a:rPr lang="en-US" sz="1800" dirty="0" err="1">
                <a:latin typeface="Open Sans"/>
                <a:ea typeface="Open Sans"/>
                <a:cs typeface="Open Sans"/>
                <a:sym typeface="Open Sans"/>
              </a:rPr>
              <a:t>uma</a:t>
            </a:r>
            <a:r>
              <a:rPr lang="en-US" sz="1800" dirty="0">
                <a:latin typeface="Open Sans"/>
                <a:ea typeface="Open Sans"/>
                <a:cs typeface="Open Sans"/>
                <a:sym typeface="Open Sans"/>
              </a:rPr>
              <a:t> </a:t>
            </a:r>
            <a:r>
              <a:rPr lang="en-US" sz="1800" dirty="0" err="1">
                <a:latin typeface="Open Sans"/>
                <a:ea typeface="Open Sans"/>
                <a:cs typeface="Open Sans"/>
                <a:sym typeface="Open Sans"/>
              </a:rPr>
              <a:t>única</a:t>
            </a:r>
            <a:r>
              <a:rPr lang="en-US" sz="1800" dirty="0">
                <a:latin typeface="Open Sans"/>
                <a:ea typeface="Open Sans"/>
                <a:cs typeface="Open Sans"/>
                <a:sym typeface="Open Sans"/>
              </a:rPr>
              <a:t> </a:t>
            </a:r>
            <a:r>
              <a:rPr lang="en-US" sz="1800" dirty="0" err="1">
                <a:latin typeface="Open Sans"/>
                <a:ea typeface="Open Sans"/>
                <a:cs typeface="Open Sans"/>
                <a:sym typeface="Open Sans"/>
              </a:rPr>
              <a:t>entidade</a:t>
            </a:r>
            <a:r>
              <a:rPr lang="en-US" sz="1800" dirty="0">
                <a:latin typeface="Open Sans"/>
                <a:ea typeface="Open Sans"/>
                <a:cs typeface="Open Sans"/>
                <a:sym typeface="Open Sans"/>
              </a:rPr>
              <a:t>/</a:t>
            </a:r>
            <a:r>
              <a:rPr lang="en-US" sz="1800" dirty="0" err="1">
                <a:latin typeface="Open Sans"/>
                <a:ea typeface="Open Sans"/>
                <a:cs typeface="Open Sans"/>
                <a:sym typeface="Open Sans"/>
              </a:rPr>
              <a:t>ator</a:t>
            </a:r>
            <a:r>
              <a:rPr lang="en-US" sz="1800" dirty="0">
                <a:latin typeface="Open Sans"/>
                <a:ea typeface="Open Sans"/>
                <a:cs typeface="Open Sans"/>
                <a:sym typeface="Open Sans"/>
              </a:rPr>
              <a:t>; </a:t>
            </a:r>
            <a:r>
              <a:rPr lang="en-US" sz="1800" dirty="0" err="1">
                <a:latin typeface="Open Sans"/>
                <a:ea typeface="Open Sans"/>
                <a:cs typeface="Open Sans"/>
                <a:sym typeface="Open Sans"/>
              </a:rPr>
              <a:t>agências</a:t>
            </a:r>
            <a:r>
              <a:rPr lang="en-US" sz="1800" dirty="0">
                <a:latin typeface="Open Sans"/>
                <a:ea typeface="Open Sans"/>
                <a:cs typeface="Open Sans"/>
                <a:sym typeface="Open Sans"/>
              </a:rPr>
              <a:t> </a:t>
            </a:r>
            <a:r>
              <a:rPr lang="en-US" sz="1800" dirty="0" err="1">
                <a:latin typeface="Open Sans"/>
                <a:ea typeface="Open Sans"/>
                <a:cs typeface="Open Sans"/>
                <a:sym typeface="Open Sans"/>
              </a:rPr>
              <a:t>governamentais</a:t>
            </a:r>
            <a:r>
              <a:rPr lang="en-US" sz="1800" dirty="0">
                <a:latin typeface="Open Sans"/>
                <a:ea typeface="Open Sans"/>
                <a:cs typeface="Open Sans"/>
                <a:sym typeface="Open Sans"/>
              </a:rPr>
              <a:t>, </a:t>
            </a:r>
            <a:r>
              <a:rPr lang="en-US" sz="1800" dirty="0" err="1">
                <a:latin typeface="Open Sans"/>
                <a:ea typeface="Open Sans"/>
                <a:cs typeface="Open Sans"/>
                <a:sym typeface="Open Sans"/>
              </a:rPr>
              <a:t>entidades</a:t>
            </a:r>
            <a:r>
              <a:rPr lang="en-US" sz="1800" dirty="0">
                <a:latin typeface="Open Sans"/>
                <a:ea typeface="Open Sans"/>
                <a:cs typeface="Open Sans"/>
                <a:sym typeface="Open Sans"/>
              </a:rPr>
              <a:t> e </a:t>
            </a:r>
            <a:r>
              <a:rPr lang="en-US" sz="1800" dirty="0" err="1">
                <a:latin typeface="Open Sans"/>
                <a:ea typeface="Open Sans"/>
                <a:cs typeface="Open Sans"/>
                <a:sym typeface="Open Sans"/>
              </a:rPr>
              <a:t>atores</a:t>
            </a:r>
            <a:r>
              <a:rPr lang="en-US" sz="1800" dirty="0">
                <a:latin typeface="Open Sans"/>
                <a:ea typeface="Open Sans"/>
                <a:cs typeface="Open Sans"/>
                <a:sym typeface="Open Sans"/>
              </a:rPr>
              <a:t> </a:t>
            </a:r>
            <a:r>
              <a:rPr lang="en-US" sz="1800" dirty="0" err="1">
                <a:latin typeface="Open Sans"/>
                <a:ea typeface="Open Sans"/>
                <a:cs typeface="Open Sans"/>
                <a:sym typeface="Open Sans"/>
              </a:rPr>
              <a:t>municipais</a:t>
            </a:r>
            <a:r>
              <a:rPr lang="en-US" sz="1800" dirty="0">
                <a:latin typeface="Open Sans"/>
                <a:ea typeface="Open Sans"/>
                <a:cs typeface="Open Sans"/>
                <a:sym typeface="Open Sans"/>
              </a:rPr>
              <a:t>, privados e </a:t>
            </a:r>
            <a:r>
              <a:rPr lang="en-US" sz="1800" dirty="0" err="1">
                <a:latin typeface="Open Sans"/>
                <a:ea typeface="Open Sans"/>
                <a:cs typeface="Open Sans"/>
                <a:sym typeface="Open Sans"/>
              </a:rPr>
              <a:t>individuais</a:t>
            </a:r>
            <a:r>
              <a:rPr lang="en-US" sz="1800" dirty="0">
                <a:latin typeface="Open Sans"/>
                <a:ea typeface="Open Sans"/>
                <a:cs typeface="Open Sans"/>
                <a:sym typeface="Open Sans"/>
              </a:rPr>
              <a:t> </a:t>
            </a:r>
            <a:r>
              <a:rPr lang="en-US" sz="1800" dirty="0" err="1">
                <a:latin typeface="Open Sans"/>
                <a:ea typeface="Open Sans"/>
                <a:cs typeface="Open Sans"/>
                <a:sym typeface="Open Sans"/>
              </a:rPr>
              <a:t>realizam</a:t>
            </a:r>
            <a:r>
              <a:rPr lang="en-US" sz="1800" dirty="0">
                <a:latin typeface="Open Sans"/>
                <a:ea typeface="Open Sans"/>
                <a:cs typeface="Open Sans"/>
                <a:sym typeface="Open Sans"/>
              </a:rPr>
              <a:t> </a:t>
            </a:r>
            <a:r>
              <a:rPr lang="en-US" sz="1800" dirty="0" err="1">
                <a:latin typeface="Open Sans"/>
                <a:ea typeface="Open Sans"/>
                <a:cs typeface="Open Sans"/>
                <a:sym typeface="Open Sans"/>
              </a:rPr>
              <a:t>atividades</a:t>
            </a:r>
            <a:r>
              <a:rPr lang="en-US" sz="1800" dirty="0">
                <a:latin typeface="Open Sans"/>
                <a:ea typeface="Open Sans"/>
                <a:cs typeface="Open Sans"/>
                <a:sym typeface="Open Sans"/>
              </a:rPr>
              <a:t> que </a:t>
            </a:r>
            <a:r>
              <a:rPr lang="en-US" sz="1800" dirty="0" err="1">
                <a:latin typeface="Open Sans"/>
                <a:ea typeface="Open Sans"/>
                <a:cs typeface="Open Sans"/>
                <a:sym typeface="Open Sans"/>
              </a:rPr>
              <a:t>influenciam</a:t>
            </a:r>
            <a:r>
              <a:rPr lang="en-US" sz="1800" dirty="0">
                <a:latin typeface="Open Sans"/>
                <a:ea typeface="Open Sans"/>
                <a:cs typeface="Open Sans"/>
                <a:sym typeface="Open Sans"/>
              </a:rPr>
              <a:t> a </a:t>
            </a:r>
            <a:r>
              <a:rPr lang="en-US" sz="1800" dirty="0" err="1">
                <a:latin typeface="Open Sans"/>
                <a:ea typeface="Open Sans"/>
                <a:cs typeface="Open Sans"/>
                <a:sym typeface="Open Sans"/>
              </a:rPr>
              <a:t>bacia</a:t>
            </a:r>
            <a:r>
              <a:rPr lang="en-US" sz="1800" dirty="0">
                <a:latin typeface="Open Sans"/>
                <a:ea typeface="Open Sans"/>
                <a:cs typeface="Open Sans"/>
                <a:sym typeface="Open Sans"/>
              </a:rPr>
              <a:t> </a:t>
            </a:r>
            <a:r>
              <a:rPr lang="en-US" sz="1800" dirty="0" err="1">
                <a:latin typeface="Open Sans"/>
                <a:ea typeface="Open Sans"/>
                <a:cs typeface="Open Sans"/>
                <a:sym typeface="Open Sans"/>
              </a:rPr>
              <a:t>hidrográfica</a:t>
            </a:r>
            <a:endParaRPr dirty="0"/>
          </a:p>
          <a:p>
            <a:pPr marL="285750" lvl="0" indent="-285750" algn="l" rtl="0">
              <a:lnSpc>
                <a:spcPct val="100000"/>
              </a:lnSpc>
              <a:spcBef>
                <a:spcPts val="1200"/>
              </a:spcBef>
              <a:spcAft>
                <a:spcPts val="0"/>
              </a:spcAft>
              <a:buClr>
                <a:srgbClr val="1D1C1D"/>
              </a:buClr>
              <a:buSzPts val="1800"/>
              <a:buFont typeface="Arial"/>
              <a:buChar char="•"/>
            </a:pPr>
            <a:r>
              <a:rPr lang="en-US" sz="1800" dirty="0">
                <a:latin typeface="Open Sans"/>
                <a:ea typeface="Open Sans"/>
                <a:cs typeface="Open Sans"/>
                <a:sym typeface="Open Sans"/>
              </a:rPr>
              <a:t>Ferramentas e </a:t>
            </a:r>
            <a:r>
              <a:rPr lang="en-US" sz="1800" dirty="0" err="1">
                <a:latin typeface="Open Sans"/>
                <a:ea typeface="Open Sans"/>
                <a:cs typeface="Open Sans"/>
                <a:sym typeface="Open Sans"/>
              </a:rPr>
              <a:t>ações</a:t>
            </a:r>
            <a:r>
              <a:rPr lang="en-US" sz="1800" dirty="0">
                <a:latin typeface="Open Sans"/>
                <a:ea typeface="Open Sans"/>
                <a:cs typeface="Open Sans"/>
                <a:sym typeface="Open Sans"/>
              </a:rPr>
              <a:t> </a:t>
            </a:r>
            <a:r>
              <a:rPr lang="en-US" sz="1800" dirty="0" err="1">
                <a:latin typeface="Open Sans"/>
                <a:ea typeface="Open Sans"/>
                <a:cs typeface="Open Sans"/>
                <a:sym typeface="Open Sans"/>
              </a:rPr>
              <a:t>físicas</a:t>
            </a:r>
            <a:r>
              <a:rPr lang="en-US" sz="1800" dirty="0">
                <a:latin typeface="Open Sans"/>
                <a:ea typeface="Open Sans"/>
                <a:cs typeface="Open Sans"/>
                <a:sym typeface="Open Sans"/>
              </a:rPr>
              <a:t>, </a:t>
            </a:r>
            <a:r>
              <a:rPr lang="en-US" sz="1800" dirty="0" err="1">
                <a:latin typeface="Open Sans"/>
                <a:ea typeface="Open Sans"/>
                <a:cs typeface="Open Sans"/>
                <a:sym typeface="Open Sans"/>
              </a:rPr>
              <a:t>regulatórias</a:t>
            </a:r>
            <a:r>
              <a:rPr lang="en-US" sz="1800" dirty="0">
                <a:latin typeface="Open Sans"/>
                <a:ea typeface="Open Sans"/>
                <a:cs typeface="Open Sans"/>
                <a:sym typeface="Open Sans"/>
              </a:rPr>
              <a:t> e </a:t>
            </a:r>
            <a:r>
              <a:rPr lang="en-US" sz="1800" dirty="0" err="1">
                <a:latin typeface="Open Sans"/>
                <a:ea typeface="Open Sans"/>
                <a:cs typeface="Open Sans"/>
                <a:sym typeface="Open Sans"/>
              </a:rPr>
              <a:t>econômicas</a:t>
            </a:r>
            <a:r>
              <a:rPr lang="en-US" sz="1800" dirty="0">
                <a:latin typeface="Open Sans"/>
                <a:ea typeface="Open Sans"/>
                <a:cs typeface="Open Sans"/>
                <a:sym typeface="Open Sans"/>
              </a:rPr>
              <a:t> </a:t>
            </a:r>
            <a:r>
              <a:rPr lang="en-US" sz="1800" dirty="0" err="1">
                <a:latin typeface="Open Sans"/>
                <a:ea typeface="Open Sans"/>
                <a:cs typeface="Open Sans"/>
                <a:sym typeface="Open Sans"/>
              </a:rPr>
              <a:t>podem</a:t>
            </a:r>
            <a:r>
              <a:rPr lang="en-US" sz="1800" dirty="0">
                <a:latin typeface="Open Sans"/>
                <a:ea typeface="Open Sans"/>
                <a:cs typeface="Open Sans"/>
                <a:sym typeface="Open Sans"/>
              </a:rPr>
              <a:t> ser </a:t>
            </a:r>
            <a:r>
              <a:rPr lang="en-US" sz="1800" dirty="0" err="1">
                <a:latin typeface="Open Sans"/>
                <a:ea typeface="Open Sans"/>
                <a:cs typeface="Open Sans"/>
                <a:sym typeface="Open Sans"/>
              </a:rPr>
              <a:t>usadas</a:t>
            </a:r>
            <a:r>
              <a:rPr lang="en-US" sz="1800" dirty="0">
                <a:latin typeface="Open Sans"/>
                <a:ea typeface="Open Sans"/>
                <a:cs typeface="Open Sans"/>
                <a:sym typeface="Open Sans"/>
              </a:rPr>
              <a:t> para </a:t>
            </a:r>
            <a:r>
              <a:rPr lang="en-US" sz="1800" dirty="0" err="1">
                <a:latin typeface="Open Sans"/>
                <a:ea typeface="Open Sans"/>
                <a:cs typeface="Open Sans"/>
                <a:sym typeface="Open Sans"/>
              </a:rPr>
              <a:t>gerenciar</a:t>
            </a:r>
            <a:r>
              <a:rPr lang="en-US" sz="1800" dirty="0">
                <a:latin typeface="Open Sans"/>
                <a:ea typeface="Open Sans"/>
                <a:cs typeface="Open Sans"/>
                <a:sym typeface="Open Sans"/>
              </a:rPr>
              <a:t> </a:t>
            </a:r>
            <a:r>
              <a:rPr lang="en-US" sz="1800" dirty="0" err="1">
                <a:latin typeface="Open Sans"/>
                <a:ea typeface="Open Sans"/>
                <a:cs typeface="Open Sans"/>
                <a:sym typeface="Open Sans"/>
              </a:rPr>
              <a:t>bacias</a:t>
            </a:r>
            <a:r>
              <a:rPr lang="en-US" sz="1800" dirty="0">
                <a:latin typeface="Open Sans"/>
                <a:ea typeface="Open Sans"/>
                <a:cs typeface="Open Sans"/>
                <a:sym typeface="Open Sans"/>
              </a:rPr>
              <a:t> </a:t>
            </a:r>
            <a:r>
              <a:rPr lang="en-US" sz="1800" dirty="0" err="1">
                <a:latin typeface="Open Sans"/>
                <a:ea typeface="Open Sans"/>
                <a:cs typeface="Open Sans"/>
                <a:sym typeface="Open Sans"/>
              </a:rPr>
              <a:t>hidrográficas</a:t>
            </a:r>
            <a:r>
              <a:rPr lang="en-US" sz="1800" dirty="0">
                <a:latin typeface="Open Sans"/>
                <a:ea typeface="Open Sans"/>
                <a:cs typeface="Open Sans"/>
                <a:sym typeface="Open Sans"/>
              </a:rPr>
              <a:t> </a:t>
            </a:r>
            <a:endParaRPr sz="1800" b="1" dirty="0">
              <a:solidFill>
                <a:schemeClr val="dk1"/>
              </a:solidFill>
            </a:endParaRPr>
          </a:p>
        </p:txBody>
      </p:sp>
      <p:pic>
        <p:nvPicPr>
          <p:cNvPr id="186" name="Google Shape;186;p11"/>
          <p:cNvPicPr preferRelativeResize="0"/>
          <p:nvPr/>
        </p:nvPicPr>
        <p:blipFill rotWithShape="1">
          <a:blip r:embed="rId6">
            <a:alphaModFix/>
          </a:blip>
          <a:srcRect/>
          <a:stretch/>
        </p:blipFill>
        <p:spPr>
          <a:xfrm>
            <a:off x="8569035" y="4355910"/>
            <a:ext cx="2566687" cy="1642001"/>
          </a:xfrm>
          <a:prstGeom prst="rect">
            <a:avLst/>
          </a:prstGeom>
          <a:noFill/>
          <a:ln>
            <a:noFill/>
          </a:ln>
        </p:spPr>
      </p:pic>
      <p:sp>
        <p:nvSpPr>
          <p:cNvPr id="187" name="Google Shape;187;p11"/>
          <p:cNvSpPr txBox="1"/>
          <p:nvPr/>
        </p:nvSpPr>
        <p:spPr>
          <a:xfrm>
            <a:off x="8459670" y="3608700"/>
            <a:ext cx="3224142" cy="733354"/>
          </a:xfrm>
          <a:prstGeom prst="rect">
            <a:avLst/>
          </a:prstGeom>
          <a:noFill/>
          <a:ln>
            <a:noFill/>
          </a:ln>
        </p:spPr>
        <p:txBody>
          <a:bodyPr spcFirstLastPara="1" wrap="square" lIns="91425" tIns="45700" rIns="91425" bIns="45700" anchor="b" anchorCtr="0">
            <a:noAutofit/>
          </a:bodyPr>
          <a:lstStyle/>
          <a:p>
            <a:pPr marL="0" marR="0" lvl="0" indent="0" algn="l" rtl="0">
              <a:lnSpc>
                <a:spcPct val="100000"/>
              </a:lnSpc>
              <a:spcBef>
                <a:spcPts val="0"/>
              </a:spcBef>
              <a:spcAft>
                <a:spcPts val="0"/>
              </a:spcAft>
              <a:buClr>
                <a:schemeClr val="dk1"/>
              </a:buClr>
              <a:buSzPts val="1000"/>
              <a:buFont typeface="Open Sans"/>
              <a:buNone/>
            </a:pPr>
            <a:r>
              <a:rPr lang="en-US" sz="1000" b="0" i="0" u="none" strike="noStrike" cap="none">
                <a:solidFill>
                  <a:schemeClr val="dk1"/>
                </a:solidFill>
                <a:latin typeface="Open Sans"/>
                <a:ea typeface="Open Sans"/>
                <a:cs typeface="Open Sans"/>
                <a:sym typeface="Open Sans"/>
              </a:rPr>
              <a:t>Fonte da foto: </a:t>
            </a:r>
            <a:r>
              <a:rPr lang="en-US" sz="1000" b="0" i="0" u="sng" strike="noStrike" cap="none">
                <a:solidFill>
                  <a:schemeClr val="dk1"/>
                </a:solidFill>
                <a:latin typeface="Open Sans"/>
                <a:ea typeface="Open Sans"/>
                <a:cs typeface="Open Sans"/>
                <a:sym typeface="Open Sans"/>
                <a:hlinkClick r:id="rId7">
                  <a:extLst>
                    <a:ext uri="{A12FA001-AC4F-418D-AE19-62706E023703}">
                      <ahyp:hlinkClr xmlns:ahyp="http://schemas.microsoft.com/office/drawing/2018/hyperlinkcolor" val="tx"/>
                    </a:ext>
                  </a:extLst>
                </a:hlinkClick>
              </a:rPr>
              <a:t>"Water Users Associations Development Project helps to improve irrigation and drainage in rural Azerbaijan" </a:t>
            </a:r>
            <a:r>
              <a:rPr lang="en-US" sz="1000" b="0" i="0" u="none" strike="noStrike" cap="none">
                <a:solidFill>
                  <a:schemeClr val="dk1"/>
                </a:solidFill>
                <a:latin typeface="Open Sans"/>
                <a:ea typeface="Open Sans"/>
                <a:cs typeface="Open Sans"/>
                <a:sym typeface="Open Sans"/>
              </a:rPr>
              <a:t>por </a:t>
            </a:r>
            <a:r>
              <a:rPr lang="en-US" sz="1000" b="0" i="0" u="sng" strike="noStrike" cap="none">
                <a:solidFill>
                  <a:schemeClr val="dk1"/>
                </a:solidFill>
                <a:latin typeface="Open Sans"/>
                <a:ea typeface="Open Sans"/>
                <a:cs typeface="Open Sans"/>
                <a:sym typeface="Open Sans"/>
                <a:hlinkClick r:id="rId8">
                  <a:extLst>
                    <a:ext uri="{A12FA001-AC4F-418D-AE19-62706E023703}">
                      <ahyp:hlinkClr xmlns:ahyp="http://schemas.microsoft.com/office/drawing/2018/hyperlinkcolor" val="tx"/>
                    </a:ext>
                  </a:extLst>
                </a:hlinkClick>
              </a:rPr>
              <a:t>World Bank Photo Collection </a:t>
            </a:r>
            <a:r>
              <a:rPr lang="en-US" sz="1000" b="0" i="0" u="none" strike="noStrike" cap="none">
                <a:solidFill>
                  <a:schemeClr val="dk1"/>
                </a:solidFill>
                <a:latin typeface="Open Sans"/>
                <a:ea typeface="Open Sans"/>
                <a:cs typeface="Open Sans"/>
                <a:sym typeface="Open Sans"/>
              </a:rPr>
              <a:t>está licenciado sob </a:t>
            </a:r>
            <a:r>
              <a:rPr lang="en-US" sz="1000" b="0" i="0" u="sng" strike="noStrike" cap="none">
                <a:solidFill>
                  <a:schemeClr val="dk1"/>
                </a:solidFill>
                <a:latin typeface="Open Sans"/>
                <a:ea typeface="Open Sans"/>
                <a:cs typeface="Open Sans"/>
                <a:sym typeface="Open Sans"/>
                <a:hlinkClick r:id="rId5">
                  <a:extLst>
                    <a:ext uri="{A12FA001-AC4F-418D-AE19-62706E023703}">
                      <ahyp:hlinkClr xmlns:ahyp="http://schemas.microsoft.com/office/drawing/2018/hyperlinkcolor" val="tx"/>
                    </a:ext>
                  </a:extLst>
                </a:hlinkClick>
              </a:rPr>
              <a:t>CC BY-NC-ND 2.0</a:t>
            </a:r>
            <a:endParaRPr sz="1000" b="0" i="0" u="none" strike="noStrike" cap="none">
              <a:solidFill>
                <a:schemeClr val="dk1"/>
              </a:solidFill>
              <a:latin typeface="Open Sans"/>
              <a:ea typeface="Open Sans"/>
              <a:cs typeface="Open Sans"/>
              <a:sym typeface="Open Sans"/>
            </a:endParaRPr>
          </a:p>
        </p:txBody>
      </p:sp>
      <p:pic>
        <p:nvPicPr>
          <p:cNvPr id="188" name="Google Shape;188;p11"/>
          <p:cNvPicPr preferRelativeResize="0"/>
          <p:nvPr/>
        </p:nvPicPr>
        <p:blipFill rotWithShape="1">
          <a:blip r:embed="rId9">
            <a:alphaModFix/>
          </a:blip>
          <a:srcRect/>
          <a:stretch/>
        </p:blipFill>
        <p:spPr>
          <a:xfrm>
            <a:off x="8569035" y="1853370"/>
            <a:ext cx="2566687" cy="1652712"/>
          </a:xfrm>
          <a:prstGeom prst="rect">
            <a:avLst/>
          </a:prstGeom>
          <a:noFill/>
          <a:ln>
            <a:noFill/>
          </a:ln>
        </p:spPr>
      </p:pic>
    </p:spTree>
  </p:cSld>
  <p:clrMapOvr>
    <a:masterClrMapping/>
  </p:clrMapOvr>
  <p:transition spd="slow">
    <p:push/>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93"/>
        <p:cNvGrpSpPr/>
        <p:nvPr/>
      </p:nvGrpSpPr>
      <p:grpSpPr>
        <a:xfrm>
          <a:off x="0" y="0"/>
          <a:ext cx="0" cy="0"/>
          <a:chOff x="0" y="0"/>
          <a:chExt cx="0" cy="0"/>
        </a:xfrm>
      </p:grpSpPr>
      <p:sp>
        <p:nvSpPr>
          <p:cNvPr id="194" name="Google Shape;194;p12"/>
          <p:cNvSpPr txBox="1">
            <a:spLocks noGrp="1"/>
          </p:cNvSpPr>
          <p:nvPr>
            <p:ph type="title"/>
          </p:nvPr>
        </p:nvSpPr>
        <p:spPr>
          <a:xfrm>
            <a:off x="609697" y="598273"/>
            <a:ext cx="7899303" cy="1433320"/>
          </a:xfrm>
          <a:prstGeom prst="rect">
            <a:avLst/>
          </a:prstGeom>
          <a:noFill/>
          <a:ln>
            <a:noFill/>
          </a:ln>
        </p:spPr>
        <p:txBody>
          <a:bodyPr spcFirstLastPara="1" wrap="square" lIns="91425" tIns="45700" rIns="91425" bIns="45700" anchor="b" anchorCtr="0">
            <a:normAutofit/>
          </a:bodyPr>
          <a:lstStyle/>
          <a:p>
            <a:pPr marL="0" lvl="0" indent="0" algn="l" rtl="0">
              <a:lnSpc>
                <a:spcPct val="90000"/>
              </a:lnSpc>
              <a:spcBef>
                <a:spcPts val="0"/>
              </a:spcBef>
              <a:spcAft>
                <a:spcPts val="0"/>
              </a:spcAft>
              <a:buClr>
                <a:schemeClr val="dk1"/>
              </a:buClr>
              <a:buSzPts val="4400"/>
              <a:buFont typeface="Open Sans"/>
              <a:buNone/>
            </a:pPr>
            <a:r>
              <a:rPr lang="en-US" dirty="0">
                <a:latin typeface="Open Sans"/>
                <a:ea typeface="Open Sans"/>
                <a:cs typeface="Open Sans"/>
                <a:sym typeface="Open Sans"/>
              </a:rPr>
              <a:t>7.2 </a:t>
            </a:r>
            <a:r>
              <a:rPr lang="en-US" dirty="0" err="1">
                <a:latin typeface="Open Sans"/>
                <a:ea typeface="Open Sans"/>
                <a:cs typeface="Open Sans"/>
                <a:sym typeface="Open Sans"/>
              </a:rPr>
              <a:t>Bacia</a:t>
            </a:r>
            <a:r>
              <a:rPr lang="en-US" dirty="0">
                <a:latin typeface="Open Sans"/>
                <a:ea typeface="Open Sans"/>
                <a:cs typeface="Open Sans"/>
                <a:sym typeface="Open Sans"/>
              </a:rPr>
              <a:t> </a:t>
            </a:r>
            <a:r>
              <a:rPr lang="en-US" dirty="0" err="1">
                <a:latin typeface="Open Sans"/>
                <a:ea typeface="Open Sans"/>
                <a:cs typeface="Open Sans"/>
                <a:sym typeface="Open Sans"/>
              </a:rPr>
              <a:t>hidrográfica</a:t>
            </a:r>
            <a:r>
              <a:rPr lang="en-US" dirty="0">
                <a:latin typeface="Open Sans"/>
                <a:ea typeface="Open Sans"/>
                <a:cs typeface="Open Sans"/>
                <a:sym typeface="Open Sans"/>
              </a:rPr>
              <a:t> e </a:t>
            </a:r>
            <a:r>
              <a:rPr lang="en-US" dirty="0" err="1">
                <a:latin typeface="Open Sans"/>
                <a:ea typeface="Open Sans"/>
                <a:cs typeface="Open Sans"/>
                <a:sym typeface="Open Sans"/>
              </a:rPr>
              <a:t>seu</a:t>
            </a:r>
            <a:r>
              <a:rPr lang="en-US" dirty="0">
                <a:latin typeface="Open Sans"/>
                <a:ea typeface="Open Sans"/>
                <a:cs typeface="Open Sans"/>
                <a:sym typeface="Open Sans"/>
              </a:rPr>
              <a:t> </a:t>
            </a:r>
            <a:r>
              <a:rPr lang="en-US" dirty="0" err="1">
                <a:latin typeface="Open Sans"/>
                <a:ea typeface="Open Sans"/>
                <a:cs typeface="Open Sans"/>
                <a:sym typeface="Open Sans"/>
              </a:rPr>
              <a:t>gerenciamento</a:t>
            </a:r>
            <a:endParaRPr dirty="0"/>
          </a:p>
        </p:txBody>
      </p:sp>
      <p:sp>
        <p:nvSpPr>
          <p:cNvPr id="195" name="Google Shape;195;p12"/>
          <p:cNvSpPr txBox="1">
            <a:spLocks noGrp="1"/>
          </p:cNvSpPr>
          <p:nvPr>
            <p:ph type="sldNum" idx="12"/>
          </p:nvPr>
        </p:nvSpPr>
        <p:spPr>
          <a:xfrm>
            <a:off x="11738529" y="6457571"/>
            <a:ext cx="453471" cy="365125"/>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None/>
            </a:pPr>
            <a:fld id="{00000000-1234-1234-1234-123412341234}" type="slidenum">
              <a:rPr lang="en-US"/>
              <a:t>12</a:t>
            </a:fld>
            <a:endParaRPr/>
          </a:p>
        </p:txBody>
      </p:sp>
      <p:sp>
        <p:nvSpPr>
          <p:cNvPr id="196" name="Google Shape;196;p12"/>
          <p:cNvSpPr txBox="1"/>
          <p:nvPr/>
        </p:nvSpPr>
        <p:spPr>
          <a:xfrm>
            <a:off x="685919" y="5976106"/>
            <a:ext cx="3647475" cy="417779"/>
          </a:xfrm>
          <a:prstGeom prst="rect">
            <a:avLst/>
          </a:prstGeom>
          <a:noFill/>
          <a:ln>
            <a:noFill/>
          </a:ln>
        </p:spPr>
        <p:txBody>
          <a:bodyPr spcFirstLastPara="1" wrap="square" lIns="91425" tIns="45700" rIns="91425" bIns="45700" anchor="b" anchorCtr="0">
            <a:noAutofit/>
          </a:bodyPr>
          <a:lstStyle/>
          <a:p>
            <a:pPr marL="0" marR="0" lvl="0" indent="0" algn="l" rtl="0">
              <a:lnSpc>
                <a:spcPct val="100000"/>
              </a:lnSpc>
              <a:spcBef>
                <a:spcPts val="0"/>
              </a:spcBef>
              <a:spcAft>
                <a:spcPts val="0"/>
              </a:spcAft>
              <a:buClr>
                <a:schemeClr val="dk1"/>
              </a:buClr>
              <a:buSzPts val="1000"/>
              <a:buFont typeface="Open Sans"/>
              <a:buNone/>
            </a:pPr>
            <a:r>
              <a:rPr lang="en-US" sz="1000" b="0" i="0" u="none" strike="noStrike" cap="none">
                <a:solidFill>
                  <a:schemeClr val="dk1"/>
                </a:solidFill>
                <a:latin typeface="Open Sans"/>
                <a:ea typeface="Open Sans"/>
                <a:cs typeface="Open Sans"/>
                <a:sym typeface="Open Sans"/>
              </a:rPr>
              <a:t>Fonte da foto: </a:t>
            </a:r>
            <a:r>
              <a:rPr lang="en-US" sz="1000" b="0" i="0" u="sng" strike="noStrike" cap="none">
                <a:solidFill>
                  <a:schemeClr val="dk1"/>
                </a:solidFill>
                <a:latin typeface="Open Sans"/>
                <a:ea typeface="Open Sans"/>
                <a:cs typeface="Open Sans"/>
                <a:sym typeface="Open Sans"/>
                <a:hlinkClick r:id="rId3">
                  <a:extLst>
                    <a:ext uri="{A12FA001-AC4F-418D-AE19-62706E023703}">
                      <ahyp:hlinkClr xmlns:ahyp="http://schemas.microsoft.com/office/drawing/2018/hyperlinkcolor" val="tx"/>
                    </a:ext>
                  </a:extLst>
                </a:hlinkClick>
              </a:rPr>
              <a:t>"O Ciclo da Água" </a:t>
            </a:r>
            <a:r>
              <a:rPr lang="en-US" sz="1000" b="0" i="0" u="none" strike="noStrike" cap="none">
                <a:solidFill>
                  <a:schemeClr val="dk1"/>
                </a:solidFill>
                <a:latin typeface="Open Sans"/>
                <a:ea typeface="Open Sans"/>
                <a:cs typeface="Open Sans"/>
                <a:sym typeface="Open Sans"/>
              </a:rPr>
              <a:t>por </a:t>
            </a:r>
            <a:r>
              <a:rPr lang="en-US" sz="1000" b="0" i="0" u="sng" strike="noStrike" cap="none">
                <a:solidFill>
                  <a:schemeClr val="dk1"/>
                </a:solidFill>
                <a:latin typeface="Open Sans"/>
                <a:ea typeface="Open Sans"/>
                <a:cs typeface="Open Sans"/>
                <a:sym typeface="Open Sans"/>
                <a:hlinkClick r:id="rId4">
                  <a:extLst>
                    <a:ext uri="{A12FA001-AC4F-418D-AE19-62706E023703}">
                      <ahyp:hlinkClr xmlns:ahyp="http://schemas.microsoft.com/office/drawing/2018/hyperlinkcolor" val="tx"/>
                    </a:ext>
                  </a:extLst>
                </a:hlinkClick>
              </a:rPr>
              <a:t>NASA/JPL </a:t>
            </a:r>
            <a:r>
              <a:rPr lang="en-US" sz="1000" b="0" i="0" u="none" strike="noStrike" cap="none">
                <a:solidFill>
                  <a:schemeClr val="dk1"/>
                </a:solidFill>
                <a:latin typeface="Open Sans"/>
                <a:ea typeface="Open Sans"/>
                <a:cs typeface="Open Sans"/>
                <a:sym typeface="Open Sans"/>
              </a:rPr>
              <a:t>está licenciado sob </a:t>
            </a:r>
            <a:r>
              <a:rPr lang="en-US" sz="1000" b="0" i="0" u="sng" strike="noStrike" cap="none">
                <a:solidFill>
                  <a:schemeClr val="dk1"/>
                </a:solidFill>
                <a:latin typeface="Open Sans"/>
                <a:ea typeface="Open Sans"/>
                <a:cs typeface="Open Sans"/>
                <a:sym typeface="Open Sans"/>
                <a:hlinkClick r:id="rId5">
                  <a:extLst>
                    <a:ext uri="{A12FA001-AC4F-418D-AE19-62706E023703}">
                      <ahyp:hlinkClr xmlns:ahyp="http://schemas.microsoft.com/office/drawing/2018/hyperlinkcolor" val="tx"/>
                    </a:ext>
                  </a:extLst>
                </a:hlinkClick>
              </a:rPr>
              <a:t>CC BY 2.0</a:t>
            </a:r>
            <a:endParaRPr sz="1000" b="0" i="0" u="none" strike="noStrike" cap="none">
              <a:solidFill>
                <a:schemeClr val="dk1"/>
              </a:solidFill>
              <a:latin typeface="Open Sans"/>
              <a:ea typeface="Open Sans"/>
              <a:cs typeface="Open Sans"/>
              <a:sym typeface="Open Sans"/>
            </a:endParaRPr>
          </a:p>
        </p:txBody>
      </p:sp>
      <p:sp>
        <p:nvSpPr>
          <p:cNvPr id="197" name="Google Shape;197;p12"/>
          <p:cNvSpPr txBox="1">
            <a:spLocks noGrp="1"/>
          </p:cNvSpPr>
          <p:nvPr>
            <p:ph type="body" idx="6"/>
          </p:nvPr>
        </p:nvSpPr>
        <p:spPr>
          <a:xfrm>
            <a:off x="655879" y="2019023"/>
            <a:ext cx="5148021" cy="472256"/>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Clr>
                <a:srgbClr val="9CC2E5"/>
              </a:buClr>
              <a:buSzPts val="2000"/>
              <a:buFont typeface="Open Sans SemiBold"/>
              <a:buNone/>
            </a:pPr>
            <a:r>
              <a:rPr lang="en-US" dirty="0"/>
              <a:t>Qual </a:t>
            </a:r>
            <a:r>
              <a:rPr lang="en-US" dirty="0" err="1"/>
              <a:t>é</a:t>
            </a:r>
            <a:r>
              <a:rPr lang="en-US" dirty="0"/>
              <a:t> a </a:t>
            </a:r>
            <a:r>
              <a:rPr lang="en-US" dirty="0" err="1"/>
              <a:t>quantidade</a:t>
            </a:r>
            <a:r>
              <a:rPr lang="en-US" dirty="0"/>
              <a:t> de </a:t>
            </a:r>
            <a:r>
              <a:rPr lang="en-US" dirty="0" err="1"/>
              <a:t>água</a:t>
            </a:r>
            <a:r>
              <a:rPr lang="en-US" dirty="0"/>
              <a:t> </a:t>
            </a:r>
            <a:r>
              <a:rPr lang="en-US" dirty="0" err="1"/>
              <a:t>disponível</a:t>
            </a:r>
            <a:r>
              <a:rPr lang="en-US" dirty="0"/>
              <a:t>?</a:t>
            </a:r>
            <a:endParaRPr dirty="0"/>
          </a:p>
        </p:txBody>
      </p:sp>
      <p:sp>
        <p:nvSpPr>
          <p:cNvPr id="198" name="Google Shape;198;p12"/>
          <p:cNvSpPr txBox="1">
            <a:spLocks noGrp="1"/>
          </p:cNvSpPr>
          <p:nvPr>
            <p:ph type="body" idx="6"/>
          </p:nvPr>
        </p:nvSpPr>
        <p:spPr>
          <a:xfrm>
            <a:off x="6252286" y="2019023"/>
            <a:ext cx="5330017" cy="472256"/>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Clr>
                <a:srgbClr val="9CC2E5"/>
              </a:buClr>
              <a:buSzPts val="2000"/>
              <a:buFont typeface="Open Sans SemiBold"/>
              <a:buNone/>
            </a:pPr>
            <a:r>
              <a:rPr lang="en-US" dirty="0"/>
              <a:t>Qual </a:t>
            </a:r>
            <a:r>
              <a:rPr lang="en-US" dirty="0" err="1"/>
              <a:t>é</a:t>
            </a:r>
            <a:r>
              <a:rPr lang="en-US" dirty="0"/>
              <a:t> a </a:t>
            </a:r>
            <a:r>
              <a:rPr lang="en-US" dirty="0" err="1"/>
              <a:t>quantidade</a:t>
            </a:r>
            <a:r>
              <a:rPr lang="en-US" dirty="0"/>
              <a:t> de </a:t>
            </a:r>
            <a:r>
              <a:rPr lang="en-US" dirty="0" err="1"/>
              <a:t>água</a:t>
            </a:r>
            <a:r>
              <a:rPr lang="en-US" dirty="0"/>
              <a:t> </a:t>
            </a:r>
            <a:r>
              <a:rPr lang="en-US" dirty="0" err="1"/>
              <a:t>necessária</a:t>
            </a:r>
            <a:r>
              <a:rPr lang="en-US" dirty="0"/>
              <a:t>?</a:t>
            </a:r>
            <a:endParaRPr dirty="0"/>
          </a:p>
        </p:txBody>
      </p:sp>
      <p:pic>
        <p:nvPicPr>
          <p:cNvPr id="199" name="Google Shape;199;p12"/>
          <p:cNvPicPr preferRelativeResize="0"/>
          <p:nvPr/>
        </p:nvPicPr>
        <p:blipFill rotWithShape="1">
          <a:blip r:embed="rId6">
            <a:alphaModFix/>
          </a:blip>
          <a:srcRect/>
          <a:stretch/>
        </p:blipFill>
        <p:spPr>
          <a:xfrm>
            <a:off x="775336" y="2446864"/>
            <a:ext cx="2969085" cy="3536938"/>
          </a:xfrm>
          <a:prstGeom prst="rect">
            <a:avLst/>
          </a:prstGeom>
          <a:noFill/>
          <a:ln>
            <a:noFill/>
          </a:ln>
        </p:spPr>
      </p:pic>
      <p:pic>
        <p:nvPicPr>
          <p:cNvPr id="200" name="Google Shape;200;p12"/>
          <p:cNvPicPr preferRelativeResize="0"/>
          <p:nvPr/>
        </p:nvPicPr>
        <p:blipFill rotWithShape="1">
          <a:blip r:embed="rId7">
            <a:alphaModFix/>
          </a:blip>
          <a:srcRect l="1095" t="4550" r="1933" b="2166"/>
          <a:stretch/>
        </p:blipFill>
        <p:spPr>
          <a:xfrm>
            <a:off x="7646111" y="2773436"/>
            <a:ext cx="4022880" cy="2500528"/>
          </a:xfrm>
          <a:prstGeom prst="rect">
            <a:avLst/>
          </a:prstGeom>
          <a:noFill/>
          <a:ln>
            <a:noFill/>
          </a:ln>
        </p:spPr>
      </p:pic>
      <p:pic>
        <p:nvPicPr>
          <p:cNvPr id="201" name="Google Shape;201;p12"/>
          <p:cNvPicPr preferRelativeResize="0"/>
          <p:nvPr/>
        </p:nvPicPr>
        <p:blipFill rotWithShape="1">
          <a:blip r:embed="rId8">
            <a:alphaModFix/>
          </a:blip>
          <a:srcRect l="12376" t="2593" r="12074" b="3095"/>
          <a:stretch/>
        </p:blipFill>
        <p:spPr>
          <a:xfrm>
            <a:off x="4471939" y="2750345"/>
            <a:ext cx="3002083" cy="2403546"/>
          </a:xfrm>
          <a:prstGeom prst="rect">
            <a:avLst/>
          </a:prstGeom>
          <a:noFill/>
          <a:ln>
            <a:noFill/>
          </a:ln>
        </p:spPr>
      </p:pic>
      <p:sp>
        <p:nvSpPr>
          <p:cNvPr id="202" name="Google Shape;202;p12"/>
          <p:cNvSpPr txBox="1"/>
          <p:nvPr/>
        </p:nvSpPr>
        <p:spPr>
          <a:xfrm>
            <a:off x="7659254" y="5381722"/>
            <a:ext cx="4025396" cy="258452"/>
          </a:xfrm>
          <a:prstGeom prst="rect">
            <a:avLst/>
          </a:prstGeom>
          <a:noFill/>
          <a:ln>
            <a:noFill/>
          </a:ln>
        </p:spPr>
        <p:txBody>
          <a:bodyPr spcFirstLastPara="1" wrap="square" lIns="91425" tIns="45700" rIns="91425" bIns="45700" anchor="b" anchorCtr="0">
            <a:noAutofit/>
          </a:bodyPr>
          <a:lstStyle/>
          <a:p>
            <a:pPr marL="0" marR="0" lvl="0" indent="0" algn="l" rtl="0">
              <a:lnSpc>
                <a:spcPct val="100000"/>
              </a:lnSpc>
              <a:spcBef>
                <a:spcPts val="0"/>
              </a:spcBef>
              <a:spcAft>
                <a:spcPts val="0"/>
              </a:spcAft>
              <a:buClr>
                <a:schemeClr val="dk1"/>
              </a:buClr>
              <a:buSzPts val="1000"/>
              <a:buFont typeface="Open Sans"/>
              <a:buNone/>
            </a:pPr>
            <a:r>
              <a:rPr lang="en-US" sz="1000" b="0" i="0" u="none" strike="noStrike" cap="none">
                <a:solidFill>
                  <a:schemeClr val="dk1"/>
                </a:solidFill>
                <a:latin typeface="Open Sans"/>
                <a:ea typeface="Open Sans"/>
                <a:cs typeface="Open Sans"/>
                <a:sym typeface="Open Sans"/>
              </a:rPr>
              <a:t>Fonte do diagrama: Interpretação do autor dos dados do FAO Aquastat</a:t>
            </a:r>
            <a:endParaRPr sz="1400" b="0" i="1" u="none" strike="noStrike" cap="none">
              <a:solidFill>
                <a:schemeClr val="dk1"/>
              </a:solidFill>
              <a:latin typeface="Open Sans"/>
              <a:ea typeface="Open Sans"/>
              <a:cs typeface="Open Sans"/>
              <a:sym typeface="Open Sans"/>
            </a:endParaRPr>
          </a:p>
        </p:txBody>
      </p:sp>
    </p:spTree>
  </p:cSld>
  <p:clrMapOvr>
    <a:masterClrMapping/>
  </p:clrMapOvr>
  <p:transition spd="slow">
    <p:push/>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07"/>
        <p:cNvGrpSpPr/>
        <p:nvPr/>
      </p:nvGrpSpPr>
      <p:grpSpPr>
        <a:xfrm>
          <a:off x="0" y="0"/>
          <a:ext cx="0" cy="0"/>
          <a:chOff x="0" y="0"/>
          <a:chExt cx="0" cy="0"/>
        </a:xfrm>
      </p:grpSpPr>
      <p:sp>
        <p:nvSpPr>
          <p:cNvPr id="208" name="Google Shape;208;p13"/>
          <p:cNvSpPr txBox="1">
            <a:spLocks noGrp="1"/>
          </p:cNvSpPr>
          <p:nvPr>
            <p:ph type="title"/>
          </p:nvPr>
        </p:nvSpPr>
        <p:spPr>
          <a:xfrm>
            <a:off x="632788" y="582879"/>
            <a:ext cx="5463212" cy="1441017"/>
          </a:xfrm>
          <a:prstGeom prst="rect">
            <a:avLst/>
          </a:prstGeom>
          <a:noFill/>
          <a:ln>
            <a:noFill/>
          </a:ln>
        </p:spPr>
        <p:txBody>
          <a:bodyPr spcFirstLastPara="1" wrap="square" lIns="91425" tIns="45700" rIns="91425" bIns="45700" anchor="b" anchorCtr="0">
            <a:normAutofit fontScale="90000"/>
          </a:bodyPr>
          <a:lstStyle/>
          <a:p>
            <a:pPr marL="0" lvl="0" indent="0" algn="l" rtl="0">
              <a:lnSpc>
                <a:spcPct val="90000"/>
              </a:lnSpc>
              <a:spcBef>
                <a:spcPts val="0"/>
              </a:spcBef>
              <a:spcAft>
                <a:spcPts val="0"/>
              </a:spcAft>
              <a:buClr>
                <a:schemeClr val="dk1"/>
              </a:buClr>
              <a:buSzPts val="4400"/>
              <a:buFont typeface="Open Sans"/>
              <a:buNone/>
            </a:pPr>
            <a:r>
              <a:rPr lang="en-US">
                <a:latin typeface="Open Sans"/>
                <a:ea typeface="Open Sans"/>
                <a:cs typeface="Open Sans"/>
                <a:sym typeface="Open Sans"/>
              </a:rPr>
              <a:t>7.2 Bacia hidrográfica e seu gerenciamento</a:t>
            </a:r>
            <a:endParaRPr/>
          </a:p>
        </p:txBody>
      </p:sp>
      <p:sp>
        <p:nvSpPr>
          <p:cNvPr id="209" name="Google Shape;209;p13"/>
          <p:cNvSpPr txBox="1">
            <a:spLocks noGrp="1"/>
          </p:cNvSpPr>
          <p:nvPr>
            <p:ph type="sldNum" idx="12"/>
          </p:nvPr>
        </p:nvSpPr>
        <p:spPr>
          <a:xfrm>
            <a:off x="11738529" y="6457571"/>
            <a:ext cx="453471" cy="365125"/>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None/>
            </a:pPr>
            <a:fld id="{00000000-1234-1234-1234-123412341234}" type="slidenum">
              <a:rPr lang="en-US"/>
              <a:t>13</a:t>
            </a:fld>
            <a:endParaRPr/>
          </a:p>
        </p:txBody>
      </p:sp>
      <p:sp>
        <p:nvSpPr>
          <p:cNvPr id="210" name="Google Shape;210;p13"/>
          <p:cNvSpPr txBox="1">
            <a:spLocks noGrp="1"/>
          </p:cNvSpPr>
          <p:nvPr>
            <p:ph type="body" idx="6"/>
          </p:nvPr>
        </p:nvSpPr>
        <p:spPr>
          <a:xfrm>
            <a:off x="663576" y="2027547"/>
            <a:ext cx="5252317" cy="472256"/>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Clr>
                <a:srgbClr val="9CC2E5"/>
              </a:buClr>
              <a:buSzPts val="2000"/>
              <a:buFont typeface="Open Sans SemiBold"/>
              <a:buNone/>
            </a:pPr>
            <a:r>
              <a:rPr lang="en-US"/>
              <a:t>Como o balanço hídrico é mantido?</a:t>
            </a:r>
            <a:endParaRPr/>
          </a:p>
        </p:txBody>
      </p:sp>
      <p:sp>
        <p:nvSpPr>
          <p:cNvPr id="211" name="Google Shape;211;p13"/>
          <p:cNvSpPr txBox="1"/>
          <p:nvPr/>
        </p:nvSpPr>
        <p:spPr>
          <a:xfrm>
            <a:off x="9146870" y="6145312"/>
            <a:ext cx="3294184" cy="258452"/>
          </a:xfrm>
          <a:prstGeom prst="rect">
            <a:avLst/>
          </a:prstGeom>
          <a:noFill/>
          <a:ln>
            <a:noFill/>
          </a:ln>
        </p:spPr>
        <p:txBody>
          <a:bodyPr spcFirstLastPara="1" wrap="square" lIns="91425" tIns="45700" rIns="91425" bIns="45700" anchor="b" anchorCtr="0">
            <a:noAutofit/>
          </a:bodyPr>
          <a:lstStyle/>
          <a:p>
            <a:pPr marL="0" marR="0" lvl="0" indent="0" algn="just" rtl="0">
              <a:lnSpc>
                <a:spcPct val="100000"/>
              </a:lnSpc>
              <a:spcBef>
                <a:spcPts val="0"/>
              </a:spcBef>
              <a:spcAft>
                <a:spcPts val="0"/>
              </a:spcAft>
              <a:buClr>
                <a:schemeClr val="dk1"/>
              </a:buClr>
              <a:buSzPts val="1000"/>
              <a:buFont typeface="Open Sans"/>
              <a:buNone/>
            </a:pPr>
            <a:r>
              <a:rPr lang="en-US" sz="1000" b="0" i="0" u="none" strike="noStrike" cap="none">
                <a:solidFill>
                  <a:schemeClr val="dk1"/>
                </a:solidFill>
                <a:latin typeface="Open Sans"/>
                <a:ea typeface="Open Sans"/>
                <a:cs typeface="Open Sans"/>
                <a:sym typeface="Open Sans"/>
              </a:rPr>
              <a:t>Fonte do diagrama: Interpretação do autor </a:t>
            </a:r>
            <a:endParaRPr sz="1000" b="0" i="0" u="none" strike="noStrike" cap="none">
              <a:solidFill>
                <a:schemeClr val="dk1"/>
              </a:solidFill>
              <a:latin typeface="Open Sans"/>
              <a:ea typeface="Open Sans"/>
              <a:cs typeface="Open Sans"/>
              <a:sym typeface="Open Sans"/>
            </a:endParaRPr>
          </a:p>
        </p:txBody>
      </p:sp>
      <p:grpSp>
        <p:nvGrpSpPr>
          <p:cNvPr id="212" name="Google Shape;212;p13"/>
          <p:cNvGrpSpPr/>
          <p:nvPr/>
        </p:nvGrpSpPr>
        <p:grpSpPr>
          <a:xfrm>
            <a:off x="2459268" y="2461318"/>
            <a:ext cx="6364363" cy="3885739"/>
            <a:chOff x="1502076" y="1581189"/>
            <a:chExt cx="10953517" cy="4193935"/>
          </a:xfrm>
        </p:grpSpPr>
        <p:cxnSp>
          <p:nvCxnSpPr>
            <p:cNvPr id="213" name="Google Shape;213;p13"/>
            <p:cNvCxnSpPr/>
            <p:nvPr/>
          </p:nvCxnSpPr>
          <p:spPr>
            <a:xfrm>
              <a:off x="6415098" y="3710124"/>
              <a:ext cx="0" cy="1130949"/>
            </a:xfrm>
            <a:prstGeom prst="straightConnector1">
              <a:avLst/>
            </a:prstGeom>
            <a:noFill/>
            <a:ln w="28575" cap="flat" cmpd="sng">
              <a:solidFill>
                <a:schemeClr val="dk1"/>
              </a:solidFill>
              <a:prstDash val="solid"/>
              <a:miter lim="800000"/>
              <a:headEnd type="none" w="sm" len="sm"/>
              <a:tailEnd type="triangle" w="med" len="med"/>
            </a:ln>
          </p:spPr>
        </p:cxnSp>
        <p:sp>
          <p:nvSpPr>
            <p:cNvPr id="214" name="Google Shape;214;p13"/>
            <p:cNvSpPr/>
            <p:nvPr/>
          </p:nvSpPr>
          <p:spPr>
            <a:xfrm>
              <a:off x="1502076" y="2897435"/>
              <a:ext cx="7884368" cy="1315617"/>
            </a:xfrm>
            <a:prstGeom prst="ellipse">
              <a:avLst/>
            </a:prstGeom>
            <a:solidFill>
              <a:schemeClr val="accent5">
                <a:alpha val="49803"/>
              </a:schemeClr>
            </a:solidFill>
            <a:ln w="12700" cap="flat" cmpd="sng">
              <a:solidFill>
                <a:srgbClr val="4271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215" name="Google Shape;215;p13"/>
            <p:cNvSpPr txBox="1"/>
            <p:nvPr/>
          </p:nvSpPr>
          <p:spPr>
            <a:xfrm>
              <a:off x="3748231" y="3368207"/>
              <a:ext cx="3794339" cy="39858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b="0" i="0" u="none" strike="noStrike" cap="none" dirty="0" err="1">
                  <a:solidFill>
                    <a:schemeClr val="dk1"/>
                  </a:solidFill>
                  <a:latin typeface="Open Sans"/>
                  <a:ea typeface="Open Sans"/>
                  <a:cs typeface="Open Sans"/>
                  <a:sym typeface="Open Sans"/>
                </a:rPr>
                <a:t>Bacia</a:t>
              </a:r>
              <a:r>
                <a:rPr lang="en-US" sz="1800" b="0" i="0" u="none" strike="noStrike" cap="none" dirty="0">
                  <a:solidFill>
                    <a:schemeClr val="dk1"/>
                  </a:solidFill>
                  <a:latin typeface="Open Sans"/>
                  <a:ea typeface="Open Sans"/>
                  <a:cs typeface="Open Sans"/>
                  <a:sym typeface="Open Sans"/>
                </a:rPr>
                <a:t> </a:t>
              </a:r>
              <a:r>
                <a:rPr lang="en-US" sz="1800" b="0" i="0" u="none" strike="noStrike" cap="none" dirty="0" err="1">
                  <a:solidFill>
                    <a:schemeClr val="dk1"/>
                  </a:solidFill>
                  <a:latin typeface="Open Sans"/>
                  <a:ea typeface="Open Sans"/>
                  <a:cs typeface="Open Sans"/>
                  <a:sym typeface="Open Sans"/>
                </a:rPr>
                <a:t>hidrográfica</a:t>
              </a:r>
              <a:endParaRPr dirty="0"/>
            </a:p>
          </p:txBody>
        </p:sp>
        <p:cxnSp>
          <p:nvCxnSpPr>
            <p:cNvPr id="216" name="Google Shape;216;p13"/>
            <p:cNvCxnSpPr/>
            <p:nvPr/>
          </p:nvCxnSpPr>
          <p:spPr>
            <a:xfrm>
              <a:off x="3566993" y="2034354"/>
              <a:ext cx="0" cy="1492898"/>
            </a:xfrm>
            <a:prstGeom prst="straightConnector1">
              <a:avLst/>
            </a:prstGeom>
            <a:noFill/>
            <a:ln w="28575" cap="flat" cmpd="sng">
              <a:solidFill>
                <a:schemeClr val="dk1"/>
              </a:solidFill>
              <a:prstDash val="solid"/>
              <a:miter lim="800000"/>
              <a:headEnd type="none" w="sm" len="sm"/>
              <a:tailEnd type="triangle" w="med" len="med"/>
            </a:ln>
          </p:spPr>
        </p:cxnSp>
        <p:cxnSp>
          <p:nvCxnSpPr>
            <p:cNvPr id="217" name="Google Shape;217;p13"/>
            <p:cNvCxnSpPr/>
            <p:nvPr/>
          </p:nvCxnSpPr>
          <p:spPr>
            <a:xfrm rot="10800000">
              <a:off x="7069082" y="2034354"/>
              <a:ext cx="0" cy="1420485"/>
            </a:xfrm>
            <a:prstGeom prst="straightConnector1">
              <a:avLst/>
            </a:prstGeom>
            <a:noFill/>
            <a:ln w="28575" cap="flat" cmpd="sng">
              <a:solidFill>
                <a:schemeClr val="dk1"/>
              </a:solidFill>
              <a:prstDash val="solid"/>
              <a:miter lim="800000"/>
              <a:headEnd type="none" w="sm" len="sm"/>
              <a:tailEnd type="triangle" w="med" len="med"/>
            </a:ln>
          </p:spPr>
        </p:cxnSp>
        <p:sp>
          <p:nvSpPr>
            <p:cNvPr id="218" name="Google Shape;218;p13"/>
            <p:cNvSpPr txBox="1"/>
            <p:nvPr/>
          </p:nvSpPr>
          <p:spPr>
            <a:xfrm>
              <a:off x="2464433" y="1581189"/>
              <a:ext cx="3627590" cy="386458"/>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a:solidFill>
                    <a:schemeClr val="dk1"/>
                  </a:solidFill>
                  <a:latin typeface="Open Sans"/>
                  <a:ea typeface="Open Sans"/>
                  <a:cs typeface="Open Sans"/>
                  <a:sym typeface="Open Sans"/>
                </a:rPr>
                <a:t>Precipitação (P)</a:t>
              </a:r>
              <a:endParaRPr/>
            </a:p>
          </p:txBody>
        </p:sp>
        <p:sp>
          <p:nvSpPr>
            <p:cNvPr id="219" name="Google Shape;219;p13"/>
            <p:cNvSpPr txBox="1"/>
            <p:nvPr/>
          </p:nvSpPr>
          <p:spPr>
            <a:xfrm>
              <a:off x="7069081" y="1802016"/>
              <a:ext cx="4399910" cy="69759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a:solidFill>
                    <a:schemeClr val="dk1"/>
                  </a:solidFill>
                  <a:latin typeface="Open Sans"/>
                  <a:ea typeface="Open Sans"/>
                  <a:cs typeface="Open Sans"/>
                  <a:sym typeface="Open Sans"/>
                </a:rPr>
                <a:t>Evapotranspiração (ET)</a:t>
              </a:r>
              <a:endParaRPr/>
            </a:p>
          </p:txBody>
        </p:sp>
        <p:cxnSp>
          <p:nvCxnSpPr>
            <p:cNvPr id="220" name="Google Shape;220;p13"/>
            <p:cNvCxnSpPr/>
            <p:nvPr/>
          </p:nvCxnSpPr>
          <p:spPr>
            <a:xfrm rot="10800000" flipH="1">
              <a:off x="8906508" y="3555243"/>
              <a:ext cx="1629478" cy="1"/>
            </a:xfrm>
            <a:prstGeom prst="straightConnector1">
              <a:avLst/>
            </a:prstGeom>
            <a:noFill/>
            <a:ln w="28575" cap="flat" cmpd="sng">
              <a:solidFill>
                <a:schemeClr val="dk1"/>
              </a:solidFill>
              <a:prstDash val="solid"/>
              <a:miter lim="800000"/>
              <a:headEnd type="none" w="sm" len="sm"/>
              <a:tailEnd type="triangle" w="med" len="med"/>
            </a:ln>
          </p:spPr>
        </p:cxnSp>
        <p:sp>
          <p:nvSpPr>
            <p:cNvPr id="221" name="Google Shape;221;p13"/>
            <p:cNvSpPr txBox="1"/>
            <p:nvPr/>
          </p:nvSpPr>
          <p:spPr>
            <a:xfrm>
              <a:off x="9589136" y="2881473"/>
              <a:ext cx="2866457" cy="69755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dirty="0" err="1">
                  <a:solidFill>
                    <a:schemeClr val="dk1"/>
                  </a:solidFill>
                  <a:latin typeface="Open Sans"/>
                  <a:ea typeface="Open Sans"/>
                  <a:cs typeface="Open Sans"/>
                  <a:sym typeface="Open Sans"/>
                </a:rPr>
                <a:t>Escoamento</a:t>
              </a:r>
              <a:r>
                <a:rPr lang="en-US" sz="1800" dirty="0">
                  <a:solidFill>
                    <a:schemeClr val="dk1"/>
                  </a:solidFill>
                  <a:latin typeface="Open Sans"/>
                  <a:ea typeface="Open Sans"/>
                  <a:cs typeface="Open Sans"/>
                  <a:sym typeface="Open Sans"/>
                </a:rPr>
                <a:t> / Run-off (R)</a:t>
              </a:r>
              <a:endParaRPr dirty="0"/>
            </a:p>
          </p:txBody>
        </p:sp>
        <p:sp>
          <p:nvSpPr>
            <p:cNvPr id="222" name="Google Shape;222;p13"/>
            <p:cNvSpPr txBox="1"/>
            <p:nvPr/>
          </p:nvSpPr>
          <p:spPr>
            <a:xfrm>
              <a:off x="6584123" y="4480542"/>
              <a:ext cx="4433796" cy="69759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dirty="0" err="1">
                  <a:solidFill>
                    <a:schemeClr val="dk1"/>
                  </a:solidFill>
                  <a:latin typeface="Open Sans"/>
                  <a:ea typeface="Open Sans"/>
                  <a:cs typeface="Open Sans"/>
                  <a:sym typeface="Open Sans"/>
                </a:rPr>
                <a:t>Recarga</a:t>
              </a:r>
              <a:r>
                <a:rPr lang="en-US" sz="1800" dirty="0">
                  <a:solidFill>
                    <a:schemeClr val="dk1"/>
                  </a:solidFill>
                  <a:latin typeface="Open Sans"/>
                  <a:ea typeface="Open Sans"/>
                  <a:cs typeface="Open Sans"/>
                  <a:sym typeface="Open Sans"/>
                </a:rPr>
                <a:t> de </a:t>
              </a:r>
              <a:r>
                <a:rPr lang="en-US" sz="1800" dirty="0" err="1">
                  <a:solidFill>
                    <a:schemeClr val="dk1"/>
                  </a:solidFill>
                  <a:latin typeface="Open Sans"/>
                  <a:ea typeface="Open Sans"/>
                  <a:cs typeface="Open Sans"/>
                  <a:sym typeface="Open Sans"/>
                </a:rPr>
                <a:t>água</a:t>
              </a:r>
              <a:r>
                <a:rPr lang="en-US" sz="1800" dirty="0">
                  <a:solidFill>
                    <a:schemeClr val="dk1"/>
                  </a:solidFill>
                  <a:latin typeface="Open Sans"/>
                  <a:ea typeface="Open Sans"/>
                  <a:cs typeface="Open Sans"/>
                  <a:sym typeface="Open Sans"/>
                </a:rPr>
                <a:t> </a:t>
              </a:r>
              <a:r>
                <a:rPr lang="en-US" sz="1800" dirty="0" err="1">
                  <a:solidFill>
                    <a:schemeClr val="dk1"/>
                  </a:solidFill>
                  <a:latin typeface="Open Sans"/>
                  <a:ea typeface="Open Sans"/>
                  <a:cs typeface="Open Sans"/>
                  <a:sym typeface="Open Sans"/>
                </a:rPr>
                <a:t>subterrânea</a:t>
              </a:r>
              <a:r>
                <a:rPr lang="en-US" sz="1800" dirty="0">
                  <a:solidFill>
                    <a:schemeClr val="dk1"/>
                  </a:solidFill>
                  <a:latin typeface="Open Sans"/>
                  <a:ea typeface="Open Sans"/>
                  <a:cs typeface="Open Sans"/>
                  <a:sym typeface="Open Sans"/>
                </a:rPr>
                <a:t> (GWR)</a:t>
              </a:r>
              <a:endParaRPr dirty="0"/>
            </a:p>
          </p:txBody>
        </p:sp>
        <p:sp>
          <p:nvSpPr>
            <p:cNvPr id="223" name="Google Shape;223;p13"/>
            <p:cNvSpPr txBox="1"/>
            <p:nvPr/>
          </p:nvSpPr>
          <p:spPr>
            <a:xfrm>
              <a:off x="4458563" y="5210405"/>
              <a:ext cx="6077423" cy="56471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800" b="1">
                  <a:solidFill>
                    <a:schemeClr val="dk1"/>
                  </a:solidFill>
                  <a:latin typeface="Open Sans"/>
                  <a:ea typeface="Open Sans"/>
                  <a:cs typeface="Open Sans"/>
                  <a:sym typeface="Open Sans"/>
                </a:rPr>
                <a:t>P = ET + R + GWR</a:t>
              </a:r>
              <a:endParaRPr/>
            </a:p>
          </p:txBody>
        </p:sp>
      </p:grpSp>
    </p:spTree>
  </p:cSld>
  <p:clrMapOvr>
    <a:masterClrMapping/>
  </p:clrMapOvr>
  <p:transition spd="slow">
    <p:push/>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27"/>
        <p:cNvGrpSpPr/>
        <p:nvPr/>
      </p:nvGrpSpPr>
      <p:grpSpPr>
        <a:xfrm>
          <a:off x="0" y="0"/>
          <a:ext cx="0" cy="0"/>
          <a:chOff x="0" y="0"/>
          <a:chExt cx="0" cy="0"/>
        </a:xfrm>
      </p:grpSpPr>
      <p:sp>
        <p:nvSpPr>
          <p:cNvPr id="228" name="Google Shape;228;p14"/>
          <p:cNvSpPr txBox="1">
            <a:spLocks noGrp="1"/>
          </p:cNvSpPr>
          <p:nvPr>
            <p:ph type="title"/>
          </p:nvPr>
        </p:nvSpPr>
        <p:spPr>
          <a:xfrm>
            <a:off x="625395" y="696431"/>
            <a:ext cx="9601910" cy="1325563"/>
          </a:xfrm>
          <a:prstGeom prst="rect">
            <a:avLst/>
          </a:prstGeom>
          <a:noFill/>
          <a:ln>
            <a:noFill/>
          </a:ln>
        </p:spPr>
        <p:txBody>
          <a:bodyPr spcFirstLastPara="1" wrap="square" lIns="91425" tIns="45700" rIns="91425" bIns="45700" anchor="b" anchorCtr="0">
            <a:normAutofit/>
          </a:bodyPr>
          <a:lstStyle/>
          <a:p>
            <a:pPr marL="0" lvl="0" indent="0" algn="l" rtl="0">
              <a:lnSpc>
                <a:spcPct val="90000"/>
              </a:lnSpc>
              <a:spcBef>
                <a:spcPts val="0"/>
              </a:spcBef>
              <a:spcAft>
                <a:spcPts val="0"/>
              </a:spcAft>
              <a:buClr>
                <a:schemeClr val="dk1"/>
              </a:buClr>
              <a:buSzPts val="4400"/>
              <a:buFont typeface="Open Sans"/>
              <a:buNone/>
            </a:pPr>
            <a:r>
              <a:rPr lang="en-US" dirty="0"/>
              <a:t>Aula 7.2 </a:t>
            </a:r>
            <a:r>
              <a:rPr lang="en-US" dirty="0" err="1"/>
              <a:t>Referências</a:t>
            </a:r>
            <a:endParaRPr dirty="0"/>
          </a:p>
        </p:txBody>
      </p:sp>
      <p:sp>
        <p:nvSpPr>
          <p:cNvPr id="229" name="Google Shape;229;p14"/>
          <p:cNvSpPr txBox="1">
            <a:spLocks noGrp="1"/>
          </p:cNvSpPr>
          <p:nvPr>
            <p:ph type="sldNum" idx="12"/>
          </p:nvPr>
        </p:nvSpPr>
        <p:spPr>
          <a:xfrm>
            <a:off x="11738529" y="6457571"/>
            <a:ext cx="453471" cy="365125"/>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None/>
            </a:pPr>
            <a:fld id="{00000000-1234-1234-1234-123412341234}" type="slidenum">
              <a:rPr lang="en-US"/>
              <a:t>14</a:t>
            </a:fld>
            <a:endParaRPr/>
          </a:p>
        </p:txBody>
      </p:sp>
      <p:sp>
        <p:nvSpPr>
          <p:cNvPr id="230" name="Google Shape;230;p14"/>
          <p:cNvSpPr txBox="1">
            <a:spLocks noGrp="1"/>
          </p:cNvSpPr>
          <p:nvPr>
            <p:ph type="body" idx="1"/>
          </p:nvPr>
        </p:nvSpPr>
        <p:spPr>
          <a:xfrm>
            <a:off x="645761" y="2095773"/>
            <a:ext cx="6059109" cy="4006915"/>
          </a:xfrm>
          <a:prstGeom prst="rect">
            <a:avLst/>
          </a:prstGeom>
          <a:noFill/>
          <a:ln>
            <a:noFill/>
          </a:ln>
        </p:spPr>
        <p:txBody>
          <a:bodyPr spcFirstLastPara="1" wrap="square" lIns="91425" tIns="45700" rIns="91425" bIns="45700" anchor="t" anchorCtr="0">
            <a:normAutofit/>
          </a:bodyPr>
          <a:lstStyle/>
          <a:p>
            <a:pPr marL="342900" lvl="0" indent="-342900" algn="l" rtl="0">
              <a:lnSpc>
                <a:spcPct val="100000"/>
              </a:lnSpc>
              <a:spcBef>
                <a:spcPts val="0"/>
              </a:spcBef>
              <a:spcAft>
                <a:spcPts val="0"/>
              </a:spcAft>
              <a:buClr>
                <a:schemeClr val="dk1"/>
              </a:buClr>
              <a:buSzPts val="1600"/>
              <a:buFont typeface="Calibri"/>
              <a:buAutoNum type="arabicPeriod"/>
            </a:pPr>
            <a:r>
              <a:rPr lang="en-US"/>
              <a:t>Watersheds, Hydrologic Processes, and Pathways (Bacias hidrográficas, processos hidrológicos e caminhos). Hydrol. Manag. Watersheds, John Wiley &amp; Sons, Ltd; 2012, p. 3-5. </a:t>
            </a:r>
            <a:r>
              <a:rPr lang="en-US" u="sng">
                <a:solidFill>
                  <a:schemeClr val="hlink"/>
                </a:solidFill>
                <a:hlinkClick r:id="rId3"/>
              </a:rPr>
              <a:t>https://doi.org/10.1002/9781118459751.part1</a:t>
            </a:r>
            <a:endParaRPr/>
          </a:p>
        </p:txBody>
      </p:sp>
    </p:spTree>
  </p:cSld>
  <p:clrMapOvr>
    <a:masterClrMapping/>
  </p:clrMapOvr>
  <p:transition spd="slow">
    <p:push/>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35"/>
        <p:cNvGrpSpPr/>
        <p:nvPr/>
      </p:nvGrpSpPr>
      <p:grpSpPr>
        <a:xfrm>
          <a:off x="0" y="0"/>
          <a:ext cx="0" cy="0"/>
          <a:chOff x="0" y="0"/>
          <a:chExt cx="0" cy="0"/>
        </a:xfrm>
      </p:grpSpPr>
      <p:sp>
        <p:nvSpPr>
          <p:cNvPr id="236" name="Google Shape;236;p15"/>
          <p:cNvSpPr txBox="1">
            <a:spLocks noGrp="1"/>
          </p:cNvSpPr>
          <p:nvPr>
            <p:ph type="title"/>
          </p:nvPr>
        </p:nvSpPr>
        <p:spPr>
          <a:xfrm>
            <a:off x="648182" y="682940"/>
            <a:ext cx="9143518" cy="1325563"/>
          </a:xfrm>
          <a:prstGeom prst="rect">
            <a:avLst/>
          </a:prstGeom>
          <a:noFill/>
          <a:ln>
            <a:noFill/>
          </a:ln>
        </p:spPr>
        <p:txBody>
          <a:bodyPr spcFirstLastPara="1" wrap="square" lIns="91425" tIns="45700" rIns="91425" bIns="45700" anchor="b" anchorCtr="0">
            <a:normAutofit/>
          </a:bodyPr>
          <a:lstStyle/>
          <a:p>
            <a:pPr marL="0" lvl="0" indent="0" algn="l" rtl="0">
              <a:lnSpc>
                <a:spcPct val="90000"/>
              </a:lnSpc>
              <a:spcBef>
                <a:spcPts val="0"/>
              </a:spcBef>
              <a:spcAft>
                <a:spcPts val="0"/>
              </a:spcAft>
              <a:buClr>
                <a:schemeClr val="dk1"/>
              </a:buClr>
              <a:buSzPts val="4400"/>
              <a:buFont typeface="Open Sans"/>
              <a:buNone/>
            </a:pPr>
            <a:r>
              <a:rPr lang="en-US" dirty="0">
                <a:latin typeface="Open Sans"/>
                <a:ea typeface="Open Sans"/>
                <a:cs typeface="Open Sans"/>
                <a:sym typeface="Open Sans"/>
              </a:rPr>
              <a:t>7.3 </a:t>
            </a:r>
            <a:r>
              <a:rPr lang="en-US" dirty="0" err="1">
                <a:latin typeface="Open Sans"/>
                <a:ea typeface="Open Sans"/>
                <a:cs typeface="Open Sans"/>
                <a:sym typeface="Open Sans"/>
              </a:rPr>
              <a:t>Precipitação</a:t>
            </a:r>
            <a:r>
              <a:rPr lang="en-US" dirty="0">
                <a:latin typeface="Open Sans"/>
                <a:ea typeface="Open Sans"/>
                <a:cs typeface="Open Sans"/>
                <a:sym typeface="Open Sans"/>
              </a:rPr>
              <a:t> e </a:t>
            </a:r>
            <a:r>
              <a:rPr lang="en-US" dirty="0" err="1">
                <a:latin typeface="Open Sans"/>
                <a:ea typeface="Open Sans"/>
                <a:cs typeface="Open Sans"/>
                <a:sym typeface="Open Sans"/>
              </a:rPr>
              <a:t>evapotranspiração</a:t>
            </a:r>
            <a:endParaRPr dirty="0"/>
          </a:p>
        </p:txBody>
      </p:sp>
      <p:sp>
        <p:nvSpPr>
          <p:cNvPr id="237" name="Google Shape;237;p15"/>
          <p:cNvSpPr txBox="1">
            <a:spLocks noGrp="1"/>
          </p:cNvSpPr>
          <p:nvPr>
            <p:ph type="sldNum" idx="12"/>
          </p:nvPr>
        </p:nvSpPr>
        <p:spPr>
          <a:xfrm>
            <a:off x="11738529" y="6457571"/>
            <a:ext cx="453471" cy="365125"/>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None/>
            </a:pPr>
            <a:fld id="{00000000-1234-1234-1234-123412341234}" type="slidenum">
              <a:rPr lang="en-US"/>
              <a:t>15</a:t>
            </a:fld>
            <a:endParaRPr/>
          </a:p>
        </p:txBody>
      </p:sp>
      <p:sp>
        <p:nvSpPr>
          <p:cNvPr id="238" name="Google Shape;238;p15"/>
          <p:cNvSpPr txBox="1"/>
          <p:nvPr/>
        </p:nvSpPr>
        <p:spPr>
          <a:xfrm>
            <a:off x="9375797" y="5657151"/>
            <a:ext cx="2168503" cy="748748"/>
          </a:xfrm>
          <a:prstGeom prst="rect">
            <a:avLst/>
          </a:prstGeom>
          <a:noFill/>
          <a:ln>
            <a:noFill/>
          </a:ln>
        </p:spPr>
        <p:txBody>
          <a:bodyPr spcFirstLastPara="1" wrap="square" lIns="91425" tIns="45700" rIns="91425" bIns="45700" anchor="b" anchorCtr="0">
            <a:noAutofit/>
          </a:bodyPr>
          <a:lstStyle/>
          <a:p>
            <a:pPr marL="0" marR="0" lvl="0" indent="0" algn="l" rtl="0">
              <a:lnSpc>
                <a:spcPct val="100000"/>
              </a:lnSpc>
              <a:spcBef>
                <a:spcPts val="0"/>
              </a:spcBef>
              <a:spcAft>
                <a:spcPts val="0"/>
              </a:spcAft>
              <a:buClr>
                <a:schemeClr val="dk1"/>
              </a:buClr>
              <a:buSzPts val="1000"/>
              <a:buFont typeface="Open Sans"/>
              <a:buNone/>
            </a:pPr>
            <a:r>
              <a:rPr lang="en-US" sz="1000" b="0" i="0">
                <a:solidFill>
                  <a:schemeClr val="dk1"/>
                </a:solidFill>
                <a:latin typeface="Open Sans"/>
                <a:ea typeface="Open Sans"/>
                <a:cs typeface="Open Sans"/>
                <a:sym typeface="Open Sans"/>
              </a:rPr>
              <a:t>Fonte da foto: Greenmind1980, </a:t>
            </a:r>
            <a:r>
              <a:rPr lang="en-US" sz="1000" b="0" i="0" u="sng">
                <a:solidFill>
                  <a:schemeClr val="dk1"/>
                </a:solidFill>
                <a:latin typeface="Open Sans"/>
                <a:ea typeface="Open Sans"/>
                <a:cs typeface="Open Sans"/>
                <a:sym typeface="Open Sans"/>
                <a:hlinkClick r:id="rId3">
                  <a:extLst>
                    <a:ext uri="{A12FA001-AC4F-418D-AE19-62706E023703}">
                      <ahyp:hlinkClr xmlns:ahyp="http://schemas.microsoft.com/office/drawing/2018/hyperlinkcolor" val="tx"/>
                    </a:ext>
                  </a:extLst>
                </a:hlinkClick>
              </a:rPr>
              <a:t>Precipitation_longterm</a:t>
            </a:r>
            <a:r>
              <a:rPr lang="en-US" sz="1000" b="0" i="0">
                <a:solidFill>
                  <a:schemeClr val="dk1"/>
                </a:solidFill>
                <a:latin typeface="Open Sans"/>
                <a:ea typeface="Open Sans"/>
                <a:cs typeface="Open Sans"/>
                <a:sym typeface="Open Sans"/>
              </a:rPr>
              <a:t>, CC BY-SA 4.0, via Wikimedia Commons</a:t>
            </a:r>
            <a:endParaRPr/>
          </a:p>
        </p:txBody>
      </p:sp>
      <p:sp>
        <p:nvSpPr>
          <p:cNvPr id="239" name="Google Shape;239;p15"/>
          <p:cNvSpPr txBox="1">
            <a:spLocks noGrp="1"/>
          </p:cNvSpPr>
          <p:nvPr>
            <p:ph type="body" idx="6"/>
          </p:nvPr>
        </p:nvSpPr>
        <p:spPr>
          <a:xfrm>
            <a:off x="678970" y="2019024"/>
            <a:ext cx="7159625" cy="472256"/>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Clr>
                <a:srgbClr val="9CC2E5"/>
              </a:buClr>
              <a:buSzPts val="2000"/>
              <a:buFont typeface="Open Sans SemiBold"/>
              <a:buNone/>
            </a:pPr>
            <a:r>
              <a:rPr lang="en-US"/>
              <a:t>O que é precipitação?</a:t>
            </a:r>
            <a:endParaRPr/>
          </a:p>
        </p:txBody>
      </p:sp>
      <p:pic>
        <p:nvPicPr>
          <p:cNvPr id="240" name="Google Shape;240;p15"/>
          <p:cNvPicPr preferRelativeResize="0"/>
          <p:nvPr/>
        </p:nvPicPr>
        <p:blipFill rotWithShape="1">
          <a:blip r:embed="rId4">
            <a:alphaModFix/>
          </a:blip>
          <a:srcRect/>
          <a:stretch/>
        </p:blipFill>
        <p:spPr>
          <a:xfrm>
            <a:off x="2410884" y="2560550"/>
            <a:ext cx="6684050" cy="3760113"/>
          </a:xfrm>
          <a:prstGeom prst="rect">
            <a:avLst/>
          </a:prstGeom>
          <a:noFill/>
          <a:ln>
            <a:noFill/>
          </a:ln>
        </p:spPr>
      </p:pic>
    </p:spTree>
  </p:cSld>
  <p:clrMapOvr>
    <a:masterClrMapping/>
  </p:clrMapOvr>
  <p:transition spd="slow">
    <p:push/>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45"/>
        <p:cNvGrpSpPr/>
        <p:nvPr/>
      </p:nvGrpSpPr>
      <p:grpSpPr>
        <a:xfrm>
          <a:off x="0" y="0"/>
          <a:ext cx="0" cy="0"/>
          <a:chOff x="0" y="0"/>
          <a:chExt cx="0" cy="0"/>
        </a:xfrm>
      </p:grpSpPr>
      <p:sp>
        <p:nvSpPr>
          <p:cNvPr id="246" name="Google Shape;246;p16"/>
          <p:cNvSpPr txBox="1">
            <a:spLocks noGrp="1"/>
          </p:cNvSpPr>
          <p:nvPr>
            <p:ph type="sldNum" idx="12"/>
          </p:nvPr>
        </p:nvSpPr>
        <p:spPr>
          <a:xfrm>
            <a:off x="11738529" y="6457571"/>
            <a:ext cx="453471" cy="365125"/>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None/>
            </a:pPr>
            <a:fld id="{00000000-1234-1234-1234-123412341234}" type="slidenum">
              <a:rPr lang="en-US"/>
              <a:t>16</a:t>
            </a:fld>
            <a:endParaRPr/>
          </a:p>
        </p:txBody>
      </p:sp>
      <p:sp>
        <p:nvSpPr>
          <p:cNvPr id="247" name="Google Shape;247;p16"/>
          <p:cNvSpPr txBox="1"/>
          <p:nvPr/>
        </p:nvSpPr>
        <p:spPr>
          <a:xfrm>
            <a:off x="6878012" y="6105379"/>
            <a:ext cx="5006759" cy="284994"/>
          </a:xfrm>
          <a:prstGeom prst="rect">
            <a:avLst/>
          </a:prstGeom>
          <a:noFill/>
          <a:ln>
            <a:noFill/>
          </a:ln>
        </p:spPr>
        <p:txBody>
          <a:bodyPr spcFirstLastPara="1" wrap="square" lIns="91425" tIns="45700" rIns="91425" bIns="45700" anchor="b" anchorCtr="0">
            <a:noAutofit/>
          </a:bodyPr>
          <a:lstStyle/>
          <a:p>
            <a:pPr marL="0" marR="0" lvl="0" indent="0" algn="l" rtl="0">
              <a:lnSpc>
                <a:spcPct val="100000"/>
              </a:lnSpc>
              <a:spcBef>
                <a:spcPts val="0"/>
              </a:spcBef>
              <a:spcAft>
                <a:spcPts val="0"/>
              </a:spcAft>
              <a:buClr>
                <a:schemeClr val="dk1"/>
              </a:buClr>
              <a:buSzPts val="1000"/>
              <a:buFont typeface="Open Sans"/>
              <a:buNone/>
            </a:pPr>
            <a:r>
              <a:rPr lang="en-US" sz="1000" b="0" i="0">
                <a:solidFill>
                  <a:schemeClr val="dk1"/>
                </a:solidFill>
                <a:latin typeface="Open Sans"/>
                <a:ea typeface="Open Sans"/>
                <a:cs typeface="Open Sans"/>
                <a:sym typeface="Open Sans"/>
              </a:rPr>
              <a:t>Fonte da foto: </a:t>
            </a:r>
            <a:r>
              <a:rPr lang="en-US" sz="1000" b="0" i="0" u="sng">
                <a:solidFill>
                  <a:schemeClr val="dk1"/>
                </a:solidFill>
                <a:latin typeface="Open Sans"/>
                <a:ea typeface="Open Sans"/>
                <a:cs typeface="Open Sans"/>
                <a:sym typeface="Open Sans"/>
                <a:hlinkClick r:id="rId3">
                  <a:extLst>
                    <a:ext uri="{A12FA001-AC4F-418D-AE19-62706E023703}">
                      <ahyp:hlinkClr xmlns:ahyp="http://schemas.microsoft.com/office/drawing/2018/hyperlinkcolor" val="tx"/>
                    </a:ext>
                  </a:extLst>
                </a:hlinkClick>
              </a:rPr>
              <a:t>Evapotranspiração </a:t>
            </a:r>
            <a:r>
              <a:rPr lang="en-US" sz="1000" b="0" i="0">
                <a:solidFill>
                  <a:schemeClr val="dk1"/>
                </a:solidFill>
                <a:latin typeface="Open Sans"/>
                <a:ea typeface="Open Sans"/>
                <a:cs typeface="Open Sans"/>
                <a:sym typeface="Open Sans"/>
              </a:rPr>
              <a:t>por M. W. Toews, está licenciada sob CC BY 4.0</a:t>
            </a:r>
            <a:endParaRPr/>
          </a:p>
        </p:txBody>
      </p:sp>
      <p:sp>
        <p:nvSpPr>
          <p:cNvPr id="248" name="Google Shape;248;p16"/>
          <p:cNvSpPr txBox="1">
            <a:spLocks noGrp="1"/>
          </p:cNvSpPr>
          <p:nvPr>
            <p:ph type="body" idx="6"/>
          </p:nvPr>
        </p:nvSpPr>
        <p:spPr>
          <a:xfrm>
            <a:off x="686667" y="2011327"/>
            <a:ext cx="7159625" cy="472256"/>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Clr>
                <a:srgbClr val="9CC2E5"/>
              </a:buClr>
              <a:buSzPts val="2000"/>
              <a:buFont typeface="Open Sans SemiBold"/>
              <a:buNone/>
            </a:pPr>
            <a:r>
              <a:rPr lang="en-US"/>
              <a:t>O que é evapotranspiração?</a:t>
            </a:r>
            <a:endParaRPr/>
          </a:p>
        </p:txBody>
      </p:sp>
      <p:sp>
        <p:nvSpPr>
          <p:cNvPr id="249" name="Google Shape;249;p16"/>
          <p:cNvSpPr/>
          <p:nvPr/>
        </p:nvSpPr>
        <p:spPr>
          <a:xfrm>
            <a:off x="686668" y="2541325"/>
            <a:ext cx="6755532" cy="3708667"/>
          </a:xfrm>
          <a:prstGeom prst="rect">
            <a:avLst/>
          </a:prstGeom>
          <a:noFill/>
          <a:ln>
            <a:noFill/>
          </a:ln>
        </p:spPr>
        <p:txBody>
          <a:bodyPr spcFirstLastPara="1" wrap="square" lIns="91425" tIns="45700" rIns="91425" bIns="45700" anchor="t" anchorCtr="0">
            <a:spAutoFit/>
          </a:bodyPr>
          <a:lstStyle/>
          <a:p>
            <a:pPr marL="285750" marR="0" lvl="0" indent="-285750" algn="l" rtl="0">
              <a:spcBef>
                <a:spcPts val="0"/>
              </a:spcBef>
              <a:spcAft>
                <a:spcPts val="0"/>
              </a:spcAft>
              <a:buClr>
                <a:schemeClr val="dk1"/>
              </a:buClr>
              <a:buSzPts val="2000"/>
              <a:buFont typeface="Arial"/>
              <a:buChar char="•"/>
            </a:pPr>
            <a:r>
              <a:rPr lang="en-US" sz="2000" dirty="0" err="1">
                <a:solidFill>
                  <a:schemeClr val="dk1"/>
                </a:solidFill>
                <a:latin typeface="Open Sans"/>
                <a:ea typeface="Open Sans"/>
                <a:cs typeface="Open Sans"/>
                <a:sym typeface="Open Sans"/>
              </a:rPr>
              <a:t>É</a:t>
            </a:r>
            <a:r>
              <a:rPr lang="en-US" sz="2000" dirty="0">
                <a:solidFill>
                  <a:schemeClr val="dk1"/>
                </a:solidFill>
                <a:latin typeface="Open Sans"/>
                <a:ea typeface="Open Sans"/>
                <a:cs typeface="Open Sans"/>
                <a:sym typeface="Open Sans"/>
              </a:rPr>
              <a:t> </a:t>
            </a:r>
            <a:r>
              <a:rPr lang="en-US" sz="2000" dirty="0" err="1">
                <a:solidFill>
                  <a:schemeClr val="dk1"/>
                </a:solidFill>
                <a:latin typeface="Open Sans"/>
                <a:ea typeface="Open Sans"/>
                <a:cs typeface="Open Sans"/>
                <a:sym typeface="Open Sans"/>
              </a:rPr>
              <a:t>uma</a:t>
            </a:r>
            <a:r>
              <a:rPr lang="en-US" sz="2000" dirty="0">
                <a:solidFill>
                  <a:schemeClr val="dk1"/>
                </a:solidFill>
                <a:latin typeface="Open Sans"/>
                <a:ea typeface="Open Sans"/>
                <a:cs typeface="Open Sans"/>
                <a:sym typeface="Open Sans"/>
              </a:rPr>
              <a:t> </a:t>
            </a:r>
            <a:r>
              <a:rPr lang="en-US" sz="2000" dirty="0" err="1">
                <a:solidFill>
                  <a:schemeClr val="dk1"/>
                </a:solidFill>
                <a:latin typeface="Open Sans"/>
                <a:ea typeface="Open Sans"/>
                <a:cs typeface="Open Sans"/>
                <a:sym typeface="Open Sans"/>
              </a:rPr>
              <a:t>combinação</a:t>
            </a:r>
            <a:r>
              <a:rPr lang="en-US" sz="2000" dirty="0">
                <a:solidFill>
                  <a:schemeClr val="dk1"/>
                </a:solidFill>
                <a:latin typeface="Open Sans"/>
                <a:ea typeface="Open Sans"/>
                <a:cs typeface="Open Sans"/>
                <a:sym typeface="Open Sans"/>
              </a:rPr>
              <a:t> de </a:t>
            </a:r>
            <a:r>
              <a:rPr lang="en-US" sz="2000" dirty="0" err="1">
                <a:solidFill>
                  <a:schemeClr val="dk1"/>
                </a:solidFill>
                <a:latin typeface="Open Sans"/>
                <a:ea typeface="Open Sans"/>
                <a:cs typeface="Open Sans"/>
                <a:sym typeface="Open Sans"/>
              </a:rPr>
              <a:t>evaporação</a:t>
            </a:r>
            <a:r>
              <a:rPr lang="en-US" sz="2000" dirty="0">
                <a:solidFill>
                  <a:schemeClr val="dk1"/>
                </a:solidFill>
                <a:latin typeface="Open Sans"/>
                <a:ea typeface="Open Sans"/>
                <a:cs typeface="Open Sans"/>
                <a:sym typeface="Open Sans"/>
              </a:rPr>
              <a:t> (das </a:t>
            </a:r>
            <a:r>
              <a:rPr lang="en-US" sz="2000" dirty="0" err="1">
                <a:solidFill>
                  <a:schemeClr val="dk1"/>
                </a:solidFill>
                <a:latin typeface="Open Sans"/>
                <a:ea typeface="Open Sans"/>
                <a:cs typeface="Open Sans"/>
                <a:sym typeface="Open Sans"/>
              </a:rPr>
              <a:t>superfícies</a:t>
            </a:r>
            <a:r>
              <a:rPr lang="en-US" sz="2000" dirty="0">
                <a:solidFill>
                  <a:schemeClr val="dk1"/>
                </a:solidFill>
                <a:latin typeface="Open Sans"/>
                <a:ea typeface="Open Sans"/>
                <a:cs typeface="Open Sans"/>
                <a:sym typeface="Open Sans"/>
              </a:rPr>
              <a:t> </a:t>
            </a:r>
            <a:r>
              <a:rPr lang="en-US" sz="2000" dirty="0" err="1">
                <a:solidFill>
                  <a:schemeClr val="dk1"/>
                </a:solidFill>
                <a:latin typeface="Open Sans"/>
                <a:ea typeface="Open Sans"/>
                <a:cs typeface="Open Sans"/>
                <a:sym typeface="Open Sans"/>
              </a:rPr>
              <a:t>terrestres</a:t>
            </a:r>
            <a:r>
              <a:rPr lang="en-US" sz="2000" dirty="0">
                <a:solidFill>
                  <a:schemeClr val="dk1"/>
                </a:solidFill>
                <a:latin typeface="Open Sans"/>
                <a:ea typeface="Open Sans"/>
                <a:cs typeface="Open Sans"/>
                <a:sym typeface="Open Sans"/>
              </a:rPr>
              <a:t>) e </a:t>
            </a:r>
            <a:r>
              <a:rPr lang="en-US" sz="2000" dirty="0" err="1">
                <a:solidFill>
                  <a:schemeClr val="dk1"/>
                </a:solidFill>
                <a:latin typeface="Open Sans"/>
                <a:ea typeface="Open Sans"/>
                <a:cs typeface="Open Sans"/>
                <a:sym typeface="Open Sans"/>
              </a:rPr>
              <a:t>transpiração</a:t>
            </a:r>
            <a:r>
              <a:rPr lang="en-US" sz="2000" dirty="0">
                <a:solidFill>
                  <a:schemeClr val="dk1"/>
                </a:solidFill>
                <a:latin typeface="Open Sans"/>
                <a:ea typeface="Open Sans"/>
                <a:cs typeface="Open Sans"/>
                <a:sym typeface="Open Sans"/>
              </a:rPr>
              <a:t> (das </a:t>
            </a:r>
            <a:r>
              <a:rPr lang="en-US" sz="2000" dirty="0" err="1">
                <a:solidFill>
                  <a:schemeClr val="dk1"/>
                </a:solidFill>
                <a:latin typeface="Open Sans"/>
                <a:ea typeface="Open Sans"/>
                <a:cs typeface="Open Sans"/>
                <a:sym typeface="Open Sans"/>
              </a:rPr>
              <a:t>superfícies</a:t>
            </a:r>
            <a:r>
              <a:rPr lang="en-US" sz="2000" dirty="0">
                <a:solidFill>
                  <a:schemeClr val="dk1"/>
                </a:solidFill>
                <a:latin typeface="Open Sans"/>
                <a:ea typeface="Open Sans"/>
                <a:cs typeface="Open Sans"/>
                <a:sym typeface="Open Sans"/>
              </a:rPr>
              <a:t> das </a:t>
            </a:r>
            <a:r>
              <a:rPr lang="en-US" sz="2000" dirty="0" err="1">
                <a:solidFill>
                  <a:schemeClr val="dk1"/>
                </a:solidFill>
                <a:latin typeface="Open Sans"/>
                <a:ea typeface="Open Sans"/>
                <a:cs typeface="Open Sans"/>
                <a:sym typeface="Open Sans"/>
              </a:rPr>
              <a:t>plantas</a:t>
            </a:r>
            <a:r>
              <a:rPr lang="en-US" sz="2000" dirty="0">
                <a:solidFill>
                  <a:schemeClr val="dk1"/>
                </a:solidFill>
                <a:latin typeface="Open Sans"/>
                <a:ea typeface="Open Sans"/>
                <a:cs typeface="Open Sans"/>
                <a:sym typeface="Open Sans"/>
              </a:rPr>
              <a:t>) </a:t>
            </a:r>
            <a:endParaRPr dirty="0"/>
          </a:p>
          <a:p>
            <a:pPr marL="285750" marR="0" lvl="0" indent="-285750" algn="l" rtl="0">
              <a:spcBef>
                <a:spcPts val="1800"/>
              </a:spcBef>
              <a:spcAft>
                <a:spcPts val="0"/>
              </a:spcAft>
              <a:buClr>
                <a:schemeClr val="dk1"/>
              </a:buClr>
              <a:buSzPts val="2000"/>
              <a:buFont typeface="Arial"/>
              <a:buChar char="•"/>
            </a:pPr>
            <a:r>
              <a:rPr lang="en-US" sz="2000" dirty="0" err="1">
                <a:solidFill>
                  <a:schemeClr val="dk1"/>
                </a:solidFill>
                <a:latin typeface="Open Sans"/>
                <a:ea typeface="Open Sans"/>
                <a:cs typeface="Open Sans"/>
                <a:sym typeface="Open Sans"/>
              </a:rPr>
              <a:t>É</a:t>
            </a:r>
            <a:r>
              <a:rPr lang="en-US" sz="2000" dirty="0">
                <a:solidFill>
                  <a:schemeClr val="dk1"/>
                </a:solidFill>
                <a:latin typeface="Open Sans"/>
                <a:ea typeface="Open Sans"/>
                <a:cs typeface="Open Sans"/>
                <a:sym typeface="Open Sans"/>
              </a:rPr>
              <a:t> </a:t>
            </a:r>
            <a:r>
              <a:rPr lang="en-US" sz="2000" dirty="0" err="1">
                <a:solidFill>
                  <a:schemeClr val="dk1"/>
                </a:solidFill>
                <a:latin typeface="Open Sans"/>
                <a:ea typeface="Open Sans"/>
                <a:cs typeface="Open Sans"/>
                <a:sym typeface="Open Sans"/>
              </a:rPr>
              <a:t>uma</a:t>
            </a:r>
            <a:r>
              <a:rPr lang="en-US" sz="2000" dirty="0">
                <a:solidFill>
                  <a:schemeClr val="dk1"/>
                </a:solidFill>
                <a:latin typeface="Open Sans"/>
                <a:ea typeface="Open Sans"/>
                <a:cs typeface="Open Sans"/>
                <a:sym typeface="Open Sans"/>
              </a:rPr>
              <a:t> </a:t>
            </a:r>
            <a:r>
              <a:rPr lang="en-US" sz="2000" dirty="0" err="1">
                <a:solidFill>
                  <a:schemeClr val="dk1"/>
                </a:solidFill>
                <a:latin typeface="Open Sans"/>
                <a:ea typeface="Open Sans"/>
                <a:cs typeface="Open Sans"/>
                <a:sym typeface="Open Sans"/>
              </a:rPr>
              <a:t>função</a:t>
            </a:r>
            <a:r>
              <a:rPr lang="en-US" sz="2000" dirty="0">
                <a:solidFill>
                  <a:schemeClr val="dk1"/>
                </a:solidFill>
                <a:latin typeface="Open Sans"/>
                <a:ea typeface="Open Sans"/>
                <a:cs typeface="Open Sans"/>
                <a:sym typeface="Open Sans"/>
              </a:rPr>
              <a:t> de </a:t>
            </a:r>
            <a:r>
              <a:rPr lang="en-US" sz="2000" dirty="0" err="1">
                <a:solidFill>
                  <a:schemeClr val="dk1"/>
                </a:solidFill>
                <a:latin typeface="Open Sans"/>
                <a:ea typeface="Open Sans"/>
                <a:cs typeface="Open Sans"/>
                <a:sym typeface="Open Sans"/>
              </a:rPr>
              <a:t>diferentes</a:t>
            </a:r>
            <a:r>
              <a:rPr lang="en-US" sz="2000" dirty="0">
                <a:solidFill>
                  <a:schemeClr val="dk1"/>
                </a:solidFill>
                <a:latin typeface="Open Sans"/>
                <a:ea typeface="Open Sans"/>
                <a:cs typeface="Open Sans"/>
                <a:sym typeface="Open Sans"/>
              </a:rPr>
              <a:t> </a:t>
            </a:r>
            <a:r>
              <a:rPr lang="en-US" sz="2000" dirty="0" err="1">
                <a:solidFill>
                  <a:schemeClr val="dk1"/>
                </a:solidFill>
                <a:latin typeface="Open Sans"/>
                <a:ea typeface="Open Sans"/>
                <a:cs typeface="Open Sans"/>
                <a:sym typeface="Open Sans"/>
              </a:rPr>
              <a:t>fatores</a:t>
            </a:r>
            <a:r>
              <a:rPr lang="en-US" sz="2000" dirty="0">
                <a:solidFill>
                  <a:schemeClr val="dk1"/>
                </a:solidFill>
                <a:latin typeface="Open Sans"/>
                <a:ea typeface="Open Sans"/>
                <a:cs typeface="Open Sans"/>
                <a:sym typeface="Open Sans"/>
              </a:rPr>
              <a:t> </a:t>
            </a:r>
            <a:r>
              <a:rPr lang="en-US" sz="2000" dirty="0" err="1">
                <a:solidFill>
                  <a:schemeClr val="dk1"/>
                </a:solidFill>
                <a:latin typeface="Open Sans"/>
                <a:ea typeface="Open Sans"/>
                <a:cs typeface="Open Sans"/>
                <a:sym typeface="Open Sans"/>
              </a:rPr>
              <a:t>meteorológicos</a:t>
            </a:r>
            <a:endParaRPr dirty="0"/>
          </a:p>
          <a:p>
            <a:pPr marL="742950" marR="0" lvl="1" indent="-285750" algn="l" rtl="0">
              <a:spcBef>
                <a:spcPts val="1800"/>
              </a:spcBef>
              <a:spcAft>
                <a:spcPts val="0"/>
              </a:spcAft>
              <a:buClr>
                <a:schemeClr val="dk1"/>
              </a:buClr>
              <a:buSzPts val="2000"/>
              <a:buFont typeface="Arial"/>
              <a:buChar char="•"/>
            </a:pPr>
            <a:r>
              <a:rPr lang="en-US" sz="2000" b="0" i="0" u="none" strike="noStrike" cap="none" dirty="0" err="1">
                <a:solidFill>
                  <a:schemeClr val="dk1"/>
                </a:solidFill>
                <a:latin typeface="Open Sans"/>
                <a:ea typeface="Open Sans"/>
                <a:cs typeface="Open Sans"/>
                <a:sym typeface="Open Sans"/>
              </a:rPr>
              <a:t>Radiação</a:t>
            </a:r>
            <a:r>
              <a:rPr lang="en-US" sz="2000" b="0" i="0" u="none" strike="noStrike" cap="none" dirty="0">
                <a:solidFill>
                  <a:schemeClr val="dk1"/>
                </a:solidFill>
                <a:latin typeface="Open Sans"/>
                <a:ea typeface="Open Sans"/>
                <a:cs typeface="Open Sans"/>
                <a:sym typeface="Open Sans"/>
              </a:rPr>
              <a:t> solar</a:t>
            </a:r>
            <a:endParaRPr dirty="0"/>
          </a:p>
          <a:p>
            <a:pPr marL="742950" marR="0" lvl="1" indent="-285750" algn="l" rtl="0">
              <a:spcBef>
                <a:spcPts val="1800"/>
              </a:spcBef>
              <a:spcAft>
                <a:spcPts val="0"/>
              </a:spcAft>
              <a:buClr>
                <a:schemeClr val="dk1"/>
              </a:buClr>
              <a:buSzPts val="2000"/>
              <a:buFont typeface="Arial"/>
              <a:buChar char="•"/>
            </a:pPr>
            <a:r>
              <a:rPr lang="en-US" sz="2000" b="0" i="0" u="none" strike="noStrike" cap="none" dirty="0" err="1">
                <a:solidFill>
                  <a:schemeClr val="dk1"/>
                </a:solidFill>
                <a:latin typeface="Open Sans"/>
                <a:ea typeface="Open Sans"/>
                <a:cs typeface="Open Sans"/>
                <a:sym typeface="Open Sans"/>
              </a:rPr>
              <a:t>Temperatura</a:t>
            </a:r>
            <a:r>
              <a:rPr lang="en-US" sz="2000" b="0" i="0" u="none" strike="noStrike" cap="none" dirty="0">
                <a:solidFill>
                  <a:schemeClr val="dk1"/>
                </a:solidFill>
                <a:latin typeface="Open Sans"/>
                <a:ea typeface="Open Sans"/>
                <a:cs typeface="Open Sans"/>
                <a:sym typeface="Open Sans"/>
              </a:rPr>
              <a:t> do </a:t>
            </a:r>
            <a:r>
              <a:rPr lang="en-US" sz="2000" b="0" i="0" u="none" strike="noStrike" cap="none" dirty="0" err="1">
                <a:solidFill>
                  <a:schemeClr val="dk1"/>
                </a:solidFill>
                <a:latin typeface="Open Sans"/>
                <a:ea typeface="Open Sans"/>
                <a:cs typeface="Open Sans"/>
                <a:sym typeface="Open Sans"/>
              </a:rPr>
              <a:t>ar</a:t>
            </a:r>
            <a:endParaRPr dirty="0"/>
          </a:p>
          <a:p>
            <a:pPr marL="742950" marR="0" lvl="1" indent="-285750" algn="l" rtl="0">
              <a:spcBef>
                <a:spcPts val="1800"/>
              </a:spcBef>
              <a:spcAft>
                <a:spcPts val="0"/>
              </a:spcAft>
              <a:buClr>
                <a:schemeClr val="dk1"/>
              </a:buClr>
              <a:buSzPts val="2000"/>
              <a:buFont typeface="Arial"/>
              <a:buChar char="•"/>
            </a:pPr>
            <a:r>
              <a:rPr lang="en-US" sz="2000" b="0" i="0" u="none" strike="noStrike" cap="none" dirty="0" err="1">
                <a:solidFill>
                  <a:schemeClr val="dk1"/>
                </a:solidFill>
                <a:latin typeface="Open Sans"/>
                <a:ea typeface="Open Sans"/>
                <a:cs typeface="Open Sans"/>
                <a:sym typeface="Open Sans"/>
              </a:rPr>
              <a:t>Umidade</a:t>
            </a:r>
            <a:r>
              <a:rPr lang="en-US" sz="2000" b="0" i="0" u="none" strike="noStrike" cap="none" dirty="0">
                <a:solidFill>
                  <a:schemeClr val="dk1"/>
                </a:solidFill>
                <a:latin typeface="Open Sans"/>
                <a:ea typeface="Open Sans"/>
                <a:cs typeface="Open Sans"/>
                <a:sym typeface="Open Sans"/>
              </a:rPr>
              <a:t> do </a:t>
            </a:r>
            <a:r>
              <a:rPr lang="en-US" sz="2000" b="0" i="0" u="none" strike="noStrike" cap="none" dirty="0" err="1">
                <a:solidFill>
                  <a:schemeClr val="dk1"/>
                </a:solidFill>
                <a:latin typeface="Open Sans"/>
                <a:ea typeface="Open Sans"/>
                <a:cs typeface="Open Sans"/>
                <a:sym typeface="Open Sans"/>
              </a:rPr>
              <a:t>ar</a:t>
            </a:r>
            <a:endParaRPr dirty="0"/>
          </a:p>
          <a:p>
            <a:pPr marL="742950" marR="0" lvl="1" indent="-285750" algn="l" rtl="0">
              <a:spcBef>
                <a:spcPts val="1800"/>
              </a:spcBef>
              <a:spcAft>
                <a:spcPts val="0"/>
              </a:spcAft>
              <a:buClr>
                <a:schemeClr val="dk1"/>
              </a:buClr>
              <a:buSzPts val="2000"/>
              <a:buFont typeface="Arial"/>
              <a:buChar char="•"/>
            </a:pPr>
            <a:r>
              <a:rPr lang="en-US" sz="2000" b="0" i="0" u="none" strike="noStrike" cap="none" dirty="0" err="1">
                <a:solidFill>
                  <a:schemeClr val="dk1"/>
                </a:solidFill>
                <a:latin typeface="Open Sans"/>
                <a:ea typeface="Open Sans"/>
                <a:cs typeface="Open Sans"/>
                <a:sym typeface="Open Sans"/>
              </a:rPr>
              <a:t>Velocidade</a:t>
            </a:r>
            <a:r>
              <a:rPr lang="en-US" sz="2000" b="0" i="0" u="none" strike="noStrike" cap="none" dirty="0">
                <a:solidFill>
                  <a:schemeClr val="dk1"/>
                </a:solidFill>
                <a:latin typeface="Open Sans"/>
                <a:ea typeface="Open Sans"/>
                <a:cs typeface="Open Sans"/>
                <a:sym typeface="Open Sans"/>
              </a:rPr>
              <a:t> do </a:t>
            </a:r>
            <a:r>
              <a:rPr lang="en-US" sz="2000" b="0" i="0" u="none" strike="noStrike" cap="none" dirty="0" err="1">
                <a:solidFill>
                  <a:schemeClr val="dk1"/>
                </a:solidFill>
                <a:latin typeface="Open Sans"/>
                <a:ea typeface="Open Sans"/>
                <a:cs typeface="Open Sans"/>
                <a:sym typeface="Open Sans"/>
              </a:rPr>
              <a:t>vento</a:t>
            </a:r>
            <a:endParaRPr dirty="0"/>
          </a:p>
        </p:txBody>
      </p:sp>
      <p:pic>
        <p:nvPicPr>
          <p:cNvPr id="250" name="Google Shape;250;p16"/>
          <p:cNvPicPr preferRelativeResize="0"/>
          <p:nvPr/>
        </p:nvPicPr>
        <p:blipFill rotWithShape="1">
          <a:blip r:embed="rId4">
            <a:alphaModFix/>
          </a:blip>
          <a:srcRect/>
          <a:stretch/>
        </p:blipFill>
        <p:spPr>
          <a:xfrm>
            <a:off x="7912049" y="2138682"/>
            <a:ext cx="2869096" cy="3835980"/>
          </a:xfrm>
          <a:prstGeom prst="rect">
            <a:avLst/>
          </a:prstGeom>
          <a:noFill/>
          <a:ln>
            <a:noFill/>
          </a:ln>
        </p:spPr>
      </p:pic>
      <p:sp>
        <p:nvSpPr>
          <p:cNvPr id="251" name="Google Shape;251;p16"/>
          <p:cNvSpPr txBox="1"/>
          <p:nvPr/>
        </p:nvSpPr>
        <p:spPr>
          <a:xfrm>
            <a:off x="648182" y="682940"/>
            <a:ext cx="5648115" cy="1325563"/>
          </a:xfrm>
          <a:prstGeom prst="rect">
            <a:avLst/>
          </a:prstGeom>
          <a:noFill/>
          <a:ln>
            <a:noFill/>
          </a:ln>
        </p:spPr>
        <p:txBody>
          <a:bodyPr spcFirstLastPara="1" wrap="square" lIns="91425" tIns="45700" rIns="91425" bIns="45700" anchor="b" anchorCtr="0">
            <a:normAutofit/>
          </a:bodyPr>
          <a:lstStyle/>
          <a:p>
            <a:pPr marL="0" marR="0" lvl="0" indent="0" algn="l" rtl="0">
              <a:lnSpc>
                <a:spcPct val="90000"/>
              </a:lnSpc>
              <a:spcBef>
                <a:spcPts val="0"/>
              </a:spcBef>
              <a:spcAft>
                <a:spcPts val="0"/>
              </a:spcAft>
              <a:buClr>
                <a:schemeClr val="dk1"/>
              </a:buClr>
              <a:buSzPts val="4400"/>
              <a:buFont typeface="Open Sans"/>
              <a:buNone/>
            </a:pPr>
            <a:r>
              <a:rPr lang="en-US" sz="4400" b="0" i="0">
                <a:solidFill>
                  <a:schemeClr val="dk1"/>
                </a:solidFill>
                <a:latin typeface="Open Sans"/>
                <a:ea typeface="Open Sans"/>
                <a:cs typeface="Open Sans"/>
                <a:sym typeface="Open Sans"/>
              </a:rPr>
              <a:t>7.3 Precipitação e evapotranspiração</a:t>
            </a:r>
            <a:endParaRPr/>
          </a:p>
        </p:txBody>
      </p:sp>
    </p:spTree>
  </p:cSld>
  <p:clrMapOvr>
    <a:masterClrMapping/>
  </p:clrMapOvr>
  <p:transition spd="slow">
    <p:push/>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56"/>
        <p:cNvGrpSpPr/>
        <p:nvPr/>
      </p:nvGrpSpPr>
      <p:grpSpPr>
        <a:xfrm>
          <a:off x="0" y="0"/>
          <a:ext cx="0" cy="0"/>
          <a:chOff x="0" y="0"/>
          <a:chExt cx="0" cy="0"/>
        </a:xfrm>
      </p:grpSpPr>
      <p:sp>
        <p:nvSpPr>
          <p:cNvPr id="257" name="Google Shape;257;p17"/>
          <p:cNvSpPr txBox="1">
            <a:spLocks noGrp="1"/>
          </p:cNvSpPr>
          <p:nvPr>
            <p:ph type="sldNum" idx="12"/>
          </p:nvPr>
        </p:nvSpPr>
        <p:spPr>
          <a:xfrm>
            <a:off x="11738529" y="6457571"/>
            <a:ext cx="453471" cy="365125"/>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None/>
            </a:pPr>
            <a:fld id="{00000000-1234-1234-1234-123412341234}" type="slidenum">
              <a:rPr lang="en-US"/>
              <a:t>17</a:t>
            </a:fld>
            <a:endParaRPr/>
          </a:p>
        </p:txBody>
      </p:sp>
      <p:sp>
        <p:nvSpPr>
          <p:cNvPr id="258" name="Google Shape;258;p17"/>
          <p:cNvSpPr txBox="1"/>
          <p:nvPr/>
        </p:nvSpPr>
        <p:spPr>
          <a:xfrm>
            <a:off x="6947286" y="6174651"/>
            <a:ext cx="4814334" cy="231116"/>
          </a:xfrm>
          <a:prstGeom prst="rect">
            <a:avLst/>
          </a:prstGeom>
          <a:noFill/>
          <a:ln>
            <a:noFill/>
          </a:ln>
        </p:spPr>
        <p:txBody>
          <a:bodyPr spcFirstLastPara="1" wrap="square" lIns="91425" tIns="45700" rIns="91425" bIns="45700" anchor="b" anchorCtr="0">
            <a:noAutofit/>
          </a:bodyPr>
          <a:lstStyle/>
          <a:p>
            <a:pPr marL="0" marR="0" lvl="0" indent="0" algn="l" rtl="0">
              <a:lnSpc>
                <a:spcPct val="100000"/>
              </a:lnSpc>
              <a:spcBef>
                <a:spcPts val="0"/>
              </a:spcBef>
              <a:spcAft>
                <a:spcPts val="0"/>
              </a:spcAft>
              <a:buClr>
                <a:schemeClr val="dk1"/>
              </a:buClr>
              <a:buSzPts val="1000"/>
              <a:buFont typeface="Open Sans"/>
              <a:buNone/>
            </a:pPr>
            <a:r>
              <a:rPr lang="en-US" sz="1000" b="0" i="0">
                <a:solidFill>
                  <a:schemeClr val="dk1"/>
                </a:solidFill>
                <a:latin typeface="Open Sans"/>
                <a:ea typeface="Open Sans"/>
                <a:cs typeface="Open Sans"/>
                <a:sym typeface="Open Sans"/>
              </a:rPr>
              <a:t>Fonte da foto: </a:t>
            </a:r>
            <a:r>
              <a:rPr lang="en-US" sz="1000" b="0" i="0" u="sng">
                <a:solidFill>
                  <a:schemeClr val="dk1"/>
                </a:solidFill>
                <a:latin typeface="Open Sans"/>
                <a:ea typeface="Open Sans"/>
                <a:cs typeface="Open Sans"/>
                <a:sym typeface="Open Sans"/>
                <a:hlinkClick r:id="rId3">
                  <a:extLst>
                    <a:ext uri="{A12FA001-AC4F-418D-AE19-62706E023703}">
                      <ahyp:hlinkClr xmlns:ahyp="http://schemas.microsoft.com/office/drawing/2018/hyperlinkcolor" val="tx"/>
                    </a:ext>
                  </a:extLst>
                </a:hlinkClick>
              </a:rPr>
              <a:t>Evapotranspiração </a:t>
            </a:r>
            <a:r>
              <a:rPr lang="en-US" sz="1000" b="0" i="0">
                <a:solidFill>
                  <a:schemeClr val="dk1"/>
                </a:solidFill>
                <a:latin typeface="Open Sans"/>
                <a:ea typeface="Open Sans"/>
                <a:cs typeface="Open Sans"/>
                <a:sym typeface="Open Sans"/>
              </a:rPr>
              <a:t>por M. W. Toews, está licenciada sob CC BY 4.0</a:t>
            </a:r>
            <a:endParaRPr/>
          </a:p>
        </p:txBody>
      </p:sp>
      <p:sp>
        <p:nvSpPr>
          <p:cNvPr id="259" name="Google Shape;259;p17"/>
          <p:cNvSpPr txBox="1">
            <a:spLocks noGrp="1"/>
          </p:cNvSpPr>
          <p:nvPr>
            <p:ph type="body" idx="6"/>
          </p:nvPr>
        </p:nvSpPr>
        <p:spPr>
          <a:xfrm>
            <a:off x="678970" y="2011326"/>
            <a:ext cx="7802654" cy="464560"/>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Clr>
                <a:srgbClr val="9CC2E5"/>
              </a:buClr>
              <a:buSzPts val="2000"/>
              <a:buFont typeface="Open Sans SemiBold"/>
              <a:buNone/>
            </a:pPr>
            <a:r>
              <a:rPr lang="en-US" dirty="0"/>
              <a:t>O que </a:t>
            </a:r>
            <a:r>
              <a:rPr lang="en-US" dirty="0" err="1"/>
              <a:t>afeta</a:t>
            </a:r>
            <a:r>
              <a:rPr lang="en-US" dirty="0"/>
              <a:t> a </a:t>
            </a:r>
            <a:r>
              <a:rPr lang="en-US" dirty="0" err="1"/>
              <a:t>evapotranspiração</a:t>
            </a:r>
            <a:r>
              <a:rPr lang="en-US" dirty="0"/>
              <a:t> e </a:t>
            </a:r>
            <a:r>
              <a:rPr lang="en-US" dirty="0" err="1"/>
              <a:t>seu</a:t>
            </a:r>
            <a:r>
              <a:rPr lang="en-US" dirty="0"/>
              <a:t> </a:t>
            </a:r>
            <a:r>
              <a:rPr lang="en-US" dirty="0" err="1"/>
              <a:t>impacto</a:t>
            </a:r>
            <a:r>
              <a:rPr lang="en-US" dirty="0"/>
              <a:t> no </a:t>
            </a:r>
            <a:r>
              <a:rPr lang="en-US" dirty="0" err="1"/>
              <a:t>rendimento</a:t>
            </a:r>
            <a:r>
              <a:rPr lang="en-US" dirty="0"/>
              <a:t> da </a:t>
            </a:r>
            <a:r>
              <a:rPr lang="en-US" dirty="0" err="1"/>
              <a:t>cultura</a:t>
            </a:r>
            <a:r>
              <a:rPr lang="en-US" dirty="0"/>
              <a:t>?</a:t>
            </a:r>
            <a:endParaRPr dirty="0"/>
          </a:p>
        </p:txBody>
      </p:sp>
      <p:sp>
        <p:nvSpPr>
          <p:cNvPr id="260" name="Google Shape;260;p17"/>
          <p:cNvSpPr/>
          <p:nvPr/>
        </p:nvSpPr>
        <p:spPr>
          <a:xfrm>
            <a:off x="663576" y="2561337"/>
            <a:ext cx="6845588" cy="1969770"/>
          </a:xfrm>
          <a:prstGeom prst="rect">
            <a:avLst/>
          </a:prstGeom>
          <a:noFill/>
          <a:ln>
            <a:noFill/>
          </a:ln>
        </p:spPr>
        <p:txBody>
          <a:bodyPr spcFirstLastPara="1" wrap="square" lIns="91425" tIns="45700" rIns="91425" bIns="45700" anchor="t" anchorCtr="0">
            <a:spAutoFit/>
          </a:bodyPr>
          <a:lstStyle/>
          <a:p>
            <a:pPr marL="285750" marR="0" lvl="0" indent="-285750" algn="l" rtl="0">
              <a:spcBef>
                <a:spcPts val="0"/>
              </a:spcBef>
              <a:spcAft>
                <a:spcPts val="0"/>
              </a:spcAft>
              <a:buClr>
                <a:schemeClr val="dk1"/>
              </a:buClr>
              <a:buSzPts val="1800"/>
              <a:buFont typeface="Arial"/>
              <a:buChar char="•"/>
            </a:pPr>
            <a:r>
              <a:rPr lang="en-US" sz="1800">
                <a:solidFill>
                  <a:schemeClr val="dk1"/>
                </a:solidFill>
                <a:latin typeface="Open Sans"/>
                <a:ea typeface="Open Sans"/>
                <a:cs typeface="Open Sans"/>
                <a:sym typeface="Open Sans"/>
              </a:rPr>
              <a:t>Quanto maior o índice de área foliar (LAI), maior o componente de transpiração na evapotranspiração</a:t>
            </a:r>
            <a:endParaRPr/>
          </a:p>
          <a:p>
            <a:pPr marL="285750" marR="0" lvl="0" indent="-285750" algn="l" rtl="0">
              <a:spcBef>
                <a:spcPts val="1800"/>
              </a:spcBef>
              <a:spcAft>
                <a:spcPts val="0"/>
              </a:spcAft>
              <a:buClr>
                <a:schemeClr val="dk1"/>
              </a:buClr>
              <a:buSzPts val="1800"/>
              <a:buFont typeface="Arial"/>
              <a:buChar char="•"/>
            </a:pPr>
            <a:r>
              <a:rPr lang="en-US" sz="1800">
                <a:solidFill>
                  <a:schemeClr val="dk1"/>
                </a:solidFill>
                <a:latin typeface="Open Sans"/>
                <a:ea typeface="Open Sans"/>
                <a:cs typeface="Open Sans"/>
                <a:sym typeface="Open Sans"/>
              </a:rPr>
              <a:t>A produtividade das culturas pode estar diretamente relacionada ao uso da água, e a evapotranspiração desempenha um papel fundamental nessa relação</a:t>
            </a:r>
            <a:endParaRPr/>
          </a:p>
          <a:p>
            <a:pPr marL="285750" marR="0" lvl="0" indent="-158750" algn="l" rtl="0">
              <a:spcBef>
                <a:spcPts val="1800"/>
              </a:spcBef>
              <a:spcAft>
                <a:spcPts val="0"/>
              </a:spcAft>
              <a:buClr>
                <a:schemeClr val="dk1"/>
              </a:buClr>
              <a:buSzPts val="2000"/>
              <a:buFont typeface="Arial"/>
              <a:buNone/>
            </a:pPr>
            <a:endParaRPr sz="2000">
              <a:solidFill>
                <a:schemeClr val="dk1"/>
              </a:solidFill>
              <a:latin typeface="Open Sans"/>
              <a:ea typeface="Open Sans"/>
              <a:cs typeface="Open Sans"/>
              <a:sym typeface="Open Sans"/>
            </a:endParaRPr>
          </a:p>
        </p:txBody>
      </p:sp>
      <p:pic>
        <p:nvPicPr>
          <p:cNvPr id="261" name="Google Shape;261;p17"/>
          <p:cNvPicPr preferRelativeResize="0"/>
          <p:nvPr/>
        </p:nvPicPr>
        <p:blipFill rotWithShape="1">
          <a:blip r:embed="rId4">
            <a:alphaModFix/>
          </a:blip>
          <a:srcRect/>
          <a:stretch/>
        </p:blipFill>
        <p:spPr>
          <a:xfrm>
            <a:off x="8481624" y="2030925"/>
            <a:ext cx="2969156" cy="3974525"/>
          </a:xfrm>
          <a:prstGeom prst="rect">
            <a:avLst/>
          </a:prstGeom>
          <a:noFill/>
          <a:ln>
            <a:noFill/>
          </a:ln>
        </p:spPr>
      </p:pic>
      <p:sp>
        <p:nvSpPr>
          <p:cNvPr id="262" name="Google Shape;262;p17"/>
          <p:cNvSpPr/>
          <p:nvPr/>
        </p:nvSpPr>
        <p:spPr>
          <a:xfrm>
            <a:off x="2320648" y="4185058"/>
            <a:ext cx="2975686" cy="714683"/>
          </a:xfrm>
          <a:prstGeom prst="rect">
            <a:avLst/>
          </a:prstGeom>
          <a:blipFill rotWithShape="1">
            <a:blip r:embed="rId5">
              <a:alphaModFix/>
            </a:blip>
            <a:stretch>
              <a:fillRect/>
            </a:stretch>
          </a:blip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800">
                <a:latin typeface="Calibri"/>
                <a:ea typeface="Calibri"/>
                <a:cs typeface="Calibri"/>
                <a:sym typeface="Calibri"/>
              </a:rPr>
              <a:t> </a:t>
            </a:r>
            <a:endParaRPr/>
          </a:p>
        </p:txBody>
      </p:sp>
      <p:sp>
        <p:nvSpPr>
          <p:cNvPr id="263" name="Google Shape;263;p17"/>
          <p:cNvSpPr/>
          <p:nvPr/>
        </p:nvSpPr>
        <p:spPr>
          <a:xfrm>
            <a:off x="663575" y="4955135"/>
            <a:ext cx="7004915" cy="1384995"/>
          </a:xfrm>
          <a:prstGeom prst="rect">
            <a:avLst/>
          </a:prstGeom>
          <a:noFill/>
          <a:ln>
            <a:noFill/>
          </a:ln>
        </p:spPr>
        <p:txBody>
          <a:bodyPr spcFirstLastPara="1" wrap="square" lIns="91425" tIns="45700" rIns="91425" bIns="45700" anchor="t" anchorCtr="0">
            <a:spAutoFit/>
          </a:bodyPr>
          <a:lstStyle/>
          <a:p>
            <a:pPr marL="285750" marR="0" lvl="0" indent="-285750" algn="l" rtl="0">
              <a:spcBef>
                <a:spcPts val="0"/>
              </a:spcBef>
              <a:spcAft>
                <a:spcPts val="0"/>
              </a:spcAft>
              <a:buClr>
                <a:schemeClr val="dk1"/>
              </a:buClr>
              <a:buSzPts val="1800"/>
              <a:buFont typeface="Arial"/>
              <a:buChar char="•"/>
            </a:pPr>
            <a:r>
              <a:rPr lang="en-US" sz="1800">
                <a:solidFill>
                  <a:schemeClr val="dk1"/>
                </a:solidFill>
                <a:latin typeface="Open Sans"/>
                <a:ea typeface="Open Sans"/>
                <a:cs typeface="Open Sans"/>
                <a:sym typeface="Open Sans"/>
              </a:rPr>
              <a:t>Y</a:t>
            </a:r>
            <a:r>
              <a:rPr lang="en-US" sz="1800" baseline="-25000">
                <a:solidFill>
                  <a:schemeClr val="dk1"/>
                </a:solidFill>
                <a:latin typeface="Open Sans"/>
                <a:ea typeface="Open Sans"/>
                <a:cs typeface="Open Sans"/>
                <a:sym typeface="Open Sans"/>
              </a:rPr>
              <a:t>a</a:t>
            </a:r>
            <a:r>
              <a:rPr lang="en-US" sz="1800">
                <a:solidFill>
                  <a:schemeClr val="dk1"/>
                </a:solidFill>
                <a:latin typeface="Open Sans"/>
                <a:ea typeface="Open Sans"/>
                <a:cs typeface="Open Sans"/>
                <a:sym typeface="Open Sans"/>
              </a:rPr>
              <a:t> &amp; Y</a:t>
            </a:r>
            <a:r>
              <a:rPr lang="en-US" sz="1800" baseline="-25000">
                <a:solidFill>
                  <a:schemeClr val="dk1"/>
                </a:solidFill>
                <a:latin typeface="Open Sans"/>
                <a:ea typeface="Open Sans"/>
                <a:cs typeface="Open Sans"/>
                <a:sym typeface="Open Sans"/>
              </a:rPr>
              <a:t>x</a:t>
            </a:r>
            <a:r>
              <a:rPr lang="en-US" sz="1800">
                <a:solidFill>
                  <a:schemeClr val="dk1"/>
                </a:solidFill>
                <a:latin typeface="Open Sans"/>
                <a:ea typeface="Open Sans"/>
                <a:cs typeface="Open Sans"/>
                <a:sym typeface="Open Sans"/>
              </a:rPr>
              <a:t> : Rendimento real e máximo da safra</a:t>
            </a:r>
            <a:endParaRPr/>
          </a:p>
          <a:p>
            <a:pPr marL="285750" marR="0" lvl="0" indent="-285750" algn="l" rtl="0">
              <a:spcBef>
                <a:spcPts val="1800"/>
              </a:spcBef>
              <a:spcAft>
                <a:spcPts val="0"/>
              </a:spcAft>
              <a:buClr>
                <a:schemeClr val="dk1"/>
              </a:buClr>
              <a:buSzPts val="1800"/>
              <a:buFont typeface="Arial"/>
              <a:buChar char="•"/>
            </a:pPr>
            <a:r>
              <a:rPr lang="en-US" sz="1800">
                <a:solidFill>
                  <a:schemeClr val="dk1"/>
                </a:solidFill>
                <a:latin typeface="Open Sans"/>
                <a:ea typeface="Open Sans"/>
                <a:cs typeface="Open Sans"/>
                <a:sym typeface="Open Sans"/>
              </a:rPr>
              <a:t>ET</a:t>
            </a:r>
            <a:r>
              <a:rPr lang="en-US" sz="1800" baseline="-25000">
                <a:solidFill>
                  <a:schemeClr val="dk1"/>
                </a:solidFill>
                <a:latin typeface="Open Sans"/>
                <a:ea typeface="Open Sans"/>
                <a:cs typeface="Open Sans"/>
                <a:sym typeface="Open Sans"/>
              </a:rPr>
              <a:t>a</a:t>
            </a:r>
            <a:r>
              <a:rPr lang="en-US" sz="1800">
                <a:solidFill>
                  <a:schemeClr val="dk1"/>
                </a:solidFill>
                <a:latin typeface="Open Sans"/>
                <a:ea typeface="Open Sans"/>
                <a:cs typeface="Open Sans"/>
                <a:sym typeface="Open Sans"/>
              </a:rPr>
              <a:t> &amp; ET</a:t>
            </a:r>
            <a:r>
              <a:rPr lang="en-US" sz="1800" baseline="-25000">
                <a:solidFill>
                  <a:schemeClr val="dk1"/>
                </a:solidFill>
                <a:latin typeface="Open Sans"/>
                <a:ea typeface="Open Sans"/>
                <a:cs typeface="Open Sans"/>
                <a:sym typeface="Open Sans"/>
              </a:rPr>
              <a:t>x </a:t>
            </a:r>
            <a:r>
              <a:rPr lang="en-US" sz="1800">
                <a:solidFill>
                  <a:schemeClr val="dk1"/>
                </a:solidFill>
                <a:latin typeface="Open Sans"/>
                <a:ea typeface="Open Sans"/>
                <a:cs typeface="Open Sans"/>
                <a:sym typeface="Open Sans"/>
              </a:rPr>
              <a:t> : Evapotranspiração real e máxima</a:t>
            </a:r>
            <a:endParaRPr/>
          </a:p>
          <a:p>
            <a:pPr marL="285750" marR="0" lvl="0" indent="-285750" algn="l" rtl="0">
              <a:spcBef>
                <a:spcPts val="1800"/>
              </a:spcBef>
              <a:spcAft>
                <a:spcPts val="0"/>
              </a:spcAft>
              <a:buClr>
                <a:schemeClr val="dk1"/>
              </a:buClr>
              <a:buSzPts val="1800"/>
              <a:buFont typeface="Arial"/>
              <a:buChar char="•"/>
            </a:pPr>
            <a:r>
              <a:rPr lang="en-US" sz="1800">
                <a:solidFill>
                  <a:schemeClr val="dk1"/>
                </a:solidFill>
                <a:latin typeface="Open Sans"/>
                <a:ea typeface="Open Sans"/>
                <a:cs typeface="Open Sans"/>
                <a:sym typeface="Open Sans"/>
              </a:rPr>
              <a:t>K</a:t>
            </a:r>
            <a:r>
              <a:rPr lang="en-US" sz="1800" baseline="-25000">
                <a:solidFill>
                  <a:schemeClr val="dk1"/>
                </a:solidFill>
                <a:latin typeface="Open Sans"/>
                <a:ea typeface="Open Sans"/>
                <a:cs typeface="Open Sans"/>
                <a:sym typeface="Open Sans"/>
              </a:rPr>
              <a:t>y</a:t>
            </a:r>
            <a:r>
              <a:rPr lang="en-US" sz="1800">
                <a:solidFill>
                  <a:schemeClr val="dk1"/>
                </a:solidFill>
                <a:latin typeface="Open Sans"/>
                <a:ea typeface="Open Sans"/>
                <a:cs typeface="Open Sans"/>
                <a:sym typeface="Open Sans"/>
              </a:rPr>
              <a:t> : Fator de resposta da produtividade da cultura</a:t>
            </a:r>
            <a:endParaRPr/>
          </a:p>
        </p:txBody>
      </p:sp>
      <p:sp>
        <p:nvSpPr>
          <p:cNvPr id="264" name="Google Shape;264;p17"/>
          <p:cNvSpPr txBox="1"/>
          <p:nvPr/>
        </p:nvSpPr>
        <p:spPr>
          <a:xfrm>
            <a:off x="648182" y="682940"/>
            <a:ext cx="5648115" cy="1325563"/>
          </a:xfrm>
          <a:prstGeom prst="rect">
            <a:avLst/>
          </a:prstGeom>
          <a:noFill/>
          <a:ln>
            <a:noFill/>
          </a:ln>
        </p:spPr>
        <p:txBody>
          <a:bodyPr spcFirstLastPara="1" wrap="square" lIns="91425" tIns="45700" rIns="91425" bIns="45700" anchor="b" anchorCtr="0">
            <a:normAutofit/>
          </a:bodyPr>
          <a:lstStyle/>
          <a:p>
            <a:pPr marL="0" marR="0" lvl="0" indent="0" algn="l" rtl="0">
              <a:lnSpc>
                <a:spcPct val="90000"/>
              </a:lnSpc>
              <a:spcBef>
                <a:spcPts val="0"/>
              </a:spcBef>
              <a:spcAft>
                <a:spcPts val="0"/>
              </a:spcAft>
              <a:buClr>
                <a:schemeClr val="dk1"/>
              </a:buClr>
              <a:buSzPts val="4400"/>
              <a:buFont typeface="Open Sans"/>
              <a:buNone/>
            </a:pPr>
            <a:r>
              <a:rPr lang="en-US" sz="4400" b="0" i="0" dirty="0">
                <a:solidFill>
                  <a:schemeClr val="dk1"/>
                </a:solidFill>
                <a:latin typeface="Open Sans"/>
                <a:ea typeface="Open Sans"/>
                <a:cs typeface="Open Sans"/>
                <a:sym typeface="Open Sans"/>
              </a:rPr>
              <a:t>7.3 </a:t>
            </a:r>
            <a:r>
              <a:rPr lang="en-US" sz="4400" b="0" i="0" dirty="0" err="1">
                <a:solidFill>
                  <a:schemeClr val="dk1"/>
                </a:solidFill>
                <a:latin typeface="Open Sans"/>
                <a:ea typeface="Open Sans"/>
                <a:cs typeface="Open Sans"/>
                <a:sym typeface="Open Sans"/>
              </a:rPr>
              <a:t>Precipitação</a:t>
            </a:r>
            <a:r>
              <a:rPr lang="en-US" sz="4400" b="0" i="0" dirty="0">
                <a:solidFill>
                  <a:schemeClr val="dk1"/>
                </a:solidFill>
                <a:latin typeface="Open Sans"/>
                <a:ea typeface="Open Sans"/>
                <a:cs typeface="Open Sans"/>
                <a:sym typeface="Open Sans"/>
              </a:rPr>
              <a:t> e </a:t>
            </a:r>
            <a:r>
              <a:rPr lang="en-US" sz="4400" b="0" i="0" dirty="0" err="1">
                <a:solidFill>
                  <a:schemeClr val="dk1"/>
                </a:solidFill>
                <a:latin typeface="Open Sans"/>
                <a:ea typeface="Open Sans"/>
                <a:cs typeface="Open Sans"/>
                <a:sym typeface="Open Sans"/>
              </a:rPr>
              <a:t>evapotranspiração</a:t>
            </a:r>
            <a:endParaRPr dirty="0"/>
          </a:p>
        </p:txBody>
      </p:sp>
    </p:spTree>
  </p:cSld>
  <p:clrMapOvr>
    <a:masterClrMapping/>
  </p:clrMapOvr>
  <p:transition spd="slow">
    <p:push/>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69"/>
        <p:cNvGrpSpPr/>
        <p:nvPr/>
      </p:nvGrpSpPr>
      <p:grpSpPr>
        <a:xfrm>
          <a:off x="0" y="0"/>
          <a:ext cx="0" cy="0"/>
          <a:chOff x="0" y="0"/>
          <a:chExt cx="0" cy="0"/>
        </a:xfrm>
      </p:grpSpPr>
      <p:sp>
        <p:nvSpPr>
          <p:cNvPr id="270" name="Google Shape;270;p18"/>
          <p:cNvSpPr txBox="1">
            <a:spLocks noGrp="1"/>
          </p:cNvSpPr>
          <p:nvPr>
            <p:ph type="sldNum" idx="12"/>
          </p:nvPr>
        </p:nvSpPr>
        <p:spPr>
          <a:xfrm>
            <a:off x="11738529" y="6457571"/>
            <a:ext cx="453471" cy="365125"/>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None/>
            </a:pPr>
            <a:fld id="{00000000-1234-1234-1234-123412341234}" type="slidenum">
              <a:rPr lang="en-US"/>
              <a:t>18</a:t>
            </a:fld>
            <a:endParaRPr/>
          </a:p>
        </p:txBody>
      </p:sp>
      <p:sp>
        <p:nvSpPr>
          <p:cNvPr id="271" name="Google Shape;271;p18"/>
          <p:cNvSpPr txBox="1">
            <a:spLocks noGrp="1"/>
          </p:cNvSpPr>
          <p:nvPr>
            <p:ph type="body" idx="6"/>
          </p:nvPr>
        </p:nvSpPr>
        <p:spPr>
          <a:xfrm>
            <a:off x="678971" y="2019024"/>
            <a:ext cx="5086060" cy="472256"/>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Clr>
                <a:srgbClr val="9CC2E5"/>
              </a:buClr>
              <a:buSzPts val="2000"/>
              <a:buFont typeface="Open Sans SemiBold"/>
              <a:buNone/>
            </a:pPr>
            <a:r>
              <a:rPr lang="en-US" dirty="0"/>
              <a:t>Qual </a:t>
            </a:r>
            <a:r>
              <a:rPr lang="en-US" dirty="0" err="1"/>
              <a:t>é</a:t>
            </a:r>
            <a:r>
              <a:rPr lang="en-US" dirty="0"/>
              <a:t> o </a:t>
            </a:r>
            <a:r>
              <a:rPr lang="en-US" dirty="0" err="1"/>
              <a:t>fator</a:t>
            </a:r>
            <a:r>
              <a:rPr lang="en-US" dirty="0"/>
              <a:t> de </a:t>
            </a:r>
            <a:r>
              <a:rPr lang="en-US" dirty="0" err="1"/>
              <a:t>resposta</a:t>
            </a:r>
            <a:r>
              <a:rPr lang="en-US" dirty="0"/>
              <a:t> do </a:t>
            </a:r>
            <a:r>
              <a:rPr lang="en-US" dirty="0" err="1"/>
              <a:t>rendimento</a:t>
            </a:r>
            <a:r>
              <a:rPr lang="en-US" dirty="0"/>
              <a:t> da </a:t>
            </a:r>
            <a:r>
              <a:rPr lang="en-US" dirty="0" err="1"/>
              <a:t>cultura</a:t>
            </a:r>
            <a:r>
              <a:rPr lang="en-US" dirty="0"/>
              <a:t>?</a:t>
            </a:r>
            <a:endParaRPr dirty="0"/>
          </a:p>
        </p:txBody>
      </p:sp>
      <p:sp>
        <p:nvSpPr>
          <p:cNvPr id="272" name="Google Shape;272;p18"/>
          <p:cNvSpPr/>
          <p:nvPr/>
        </p:nvSpPr>
        <p:spPr>
          <a:xfrm>
            <a:off x="566592" y="2564972"/>
            <a:ext cx="6104371" cy="3539430"/>
          </a:xfrm>
          <a:prstGeom prst="rect">
            <a:avLst/>
          </a:prstGeom>
          <a:noFill/>
          <a:ln>
            <a:noFill/>
          </a:ln>
        </p:spPr>
        <p:txBody>
          <a:bodyPr spcFirstLastPara="1" wrap="square" lIns="91425" tIns="45700" rIns="91425" bIns="45700" anchor="t" anchorCtr="0">
            <a:spAutoFit/>
          </a:bodyPr>
          <a:lstStyle/>
          <a:p>
            <a:pPr marL="285750" marR="0" lvl="0" indent="-285750" algn="l" rtl="0">
              <a:spcBef>
                <a:spcPts val="0"/>
              </a:spcBef>
              <a:spcAft>
                <a:spcPts val="0"/>
              </a:spcAft>
              <a:buClr>
                <a:schemeClr val="dk1"/>
              </a:buClr>
              <a:buSzPts val="1800"/>
              <a:buFont typeface="Arial"/>
              <a:buChar char="•"/>
            </a:pPr>
            <a:r>
              <a:rPr lang="en-US" sz="1800" dirty="0">
                <a:solidFill>
                  <a:schemeClr val="dk1"/>
                </a:solidFill>
                <a:latin typeface="Open Sans"/>
                <a:ea typeface="Open Sans"/>
                <a:cs typeface="Open Sans"/>
                <a:sym typeface="Open Sans"/>
              </a:rPr>
              <a:t>A </a:t>
            </a:r>
            <a:r>
              <a:rPr lang="en-US" sz="1800" dirty="0" err="1">
                <a:solidFill>
                  <a:schemeClr val="dk1"/>
                </a:solidFill>
                <a:latin typeface="Open Sans"/>
                <a:ea typeface="Open Sans"/>
                <a:cs typeface="Open Sans"/>
                <a:sym typeface="Open Sans"/>
              </a:rPr>
              <a:t>relação</a:t>
            </a:r>
            <a:r>
              <a:rPr lang="en-US" sz="1800" dirty="0">
                <a:solidFill>
                  <a:schemeClr val="dk1"/>
                </a:solidFill>
                <a:latin typeface="Open Sans"/>
                <a:ea typeface="Open Sans"/>
                <a:cs typeface="Open Sans"/>
                <a:sym typeface="Open Sans"/>
              </a:rPr>
              <a:t> entre a </a:t>
            </a:r>
            <a:r>
              <a:rPr lang="en-US" sz="1800" dirty="0" err="1">
                <a:solidFill>
                  <a:schemeClr val="dk1"/>
                </a:solidFill>
                <a:latin typeface="Open Sans"/>
                <a:ea typeface="Open Sans"/>
                <a:cs typeface="Open Sans"/>
                <a:sym typeface="Open Sans"/>
              </a:rPr>
              <a:t>evapotranspiração</a:t>
            </a:r>
            <a:r>
              <a:rPr lang="en-US" sz="1800" dirty="0">
                <a:solidFill>
                  <a:schemeClr val="dk1"/>
                </a:solidFill>
                <a:latin typeface="Open Sans"/>
                <a:ea typeface="Open Sans"/>
                <a:cs typeface="Open Sans"/>
                <a:sym typeface="Open Sans"/>
              </a:rPr>
              <a:t> e a </a:t>
            </a:r>
            <a:r>
              <a:rPr lang="en-US" sz="1800" dirty="0" err="1">
                <a:solidFill>
                  <a:schemeClr val="dk1"/>
                </a:solidFill>
                <a:latin typeface="Open Sans"/>
                <a:ea typeface="Open Sans"/>
                <a:cs typeface="Open Sans"/>
                <a:sym typeface="Open Sans"/>
              </a:rPr>
              <a:t>produtividade</a:t>
            </a:r>
            <a:r>
              <a:rPr lang="en-US" sz="1800" dirty="0">
                <a:solidFill>
                  <a:schemeClr val="dk1"/>
                </a:solidFill>
                <a:latin typeface="Open Sans"/>
                <a:ea typeface="Open Sans"/>
                <a:cs typeface="Open Sans"/>
                <a:sym typeface="Open Sans"/>
              </a:rPr>
              <a:t> </a:t>
            </a:r>
            <a:r>
              <a:rPr lang="en-US" sz="1800" dirty="0" err="1">
                <a:solidFill>
                  <a:schemeClr val="dk1"/>
                </a:solidFill>
                <a:latin typeface="Open Sans"/>
                <a:ea typeface="Open Sans"/>
                <a:cs typeface="Open Sans"/>
                <a:sym typeface="Open Sans"/>
              </a:rPr>
              <a:t>não</a:t>
            </a:r>
            <a:r>
              <a:rPr lang="en-US" sz="1800" dirty="0">
                <a:solidFill>
                  <a:schemeClr val="dk1"/>
                </a:solidFill>
                <a:latin typeface="Open Sans"/>
                <a:ea typeface="Open Sans"/>
                <a:cs typeface="Open Sans"/>
                <a:sym typeface="Open Sans"/>
              </a:rPr>
              <a:t> </a:t>
            </a:r>
            <a:r>
              <a:rPr lang="en-US" sz="1800" dirty="0" err="1">
                <a:solidFill>
                  <a:schemeClr val="dk1"/>
                </a:solidFill>
                <a:latin typeface="Open Sans"/>
                <a:ea typeface="Open Sans"/>
                <a:cs typeface="Open Sans"/>
                <a:sym typeface="Open Sans"/>
              </a:rPr>
              <a:t>é</a:t>
            </a:r>
            <a:r>
              <a:rPr lang="en-US" sz="1800" dirty="0">
                <a:solidFill>
                  <a:schemeClr val="dk1"/>
                </a:solidFill>
                <a:latin typeface="Open Sans"/>
                <a:ea typeface="Open Sans"/>
                <a:cs typeface="Open Sans"/>
                <a:sym typeface="Open Sans"/>
              </a:rPr>
              <a:t> linear e </a:t>
            </a:r>
            <a:r>
              <a:rPr lang="en-US" sz="1800" dirty="0" err="1">
                <a:solidFill>
                  <a:schemeClr val="dk1"/>
                </a:solidFill>
                <a:latin typeface="Open Sans"/>
                <a:ea typeface="Open Sans"/>
                <a:cs typeface="Open Sans"/>
                <a:sym typeface="Open Sans"/>
              </a:rPr>
              <a:t>depende</a:t>
            </a:r>
            <a:r>
              <a:rPr lang="en-US" sz="1800" dirty="0">
                <a:solidFill>
                  <a:schemeClr val="dk1"/>
                </a:solidFill>
                <a:latin typeface="Open Sans"/>
                <a:ea typeface="Open Sans"/>
                <a:cs typeface="Open Sans"/>
                <a:sym typeface="Open Sans"/>
              </a:rPr>
              <a:t> do </a:t>
            </a:r>
            <a:r>
              <a:rPr lang="en-US" sz="1800" dirty="0" err="1">
                <a:solidFill>
                  <a:schemeClr val="dk1"/>
                </a:solidFill>
                <a:latin typeface="Open Sans"/>
                <a:ea typeface="Open Sans"/>
                <a:cs typeface="Open Sans"/>
                <a:sym typeface="Open Sans"/>
              </a:rPr>
              <a:t>fator</a:t>
            </a:r>
            <a:r>
              <a:rPr lang="en-US" sz="1800" dirty="0">
                <a:solidFill>
                  <a:schemeClr val="dk1"/>
                </a:solidFill>
                <a:latin typeface="Open Sans"/>
                <a:ea typeface="Open Sans"/>
                <a:cs typeface="Open Sans"/>
                <a:sym typeface="Open Sans"/>
              </a:rPr>
              <a:t> de </a:t>
            </a:r>
            <a:r>
              <a:rPr lang="en-US" sz="1800" dirty="0" err="1">
                <a:solidFill>
                  <a:schemeClr val="dk1"/>
                </a:solidFill>
                <a:latin typeface="Open Sans"/>
                <a:ea typeface="Open Sans"/>
                <a:cs typeface="Open Sans"/>
                <a:sym typeface="Open Sans"/>
              </a:rPr>
              <a:t>resposta</a:t>
            </a:r>
            <a:r>
              <a:rPr lang="en-US" sz="1800" dirty="0">
                <a:solidFill>
                  <a:schemeClr val="dk1"/>
                </a:solidFill>
                <a:latin typeface="Open Sans"/>
                <a:ea typeface="Open Sans"/>
                <a:cs typeface="Open Sans"/>
                <a:sym typeface="Open Sans"/>
              </a:rPr>
              <a:t> da </a:t>
            </a:r>
            <a:r>
              <a:rPr lang="en-US" sz="1800" dirty="0" err="1">
                <a:solidFill>
                  <a:schemeClr val="dk1"/>
                </a:solidFill>
                <a:latin typeface="Open Sans"/>
                <a:ea typeface="Open Sans"/>
                <a:cs typeface="Open Sans"/>
                <a:sym typeface="Open Sans"/>
              </a:rPr>
              <a:t>produtividade</a:t>
            </a:r>
            <a:r>
              <a:rPr lang="en-US" sz="1800" dirty="0">
                <a:solidFill>
                  <a:schemeClr val="dk1"/>
                </a:solidFill>
                <a:latin typeface="Open Sans"/>
                <a:ea typeface="Open Sans"/>
                <a:cs typeface="Open Sans"/>
                <a:sym typeface="Open Sans"/>
              </a:rPr>
              <a:t> da </a:t>
            </a:r>
            <a:r>
              <a:rPr lang="en-US" sz="1800" dirty="0" err="1">
                <a:solidFill>
                  <a:schemeClr val="dk1"/>
                </a:solidFill>
                <a:latin typeface="Open Sans"/>
                <a:ea typeface="Open Sans"/>
                <a:cs typeface="Open Sans"/>
                <a:sym typeface="Open Sans"/>
              </a:rPr>
              <a:t>cultura</a:t>
            </a:r>
            <a:r>
              <a:rPr lang="en-US" sz="1800" dirty="0">
                <a:solidFill>
                  <a:schemeClr val="dk1"/>
                </a:solidFill>
                <a:latin typeface="Open Sans"/>
                <a:ea typeface="Open Sans"/>
                <a:cs typeface="Open Sans"/>
                <a:sym typeface="Open Sans"/>
              </a:rPr>
              <a:t> (K )</a:t>
            </a:r>
            <a:r>
              <a:rPr lang="en-US" sz="1800" baseline="-25000" dirty="0">
                <a:solidFill>
                  <a:schemeClr val="dk1"/>
                </a:solidFill>
                <a:latin typeface="Open Sans"/>
                <a:ea typeface="Open Sans"/>
                <a:cs typeface="Open Sans"/>
                <a:sym typeface="Open Sans"/>
              </a:rPr>
              <a:t>y</a:t>
            </a:r>
            <a:endParaRPr dirty="0"/>
          </a:p>
          <a:p>
            <a:pPr marL="742950" marR="0" lvl="2" indent="-285750" algn="l" rtl="0">
              <a:spcBef>
                <a:spcPts val="1800"/>
              </a:spcBef>
              <a:spcAft>
                <a:spcPts val="0"/>
              </a:spcAft>
              <a:buClr>
                <a:schemeClr val="dk1"/>
              </a:buClr>
              <a:buSzPts val="1800"/>
              <a:buFont typeface="Arial"/>
              <a:buChar char="•"/>
            </a:pPr>
            <a:r>
              <a:rPr lang="en-US" sz="1800" b="0" i="0" u="none" strike="noStrike" cap="none" dirty="0">
                <a:solidFill>
                  <a:schemeClr val="dk1"/>
                </a:solidFill>
                <a:latin typeface="Open Sans"/>
                <a:ea typeface="Open Sans"/>
                <a:cs typeface="Open Sans"/>
                <a:sym typeface="Open Sans"/>
              </a:rPr>
              <a:t>K</a:t>
            </a:r>
            <a:r>
              <a:rPr lang="en-US" sz="1800" b="0" i="0" u="none" strike="noStrike" cap="none" baseline="-25000" dirty="0">
                <a:solidFill>
                  <a:schemeClr val="dk1"/>
                </a:solidFill>
                <a:latin typeface="Open Sans"/>
                <a:ea typeface="Open Sans"/>
                <a:cs typeface="Open Sans"/>
                <a:sym typeface="Open Sans"/>
              </a:rPr>
              <a:t>y</a:t>
            </a:r>
            <a:r>
              <a:rPr lang="en-US" sz="1800" b="0" i="0" u="none" strike="noStrike" cap="none" dirty="0">
                <a:solidFill>
                  <a:schemeClr val="dk1"/>
                </a:solidFill>
                <a:latin typeface="Open Sans"/>
                <a:ea typeface="Open Sans"/>
                <a:cs typeface="Open Sans"/>
                <a:sym typeface="Open Sans"/>
              </a:rPr>
              <a:t> &gt;1: a </a:t>
            </a:r>
            <a:r>
              <a:rPr lang="en-US" sz="1800" b="0" i="0" u="none" strike="noStrike" cap="none" dirty="0" err="1">
                <a:solidFill>
                  <a:schemeClr val="dk1"/>
                </a:solidFill>
                <a:latin typeface="Open Sans"/>
                <a:ea typeface="Open Sans"/>
                <a:cs typeface="Open Sans"/>
                <a:sym typeface="Open Sans"/>
              </a:rPr>
              <a:t>resposta</a:t>
            </a:r>
            <a:r>
              <a:rPr lang="en-US" sz="1800" b="0" i="0" u="none" strike="noStrike" cap="none" dirty="0">
                <a:solidFill>
                  <a:schemeClr val="dk1"/>
                </a:solidFill>
                <a:latin typeface="Open Sans"/>
                <a:ea typeface="Open Sans"/>
                <a:cs typeface="Open Sans"/>
                <a:sym typeface="Open Sans"/>
              </a:rPr>
              <a:t> da </a:t>
            </a:r>
            <a:r>
              <a:rPr lang="en-US" sz="1800" b="0" i="0" u="none" strike="noStrike" cap="none" dirty="0" err="1">
                <a:solidFill>
                  <a:schemeClr val="dk1"/>
                </a:solidFill>
                <a:latin typeface="Open Sans"/>
                <a:ea typeface="Open Sans"/>
                <a:cs typeface="Open Sans"/>
                <a:sym typeface="Open Sans"/>
              </a:rPr>
              <a:t>cultura</a:t>
            </a:r>
            <a:r>
              <a:rPr lang="en-US" sz="1800" b="0" i="0" u="none" strike="noStrike" cap="none" dirty="0">
                <a:solidFill>
                  <a:schemeClr val="dk1"/>
                </a:solidFill>
                <a:latin typeface="Open Sans"/>
                <a:ea typeface="Open Sans"/>
                <a:cs typeface="Open Sans"/>
                <a:sym typeface="Open Sans"/>
              </a:rPr>
              <a:t> </a:t>
            </a:r>
            <a:r>
              <a:rPr lang="en-US" sz="1800" b="0" i="0" u="none" strike="noStrike" cap="none" dirty="0" err="1">
                <a:solidFill>
                  <a:schemeClr val="dk1"/>
                </a:solidFill>
                <a:latin typeface="Open Sans"/>
                <a:ea typeface="Open Sans"/>
                <a:cs typeface="Open Sans"/>
                <a:sym typeface="Open Sans"/>
              </a:rPr>
              <a:t>é</a:t>
            </a:r>
            <a:r>
              <a:rPr lang="en-US" sz="1800" b="0" i="0" u="none" strike="noStrike" cap="none" dirty="0">
                <a:solidFill>
                  <a:schemeClr val="dk1"/>
                </a:solidFill>
                <a:latin typeface="Open Sans"/>
                <a:ea typeface="Open Sans"/>
                <a:cs typeface="Open Sans"/>
                <a:sym typeface="Open Sans"/>
              </a:rPr>
              <a:t> </a:t>
            </a:r>
            <a:r>
              <a:rPr lang="en-US" sz="1800" b="0" i="0" u="none" strike="noStrike" cap="none" dirty="0" err="1">
                <a:solidFill>
                  <a:schemeClr val="dk1"/>
                </a:solidFill>
                <a:latin typeface="Open Sans"/>
                <a:ea typeface="Open Sans"/>
                <a:cs typeface="Open Sans"/>
                <a:sym typeface="Open Sans"/>
              </a:rPr>
              <a:t>muito</a:t>
            </a:r>
            <a:r>
              <a:rPr lang="en-US" sz="1800" b="0" i="0" u="none" strike="noStrike" cap="none" dirty="0">
                <a:solidFill>
                  <a:schemeClr val="dk1"/>
                </a:solidFill>
                <a:latin typeface="Open Sans"/>
                <a:ea typeface="Open Sans"/>
                <a:cs typeface="Open Sans"/>
                <a:sym typeface="Open Sans"/>
              </a:rPr>
              <a:t> </a:t>
            </a:r>
            <a:r>
              <a:rPr lang="en-US" sz="1800" b="0" i="0" u="none" strike="noStrike" cap="none" dirty="0" err="1">
                <a:solidFill>
                  <a:schemeClr val="dk1"/>
                </a:solidFill>
                <a:latin typeface="Open Sans"/>
                <a:ea typeface="Open Sans"/>
                <a:cs typeface="Open Sans"/>
                <a:sym typeface="Open Sans"/>
              </a:rPr>
              <a:t>sensível</a:t>
            </a:r>
            <a:r>
              <a:rPr lang="en-US" sz="1800" b="0" i="0" u="none" strike="noStrike" cap="none" dirty="0">
                <a:solidFill>
                  <a:schemeClr val="dk1"/>
                </a:solidFill>
                <a:latin typeface="Open Sans"/>
                <a:ea typeface="Open Sans"/>
                <a:cs typeface="Open Sans"/>
                <a:sym typeface="Open Sans"/>
              </a:rPr>
              <a:t> </a:t>
            </a:r>
            <a:r>
              <a:rPr lang="en-US" sz="1800" b="0" i="0" u="none" strike="noStrike" cap="none" dirty="0" err="1">
                <a:solidFill>
                  <a:schemeClr val="dk1"/>
                </a:solidFill>
                <a:latin typeface="Open Sans"/>
                <a:ea typeface="Open Sans"/>
                <a:cs typeface="Open Sans"/>
                <a:sym typeface="Open Sans"/>
              </a:rPr>
              <a:t>ao</a:t>
            </a:r>
            <a:r>
              <a:rPr lang="en-US" sz="1800" b="0" i="0" u="none" strike="noStrike" cap="none" dirty="0">
                <a:solidFill>
                  <a:schemeClr val="dk1"/>
                </a:solidFill>
                <a:latin typeface="Open Sans"/>
                <a:ea typeface="Open Sans"/>
                <a:cs typeface="Open Sans"/>
                <a:sym typeface="Open Sans"/>
              </a:rPr>
              <a:t> </a:t>
            </a:r>
            <a:r>
              <a:rPr lang="en-US" sz="1800" b="0" i="0" u="none" strike="noStrike" cap="none" dirty="0" err="1">
                <a:solidFill>
                  <a:schemeClr val="dk1"/>
                </a:solidFill>
                <a:latin typeface="Open Sans"/>
                <a:ea typeface="Open Sans"/>
                <a:cs typeface="Open Sans"/>
                <a:sym typeface="Open Sans"/>
              </a:rPr>
              <a:t>déficit</a:t>
            </a:r>
            <a:r>
              <a:rPr lang="en-US" sz="1800" b="0" i="0" u="none" strike="noStrike" cap="none" dirty="0">
                <a:solidFill>
                  <a:schemeClr val="dk1"/>
                </a:solidFill>
                <a:latin typeface="Open Sans"/>
                <a:ea typeface="Open Sans"/>
                <a:cs typeface="Open Sans"/>
                <a:sym typeface="Open Sans"/>
              </a:rPr>
              <a:t> </a:t>
            </a:r>
            <a:r>
              <a:rPr lang="en-US" sz="1800" b="0" i="0" u="none" strike="noStrike" cap="none" dirty="0" err="1">
                <a:solidFill>
                  <a:schemeClr val="dk1"/>
                </a:solidFill>
                <a:latin typeface="Open Sans"/>
                <a:ea typeface="Open Sans"/>
                <a:cs typeface="Open Sans"/>
                <a:sym typeface="Open Sans"/>
              </a:rPr>
              <a:t>hídrico</a:t>
            </a:r>
            <a:endParaRPr dirty="0"/>
          </a:p>
          <a:p>
            <a:pPr marL="742950" marR="0" lvl="2" indent="-285750" algn="l" rtl="0">
              <a:spcBef>
                <a:spcPts val="1800"/>
              </a:spcBef>
              <a:spcAft>
                <a:spcPts val="0"/>
              </a:spcAft>
              <a:buClr>
                <a:schemeClr val="dk1"/>
              </a:buClr>
              <a:buSzPts val="1800"/>
              <a:buFont typeface="Arial"/>
              <a:buChar char="•"/>
            </a:pPr>
            <a:r>
              <a:rPr lang="en-US" sz="1800" b="0" i="0" u="none" strike="noStrike" cap="none" dirty="0">
                <a:solidFill>
                  <a:schemeClr val="dk1"/>
                </a:solidFill>
                <a:latin typeface="Open Sans"/>
                <a:ea typeface="Open Sans"/>
                <a:cs typeface="Open Sans"/>
                <a:sym typeface="Open Sans"/>
              </a:rPr>
              <a:t>K</a:t>
            </a:r>
            <a:r>
              <a:rPr lang="en-US" sz="1800" b="0" i="0" u="none" strike="noStrike" cap="none" baseline="-25000" dirty="0">
                <a:solidFill>
                  <a:schemeClr val="dk1"/>
                </a:solidFill>
                <a:latin typeface="Open Sans"/>
                <a:ea typeface="Open Sans"/>
                <a:cs typeface="Open Sans"/>
                <a:sym typeface="Open Sans"/>
              </a:rPr>
              <a:t>y </a:t>
            </a:r>
            <a:r>
              <a:rPr lang="en-US" sz="1800" b="0" i="0" u="none" strike="noStrike" cap="none" dirty="0">
                <a:solidFill>
                  <a:schemeClr val="dk1"/>
                </a:solidFill>
                <a:latin typeface="Open Sans"/>
                <a:ea typeface="Open Sans"/>
                <a:cs typeface="Open Sans"/>
                <a:sym typeface="Open Sans"/>
              </a:rPr>
              <a:t> &lt;1: A </a:t>
            </a:r>
            <a:r>
              <a:rPr lang="en-US" sz="1800" b="0" i="0" u="none" strike="noStrike" cap="none" dirty="0" err="1">
                <a:solidFill>
                  <a:schemeClr val="dk1"/>
                </a:solidFill>
                <a:latin typeface="Open Sans"/>
                <a:ea typeface="Open Sans"/>
                <a:cs typeface="Open Sans"/>
                <a:sym typeface="Open Sans"/>
              </a:rPr>
              <a:t>cultura</a:t>
            </a:r>
            <a:r>
              <a:rPr lang="en-US" sz="1800" b="0" i="0" u="none" strike="noStrike" cap="none" dirty="0">
                <a:solidFill>
                  <a:schemeClr val="dk1"/>
                </a:solidFill>
                <a:latin typeface="Open Sans"/>
                <a:ea typeface="Open Sans"/>
                <a:cs typeface="Open Sans"/>
                <a:sym typeface="Open Sans"/>
              </a:rPr>
              <a:t> </a:t>
            </a:r>
            <a:r>
              <a:rPr lang="en-US" sz="1800" b="0" i="0" u="none" strike="noStrike" cap="none" dirty="0" err="1">
                <a:solidFill>
                  <a:schemeClr val="dk1"/>
                </a:solidFill>
                <a:latin typeface="Open Sans"/>
                <a:ea typeface="Open Sans"/>
                <a:cs typeface="Open Sans"/>
                <a:sym typeface="Open Sans"/>
              </a:rPr>
              <a:t>é</a:t>
            </a:r>
            <a:r>
              <a:rPr lang="en-US" sz="1800" b="0" i="0" u="none" strike="noStrike" cap="none" dirty="0">
                <a:solidFill>
                  <a:schemeClr val="dk1"/>
                </a:solidFill>
                <a:latin typeface="Open Sans"/>
                <a:ea typeface="Open Sans"/>
                <a:cs typeface="Open Sans"/>
                <a:sym typeface="Open Sans"/>
              </a:rPr>
              <a:t> </a:t>
            </a:r>
            <a:r>
              <a:rPr lang="en-US" sz="1800" b="0" i="0" u="none" strike="noStrike" cap="none" dirty="0" err="1">
                <a:solidFill>
                  <a:schemeClr val="dk1"/>
                </a:solidFill>
                <a:latin typeface="Open Sans"/>
                <a:ea typeface="Open Sans"/>
                <a:cs typeface="Open Sans"/>
                <a:sym typeface="Open Sans"/>
              </a:rPr>
              <a:t>tolerante</a:t>
            </a:r>
            <a:r>
              <a:rPr lang="en-US" sz="1800" b="0" i="0" u="none" strike="noStrike" cap="none" dirty="0">
                <a:solidFill>
                  <a:schemeClr val="dk1"/>
                </a:solidFill>
                <a:latin typeface="Open Sans"/>
                <a:ea typeface="Open Sans"/>
                <a:cs typeface="Open Sans"/>
                <a:sym typeface="Open Sans"/>
              </a:rPr>
              <a:t> </a:t>
            </a:r>
            <a:r>
              <a:rPr lang="en-US" sz="1800" b="0" i="0" u="none" strike="noStrike" cap="none" dirty="0" err="1">
                <a:solidFill>
                  <a:schemeClr val="dk1"/>
                </a:solidFill>
                <a:latin typeface="Open Sans"/>
                <a:ea typeface="Open Sans"/>
                <a:cs typeface="Open Sans"/>
                <a:sym typeface="Open Sans"/>
              </a:rPr>
              <a:t>ao</a:t>
            </a:r>
            <a:r>
              <a:rPr lang="en-US" sz="1800" b="0" i="0" u="none" strike="noStrike" cap="none" dirty="0">
                <a:solidFill>
                  <a:schemeClr val="dk1"/>
                </a:solidFill>
                <a:latin typeface="Open Sans"/>
                <a:ea typeface="Open Sans"/>
                <a:cs typeface="Open Sans"/>
                <a:sym typeface="Open Sans"/>
              </a:rPr>
              <a:t> </a:t>
            </a:r>
            <a:r>
              <a:rPr lang="en-US" sz="1800" b="0" i="0" u="none" strike="noStrike" cap="none" dirty="0" err="1">
                <a:solidFill>
                  <a:schemeClr val="dk1"/>
                </a:solidFill>
                <a:latin typeface="Open Sans"/>
                <a:ea typeface="Open Sans"/>
                <a:cs typeface="Open Sans"/>
                <a:sym typeface="Open Sans"/>
              </a:rPr>
              <a:t>déficit</a:t>
            </a:r>
            <a:r>
              <a:rPr lang="en-US" sz="1800" b="0" i="0" u="none" strike="noStrike" cap="none" dirty="0">
                <a:solidFill>
                  <a:schemeClr val="dk1"/>
                </a:solidFill>
                <a:latin typeface="Open Sans"/>
                <a:ea typeface="Open Sans"/>
                <a:cs typeface="Open Sans"/>
                <a:sym typeface="Open Sans"/>
              </a:rPr>
              <a:t> </a:t>
            </a:r>
            <a:r>
              <a:rPr lang="en-US" sz="1800" b="0" i="0" u="none" strike="noStrike" cap="none" dirty="0" err="1">
                <a:solidFill>
                  <a:schemeClr val="dk1"/>
                </a:solidFill>
                <a:latin typeface="Open Sans"/>
                <a:ea typeface="Open Sans"/>
                <a:cs typeface="Open Sans"/>
                <a:sym typeface="Open Sans"/>
              </a:rPr>
              <a:t>hídrico</a:t>
            </a:r>
            <a:endParaRPr dirty="0"/>
          </a:p>
          <a:p>
            <a:pPr marL="742950" marR="0" lvl="2" indent="-285750" algn="l" rtl="0">
              <a:spcBef>
                <a:spcPts val="1800"/>
              </a:spcBef>
              <a:spcAft>
                <a:spcPts val="0"/>
              </a:spcAft>
              <a:buClr>
                <a:schemeClr val="dk1"/>
              </a:buClr>
              <a:buSzPts val="1800"/>
              <a:buFont typeface="Arial"/>
              <a:buChar char="•"/>
            </a:pPr>
            <a:r>
              <a:rPr lang="en-US" sz="1800" b="0" i="0" u="none" strike="noStrike" cap="none" dirty="0">
                <a:solidFill>
                  <a:schemeClr val="dk1"/>
                </a:solidFill>
                <a:latin typeface="Open Sans"/>
                <a:ea typeface="Open Sans"/>
                <a:cs typeface="Open Sans"/>
                <a:sym typeface="Open Sans"/>
              </a:rPr>
              <a:t>K</a:t>
            </a:r>
            <a:r>
              <a:rPr lang="en-US" sz="1800" b="0" i="0" u="none" strike="noStrike" cap="none" baseline="-25000" dirty="0">
                <a:solidFill>
                  <a:schemeClr val="dk1"/>
                </a:solidFill>
                <a:latin typeface="Open Sans"/>
                <a:ea typeface="Open Sans"/>
                <a:cs typeface="Open Sans"/>
                <a:sym typeface="Open Sans"/>
              </a:rPr>
              <a:t>y </a:t>
            </a:r>
            <a:r>
              <a:rPr lang="en-US" sz="1800" b="0" i="0" u="none" strike="noStrike" cap="none" dirty="0">
                <a:solidFill>
                  <a:schemeClr val="dk1"/>
                </a:solidFill>
                <a:latin typeface="Open Sans"/>
                <a:ea typeface="Open Sans"/>
                <a:cs typeface="Open Sans"/>
                <a:sym typeface="Open Sans"/>
              </a:rPr>
              <a:t> =1: </a:t>
            </a:r>
            <a:r>
              <a:rPr lang="en-US" sz="1800" b="0" i="0" u="none" strike="noStrike" cap="none" dirty="0" err="1">
                <a:solidFill>
                  <a:schemeClr val="dk1"/>
                </a:solidFill>
                <a:latin typeface="Open Sans"/>
                <a:ea typeface="Open Sans"/>
                <a:cs typeface="Open Sans"/>
                <a:sym typeface="Open Sans"/>
              </a:rPr>
              <a:t>rendimento</a:t>
            </a:r>
            <a:r>
              <a:rPr lang="en-US" sz="1800" b="0" i="0" u="none" strike="noStrike" cap="none" dirty="0">
                <a:solidFill>
                  <a:schemeClr val="dk1"/>
                </a:solidFill>
                <a:latin typeface="Open Sans"/>
                <a:ea typeface="Open Sans"/>
                <a:cs typeface="Open Sans"/>
                <a:sym typeface="Open Sans"/>
              </a:rPr>
              <a:t> da </a:t>
            </a:r>
            <a:r>
              <a:rPr lang="en-US" sz="1800" b="0" i="0" u="none" strike="noStrike" cap="none" dirty="0" err="1">
                <a:solidFill>
                  <a:schemeClr val="dk1"/>
                </a:solidFill>
                <a:latin typeface="Open Sans"/>
                <a:ea typeface="Open Sans"/>
                <a:cs typeface="Open Sans"/>
                <a:sym typeface="Open Sans"/>
              </a:rPr>
              <a:t>safra</a:t>
            </a:r>
            <a:r>
              <a:rPr lang="en-US" sz="1800" b="0" i="0" u="none" strike="noStrike" cap="none" dirty="0">
                <a:solidFill>
                  <a:schemeClr val="dk1"/>
                </a:solidFill>
                <a:latin typeface="Open Sans"/>
                <a:ea typeface="Open Sans"/>
                <a:cs typeface="Open Sans"/>
                <a:sym typeface="Open Sans"/>
              </a:rPr>
              <a:t> </a:t>
            </a:r>
            <a:r>
              <a:rPr lang="en-US" sz="1800" b="0" i="0" u="none" strike="noStrike" cap="none" dirty="0" err="1">
                <a:solidFill>
                  <a:schemeClr val="dk1"/>
                </a:solidFill>
                <a:latin typeface="Open Sans"/>
                <a:ea typeface="Open Sans"/>
                <a:cs typeface="Open Sans"/>
                <a:sym typeface="Open Sans"/>
              </a:rPr>
              <a:t>diretamente</a:t>
            </a:r>
            <a:r>
              <a:rPr lang="en-US" sz="1800" b="0" i="0" u="none" strike="noStrike" cap="none" dirty="0">
                <a:solidFill>
                  <a:schemeClr val="dk1"/>
                </a:solidFill>
                <a:latin typeface="Open Sans"/>
                <a:ea typeface="Open Sans"/>
                <a:cs typeface="Open Sans"/>
                <a:sym typeface="Open Sans"/>
              </a:rPr>
              <a:t> </a:t>
            </a:r>
            <a:r>
              <a:rPr lang="en-US" sz="1800" b="0" i="0" u="none" strike="noStrike" cap="none" dirty="0" err="1">
                <a:solidFill>
                  <a:schemeClr val="dk1"/>
                </a:solidFill>
                <a:latin typeface="Open Sans"/>
                <a:ea typeface="Open Sans"/>
                <a:cs typeface="Open Sans"/>
                <a:sym typeface="Open Sans"/>
              </a:rPr>
              <a:t>proporcional</a:t>
            </a:r>
            <a:r>
              <a:rPr lang="en-US" sz="1800" b="0" i="0" u="none" strike="noStrike" cap="none" dirty="0">
                <a:solidFill>
                  <a:schemeClr val="dk1"/>
                </a:solidFill>
                <a:latin typeface="Open Sans"/>
                <a:ea typeface="Open Sans"/>
                <a:cs typeface="Open Sans"/>
                <a:sym typeface="Open Sans"/>
              </a:rPr>
              <a:t> à </a:t>
            </a:r>
            <a:r>
              <a:rPr lang="en-US" sz="1800" b="0" i="0" u="none" strike="noStrike" cap="none" dirty="0" err="1">
                <a:solidFill>
                  <a:schemeClr val="dk1"/>
                </a:solidFill>
                <a:latin typeface="Open Sans"/>
                <a:ea typeface="Open Sans"/>
                <a:cs typeface="Open Sans"/>
                <a:sym typeface="Open Sans"/>
              </a:rPr>
              <a:t>redução</a:t>
            </a:r>
            <a:r>
              <a:rPr lang="en-US" sz="1800" b="0" i="0" u="none" strike="noStrike" cap="none" dirty="0">
                <a:solidFill>
                  <a:schemeClr val="dk1"/>
                </a:solidFill>
                <a:latin typeface="Open Sans"/>
                <a:ea typeface="Open Sans"/>
                <a:cs typeface="Open Sans"/>
                <a:sym typeface="Open Sans"/>
              </a:rPr>
              <a:t> no </a:t>
            </a:r>
            <a:r>
              <a:rPr lang="en-US" sz="1800" b="0" i="0" u="none" strike="noStrike" cap="none" dirty="0" err="1">
                <a:solidFill>
                  <a:schemeClr val="dk1"/>
                </a:solidFill>
                <a:latin typeface="Open Sans"/>
                <a:ea typeface="Open Sans"/>
                <a:cs typeface="Open Sans"/>
                <a:sym typeface="Open Sans"/>
              </a:rPr>
              <a:t>uso</a:t>
            </a:r>
            <a:r>
              <a:rPr lang="en-US" sz="1800" b="0" i="0" u="none" strike="noStrike" cap="none" dirty="0">
                <a:solidFill>
                  <a:schemeClr val="dk1"/>
                </a:solidFill>
                <a:latin typeface="Open Sans"/>
                <a:ea typeface="Open Sans"/>
                <a:cs typeface="Open Sans"/>
                <a:sym typeface="Open Sans"/>
              </a:rPr>
              <a:t> da </a:t>
            </a:r>
            <a:r>
              <a:rPr lang="en-US" sz="1800" b="0" i="0" u="none" strike="noStrike" cap="none" dirty="0" err="1">
                <a:solidFill>
                  <a:schemeClr val="dk1"/>
                </a:solidFill>
                <a:latin typeface="Open Sans"/>
                <a:ea typeface="Open Sans"/>
                <a:cs typeface="Open Sans"/>
                <a:sym typeface="Open Sans"/>
              </a:rPr>
              <a:t>água</a:t>
            </a:r>
            <a:endParaRPr sz="1800" b="0" i="0" u="none" strike="noStrike" cap="none" dirty="0">
              <a:solidFill>
                <a:schemeClr val="dk1"/>
              </a:solidFill>
              <a:latin typeface="Open Sans"/>
              <a:ea typeface="Open Sans"/>
              <a:cs typeface="Open Sans"/>
              <a:sym typeface="Open Sans"/>
            </a:endParaRPr>
          </a:p>
          <a:p>
            <a:pPr marL="285750" marR="0" lvl="0" indent="-158750" algn="l" rtl="0">
              <a:spcBef>
                <a:spcPts val="1800"/>
              </a:spcBef>
              <a:spcAft>
                <a:spcPts val="0"/>
              </a:spcAft>
              <a:buClr>
                <a:schemeClr val="dk1"/>
              </a:buClr>
              <a:buSzPts val="2000"/>
              <a:buFont typeface="Arial"/>
              <a:buNone/>
            </a:pPr>
            <a:endParaRPr sz="2000" dirty="0">
              <a:solidFill>
                <a:schemeClr val="dk1"/>
              </a:solidFill>
              <a:latin typeface="Open Sans"/>
              <a:ea typeface="Open Sans"/>
              <a:cs typeface="Open Sans"/>
              <a:sym typeface="Open Sans"/>
            </a:endParaRPr>
          </a:p>
        </p:txBody>
      </p:sp>
      <p:sp>
        <p:nvSpPr>
          <p:cNvPr id="273" name="Google Shape;273;p18"/>
          <p:cNvSpPr/>
          <p:nvPr/>
        </p:nvSpPr>
        <p:spPr>
          <a:xfrm>
            <a:off x="1734158" y="5565799"/>
            <a:ext cx="2975686" cy="714683"/>
          </a:xfrm>
          <a:prstGeom prst="rect">
            <a:avLst/>
          </a:prstGeom>
          <a:blipFill rotWithShape="1">
            <a:blip r:embed="rId3">
              <a:alphaModFix/>
            </a:blip>
            <a:stretch>
              <a:fillRect/>
            </a:stretch>
          </a:blip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800">
                <a:latin typeface="Calibri"/>
                <a:ea typeface="Calibri"/>
                <a:cs typeface="Calibri"/>
                <a:sym typeface="Calibri"/>
              </a:rPr>
              <a:t> </a:t>
            </a:r>
            <a:endParaRPr/>
          </a:p>
        </p:txBody>
      </p:sp>
      <p:grpSp>
        <p:nvGrpSpPr>
          <p:cNvPr id="274" name="Google Shape;274;p18"/>
          <p:cNvGrpSpPr/>
          <p:nvPr/>
        </p:nvGrpSpPr>
        <p:grpSpPr>
          <a:xfrm>
            <a:off x="6433704" y="1997916"/>
            <a:ext cx="4942610" cy="3759128"/>
            <a:chOff x="6586104" y="2269281"/>
            <a:chExt cx="4942610" cy="3759128"/>
          </a:xfrm>
        </p:grpSpPr>
        <p:pic>
          <p:nvPicPr>
            <p:cNvPr id="275" name="Google Shape;275;p18"/>
            <p:cNvPicPr preferRelativeResize="0"/>
            <p:nvPr/>
          </p:nvPicPr>
          <p:blipFill rotWithShape="1">
            <a:blip r:embed="rId4">
              <a:alphaModFix/>
            </a:blip>
            <a:srcRect t="7724"/>
            <a:stretch/>
          </p:blipFill>
          <p:spPr>
            <a:xfrm>
              <a:off x="6968836" y="2657196"/>
              <a:ext cx="4177146" cy="3371213"/>
            </a:xfrm>
            <a:prstGeom prst="rect">
              <a:avLst/>
            </a:prstGeom>
            <a:noFill/>
            <a:ln>
              <a:noFill/>
            </a:ln>
          </p:spPr>
        </p:pic>
        <p:sp>
          <p:nvSpPr>
            <p:cNvPr id="276" name="Google Shape;276;p18"/>
            <p:cNvSpPr txBox="1"/>
            <p:nvPr/>
          </p:nvSpPr>
          <p:spPr>
            <a:xfrm>
              <a:off x="6586104" y="2269281"/>
              <a:ext cx="4942610"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dirty="0" err="1">
                  <a:solidFill>
                    <a:schemeClr val="dk1"/>
                  </a:solidFill>
                  <a:latin typeface="Open Sans"/>
                  <a:ea typeface="Open Sans"/>
                  <a:cs typeface="Open Sans"/>
                  <a:sym typeface="Open Sans"/>
                </a:rPr>
                <a:t>Fator</a:t>
              </a:r>
              <a:r>
                <a:rPr lang="en-US" sz="1800" dirty="0">
                  <a:solidFill>
                    <a:schemeClr val="dk1"/>
                  </a:solidFill>
                  <a:latin typeface="Open Sans"/>
                  <a:ea typeface="Open Sans"/>
                  <a:cs typeface="Open Sans"/>
                  <a:sym typeface="Open Sans"/>
                </a:rPr>
                <a:t> de </a:t>
              </a:r>
              <a:r>
                <a:rPr lang="en-US" sz="1800" dirty="0" err="1">
                  <a:solidFill>
                    <a:schemeClr val="dk1"/>
                  </a:solidFill>
                  <a:latin typeface="Open Sans"/>
                  <a:ea typeface="Open Sans"/>
                  <a:cs typeface="Open Sans"/>
                  <a:sym typeface="Open Sans"/>
                </a:rPr>
                <a:t>resposta</a:t>
              </a:r>
              <a:r>
                <a:rPr lang="en-US" sz="1800" dirty="0">
                  <a:solidFill>
                    <a:schemeClr val="dk1"/>
                  </a:solidFill>
                  <a:latin typeface="Open Sans"/>
                  <a:ea typeface="Open Sans"/>
                  <a:cs typeface="Open Sans"/>
                  <a:sym typeface="Open Sans"/>
                </a:rPr>
                <a:t> do </a:t>
              </a:r>
              <a:r>
                <a:rPr lang="en-US" sz="1800" dirty="0" err="1">
                  <a:solidFill>
                    <a:schemeClr val="dk1"/>
                  </a:solidFill>
                  <a:latin typeface="Open Sans"/>
                  <a:ea typeface="Open Sans"/>
                  <a:cs typeface="Open Sans"/>
                  <a:sym typeface="Open Sans"/>
                </a:rPr>
                <a:t>rendimento</a:t>
              </a:r>
              <a:r>
                <a:rPr lang="en-US" sz="1800" dirty="0">
                  <a:solidFill>
                    <a:schemeClr val="dk1"/>
                  </a:solidFill>
                  <a:latin typeface="Open Sans"/>
                  <a:ea typeface="Open Sans"/>
                  <a:cs typeface="Open Sans"/>
                  <a:sym typeface="Open Sans"/>
                </a:rPr>
                <a:t> da </a:t>
              </a:r>
              <a:r>
                <a:rPr lang="en-US" sz="1800" dirty="0" err="1">
                  <a:solidFill>
                    <a:schemeClr val="dk1"/>
                  </a:solidFill>
                  <a:latin typeface="Open Sans"/>
                  <a:ea typeface="Open Sans"/>
                  <a:cs typeface="Open Sans"/>
                  <a:sym typeface="Open Sans"/>
                </a:rPr>
                <a:t>cultura</a:t>
              </a:r>
              <a:endParaRPr dirty="0"/>
            </a:p>
          </p:txBody>
        </p:sp>
      </p:grpSp>
      <p:sp>
        <p:nvSpPr>
          <p:cNvPr id="277" name="Google Shape;277;p18"/>
          <p:cNvSpPr txBox="1"/>
          <p:nvPr/>
        </p:nvSpPr>
        <p:spPr>
          <a:xfrm>
            <a:off x="648182" y="682940"/>
            <a:ext cx="5778744" cy="1325563"/>
          </a:xfrm>
          <a:prstGeom prst="rect">
            <a:avLst/>
          </a:prstGeom>
          <a:noFill/>
          <a:ln>
            <a:noFill/>
          </a:ln>
        </p:spPr>
        <p:txBody>
          <a:bodyPr spcFirstLastPara="1" wrap="square" lIns="91425" tIns="45700" rIns="91425" bIns="45700" anchor="b" anchorCtr="0">
            <a:normAutofit/>
          </a:bodyPr>
          <a:lstStyle/>
          <a:p>
            <a:pPr marL="0" marR="0" lvl="0" indent="0" algn="l" rtl="0">
              <a:lnSpc>
                <a:spcPct val="90000"/>
              </a:lnSpc>
              <a:spcBef>
                <a:spcPts val="0"/>
              </a:spcBef>
              <a:spcAft>
                <a:spcPts val="0"/>
              </a:spcAft>
              <a:buClr>
                <a:schemeClr val="dk1"/>
              </a:buClr>
              <a:buSzPts val="4400"/>
              <a:buFont typeface="Open Sans"/>
              <a:buNone/>
            </a:pPr>
            <a:r>
              <a:rPr lang="en-US" sz="4400" b="0" i="0">
                <a:solidFill>
                  <a:schemeClr val="dk1"/>
                </a:solidFill>
                <a:latin typeface="Open Sans"/>
                <a:ea typeface="Open Sans"/>
                <a:cs typeface="Open Sans"/>
                <a:sym typeface="Open Sans"/>
              </a:rPr>
              <a:t>7.3 Precipitação e evapotranspiração</a:t>
            </a:r>
            <a:endParaRPr/>
          </a:p>
        </p:txBody>
      </p:sp>
      <p:sp>
        <p:nvSpPr>
          <p:cNvPr id="278" name="Google Shape;278;p18"/>
          <p:cNvSpPr txBox="1"/>
          <p:nvPr/>
        </p:nvSpPr>
        <p:spPr>
          <a:xfrm>
            <a:off x="6875054" y="5930082"/>
            <a:ext cx="4298638" cy="284994"/>
          </a:xfrm>
          <a:prstGeom prst="rect">
            <a:avLst/>
          </a:prstGeom>
          <a:noFill/>
          <a:ln>
            <a:noFill/>
          </a:ln>
        </p:spPr>
        <p:txBody>
          <a:bodyPr spcFirstLastPara="1" wrap="square" lIns="91425" tIns="45700" rIns="91425" bIns="45700" anchor="b" anchorCtr="0">
            <a:noAutofit/>
          </a:bodyPr>
          <a:lstStyle/>
          <a:p>
            <a:pPr marL="0" marR="0" lvl="0" indent="0" algn="l" rtl="0">
              <a:lnSpc>
                <a:spcPct val="100000"/>
              </a:lnSpc>
              <a:spcBef>
                <a:spcPts val="0"/>
              </a:spcBef>
              <a:spcAft>
                <a:spcPts val="0"/>
              </a:spcAft>
              <a:buClr>
                <a:schemeClr val="dk1"/>
              </a:buClr>
              <a:buSzPts val="800"/>
              <a:buFont typeface="Open Sans"/>
              <a:buNone/>
            </a:pPr>
            <a:r>
              <a:rPr lang="en-US" sz="800" b="0" i="0" dirty="0">
                <a:solidFill>
                  <a:schemeClr val="dk1"/>
                </a:solidFill>
                <a:latin typeface="Open Sans"/>
                <a:ea typeface="Open Sans"/>
                <a:cs typeface="Open Sans"/>
                <a:sym typeface="Open Sans"/>
              </a:rPr>
              <a:t>Fonte da </a:t>
            </a:r>
            <a:r>
              <a:rPr lang="en-US" sz="800" b="0" i="0" dirty="0" err="1">
                <a:solidFill>
                  <a:schemeClr val="dk1"/>
                </a:solidFill>
                <a:latin typeface="Open Sans"/>
                <a:ea typeface="Open Sans"/>
                <a:cs typeface="Open Sans"/>
                <a:sym typeface="Open Sans"/>
              </a:rPr>
              <a:t>tabela</a:t>
            </a:r>
            <a:r>
              <a:rPr lang="en-US" sz="800" b="0" i="0" dirty="0">
                <a:solidFill>
                  <a:schemeClr val="dk1"/>
                </a:solidFill>
                <a:latin typeface="Open Sans"/>
                <a:ea typeface="Open Sans"/>
                <a:cs typeface="Open Sans"/>
                <a:sym typeface="Open Sans"/>
              </a:rPr>
              <a:t>: </a:t>
            </a:r>
            <a:r>
              <a:rPr lang="en-US" sz="800" b="0" i="0" dirty="0" err="1">
                <a:solidFill>
                  <a:schemeClr val="dk1"/>
                </a:solidFill>
                <a:latin typeface="Open Sans"/>
                <a:ea typeface="Open Sans"/>
                <a:cs typeface="Open Sans"/>
                <a:sym typeface="Open Sans"/>
              </a:rPr>
              <a:t>Tabela</a:t>
            </a:r>
            <a:r>
              <a:rPr lang="en-US" sz="800" b="0" i="0" dirty="0">
                <a:solidFill>
                  <a:schemeClr val="dk1"/>
                </a:solidFill>
                <a:latin typeface="Open Sans"/>
                <a:ea typeface="Open Sans"/>
                <a:cs typeface="Open Sans"/>
                <a:sym typeface="Open Sans"/>
              </a:rPr>
              <a:t> de </a:t>
            </a:r>
            <a:r>
              <a:rPr lang="en-US" sz="800" b="0" i="0" dirty="0" err="1">
                <a:solidFill>
                  <a:schemeClr val="dk1"/>
                </a:solidFill>
                <a:latin typeface="Open Sans"/>
                <a:ea typeface="Open Sans"/>
                <a:cs typeface="Open Sans"/>
                <a:sym typeface="Open Sans"/>
              </a:rPr>
              <a:t>fatores</a:t>
            </a:r>
            <a:r>
              <a:rPr lang="en-US" sz="800" b="0" i="0" dirty="0">
                <a:solidFill>
                  <a:schemeClr val="dk1"/>
                </a:solidFill>
                <a:latin typeface="Open Sans"/>
                <a:ea typeface="Open Sans"/>
                <a:cs typeface="Open Sans"/>
                <a:sym typeface="Open Sans"/>
              </a:rPr>
              <a:t> de </a:t>
            </a:r>
            <a:r>
              <a:rPr lang="en-US" sz="800" b="0" i="0" u="sng" dirty="0">
                <a:solidFill>
                  <a:schemeClr val="dk1"/>
                </a:solidFill>
                <a:latin typeface="Open Sans"/>
                <a:ea typeface="Open Sans"/>
                <a:cs typeface="Open Sans"/>
                <a:sym typeface="Open Sans"/>
                <a:hlinkClick r:id="rId5">
                  <a:extLst>
                    <a:ext uri="{A12FA001-AC4F-418D-AE19-62706E023703}">
                      <ahyp:hlinkClr xmlns:ahyp="http://schemas.microsoft.com/office/drawing/2018/hyperlinkcolor" val="tx"/>
                    </a:ext>
                  </a:extLst>
                </a:hlinkClick>
              </a:rPr>
              <a:t>resposta de rendimento de culturas</a:t>
            </a:r>
            <a:r>
              <a:rPr lang="en-US" sz="800" b="0" i="0" dirty="0">
                <a:solidFill>
                  <a:schemeClr val="dk1"/>
                </a:solidFill>
                <a:latin typeface="Open Sans"/>
                <a:ea typeface="Open Sans"/>
                <a:cs typeface="Open Sans"/>
                <a:sym typeface="Open Sans"/>
              </a:rPr>
              <a:t>, Fonte: </a:t>
            </a:r>
            <a:r>
              <a:rPr lang="en-US" sz="800" b="0" i="0" dirty="0" err="1">
                <a:solidFill>
                  <a:schemeClr val="dk1"/>
                </a:solidFill>
                <a:latin typeface="Open Sans"/>
                <a:ea typeface="Open Sans"/>
                <a:cs typeface="Open Sans"/>
                <a:sym typeface="Open Sans"/>
              </a:rPr>
              <a:t>Organização</a:t>
            </a:r>
            <a:r>
              <a:rPr lang="en-US" sz="800" b="0" i="0" dirty="0">
                <a:solidFill>
                  <a:schemeClr val="dk1"/>
                </a:solidFill>
                <a:latin typeface="Open Sans"/>
                <a:ea typeface="Open Sans"/>
                <a:cs typeface="Open Sans"/>
                <a:sym typeface="Open Sans"/>
              </a:rPr>
              <a:t> das </a:t>
            </a:r>
            <a:r>
              <a:rPr lang="en-US" sz="800" b="0" i="0" dirty="0" err="1">
                <a:solidFill>
                  <a:schemeClr val="dk1"/>
                </a:solidFill>
                <a:latin typeface="Open Sans"/>
                <a:ea typeface="Open Sans"/>
                <a:cs typeface="Open Sans"/>
                <a:sym typeface="Open Sans"/>
              </a:rPr>
              <a:t>Nações</a:t>
            </a:r>
            <a:r>
              <a:rPr lang="en-US" sz="800" b="0" i="0" dirty="0">
                <a:solidFill>
                  <a:schemeClr val="dk1"/>
                </a:solidFill>
                <a:latin typeface="Open Sans"/>
                <a:ea typeface="Open Sans"/>
                <a:cs typeface="Open Sans"/>
                <a:sym typeface="Open Sans"/>
              </a:rPr>
              <a:t> Unidas para Agricultura e </a:t>
            </a:r>
            <a:r>
              <a:rPr lang="en-US" sz="800" b="0" i="0" dirty="0" err="1">
                <a:solidFill>
                  <a:schemeClr val="dk1"/>
                </a:solidFill>
                <a:latin typeface="Open Sans"/>
                <a:ea typeface="Open Sans"/>
                <a:cs typeface="Open Sans"/>
                <a:sym typeface="Open Sans"/>
              </a:rPr>
              <a:t>Alimentação</a:t>
            </a:r>
            <a:r>
              <a:rPr lang="en-US" sz="800" b="0" i="0" dirty="0">
                <a:solidFill>
                  <a:schemeClr val="dk1"/>
                </a:solidFill>
                <a:latin typeface="Open Sans"/>
                <a:ea typeface="Open Sans"/>
                <a:cs typeface="Open Sans"/>
                <a:sym typeface="Open Sans"/>
              </a:rPr>
              <a:t>. </a:t>
            </a:r>
            <a:r>
              <a:rPr lang="en-US" sz="800" b="0" i="0" dirty="0" err="1">
                <a:solidFill>
                  <a:schemeClr val="dk1"/>
                </a:solidFill>
                <a:latin typeface="Open Sans"/>
                <a:ea typeface="Open Sans"/>
                <a:cs typeface="Open Sans"/>
                <a:sym typeface="Open Sans"/>
              </a:rPr>
              <a:t>Reproduzido</a:t>
            </a:r>
            <a:r>
              <a:rPr lang="en-US" sz="800" b="0" i="0" dirty="0">
                <a:solidFill>
                  <a:schemeClr val="dk1"/>
                </a:solidFill>
                <a:latin typeface="Open Sans"/>
                <a:ea typeface="Open Sans"/>
                <a:cs typeface="Open Sans"/>
                <a:sym typeface="Open Sans"/>
              </a:rPr>
              <a:t> com </a:t>
            </a:r>
            <a:r>
              <a:rPr lang="en-US" sz="800" b="0" i="0" dirty="0" err="1">
                <a:solidFill>
                  <a:schemeClr val="dk1"/>
                </a:solidFill>
                <a:latin typeface="Open Sans"/>
                <a:ea typeface="Open Sans"/>
                <a:cs typeface="Open Sans"/>
                <a:sym typeface="Open Sans"/>
              </a:rPr>
              <a:t>permissão</a:t>
            </a:r>
            <a:r>
              <a:rPr lang="en-US" sz="800" b="0" i="0" dirty="0">
                <a:solidFill>
                  <a:schemeClr val="dk1"/>
                </a:solidFill>
                <a:latin typeface="Open Sans"/>
                <a:ea typeface="Open Sans"/>
                <a:cs typeface="Open Sans"/>
                <a:sym typeface="Open Sans"/>
              </a:rPr>
              <a:t>.</a:t>
            </a:r>
            <a:endParaRPr sz="800" b="0" i="0" dirty="0">
              <a:solidFill>
                <a:schemeClr val="dk1"/>
              </a:solidFill>
              <a:latin typeface="Open Sans"/>
              <a:ea typeface="Open Sans"/>
              <a:cs typeface="Open Sans"/>
              <a:sym typeface="Open Sans"/>
            </a:endParaRPr>
          </a:p>
        </p:txBody>
      </p:sp>
    </p:spTree>
  </p:cSld>
  <p:clrMapOvr>
    <a:masterClrMapping/>
  </p:clrMapOvr>
  <p:transition spd="slow">
    <p:push/>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283"/>
        <p:cNvGrpSpPr/>
        <p:nvPr/>
      </p:nvGrpSpPr>
      <p:grpSpPr>
        <a:xfrm>
          <a:off x="0" y="0"/>
          <a:ext cx="0" cy="0"/>
          <a:chOff x="0" y="0"/>
          <a:chExt cx="0" cy="0"/>
        </a:xfrm>
      </p:grpSpPr>
      <p:sp>
        <p:nvSpPr>
          <p:cNvPr id="284" name="Google Shape;284;p19"/>
          <p:cNvSpPr txBox="1">
            <a:spLocks noGrp="1"/>
          </p:cNvSpPr>
          <p:nvPr>
            <p:ph type="sldNum" idx="12"/>
          </p:nvPr>
        </p:nvSpPr>
        <p:spPr>
          <a:xfrm>
            <a:off x="11738529" y="6457571"/>
            <a:ext cx="453471" cy="365125"/>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None/>
            </a:pPr>
            <a:fld id="{00000000-1234-1234-1234-123412341234}" type="slidenum">
              <a:rPr lang="en-US"/>
              <a:t>19</a:t>
            </a:fld>
            <a:endParaRPr/>
          </a:p>
        </p:txBody>
      </p:sp>
      <p:sp>
        <p:nvSpPr>
          <p:cNvPr id="285" name="Google Shape;285;p19"/>
          <p:cNvSpPr txBox="1"/>
          <p:nvPr/>
        </p:nvSpPr>
        <p:spPr>
          <a:xfrm>
            <a:off x="7439891" y="6028409"/>
            <a:ext cx="4298638" cy="284994"/>
          </a:xfrm>
          <a:prstGeom prst="rect">
            <a:avLst/>
          </a:prstGeom>
          <a:noFill/>
          <a:ln>
            <a:noFill/>
          </a:ln>
        </p:spPr>
        <p:txBody>
          <a:bodyPr spcFirstLastPara="1" wrap="square" lIns="91425" tIns="45700" rIns="91425" bIns="45700" anchor="b" anchorCtr="0">
            <a:noAutofit/>
          </a:bodyPr>
          <a:lstStyle/>
          <a:p>
            <a:pPr marL="0" marR="0" lvl="0" indent="0" algn="l" rtl="0">
              <a:lnSpc>
                <a:spcPct val="100000"/>
              </a:lnSpc>
              <a:spcBef>
                <a:spcPts val="0"/>
              </a:spcBef>
              <a:spcAft>
                <a:spcPts val="0"/>
              </a:spcAft>
              <a:buClr>
                <a:schemeClr val="dk1"/>
              </a:buClr>
              <a:buSzPts val="800"/>
              <a:buFont typeface="Open Sans"/>
              <a:buNone/>
            </a:pPr>
            <a:endParaRPr sz="800" b="0" i="0">
              <a:solidFill>
                <a:schemeClr val="dk1"/>
              </a:solidFill>
              <a:latin typeface="Open Sans"/>
              <a:ea typeface="Open Sans"/>
              <a:cs typeface="Open Sans"/>
              <a:sym typeface="Open Sans"/>
            </a:endParaRPr>
          </a:p>
        </p:txBody>
      </p:sp>
      <p:sp>
        <p:nvSpPr>
          <p:cNvPr id="286" name="Google Shape;286;p19"/>
          <p:cNvSpPr txBox="1">
            <a:spLocks noGrp="1"/>
          </p:cNvSpPr>
          <p:nvPr>
            <p:ph type="body" idx="6"/>
          </p:nvPr>
        </p:nvSpPr>
        <p:spPr>
          <a:xfrm>
            <a:off x="671274" y="2026721"/>
            <a:ext cx="5086060" cy="472256"/>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Clr>
                <a:srgbClr val="9CC2E5"/>
              </a:buClr>
              <a:buSzPts val="2000"/>
              <a:buFont typeface="Open Sans SemiBold"/>
              <a:buNone/>
            </a:pPr>
            <a:r>
              <a:rPr lang="en-US"/>
              <a:t>Coeficientes de cultura e ciclos de cultura</a:t>
            </a:r>
            <a:endParaRPr/>
          </a:p>
        </p:txBody>
      </p:sp>
      <p:sp>
        <p:nvSpPr>
          <p:cNvPr id="287" name="Google Shape;287;p19"/>
          <p:cNvSpPr/>
          <p:nvPr/>
        </p:nvSpPr>
        <p:spPr>
          <a:xfrm>
            <a:off x="597380" y="2546499"/>
            <a:ext cx="3520499" cy="2169825"/>
          </a:xfrm>
          <a:prstGeom prst="rect">
            <a:avLst/>
          </a:prstGeom>
          <a:noFill/>
          <a:ln>
            <a:noFill/>
          </a:ln>
        </p:spPr>
        <p:txBody>
          <a:bodyPr spcFirstLastPara="1" wrap="square" lIns="91425" tIns="45700" rIns="91425" bIns="45700" anchor="t" anchorCtr="0">
            <a:spAutoFit/>
          </a:bodyPr>
          <a:lstStyle/>
          <a:p>
            <a:pPr marL="285750" marR="0" lvl="0" indent="-285750" algn="l" rtl="0">
              <a:spcBef>
                <a:spcPts val="0"/>
              </a:spcBef>
              <a:spcAft>
                <a:spcPts val="0"/>
              </a:spcAft>
              <a:buClr>
                <a:schemeClr val="dk1"/>
              </a:buClr>
              <a:buSzPts val="2000"/>
              <a:buFont typeface="Arial"/>
              <a:buChar char="•"/>
            </a:pPr>
            <a:r>
              <a:rPr lang="en-US" sz="2000">
                <a:solidFill>
                  <a:schemeClr val="dk1"/>
                </a:solidFill>
                <a:latin typeface="Open Sans"/>
                <a:ea typeface="Open Sans"/>
                <a:cs typeface="Open Sans"/>
                <a:sym typeface="Open Sans"/>
              </a:rPr>
              <a:t>Os coeficientes de cultura (Kc) dependem da cultura e da estação.</a:t>
            </a:r>
            <a:endParaRPr/>
          </a:p>
          <a:p>
            <a:pPr marL="285750" marR="0" lvl="0" indent="-285750" algn="l" rtl="0">
              <a:spcBef>
                <a:spcPts val="1800"/>
              </a:spcBef>
              <a:spcAft>
                <a:spcPts val="0"/>
              </a:spcAft>
              <a:buClr>
                <a:schemeClr val="dk1"/>
              </a:buClr>
              <a:buSzPts val="2000"/>
              <a:buFont typeface="Arial"/>
              <a:buChar char="•"/>
            </a:pPr>
            <a:r>
              <a:rPr lang="en-US" sz="2000">
                <a:solidFill>
                  <a:schemeClr val="dk1"/>
                </a:solidFill>
                <a:latin typeface="Open Sans"/>
                <a:ea typeface="Open Sans"/>
                <a:cs typeface="Open Sans"/>
                <a:sym typeface="Open Sans"/>
              </a:rPr>
              <a:t>Kc é diretamente proporcional à evapotranspiração total.</a:t>
            </a:r>
            <a:endParaRPr/>
          </a:p>
        </p:txBody>
      </p:sp>
      <p:sp>
        <p:nvSpPr>
          <p:cNvPr id="288" name="Google Shape;288;p19"/>
          <p:cNvSpPr txBox="1"/>
          <p:nvPr/>
        </p:nvSpPr>
        <p:spPr>
          <a:xfrm>
            <a:off x="648182" y="682940"/>
            <a:ext cx="5830995" cy="1325563"/>
          </a:xfrm>
          <a:prstGeom prst="rect">
            <a:avLst/>
          </a:prstGeom>
          <a:noFill/>
          <a:ln>
            <a:noFill/>
          </a:ln>
        </p:spPr>
        <p:txBody>
          <a:bodyPr spcFirstLastPara="1" wrap="square" lIns="91425" tIns="45700" rIns="91425" bIns="45700" anchor="b" anchorCtr="0">
            <a:normAutofit/>
          </a:bodyPr>
          <a:lstStyle/>
          <a:p>
            <a:pPr marL="0" marR="0" lvl="0" indent="0" algn="l" rtl="0">
              <a:lnSpc>
                <a:spcPct val="90000"/>
              </a:lnSpc>
              <a:spcBef>
                <a:spcPts val="0"/>
              </a:spcBef>
              <a:spcAft>
                <a:spcPts val="0"/>
              </a:spcAft>
              <a:buClr>
                <a:schemeClr val="dk1"/>
              </a:buClr>
              <a:buSzPts val="4400"/>
              <a:buFont typeface="Open Sans"/>
              <a:buNone/>
            </a:pPr>
            <a:r>
              <a:rPr lang="en-US" sz="4400" b="0" i="0">
                <a:solidFill>
                  <a:schemeClr val="dk1"/>
                </a:solidFill>
                <a:latin typeface="Open Sans"/>
                <a:ea typeface="Open Sans"/>
                <a:cs typeface="Open Sans"/>
                <a:sym typeface="Open Sans"/>
              </a:rPr>
              <a:t>7.3 Precipitação e evapotranspiração</a:t>
            </a:r>
            <a:endParaRPr/>
          </a:p>
        </p:txBody>
      </p:sp>
      <p:pic>
        <p:nvPicPr>
          <p:cNvPr id="289" name="Google Shape;289;p19" descr="http://www.fao.org/3/X0490E/x0490e0h.jpg"/>
          <p:cNvPicPr preferRelativeResize="0"/>
          <p:nvPr/>
        </p:nvPicPr>
        <p:blipFill rotWithShape="1">
          <a:blip r:embed="rId3">
            <a:alphaModFix/>
          </a:blip>
          <a:srcRect/>
          <a:stretch/>
        </p:blipFill>
        <p:spPr>
          <a:xfrm>
            <a:off x="5245557" y="2173197"/>
            <a:ext cx="6298743" cy="3825318"/>
          </a:xfrm>
          <a:prstGeom prst="rect">
            <a:avLst/>
          </a:prstGeom>
          <a:noFill/>
          <a:ln>
            <a:noFill/>
          </a:ln>
        </p:spPr>
      </p:pic>
      <p:sp>
        <p:nvSpPr>
          <p:cNvPr id="290" name="Google Shape;290;p19"/>
          <p:cNvSpPr txBox="1"/>
          <p:nvPr/>
        </p:nvSpPr>
        <p:spPr>
          <a:xfrm>
            <a:off x="5942200" y="6058303"/>
            <a:ext cx="5602099" cy="284994"/>
          </a:xfrm>
          <a:prstGeom prst="rect">
            <a:avLst/>
          </a:prstGeom>
          <a:noFill/>
          <a:ln>
            <a:noFill/>
          </a:ln>
        </p:spPr>
        <p:txBody>
          <a:bodyPr spcFirstLastPara="1" wrap="square" lIns="91425" tIns="45700" rIns="91425" bIns="45700" anchor="b" anchorCtr="0">
            <a:noAutofit/>
          </a:bodyPr>
          <a:lstStyle/>
          <a:p>
            <a:pPr marL="0" marR="0" lvl="0" indent="0" algn="l" rtl="0">
              <a:lnSpc>
                <a:spcPct val="100000"/>
              </a:lnSpc>
              <a:spcBef>
                <a:spcPts val="0"/>
              </a:spcBef>
              <a:spcAft>
                <a:spcPts val="0"/>
              </a:spcAft>
              <a:buClr>
                <a:schemeClr val="dk1"/>
              </a:buClr>
              <a:buSzPts val="800"/>
              <a:buFont typeface="Open Sans"/>
              <a:buNone/>
            </a:pPr>
            <a:r>
              <a:rPr lang="en-US" sz="800" b="0" i="0">
                <a:solidFill>
                  <a:schemeClr val="dk1"/>
                </a:solidFill>
                <a:latin typeface="Open Sans"/>
                <a:ea typeface="Open Sans"/>
                <a:cs typeface="Open Sans"/>
                <a:sym typeface="Open Sans"/>
              </a:rPr>
              <a:t>Fonte da foto: </a:t>
            </a:r>
            <a:r>
              <a:rPr lang="en-US" sz="800" b="0" i="0" u="sng">
                <a:solidFill>
                  <a:schemeClr val="dk1"/>
                </a:solidFill>
                <a:latin typeface="Open Sans"/>
                <a:ea typeface="Open Sans"/>
                <a:cs typeface="Open Sans"/>
                <a:sym typeface="Open Sans"/>
                <a:hlinkClick r:id="rId4">
                  <a:extLst>
                    <a:ext uri="{A12FA001-AC4F-418D-AE19-62706E023703}">
                      <ahyp:hlinkClr xmlns:ahyp="http://schemas.microsoft.com/office/drawing/2018/hyperlinkcolor" val="tx"/>
                    </a:ext>
                  </a:extLst>
                </a:hlinkClick>
              </a:rPr>
              <a:t>Coeficientes de cultura (Kc), </a:t>
            </a:r>
            <a:r>
              <a:rPr lang="en-US" sz="800" b="0" i="0">
                <a:solidFill>
                  <a:schemeClr val="dk1"/>
                </a:solidFill>
                <a:latin typeface="Open Sans"/>
                <a:ea typeface="Open Sans"/>
                <a:cs typeface="Open Sans"/>
                <a:sym typeface="Open Sans"/>
              </a:rPr>
              <a:t>Fonte: Organização das Nações Unidas para Agricultura e Alimentação. Reproduzido com permissão.</a:t>
            </a:r>
            <a:endParaRPr sz="800" b="0" i="0">
              <a:solidFill>
                <a:schemeClr val="dk1"/>
              </a:solidFill>
              <a:latin typeface="Open Sans"/>
              <a:ea typeface="Open Sans"/>
              <a:cs typeface="Open Sans"/>
              <a:sym typeface="Open Sans"/>
            </a:endParaRPr>
          </a:p>
        </p:txBody>
      </p:sp>
    </p:spTree>
  </p:cSld>
  <p:clrMapOvr>
    <a:masterClrMapping/>
  </p:clrMapOvr>
  <p:transition spd="slow">
    <p:push/>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84"/>
        <p:cNvGrpSpPr/>
        <p:nvPr/>
      </p:nvGrpSpPr>
      <p:grpSpPr>
        <a:xfrm>
          <a:off x="0" y="0"/>
          <a:ext cx="0" cy="0"/>
          <a:chOff x="0" y="0"/>
          <a:chExt cx="0" cy="0"/>
        </a:xfrm>
      </p:grpSpPr>
      <p:sp>
        <p:nvSpPr>
          <p:cNvPr id="85" name="Google Shape;85;p2"/>
          <p:cNvSpPr txBox="1">
            <a:spLocks noGrp="1"/>
          </p:cNvSpPr>
          <p:nvPr>
            <p:ph type="title"/>
          </p:nvPr>
        </p:nvSpPr>
        <p:spPr>
          <a:xfrm>
            <a:off x="663880" y="714709"/>
            <a:ext cx="9457150" cy="1325563"/>
          </a:xfrm>
          <a:prstGeom prst="rect">
            <a:avLst/>
          </a:prstGeom>
          <a:noFill/>
          <a:ln>
            <a:noFill/>
          </a:ln>
        </p:spPr>
        <p:txBody>
          <a:bodyPr spcFirstLastPara="1" wrap="square" lIns="91425" tIns="45700" rIns="91425" bIns="45700" anchor="b" anchorCtr="0">
            <a:normAutofit/>
          </a:bodyPr>
          <a:lstStyle/>
          <a:p>
            <a:pPr marL="0" lvl="0" indent="0" algn="l" rtl="0">
              <a:lnSpc>
                <a:spcPct val="90000"/>
              </a:lnSpc>
              <a:spcBef>
                <a:spcPts val="0"/>
              </a:spcBef>
              <a:spcAft>
                <a:spcPts val="0"/>
              </a:spcAft>
              <a:buClr>
                <a:schemeClr val="dk1"/>
              </a:buClr>
              <a:buSzPts val="4400"/>
              <a:buFont typeface="Open Sans"/>
              <a:buNone/>
            </a:pPr>
            <a:r>
              <a:rPr lang="en-US"/>
              <a:t>Resultados da aprendizagem</a:t>
            </a:r>
            <a:endParaRPr/>
          </a:p>
        </p:txBody>
      </p:sp>
      <p:sp>
        <p:nvSpPr>
          <p:cNvPr id="86" name="Google Shape;86;p2"/>
          <p:cNvSpPr txBox="1">
            <a:spLocks noGrp="1"/>
          </p:cNvSpPr>
          <p:nvPr>
            <p:ph type="body" idx="1"/>
          </p:nvPr>
        </p:nvSpPr>
        <p:spPr>
          <a:xfrm>
            <a:off x="663880" y="2616617"/>
            <a:ext cx="10514556" cy="3421930"/>
          </a:xfrm>
          <a:prstGeom prst="rect">
            <a:avLst/>
          </a:prstGeom>
          <a:noFill/>
          <a:ln>
            <a:noFill/>
          </a:ln>
        </p:spPr>
        <p:txBody>
          <a:bodyPr spcFirstLastPara="1" wrap="square" lIns="91425" tIns="45700" rIns="91425" bIns="45700" anchor="t" anchorCtr="0">
            <a:normAutofit/>
          </a:bodyPr>
          <a:lstStyle/>
          <a:p>
            <a:pPr marL="228600" lvl="0" indent="-228600" algn="l" rtl="0">
              <a:lnSpc>
                <a:spcPct val="100000"/>
              </a:lnSpc>
              <a:spcBef>
                <a:spcPts val="0"/>
              </a:spcBef>
              <a:spcAft>
                <a:spcPts val="0"/>
              </a:spcAft>
              <a:buClr>
                <a:schemeClr val="dk1"/>
              </a:buClr>
              <a:buSzPts val="2000"/>
              <a:buChar char="•"/>
            </a:pPr>
            <a:r>
              <a:rPr lang="en-US"/>
              <a:t>ILO1: Familiarizar-se com os componentes do ciclo da água e com o estado da disponibilidade de água na Terra</a:t>
            </a:r>
            <a:endParaRPr/>
          </a:p>
          <a:p>
            <a:pPr marL="228600" lvl="0" indent="-228600" algn="l" rtl="0">
              <a:lnSpc>
                <a:spcPct val="100000"/>
              </a:lnSpc>
              <a:spcBef>
                <a:spcPts val="1200"/>
              </a:spcBef>
              <a:spcAft>
                <a:spcPts val="0"/>
              </a:spcAft>
              <a:buClr>
                <a:schemeClr val="dk1"/>
              </a:buClr>
              <a:buSzPts val="2000"/>
              <a:buChar char="•"/>
            </a:pPr>
            <a:r>
              <a:rPr lang="en-US"/>
              <a:t>ILO2: Compreender a necessidade de utilização e gerenciamento sustentável dos recursos hídricos</a:t>
            </a:r>
            <a:endParaRPr/>
          </a:p>
          <a:p>
            <a:pPr marL="228600" lvl="0" indent="-228600" algn="l" rtl="0">
              <a:lnSpc>
                <a:spcPct val="100000"/>
              </a:lnSpc>
              <a:spcBef>
                <a:spcPts val="1200"/>
              </a:spcBef>
              <a:spcAft>
                <a:spcPts val="0"/>
              </a:spcAft>
              <a:buClr>
                <a:schemeClr val="dk1"/>
              </a:buClr>
              <a:buSzPts val="2000"/>
              <a:buChar char="•"/>
            </a:pPr>
            <a:r>
              <a:rPr lang="en-US"/>
              <a:t>ILO3: Compreender os conceitos básicos do balanço hídrico global</a:t>
            </a:r>
            <a:endParaRPr/>
          </a:p>
          <a:p>
            <a:pPr marL="228600" lvl="0" indent="-228600" algn="l" rtl="0">
              <a:lnSpc>
                <a:spcPct val="100000"/>
              </a:lnSpc>
              <a:spcBef>
                <a:spcPts val="1200"/>
              </a:spcBef>
              <a:spcAft>
                <a:spcPts val="0"/>
              </a:spcAft>
              <a:buClr>
                <a:schemeClr val="dk1"/>
              </a:buClr>
              <a:buSzPts val="2000"/>
              <a:buChar char="•"/>
            </a:pPr>
            <a:r>
              <a:rPr lang="en-US"/>
              <a:t>ILO4: Familiarizar-se com o papel da precipitação e da evapotranspiração na manutenção do balanço hídrico</a:t>
            </a:r>
            <a:endParaRPr/>
          </a:p>
        </p:txBody>
      </p:sp>
      <p:sp>
        <p:nvSpPr>
          <p:cNvPr id="87" name="Google Shape;87;p2"/>
          <p:cNvSpPr txBox="1">
            <a:spLocks noGrp="1"/>
          </p:cNvSpPr>
          <p:nvPr>
            <p:ph type="sldNum" idx="12"/>
          </p:nvPr>
        </p:nvSpPr>
        <p:spPr>
          <a:xfrm>
            <a:off x="11743853" y="6457571"/>
            <a:ext cx="424070" cy="365125"/>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None/>
            </a:pPr>
            <a:fld id="{00000000-1234-1234-1234-123412341234}" type="slidenum">
              <a:rPr lang="en-US"/>
              <a:t>2</a:t>
            </a:fld>
            <a:endParaRPr/>
          </a:p>
        </p:txBody>
      </p:sp>
      <p:sp>
        <p:nvSpPr>
          <p:cNvPr id="88" name="Google Shape;88;p2"/>
          <p:cNvSpPr txBox="1">
            <a:spLocks noGrp="1"/>
          </p:cNvSpPr>
          <p:nvPr>
            <p:ph type="body" idx="2"/>
          </p:nvPr>
        </p:nvSpPr>
        <p:spPr>
          <a:xfrm>
            <a:off x="663575" y="2042003"/>
            <a:ext cx="4535680" cy="446943"/>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Clr>
                <a:srgbClr val="9CC2E5"/>
              </a:buClr>
              <a:buSzPts val="2000"/>
              <a:buNone/>
            </a:pPr>
            <a:r>
              <a:rPr lang="en-US" dirty="0">
                <a:latin typeface="Open Sans SemiBold"/>
                <a:ea typeface="Open Sans SemiBold"/>
                <a:cs typeface="Open Sans SemiBold"/>
                <a:sym typeface="Open Sans SemiBold"/>
              </a:rPr>
              <a:t>Ao final </a:t>
            </a:r>
            <a:r>
              <a:rPr lang="en-US" dirty="0" err="1">
                <a:latin typeface="Open Sans SemiBold"/>
                <a:ea typeface="Open Sans SemiBold"/>
                <a:cs typeface="Open Sans SemiBold"/>
                <a:sym typeface="Open Sans SemiBold"/>
              </a:rPr>
              <a:t>desta</a:t>
            </a:r>
            <a:r>
              <a:rPr lang="en-US" dirty="0">
                <a:latin typeface="Open Sans SemiBold"/>
                <a:ea typeface="Open Sans SemiBold"/>
                <a:cs typeface="Open Sans SemiBold"/>
                <a:sym typeface="Open Sans SemiBold"/>
              </a:rPr>
              <a:t> aula, </a:t>
            </a:r>
            <a:r>
              <a:rPr lang="en-US" dirty="0" err="1">
                <a:latin typeface="Open Sans SemiBold"/>
                <a:ea typeface="Open Sans SemiBold"/>
                <a:cs typeface="Open Sans SemiBold"/>
                <a:sym typeface="Open Sans SemiBold"/>
              </a:rPr>
              <a:t>você</a:t>
            </a:r>
            <a:r>
              <a:rPr lang="en-US" dirty="0">
                <a:latin typeface="Open Sans SemiBold"/>
                <a:ea typeface="Open Sans SemiBold"/>
                <a:cs typeface="Open Sans SemiBold"/>
                <a:sym typeface="Open Sans SemiBold"/>
              </a:rPr>
              <a:t> </a:t>
            </a:r>
            <a:r>
              <a:rPr lang="en-US" dirty="0" err="1">
                <a:latin typeface="Open Sans SemiBold"/>
                <a:ea typeface="Open Sans SemiBold"/>
                <a:cs typeface="Open Sans SemiBold"/>
                <a:sym typeface="Open Sans SemiBold"/>
              </a:rPr>
              <a:t>poderá</a:t>
            </a:r>
            <a:r>
              <a:rPr lang="en-US" dirty="0">
                <a:latin typeface="Open Sans SemiBold"/>
                <a:ea typeface="Open Sans SemiBold"/>
                <a:cs typeface="Open Sans SemiBold"/>
                <a:sym typeface="Open Sans SemiBold"/>
              </a:rPr>
              <a:t>:</a:t>
            </a:r>
            <a:endParaRPr dirty="0"/>
          </a:p>
        </p:txBody>
      </p:sp>
    </p:spTree>
  </p:cSld>
  <p:clrMapOvr>
    <a:masterClrMapping/>
  </p:clrMapOvr>
  <p:transition spd="slow">
    <p:push/>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294"/>
        <p:cNvGrpSpPr/>
        <p:nvPr/>
      </p:nvGrpSpPr>
      <p:grpSpPr>
        <a:xfrm>
          <a:off x="0" y="0"/>
          <a:ext cx="0" cy="0"/>
          <a:chOff x="0" y="0"/>
          <a:chExt cx="0" cy="0"/>
        </a:xfrm>
      </p:grpSpPr>
      <p:sp>
        <p:nvSpPr>
          <p:cNvPr id="295" name="Google Shape;295;p20"/>
          <p:cNvSpPr txBox="1">
            <a:spLocks noGrp="1"/>
          </p:cNvSpPr>
          <p:nvPr>
            <p:ph type="title"/>
          </p:nvPr>
        </p:nvSpPr>
        <p:spPr>
          <a:xfrm>
            <a:off x="663880" y="681037"/>
            <a:ext cx="9601910" cy="1325563"/>
          </a:xfrm>
          <a:prstGeom prst="rect">
            <a:avLst/>
          </a:prstGeom>
          <a:noFill/>
          <a:ln>
            <a:noFill/>
          </a:ln>
        </p:spPr>
        <p:txBody>
          <a:bodyPr spcFirstLastPara="1" wrap="square" lIns="91425" tIns="45700" rIns="91425" bIns="45700" anchor="b" anchorCtr="0">
            <a:normAutofit/>
          </a:bodyPr>
          <a:lstStyle/>
          <a:p>
            <a:pPr marL="0" lvl="0" indent="0" algn="l" rtl="0">
              <a:lnSpc>
                <a:spcPct val="90000"/>
              </a:lnSpc>
              <a:spcBef>
                <a:spcPts val="0"/>
              </a:spcBef>
              <a:spcAft>
                <a:spcPts val="0"/>
              </a:spcAft>
              <a:buClr>
                <a:schemeClr val="dk1"/>
              </a:buClr>
              <a:buSzPts val="4400"/>
              <a:buFont typeface="Open Sans"/>
              <a:buNone/>
            </a:pPr>
            <a:r>
              <a:rPr lang="en-US" dirty="0"/>
              <a:t>Aula 7.3 </a:t>
            </a:r>
            <a:r>
              <a:rPr lang="en-US" dirty="0" err="1"/>
              <a:t>Referências</a:t>
            </a:r>
            <a:endParaRPr dirty="0"/>
          </a:p>
        </p:txBody>
      </p:sp>
      <p:sp>
        <p:nvSpPr>
          <p:cNvPr id="296" name="Google Shape;296;p20"/>
          <p:cNvSpPr txBox="1">
            <a:spLocks noGrp="1"/>
          </p:cNvSpPr>
          <p:nvPr>
            <p:ph type="sldNum" idx="12"/>
          </p:nvPr>
        </p:nvSpPr>
        <p:spPr>
          <a:xfrm>
            <a:off x="11738529" y="6457571"/>
            <a:ext cx="453471" cy="365125"/>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None/>
            </a:pPr>
            <a:fld id="{00000000-1234-1234-1234-123412341234}" type="slidenum">
              <a:rPr lang="en-US"/>
              <a:t>20</a:t>
            </a:fld>
            <a:endParaRPr/>
          </a:p>
        </p:txBody>
      </p:sp>
      <p:sp>
        <p:nvSpPr>
          <p:cNvPr id="297" name="Google Shape;297;p20"/>
          <p:cNvSpPr txBox="1">
            <a:spLocks noGrp="1"/>
          </p:cNvSpPr>
          <p:nvPr>
            <p:ph type="body" idx="1"/>
          </p:nvPr>
        </p:nvSpPr>
        <p:spPr>
          <a:xfrm>
            <a:off x="661156" y="2103470"/>
            <a:ext cx="5893583" cy="4006915"/>
          </a:xfrm>
          <a:prstGeom prst="rect">
            <a:avLst/>
          </a:prstGeom>
          <a:noFill/>
          <a:ln>
            <a:noFill/>
          </a:ln>
        </p:spPr>
        <p:txBody>
          <a:bodyPr spcFirstLastPara="1" wrap="square" lIns="91425" tIns="45700" rIns="91425" bIns="45700" anchor="t" anchorCtr="0">
            <a:normAutofit/>
          </a:bodyPr>
          <a:lstStyle/>
          <a:p>
            <a:pPr marL="342900" lvl="0" indent="-342900" algn="l" rtl="0">
              <a:lnSpc>
                <a:spcPct val="100000"/>
              </a:lnSpc>
              <a:spcBef>
                <a:spcPts val="0"/>
              </a:spcBef>
              <a:spcAft>
                <a:spcPts val="0"/>
              </a:spcAft>
              <a:buClr>
                <a:schemeClr val="dk1"/>
              </a:buClr>
              <a:buSzPts val="1600"/>
              <a:buFont typeface="Calibri"/>
              <a:buAutoNum type="arabicPeriod"/>
            </a:pPr>
            <a:r>
              <a:rPr lang="en-US"/>
              <a:t>Steduto, P.; Hsiao, T.C.; Fereres, E.; Raes, D. </a:t>
            </a:r>
            <a:r>
              <a:rPr lang="en-US" i="1" u="sng">
                <a:solidFill>
                  <a:schemeClr val="hlink"/>
                </a:solidFill>
                <a:hlinkClick r:id="rId3"/>
              </a:rPr>
              <a:t>Crop Yield Response to Water</a:t>
            </a:r>
            <a:r>
              <a:rPr lang="en-US"/>
              <a:t>; FAO: Roma, Itália, 2012.</a:t>
            </a:r>
            <a:endParaRPr/>
          </a:p>
          <a:p>
            <a:pPr marL="342900" lvl="0" indent="-342900" algn="l" rtl="0">
              <a:lnSpc>
                <a:spcPct val="100000"/>
              </a:lnSpc>
              <a:spcBef>
                <a:spcPts val="1000"/>
              </a:spcBef>
              <a:spcAft>
                <a:spcPts val="0"/>
              </a:spcAft>
              <a:buClr>
                <a:schemeClr val="dk1"/>
              </a:buClr>
              <a:buSzPts val="1600"/>
              <a:buFont typeface="Calibri"/>
              <a:buAutoNum type="arabicPeriod"/>
            </a:pPr>
            <a:r>
              <a:rPr lang="en-US"/>
              <a:t>Allen R.G.; Pereira, L.S.; Raes, D.; Smith, M; FAO </a:t>
            </a:r>
            <a:r>
              <a:rPr lang="en-US" u="sng">
                <a:solidFill>
                  <a:schemeClr val="hlink"/>
                </a:solidFill>
                <a:hlinkClick r:id="rId4"/>
              </a:rPr>
              <a:t>Irrigation and Drainage Paper </a:t>
            </a:r>
            <a:r>
              <a:rPr lang="en-US"/>
              <a:t>No. 56 Crop Evapotranspiration 1977.</a:t>
            </a:r>
            <a:endParaRPr/>
          </a:p>
          <a:p>
            <a:pPr marL="342900" lvl="0" indent="-241300" algn="l" rtl="0">
              <a:lnSpc>
                <a:spcPct val="100000"/>
              </a:lnSpc>
              <a:spcBef>
                <a:spcPts val="1000"/>
              </a:spcBef>
              <a:spcAft>
                <a:spcPts val="0"/>
              </a:spcAft>
              <a:buClr>
                <a:schemeClr val="dk1"/>
              </a:buClr>
              <a:buSzPts val="1600"/>
              <a:buFont typeface="Calibri"/>
              <a:buNone/>
            </a:pPr>
            <a:endParaRPr/>
          </a:p>
        </p:txBody>
      </p:sp>
    </p:spTree>
  </p:cSld>
  <p:clrMapOvr>
    <a:masterClrMapping/>
  </p:clrMapOvr>
  <p:transition spd="slow">
    <p:push/>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302"/>
        <p:cNvGrpSpPr/>
        <p:nvPr/>
      </p:nvGrpSpPr>
      <p:grpSpPr>
        <a:xfrm>
          <a:off x="0" y="0"/>
          <a:ext cx="0" cy="0"/>
          <a:chOff x="0" y="0"/>
          <a:chExt cx="0" cy="0"/>
        </a:xfrm>
      </p:grpSpPr>
      <p:sp>
        <p:nvSpPr>
          <p:cNvPr id="303" name="Google Shape;303;p21"/>
          <p:cNvSpPr txBox="1">
            <a:spLocks noGrp="1"/>
          </p:cNvSpPr>
          <p:nvPr>
            <p:ph type="title"/>
          </p:nvPr>
        </p:nvSpPr>
        <p:spPr>
          <a:xfrm>
            <a:off x="640485" y="729122"/>
            <a:ext cx="6388388" cy="1325563"/>
          </a:xfrm>
          <a:prstGeom prst="rect">
            <a:avLst/>
          </a:prstGeom>
          <a:noFill/>
          <a:ln>
            <a:noFill/>
          </a:ln>
        </p:spPr>
        <p:txBody>
          <a:bodyPr spcFirstLastPara="1" wrap="square" lIns="91425" tIns="45700" rIns="91425" bIns="45700" anchor="b" anchorCtr="0">
            <a:normAutofit fontScale="90000"/>
          </a:bodyPr>
          <a:lstStyle/>
          <a:p>
            <a:pPr marL="0" lvl="0" indent="0" algn="l" rtl="0">
              <a:lnSpc>
                <a:spcPct val="90000"/>
              </a:lnSpc>
              <a:spcBef>
                <a:spcPts val="0"/>
              </a:spcBef>
              <a:spcAft>
                <a:spcPts val="0"/>
              </a:spcAft>
              <a:buClr>
                <a:schemeClr val="dk1"/>
              </a:buClr>
              <a:buSzPts val="4400"/>
              <a:buFont typeface="Open Sans"/>
              <a:buNone/>
            </a:pPr>
            <a:r>
              <a:rPr lang="en-US">
                <a:latin typeface="Open Sans"/>
                <a:ea typeface="Open Sans"/>
                <a:cs typeface="Open Sans"/>
                <a:sym typeface="Open Sans"/>
              </a:rPr>
              <a:t>7.4 Escoamento e recarga de água subterrânea</a:t>
            </a:r>
            <a:endParaRPr/>
          </a:p>
        </p:txBody>
      </p:sp>
      <p:sp>
        <p:nvSpPr>
          <p:cNvPr id="304" name="Google Shape;304;p21"/>
          <p:cNvSpPr txBox="1">
            <a:spLocks noGrp="1"/>
          </p:cNvSpPr>
          <p:nvPr>
            <p:ph type="sldNum" idx="12"/>
          </p:nvPr>
        </p:nvSpPr>
        <p:spPr>
          <a:xfrm>
            <a:off x="11738529" y="6457571"/>
            <a:ext cx="453471" cy="365125"/>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None/>
            </a:pPr>
            <a:fld id="{00000000-1234-1234-1234-123412341234}" type="slidenum">
              <a:rPr lang="en-US"/>
              <a:t>21</a:t>
            </a:fld>
            <a:endParaRPr/>
          </a:p>
        </p:txBody>
      </p:sp>
      <p:sp>
        <p:nvSpPr>
          <p:cNvPr id="305" name="Google Shape;305;p21"/>
          <p:cNvSpPr txBox="1"/>
          <p:nvPr/>
        </p:nvSpPr>
        <p:spPr>
          <a:xfrm>
            <a:off x="7547649" y="5195376"/>
            <a:ext cx="3883003" cy="438933"/>
          </a:xfrm>
          <a:prstGeom prst="rect">
            <a:avLst/>
          </a:prstGeom>
          <a:noFill/>
          <a:ln>
            <a:noFill/>
          </a:ln>
        </p:spPr>
        <p:txBody>
          <a:bodyPr spcFirstLastPara="1" wrap="square" lIns="91425" tIns="45700" rIns="91425" bIns="45700" anchor="b" anchorCtr="0">
            <a:noAutofit/>
          </a:bodyPr>
          <a:lstStyle/>
          <a:p>
            <a:pPr marL="0" marR="0" lvl="0" indent="0" algn="l" rtl="0">
              <a:lnSpc>
                <a:spcPct val="100000"/>
              </a:lnSpc>
              <a:spcBef>
                <a:spcPts val="0"/>
              </a:spcBef>
              <a:spcAft>
                <a:spcPts val="0"/>
              </a:spcAft>
              <a:buClr>
                <a:schemeClr val="dk1"/>
              </a:buClr>
              <a:buSzPts val="1000"/>
              <a:buFont typeface="Open Sans"/>
              <a:buNone/>
            </a:pPr>
            <a:r>
              <a:rPr lang="en-US" sz="1000" b="0" i="0">
                <a:solidFill>
                  <a:schemeClr val="dk1"/>
                </a:solidFill>
                <a:latin typeface="Open Sans"/>
                <a:ea typeface="Open Sans"/>
                <a:cs typeface="Open Sans"/>
                <a:sym typeface="Open Sans"/>
              </a:rPr>
              <a:t>Fonte da foto:  </a:t>
            </a:r>
            <a:r>
              <a:rPr lang="en-US" sz="1000" b="0" i="0" u="sng">
                <a:solidFill>
                  <a:schemeClr val="dk1"/>
                </a:solidFill>
                <a:latin typeface="Open Sans"/>
                <a:ea typeface="Open Sans"/>
                <a:cs typeface="Open Sans"/>
                <a:sym typeface="Open Sans"/>
                <a:hlinkClick r:id="rId3">
                  <a:extLst>
                    <a:ext uri="{A12FA001-AC4F-418D-AE19-62706E023703}">
                      <ahyp:hlinkClr xmlns:ahyp="http://schemas.microsoft.com/office/drawing/2018/hyperlinkcolor" val="tx"/>
                    </a:ext>
                  </a:extLst>
                </a:hlinkClick>
              </a:rPr>
              <a:t>"Loch Skeen Runoff" </a:t>
            </a:r>
            <a:r>
              <a:rPr lang="en-US" sz="1000" b="0" i="0">
                <a:solidFill>
                  <a:schemeClr val="dk1"/>
                </a:solidFill>
                <a:latin typeface="Open Sans"/>
                <a:ea typeface="Open Sans"/>
                <a:cs typeface="Open Sans"/>
                <a:sym typeface="Open Sans"/>
              </a:rPr>
              <a:t>por </a:t>
            </a:r>
            <a:r>
              <a:rPr lang="en-US" sz="1000" b="0" i="0" u="sng">
                <a:solidFill>
                  <a:schemeClr val="dk1"/>
                </a:solidFill>
                <a:latin typeface="Open Sans"/>
                <a:ea typeface="Open Sans"/>
                <a:cs typeface="Open Sans"/>
                <a:sym typeface="Open Sans"/>
                <a:hlinkClick r:id="rId4">
                  <a:extLst>
                    <a:ext uri="{A12FA001-AC4F-418D-AE19-62706E023703}">
                      <ahyp:hlinkClr xmlns:ahyp="http://schemas.microsoft.com/office/drawing/2018/hyperlinkcolor" val="tx"/>
                    </a:ext>
                  </a:extLst>
                </a:hlinkClick>
              </a:rPr>
              <a:t>daedmike </a:t>
            </a:r>
            <a:r>
              <a:rPr lang="en-US" sz="1000" b="0" i="0">
                <a:solidFill>
                  <a:schemeClr val="dk1"/>
                </a:solidFill>
                <a:latin typeface="Open Sans"/>
                <a:ea typeface="Open Sans"/>
                <a:cs typeface="Open Sans"/>
                <a:sym typeface="Open Sans"/>
              </a:rPr>
              <a:t>está licenciado sob </a:t>
            </a:r>
            <a:r>
              <a:rPr lang="en-US" sz="1000" b="0" i="0" u="sng">
                <a:solidFill>
                  <a:schemeClr val="dk1"/>
                </a:solidFill>
                <a:latin typeface="Open Sans"/>
                <a:ea typeface="Open Sans"/>
                <a:cs typeface="Open Sans"/>
                <a:sym typeface="Open Sans"/>
                <a:hlinkClick r:id="rId5">
                  <a:extLst>
                    <a:ext uri="{A12FA001-AC4F-418D-AE19-62706E023703}">
                      <ahyp:hlinkClr xmlns:ahyp="http://schemas.microsoft.com/office/drawing/2018/hyperlinkcolor" val="tx"/>
                    </a:ext>
                  </a:extLst>
                </a:hlinkClick>
              </a:rPr>
              <a:t>CC BY-NC-SA 2.0</a:t>
            </a:r>
            <a:endParaRPr sz="1000" b="0" i="0">
              <a:solidFill>
                <a:schemeClr val="dk1"/>
              </a:solidFill>
              <a:latin typeface="Open Sans"/>
              <a:ea typeface="Open Sans"/>
              <a:cs typeface="Open Sans"/>
              <a:sym typeface="Open Sans"/>
            </a:endParaRPr>
          </a:p>
        </p:txBody>
      </p:sp>
      <p:sp>
        <p:nvSpPr>
          <p:cNvPr id="306" name="Google Shape;306;p21"/>
          <p:cNvSpPr txBox="1">
            <a:spLocks noGrp="1"/>
          </p:cNvSpPr>
          <p:nvPr>
            <p:ph type="body" idx="6"/>
          </p:nvPr>
        </p:nvSpPr>
        <p:spPr>
          <a:xfrm>
            <a:off x="686667" y="2026720"/>
            <a:ext cx="7159625" cy="472256"/>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Clr>
                <a:srgbClr val="9CC2E5"/>
              </a:buClr>
              <a:buSzPts val="2000"/>
              <a:buFont typeface="Open Sans SemiBold"/>
              <a:buNone/>
            </a:pPr>
            <a:r>
              <a:rPr lang="en-US" dirty="0"/>
              <a:t>O que </a:t>
            </a:r>
            <a:r>
              <a:rPr lang="en-US" dirty="0" err="1"/>
              <a:t>é</a:t>
            </a:r>
            <a:r>
              <a:rPr lang="en-US" dirty="0"/>
              <a:t> </a:t>
            </a:r>
            <a:r>
              <a:rPr lang="en-US" dirty="0" err="1"/>
              <a:t>Escoamento</a:t>
            </a:r>
            <a:r>
              <a:rPr lang="en-US" dirty="0"/>
              <a:t> Superficial (Runoff) ?</a:t>
            </a:r>
            <a:endParaRPr dirty="0"/>
          </a:p>
        </p:txBody>
      </p:sp>
      <p:sp>
        <p:nvSpPr>
          <p:cNvPr id="307" name="Google Shape;307;p21"/>
          <p:cNvSpPr/>
          <p:nvPr/>
        </p:nvSpPr>
        <p:spPr>
          <a:xfrm>
            <a:off x="663577" y="2549022"/>
            <a:ext cx="6388388" cy="3908762"/>
          </a:xfrm>
          <a:prstGeom prst="rect">
            <a:avLst/>
          </a:prstGeom>
          <a:noFill/>
          <a:ln>
            <a:noFill/>
          </a:ln>
        </p:spPr>
        <p:txBody>
          <a:bodyPr spcFirstLastPara="1" wrap="square" lIns="91425" tIns="45700" rIns="91425" bIns="45700" anchor="t" anchorCtr="0">
            <a:spAutoFit/>
          </a:bodyPr>
          <a:lstStyle/>
          <a:p>
            <a:pPr marL="285750" marR="0" lvl="0" indent="-285750" algn="l" rtl="0">
              <a:spcBef>
                <a:spcPts val="0"/>
              </a:spcBef>
              <a:spcAft>
                <a:spcPts val="0"/>
              </a:spcAft>
              <a:buClr>
                <a:schemeClr val="dk1"/>
              </a:buClr>
              <a:buSzPts val="2000"/>
              <a:buFont typeface="Arial"/>
              <a:buChar char="•"/>
            </a:pPr>
            <a:r>
              <a:rPr lang="en-US" sz="2000" b="1">
                <a:solidFill>
                  <a:schemeClr val="dk1"/>
                </a:solidFill>
                <a:latin typeface="Open Sans"/>
                <a:ea typeface="Open Sans"/>
                <a:cs typeface="Open Sans"/>
                <a:sym typeface="Open Sans"/>
              </a:rPr>
              <a:t>O escoamento </a:t>
            </a:r>
            <a:r>
              <a:rPr lang="en-US" sz="2000">
                <a:solidFill>
                  <a:schemeClr val="dk1"/>
                </a:solidFill>
                <a:latin typeface="Open Sans"/>
                <a:ea typeface="Open Sans"/>
                <a:cs typeface="Open Sans"/>
                <a:sym typeface="Open Sans"/>
              </a:rPr>
              <a:t>superficial é a parte da precipitação que chega aos canais dos córregos, lagos ou oceanos como fluxo de superfície. </a:t>
            </a:r>
            <a:endParaRPr/>
          </a:p>
          <a:p>
            <a:pPr marL="285750" marR="0" lvl="0" indent="-285750" algn="l" rtl="0">
              <a:spcBef>
                <a:spcPts val="1800"/>
              </a:spcBef>
              <a:spcAft>
                <a:spcPts val="0"/>
              </a:spcAft>
              <a:buClr>
                <a:srgbClr val="333333"/>
              </a:buClr>
              <a:buSzPts val="2000"/>
              <a:buFont typeface="Arial"/>
              <a:buChar char="•"/>
            </a:pPr>
            <a:r>
              <a:rPr lang="en-US" sz="2000" b="1">
                <a:solidFill>
                  <a:srgbClr val="333333"/>
                </a:solidFill>
                <a:latin typeface="Open Sans"/>
                <a:ea typeface="Open Sans"/>
                <a:cs typeface="Open Sans"/>
                <a:sym typeface="Open Sans"/>
              </a:rPr>
              <a:t>Fatores meteorológicos que afetam o escoamento</a:t>
            </a:r>
            <a:endParaRPr sz="2000">
              <a:solidFill>
                <a:srgbClr val="333333"/>
              </a:solidFill>
              <a:latin typeface="Open Sans"/>
              <a:ea typeface="Open Sans"/>
              <a:cs typeface="Open Sans"/>
              <a:sym typeface="Open Sans"/>
            </a:endParaRPr>
          </a:p>
          <a:p>
            <a:pPr marL="457200" marR="0" lvl="1" indent="-127000" algn="l" rtl="0">
              <a:spcBef>
                <a:spcPts val="0"/>
              </a:spcBef>
              <a:spcAft>
                <a:spcPts val="0"/>
              </a:spcAft>
              <a:buClr>
                <a:srgbClr val="333333"/>
              </a:buClr>
              <a:buSzPts val="2000"/>
              <a:buFont typeface="Arial"/>
              <a:buChar char="•"/>
            </a:pPr>
            <a:r>
              <a:rPr lang="en-US" sz="2000" b="0" i="0" u="none" strike="noStrike" cap="none">
                <a:solidFill>
                  <a:srgbClr val="333333"/>
                </a:solidFill>
                <a:latin typeface="Open Sans"/>
                <a:ea typeface="Open Sans"/>
                <a:cs typeface="Open Sans"/>
                <a:sym typeface="Open Sans"/>
              </a:rPr>
              <a:t>Tipo de precipitação (chuva, neve, granizo, etc.)</a:t>
            </a:r>
            <a:endParaRPr/>
          </a:p>
          <a:p>
            <a:pPr marL="457200" marR="0" lvl="1" indent="-127000" algn="l" rtl="0">
              <a:spcBef>
                <a:spcPts val="0"/>
              </a:spcBef>
              <a:spcAft>
                <a:spcPts val="0"/>
              </a:spcAft>
              <a:buClr>
                <a:srgbClr val="333333"/>
              </a:buClr>
              <a:buSzPts val="2000"/>
              <a:buFont typeface="Arial"/>
              <a:buChar char="•"/>
            </a:pPr>
            <a:r>
              <a:rPr lang="en-US" sz="2000" b="0" i="0" u="none" strike="noStrike" cap="none">
                <a:solidFill>
                  <a:srgbClr val="333333"/>
                </a:solidFill>
                <a:latin typeface="Open Sans"/>
                <a:ea typeface="Open Sans"/>
                <a:cs typeface="Open Sans"/>
                <a:sym typeface="Open Sans"/>
              </a:rPr>
              <a:t>Intensidade da chuva</a:t>
            </a:r>
            <a:endParaRPr/>
          </a:p>
          <a:p>
            <a:pPr marL="457200" marR="0" lvl="1" indent="-127000" algn="l" rtl="0">
              <a:spcBef>
                <a:spcPts val="0"/>
              </a:spcBef>
              <a:spcAft>
                <a:spcPts val="0"/>
              </a:spcAft>
              <a:buClr>
                <a:srgbClr val="333333"/>
              </a:buClr>
              <a:buSzPts val="2000"/>
              <a:buFont typeface="Arial"/>
              <a:buChar char="•"/>
            </a:pPr>
            <a:r>
              <a:rPr lang="en-US" sz="2000" b="0" i="0" u="none" strike="noStrike" cap="none">
                <a:solidFill>
                  <a:srgbClr val="333333"/>
                </a:solidFill>
                <a:latin typeface="Open Sans"/>
                <a:ea typeface="Open Sans"/>
                <a:cs typeface="Open Sans"/>
                <a:sym typeface="Open Sans"/>
              </a:rPr>
              <a:t>Quantidade de chuva</a:t>
            </a:r>
            <a:endParaRPr/>
          </a:p>
          <a:p>
            <a:pPr marL="457200" marR="0" lvl="1" indent="-127000" algn="l" rtl="0">
              <a:spcBef>
                <a:spcPts val="0"/>
              </a:spcBef>
              <a:spcAft>
                <a:spcPts val="0"/>
              </a:spcAft>
              <a:buClr>
                <a:srgbClr val="333333"/>
              </a:buClr>
              <a:buSzPts val="2000"/>
              <a:buFont typeface="Arial"/>
              <a:buChar char="•"/>
            </a:pPr>
            <a:r>
              <a:rPr lang="en-US" sz="2000" b="0" i="0" u="none" strike="noStrike" cap="none">
                <a:solidFill>
                  <a:srgbClr val="333333"/>
                </a:solidFill>
                <a:latin typeface="Open Sans"/>
                <a:ea typeface="Open Sans"/>
                <a:cs typeface="Open Sans"/>
                <a:sym typeface="Open Sans"/>
              </a:rPr>
              <a:t>Duração da chuva</a:t>
            </a:r>
            <a:endParaRPr/>
          </a:p>
          <a:p>
            <a:pPr marL="457200" marR="0" lvl="1" indent="-127000" algn="l" rtl="0">
              <a:spcBef>
                <a:spcPts val="0"/>
              </a:spcBef>
              <a:spcAft>
                <a:spcPts val="0"/>
              </a:spcAft>
              <a:buClr>
                <a:srgbClr val="333333"/>
              </a:buClr>
              <a:buSzPts val="2000"/>
              <a:buFont typeface="Arial"/>
              <a:buChar char="•"/>
            </a:pPr>
            <a:r>
              <a:rPr lang="en-US" sz="2000" b="0" i="0" u="none" strike="noStrike" cap="none">
                <a:solidFill>
                  <a:srgbClr val="333333"/>
                </a:solidFill>
                <a:latin typeface="Open Sans"/>
                <a:ea typeface="Open Sans"/>
                <a:cs typeface="Open Sans"/>
                <a:sym typeface="Open Sans"/>
              </a:rPr>
              <a:t>Distribuição das chuvas nas bacias hidrográficas</a:t>
            </a:r>
            <a:endParaRPr/>
          </a:p>
          <a:p>
            <a:pPr marL="0" marR="0" lvl="0" indent="0" algn="l" rtl="0">
              <a:spcBef>
                <a:spcPts val="0"/>
              </a:spcBef>
              <a:spcAft>
                <a:spcPts val="0"/>
              </a:spcAft>
              <a:buNone/>
            </a:pPr>
            <a:endParaRPr sz="1800">
              <a:solidFill>
                <a:schemeClr val="dk1"/>
              </a:solidFill>
              <a:latin typeface="Open Sans"/>
              <a:ea typeface="Open Sans"/>
              <a:cs typeface="Open Sans"/>
              <a:sym typeface="Open Sans"/>
            </a:endParaRPr>
          </a:p>
          <a:p>
            <a:pPr marL="0" marR="0" lvl="0" indent="0" algn="l" rtl="0">
              <a:spcBef>
                <a:spcPts val="1800"/>
              </a:spcBef>
              <a:spcAft>
                <a:spcPts val="0"/>
              </a:spcAft>
              <a:buNone/>
            </a:pPr>
            <a:endParaRPr sz="2000">
              <a:solidFill>
                <a:schemeClr val="dk1"/>
              </a:solidFill>
              <a:latin typeface="Open Sans"/>
              <a:ea typeface="Open Sans"/>
              <a:cs typeface="Open Sans"/>
              <a:sym typeface="Open Sans"/>
            </a:endParaRPr>
          </a:p>
        </p:txBody>
      </p:sp>
      <p:pic>
        <p:nvPicPr>
          <p:cNvPr id="308" name="Google Shape;308;p21"/>
          <p:cNvPicPr preferRelativeResize="0"/>
          <p:nvPr/>
        </p:nvPicPr>
        <p:blipFill rotWithShape="1">
          <a:blip r:embed="rId6">
            <a:alphaModFix/>
          </a:blip>
          <a:srcRect/>
          <a:stretch/>
        </p:blipFill>
        <p:spPr>
          <a:xfrm>
            <a:off x="7643031" y="2644402"/>
            <a:ext cx="3830782" cy="2536397"/>
          </a:xfrm>
          <a:prstGeom prst="rect">
            <a:avLst/>
          </a:prstGeom>
          <a:noFill/>
          <a:ln>
            <a:noFill/>
          </a:ln>
        </p:spPr>
      </p:pic>
    </p:spTree>
  </p:cSld>
  <p:clrMapOvr>
    <a:masterClrMapping/>
  </p:clrMapOvr>
  <p:transition spd="slow">
    <p:push/>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313"/>
        <p:cNvGrpSpPr/>
        <p:nvPr/>
      </p:nvGrpSpPr>
      <p:grpSpPr>
        <a:xfrm>
          <a:off x="0" y="0"/>
          <a:ext cx="0" cy="0"/>
          <a:chOff x="0" y="0"/>
          <a:chExt cx="0" cy="0"/>
        </a:xfrm>
      </p:grpSpPr>
      <p:sp>
        <p:nvSpPr>
          <p:cNvPr id="314" name="Google Shape;314;p22"/>
          <p:cNvSpPr txBox="1">
            <a:spLocks noGrp="1"/>
          </p:cNvSpPr>
          <p:nvPr>
            <p:ph type="sldNum" idx="12"/>
          </p:nvPr>
        </p:nvSpPr>
        <p:spPr>
          <a:xfrm>
            <a:off x="11738529" y="6457571"/>
            <a:ext cx="453471" cy="365125"/>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None/>
            </a:pPr>
            <a:fld id="{00000000-1234-1234-1234-123412341234}" type="slidenum">
              <a:rPr lang="en-US"/>
              <a:t>22</a:t>
            </a:fld>
            <a:endParaRPr/>
          </a:p>
        </p:txBody>
      </p:sp>
      <p:sp>
        <p:nvSpPr>
          <p:cNvPr id="315" name="Google Shape;315;p22"/>
          <p:cNvSpPr txBox="1"/>
          <p:nvPr/>
        </p:nvSpPr>
        <p:spPr>
          <a:xfrm>
            <a:off x="4644087" y="5656553"/>
            <a:ext cx="6755403" cy="446629"/>
          </a:xfrm>
          <a:prstGeom prst="rect">
            <a:avLst/>
          </a:prstGeom>
          <a:noFill/>
          <a:ln>
            <a:noFill/>
          </a:ln>
        </p:spPr>
        <p:txBody>
          <a:bodyPr spcFirstLastPara="1" wrap="square" lIns="91425" tIns="45700" rIns="91425" bIns="45700" anchor="b" anchorCtr="0">
            <a:noAutofit/>
          </a:bodyPr>
          <a:lstStyle/>
          <a:p>
            <a:pPr marL="0" marR="0" lvl="0" indent="0" algn="l" rtl="0">
              <a:lnSpc>
                <a:spcPct val="100000"/>
              </a:lnSpc>
              <a:spcBef>
                <a:spcPts val="0"/>
              </a:spcBef>
              <a:spcAft>
                <a:spcPts val="0"/>
              </a:spcAft>
              <a:buClr>
                <a:schemeClr val="dk1"/>
              </a:buClr>
              <a:buSzPts val="1000"/>
              <a:buFont typeface="Open Sans"/>
              <a:buNone/>
            </a:pPr>
            <a:r>
              <a:rPr lang="en-US" sz="1000" b="0" i="0">
                <a:solidFill>
                  <a:schemeClr val="dk1"/>
                </a:solidFill>
                <a:latin typeface="Open Sans"/>
                <a:ea typeface="Open Sans"/>
                <a:cs typeface="Open Sans"/>
                <a:sym typeface="Open Sans"/>
              </a:rPr>
              <a:t>Fonte da foto:  U.S. Environmental Protection Agency, </a:t>
            </a:r>
            <a:r>
              <a:rPr lang="en-US" sz="1000" b="0" i="0" u="sng">
                <a:solidFill>
                  <a:schemeClr val="dk1"/>
                </a:solidFill>
                <a:latin typeface="Open Sans"/>
                <a:ea typeface="Open Sans"/>
                <a:cs typeface="Open Sans"/>
                <a:sym typeface="Open Sans"/>
                <a:hlinkClick r:id="rId3">
                  <a:extLst>
                    <a:ext uri="{A12FA001-AC4F-418D-AE19-62706E023703}">
                      <ahyp:hlinkClr xmlns:ahyp="http://schemas.microsoft.com/office/drawing/2018/hyperlinkcolor" val="tx"/>
                    </a:ext>
                  </a:extLst>
                </a:hlinkClick>
              </a:rPr>
              <a:t>diagramas de cobertura natural e impermeável</a:t>
            </a:r>
            <a:r>
              <a:rPr lang="en-US" sz="1000" b="0" i="0">
                <a:solidFill>
                  <a:schemeClr val="dk1"/>
                </a:solidFill>
                <a:latin typeface="Open Sans"/>
                <a:ea typeface="Open Sans"/>
                <a:cs typeface="Open Sans"/>
                <a:sym typeface="Open Sans"/>
              </a:rPr>
              <a:t>, domínio público, via Wikimedia Commons</a:t>
            </a:r>
            <a:endParaRPr/>
          </a:p>
        </p:txBody>
      </p:sp>
      <p:sp>
        <p:nvSpPr>
          <p:cNvPr id="316" name="Google Shape;316;p22"/>
          <p:cNvSpPr txBox="1">
            <a:spLocks noGrp="1"/>
          </p:cNvSpPr>
          <p:nvPr>
            <p:ph type="body" idx="6"/>
          </p:nvPr>
        </p:nvSpPr>
        <p:spPr>
          <a:xfrm>
            <a:off x="686667" y="2026721"/>
            <a:ext cx="7159625" cy="472256"/>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Clr>
                <a:srgbClr val="9CC2E5"/>
              </a:buClr>
              <a:buSzPts val="2000"/>
              <a:buFont typeface="Open Sans SemiBold"/>
              <a:buNone/>
            </a:pPr>
            <a:r>
              <a:rPr lang="en-US" dirty="0"/>
              <a:t>O que </a:t>
            </a:r>
            <a:r>
              <a:rPr lang="en-US" dirty="0" err="1"/>
              <a:t>é</a:t>
            </a:r>
            <a:r>
              <a:rPr lang="en-US" dirty="0"/>
              <a:t> </a:t>
            </a:r>
            <a:r>
              <a:rPr lang="en-US" dirty="0" err="1"/>
              <a:t>Escoamento</a:t>
            </a:r>
            <a:r>
              <a:rPr lang="en-US" dirty="0"/>
              <a:t> Superficial (Runoff) ?</a:t>
            </a:r>
            <a:endParaRPr dirty="0"/>
          </a:p>
        </p:txBody>
      </p:sp>
      <p:sp>
        <p:nvSpPr>
          <p:cNvPr id="317" name="Google Shape;317;p22"/>
          <p:cNvSpPr/>
          <p:nvPr/>
        </p:nvSpPr>
        <p:spPr>
          <a:xfrm>
            <a:off x="663577" y="2550470"/>
            <a:ext cx="3693678" cy="367793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000" b="1">
                <a:solidFill>
                  <a:schemeClr val="dk1"/>
                </a:solidFill>
                <a:latin typeface="Open Sans"/>
                <a:ea typeface="Open Sans"/>
                <a:cs typeface="Open Sans"/>
                <a:sym typeface="Open Sans"/>
              </a:rPr>
              <a:t>Características físicas que afetam o escoamento</a:t>
            </a:r>
            <a:endParaRPr sz="2000">
              <a:solidFill>
                <a:schemeClr val="dk1"/>
              </a:solidFill>
              <a:latin typeface="Open Sans"/>
              <a:ea typeface="Open Sans"/>
              <a:cs typeface="Open Sans"/>
              <a:sym typeface="Open Sans"/>
            </a:endParaRPr>
          </a:p>
          <a:p>
            <a:pPr marL="342900" marR="0" lvl="0" indent="-342900" algn="l" rtl="0">
              <a:spcBef>
                <a:spcPts val="0"/>
              </a:spcBef>
              <a:spcAft>
                <a:spcPts val="0"/>
              </a:spcAft>
              <a:buClr>
                <a:schemeClr val="dk1"/>
              </a:buClr>
              <a:buSzPts val="2000"/>
              <a:buFont typeface="Arial"/>
              <a:buChar char="•"/>
            </a:pPr>
            <a:r>
              <a:rPr lang="en-US" sz="2000">
                <a:solidFill>
                  <a:schemeClr val="dk1"/>
                </a:solidFill>
                <a:latin typeface="Open Sans"/>
                <a:ea typeface="Open Sans"/>
                <a:cs typeface="Open Sans"/>
                <a:sym typeface="Open Sans"/>
              </a:rPr>
              <a:t>Cobertura da terra</a:t>
            </a:r>
            <a:endParaRPr/>
          </a:p>
          <a:p>
            <a:pPr marL="342900" marR="0" lvl="0" indent="-342900" algn="l" rtl="0">
              <a:spcBef>
                <a:spcPts val="0"/>
              </a:spcBef>
              <a:spcAft>
                <a:spcPts val="0"/>
              </a:spcAft>
              <a:buClr>
                <a:schemeClr val="dk1"/>
              </a:buClr>
              <a:buSzPts val="2000"/>
              <a:buFont typeface="Arial"/>
              <a:buChar char="•"/>
            </a:pPr>
            <a:r>
              <a:rPr lang="en-US" sz="2000">
                <a:solidFill>
                  <a:schemeClr val="dk1"/>
                </a:solidFill>
                <a:latin typeface="Open Sans"/>
                <a:ea typeface="Open Sans"/>
                <a:cs typeface="Open Sans"/>
                <a:sym typeface="Open Sans"/>
              </a:rPr>
              <a:t>Vegetação</a:t>
            </a:r>
            <a:endParaRPr/>
          </a:p>
          <a:p>
            <a:pPr marL="342900" marR="0" lvl="0" indent="-342900" algn="l" rtl="0">
              <a:spcBef>
                <a:spcPts val="0"/>
              </a:spcBef>
              <a:spcAft>
                <a:spcPts val="0"/>
              </a:spcAft>
              <a:buClr>
                <a:schemeClr val="dk1"/>
              </a:buClr>
              <a:buSzPts val="2000"/>
              <a:buFont typeface="Arial"/>
              <a:buChar char="•"/>
            </a:pPr>
            <a:r>
              <a:rPr lang="en-US" sz="2000">
                <a:solidFill>
                  <a:schemeClr val="dk1"/>
                </a:solidFill>
                <a:latin typeface="Open Sans"/>
                <a:ea typeface="Open Sans"/>
                <a:cs typeface="Open Sans"/>
                <a:sym typeface="Open Sans"/>
              </a:rPr>
              <a:t>Tipo de solo</a:t>
            </a:r>
            <a:endParaRPr/>
          </a:p>
          <a:p>
            <a:pPr marL="342900" marR="0" lvl="0" indent="-342900" algn="l" rtl="0">
              <a:spcBef>
                <a:spcPts val="0"/>
              </a:spcBef>
              <a:spcAft>
                <a:spcPts val="0"/>
              </a:spcAft>
              <a:buClr>
                <a:schemeClr val="dk1"/>
              </a:buClr>
              <a:buSzPts val="2000"/>
              <a:buFont typeface="Arial"/>
              <a:buChar char="•"/>
            </a:pPr>
            <a:r>
              <a:rPr lang="en-US" sz="2000">
                <a:solidFill>
                  <a:schemeClr val="dk1"/>
                </a:solidFill>
                <a:latin typeface="Open Sans"/>
                <a:ea typeface="Open Sans"/>
                <a:cs typeface="Open Sans"/>
                <a:sym typeface="Open Sans"/>
              </a:rPr>
              <a:t>Área de drenagem</a:t>
            </a:r>
            <a:endParaRPr/>
          </a:p>
          <a:p>
            <a:pPr marL="342900" marR="0" lvl="0" indent="-342900" algn="l" rtl="0">
              <a:spcBef>
                <a:spcPts val="0"/>
              </a:spcBef>
              <a:spcAft>
                <a:spcPts val="0"/>
              </a:spcAft>
              <a:buClr>
                <a:schemeClr val="dk1"/>
              </a:buClr>
              <a:buSzPts val="2000"/>
              <a:buFont typeface="Arial"/>
              <a:buChar char="•"/>
            </a:pPr>
            <a:r>
              <a:rPr lang="en-US" sz="2000">
                <a:solidFill>
                  <a:schemeClr val="dk1"/>
                </a:solidFill>
                <a:latin typeface="Open Sans"/>
                <a:ea typeface="Open Sans"/>
                <a:cs typeface="Open Sans"/>
                <a:sym typeface="Open Sans"/>
              </a:rPr>
              <a:t>Elevação</a:t>
            </a:r>
            <a:endParaRPr/>
          </a:p>
          <a:p>
            <a:pPr marL="342900" marR="0" lvl="0" indent="-342900" algn="l" rtl="0">
              <a:spcBef>
                <a:spcPts val="0"/>
              </a:spcBef>
              <a:spcAft>
                <a:spcPts val="0"/>
              </a:spcAft>
              <a:buClr>
                <a:schemeClr val="dk1"/>
              </a:buClr>
              <a:buSzPts val="2000"/>
              <a:buFont typeface="Arial"/>
              <a:buChar char="•"/>
            </a:pPr>
            <a:r>
              <a:rPr lang="en-US" sz="2000">
                <a:solidFill>
                  <a:schemeClr val="dk1"/>
                </a:solidFill>
                <a:latin typeface="Open Sans"/>
                <a:ea typeface="Open Sans"/>
                <a:cs typeface="Open Sans"/>
                <a:sym typeface="Open Sans"/>
              </a:rPr>
              <a:t>Inclinação</a:t>
            </a:r>
            <a:endParaRPr/>
          </a:p>
          <a:p>
            <a:pPr marL="342900" marR="0" lvl="0" indent="-342900" algn="l" rtl="0">
              <a:spcBef>
                <a:spcPts val="0"/>
              </a:spcBef>
              <a:spcAft>
                <a:spcPts val="0"/>
              </a:spcAft>
              <a:buClr>
                <a:schemeClr val="dk1"/>
              </a:buClr>
              <a:buSzPts val="2000"/>
              <a:buFont typeface="Arial"/>
              <a:buChar char="•"/>
            </a:pPr>
            <a:r>
              <a:rPr lang="en-US" sz="2000">
                <a:solidFill>
                  <a:schemeClr val="dk1"/>
                </a:solidFill>
                <a:latin typeface="Open Sans"/>
                <a:ea typeface="Open Sans"/>
                <a:cs typeface="Open Sans"/>
                <a:sym typeface="Open Sans"/>
              </a:rPr>
              <a:t>Topografia</a:t>
            </a:r>
            <a:endParaRPr/>
          </a:p>
          <a:p>
            <a:pPr marL="0" marR="0" lvl="0" indent="0" algn="l" rtl="0">
              <a:spcBef>
                <a:spcPts val="0"/>
              </a:spcBef>
              <a:spcAft>
                <a:spcPts val="0"/>
              </a:spcAft>
              <a:buNone/>
            </a:pPr>
            <a:endParaRPr sz="1800">
              <a:solidFill>
                <a:schemeClr val="dk1"/>
              </a:solidFill>
              <a:latin typeface="Open Sans"/>
              <a:ea typeface="Open Sans"/>
              <a:cs typeface="Open Sans"/>
              <a:sym typeface="Open Sans"/>
            </a:endParaRPr>
          </a:p>
          <a:p>
            <a:pPr marL="0" marR="0" lvl="0" indent="0" algn="l" rtl="0">
              <a:spcBef>
                <a:spcPts val="1800"/>
              </a:spcBef>
              <a:spcAft>
                <a:spcPts val="0"/>
              </a:spcAft>
              <a:buNone/>
            </a:pPr>
            <a:endParaRPr sz="2000">
              <a:solidFill>
                <a:schemeClr val="dk1"/>
              </a:solidFill>
              <a:latin typeface="Open Sans"/>
              <a:ea typeface="Open Sans"/>
              <a:cs typeface="Open Sans"/>
              <a:sym typeface="Open Sans"/>
            </a:endParaRPr>
          </a:p>
        </p:txBody>
      </p:sp>
      <p:pic>
        <p:nvPicPr>
          <p:cNvPr id="318" name="Google Shape;318;p22"/>
          <p:cNvPicPr preferRelativeResize="0"/>
          <p:nvPr/>
        </p:nvPicPr>
        <p:blipFill rotWithShape="1">
          <a:blip r:embed="rId4">
            <a:alphaModFix/>
          </a:blip>
          <a:srcRect t="10754"/>
          <a:stretch/>
        </p:blipFill>
        <p:spPr>
          <a:xfrm>
            <a:off x="4678133" y="2778520"/>
            <a:ext cx="6759841" cy="2905583"/>
          </a:xfrm>
          <a:prstGeom prst="rect">
            <a:avLst/>
          </a:prstGeom>
          <a:noFill/>
          <a:ln>
            <a:noFill/>
          </a:ln>
        </p:spPr>
      </p:pic>
      <p:sp>
        <p:nvSpPr>
          <p:cNvPr id="319" name="Google Shape;319;p22"/>
          <p:cNvSpPr/>
          <p:nvPr/>
        </p:nvSpPr>
        <p:spPr>
          <a:xfrm>
            <a:off x="640485" y="729122"/>
            <a:ext cx="6374269" cy="1325563"/>
          </a:xfrm>
          <a:prstGeom prst="rect">
            <a:avLst/>
          </a:prstGeom>
          <a:noFill/>
          <a:ln>
            <a:noFill/>
          </a:ln>
        </p:spPr>
        <p:txBody>
          <a:bodyPr spcFirstLastPara="1" wrap="square" lIns="91425" tIns="45700" rIns="91425" bIns="45700" anchor="b" anchorCtr="0">
            <a:normAutofit fontScale="85000" lnSpcReduction="10000"/>
          </a:bodyPr>
          <a:lstStyle/>
          <a:p>
            <a:pPr marL="0" marR="0" lvl="0" indent="0" algn="l" rtl="0">
              <a:lnSpc>
                <a:spcPct val="90000"/>
              </a:lnSpc>
              <a:spcBef>
                <a:spcPts val="0"/>
              </a:spcBef>
              <a:spcAft>
                <a:spcPts val="0"/>
              </a:spcAft>
              <a:buClr>
                <a:schemeClr val="dk1"/>
              </a:buClr>
              <a:buSzPts val="4400"/>
              <a:buFont typeface="Open Sans"/>
              <a:buNone/>
            </a:pPr>
            <a:r>
              <a:rPr lang="en-US" sz="4400" b="0" i="0">
                <a:solidFill>
                  <a:schemeClr val="dk1"/>
                </a:solidFill>
                <a:latin typeface="Open Sans"/>
                <a:ea typeface="Open Sans"/>
                <a:cs typeface="Open Sans"/>
                <a:sym typeface="Open Sans"/>
              </a:rPr>
              <a:t>7.4 Escoamento e recarga de água subterrânea</a:t>
            </a:r>
            <a:endParaRPr/>
          </a:p>
        </p:txBody>
      </p:sp>
    </p:spTree>
  </p:cSld>
  <p:clrMapOvr>
    <a:masterClrMapping/>
  </p:clrMapOvr>
  <p:transition spd="slow">
    <p:push/>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324"/>
        <p:cNvGrpSpPr/>
        <p:nvPr/>
      </p:nvGrpSpPr>
      <p:grpSpPr>
        <a:xfrm>
          <a:off x="0" y="0"/>
          <a:ext cx="0" cy="0"/>
          <a:chOff x="0" y="0"/>
          <a:chExt cx="0" cy="0"/>
        </a:xfrm>
      </p:grpSpPr>
      <p:sp>
        <p:nvSpPr>
          <p:cNvPr id="325" name="Google Shape;325;p23"/>
          <p:cNvSpPr txBox="1">
            <a:spLocks noGrp="1"/>
          </p:cNvSpPr>
          <p:nvPr>
            <p:ph type="sldNum" idx="12"/>
          </p:nvPr>
        </p:nvSpPr>
        <p:spPr>
          <a:xfrm>
            <a:off x="11738529" y="6457571"/>
            <a:ext cx="453471" cy="365125"/>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None/>
            </a:pPr>
            <a:fld id="{00000000-1234-1234-1234-123412341234}" type="slidenum">
              <a:rPr lang="en-US"/>
              <a:t>23</a:t>
            </a:fld>
            <a:endParaRPr/>
          </a:p>
        </p:txBody>
      </p:sp>
      <p:sp>
        <p:nvSpPr>
          <p:cNvPr id="326" name="Google Shape;326;p23"/>
          <p:cNvSpPr txBox="1"/>
          <p:nvPr/>
        </p:nvSpPr>
        <p:spPr>
          <a:xfrm>
            <a:off x="7212060" y="5742112"/>
            <a:ext cx="3496734" cy="431236"/>
          </a:xfrm>
          <a:prstGeom prst="rect">
            <a:avLst/>
          </a:prstGeom>
          <a:noFill/>
          <a:ln>
            <a:noFill/>
          </a:ln>
        </p:spPr>
        <p:txBody>
          <a:bodyPr spcFirstLastPara="1" wrap="square" lIns="91425" tIns="45700" rIns="91425" bIns="45700" anchor="b" anchorCtr="0">
            <a:noAutofit/>
          </a:bodyPr>
          <a:lstStyle/>
          <a:p>
            <a:pPr marL="0" marR="0" lvl="0" indent="0" algn="l" rtl="0">
              <a:lnSpc>
                <a:spcPct val="100000"/>
              </a:lnSpc>
              <a:spcBef>
                <a:spcPts val="0"/>
              </a:spcBef>
              <a:spcAft>
                <a:spcPts val="0"/>
              </a:spcAft>
              <a:buClr>
                <a:schemeClr val="dk1"/>
              </a:buClr>
              <a:buSzPts val="1000"/>
              <a:buFont typeface="Open Sans"/>
              <a:buNone/>
            </a:pPr>
            <a:r>
              <a:rPr lang="en-US" sz="1000" b="0" i="0">
                <a:solidFill>
                  <a:schemeClr val="dk1"/>
                </a:solidFill>
                <a:latin typeface="Open Sans"/>
                <a:ea typeface="Open Sans"/>
                <a:cs typeface="Open Sans"/>
                <a:sym typeface="Open Sans"/>
              </a:rPr>
              <a:t>Fonte da foto:  Shigeru23, </a:t>
            </a:r>
            <a:r>
              <a:rPr lang="en-US" sz="1000" b="0" i="0" u="sng">
                <a:solidFill>
                  <a:schemeClr val="dk1"/>
                </a:solidFill>
                <a:latin typeface="Open Sans"/>
                <a:ea typeface="Open Sans"/>
                <a:cs typeface="Open Sans"/>
                <a:sym typeface="Open Sans"/>
                <a:hlinkClick r:id="rId3">
                  <a:extLst>
                    <a:ext uri="{A12FA001-AC4F-418D-AE19-62706E023703}">
                      <ahyp:hlinkClr xmlns:ahyp="http://schemas.microsoft.com/office/drawing/2018/hyperlinkcolor" val="tx"/>
                    </a:ext>
                  </a:extLst>
                </a:hlinkClick>
              </a:rPr>
              <a:t>Groundwater </a:t>
            </a:r>
            <a:r>
              <a:rPr lang="en-US" sz="1000" b="0" i="0">
                <a:solidFill>
                  <a:schemeClr val="dk1"/>
                </a:solidFill>
                <a:latin typeface="Open Sans"/>
                <a:ea typeface="Open Sans"/>
                <a:cs typeface="Open Sans"/>
                <a:sym typeface="Open Sans"/>
              </a:rPr>
              <a:t>licenciado sob CC BY-SA 3.0 via Wikimedia Commons</a:t>
            </a:r>
            <a:endParaRPr/>
          </a:p>
        </p:txBody>
      </p:sp>
      <p:sp>
        <p:nvSpPr>
          <p:cNvPr id="327" name="Google Shape;327;p23"/>
          <p:cNvSpPr txBox="1">
            <a:spLocks noGrp="1"/>
          </p:cNvSpPr>
          <p:nvPr>
            <p:ph type="body" idx="6"/>
          </p:nvPr>
        </p:nvSpPr>
        <p:spPr>
          <a:xfrm>
            <a:off x="678970" y="2026720"/>
            <a:ext cx="7159625" cy="472256"/>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Clr>
                <a:srgbClr val="9CC2E5"/>
              </a:buClr>
              <a:buSzPts val="2000"/>
              <a:buFont typeface="Open Sans SemiBold"/>
              <a:buNone/>
            </a:pPr>
            <a:r>
              <a:rPr lang="en-US"/>
              <a:t>O que é água subterrânea?</a:t>
            </a:r>
            <a:endParaRPr/>
          </a:p>
        </p:txBody>
      </p:sp>
      <p:sp>
        <p:nvSpPr>
          <p:cNvPr id="328" name="Google Shape;328;p23"/>
          <p:cNvSpPr/>
          <p:nvPr/>
        </p:nvSpPr>
        <p:spPr>
          <a:xfrm>
            <a:off x="711298" y="2570382"/>
            <a:ext cx="5342208" cy="233910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a:solidFill>
                  <a:schemeClr val="dk1"/>
                </a:solidFill>
                <a:latin typeface="Open Sans"/>
                <a:ea typeface="Open Sans"/>
                <a:cs typeface="Open Sans"/>
                <a:sym typeface="Open Sans"/>
              </a:rPr>
              <a:t>A água </a:t>
            </a:r>
            <a:r>
              <a:rPr lang="en-US" sz="1800" b="1">
                <a:solidFill>
                  <a:schemeClr val="dk1"/>
                </a:solidFill>
                <a:latin typeface="Open Sans"/>
                <a:ea typeface="Open Sans"/>
                <a:cs typeface="Open Sans"/>
                <a:sym typeface="Open Sans"/>
              </a:rPr>
              <a:t>subterrânea </a:t>
            </a:r>
            <a:r>
              <a:rPr lang="en-US" sz="1800">
                <a:solidFill>
                  <a:schemeClr val="dk1"/>
                </a:solidFill>
                <a:latin typeface="Open Sans"/>
                <a:ea typeface="Open Sans"/>
                <a:cs typeface="Open Sans"/>
                <a:sym typeface="Open Sans"/>
              </a:rPr>
              <a:t>é a água presente abaixo da superfície da terra nos espaços porosos do solo e nas fraturas das formações rochosas</a:t>
            </a:r>
            <a:endParaRPr/>
          </a:p>
          <a:p>
            <a:pPr marL="0" marR="0" lvl="0" indent="0" algn="l" rtl="0">
              <a:spcBef>
                <a:spcPts val="0"/>
              </a:spcBef>
              <a:spcAft>
                <a:spcPts val="0"/>
              </a:spcAft>
              <a:buNone/>
            </a:pPr>
            <a:endParaRPr sz="1800">
              <a:solidFill>
                <a:schemeClr val="dk1"/>
              </a:solidFill>
              <a:latin typeface="Open Sans"/>
              <a:ea typeface="Open Sans"/>
              <a:cs typeface="Open Sans"/>
              <a:sym typeface="Open Sans"/>
            </a:endParaRPr>
          </a:p>
          <a:p>
            <a:pPr marL="342900" marR="0" lvl="0" indent="-342900" algn="l" rtl="0">
              <a:spcBef>
                <a:spcPts val="0"/>
              </a:spcBef>
              <a:spcAft>
                <a:spcPts val="0"/>
              </a:spcAft>
              <a:buClr>
                <a:schemeClr val="dk1"/>
              </a:buClr>
              <a:buSzPts val="1800"/>
              <a:buFont typeface="Arial"/>
              <a:buChar char="•"/>
            </a:pPr>
            <a:r>
              <a:rPr lang="en-US" sz="1800">
                <a:solidFill>
                  <a:schemeClr val="dk1"/>
                </a:solidFill>
                <a:latin typeface="Open Sans"/>
                <a:ea typeface="Open Sans"/>
                <a:cs typeface="Open Sans"/>
                <a:sym typeface="Open Sans"/>
              </a:rPr>
              <a:t>30% da água doce global está na forma de água subterrânea. 40% de toda a irrigação do mundo é feita com água subterrânea</a:t>
            </a:r>
            <a:endParaRPr/>
          </a:p>
          <a:p>
            <a:pPr marL="0" marR="0" lvl="0" indent="0" algn="l" rtl="0">
              <a:spcBef>
                <a:spcPts val="0"/>
              </a:spcBef>
              <a:spcAft>
                <a:spcPts val="0"/>
              </a:spcAft>
              <a:buNone/>
            </a:pPr>
            <a:endParaRPr sz="2000">
              <a:solidFill>
                <a:schemeClr val="dk1"/>
              </a:solidFill>
              <a:latin typeface="Open Sans"/>
              <a:ea typeface="Open Sans"/>
              <a:cs typeface="Open Sans"/>
              <a:sym typeface="Open Sans"/>
            </a:endParaRPr>
          </a:p>
        </p:txBody>
      </p:sp>
      <p:sp>
        <p:nvSpPr>
          <p:cNvPr id="329" name="Google Shape;329;p23"/>
          <p:cNvSpPr txBox="1">
            <a:spLocks noGrp="1"/>
          </p:cNvSpPr>
          <p:nvPr>
            <p:ph type="body" idx="6"/>
          </p:nvPr>
        </p:nvSpPr>
        <p:spPr>
          <a:xfrm>
            <a:off x="7690950" y="2138753"/>
            <a:ext cx="3137726" cy="472256"/>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Clr>
                <a:schemeClr val="dk1"/>
              </a:buClr>
              <a:buSzPts val="1800"/>
              <a:buFont typeface="Open Sans SemiBold"/>
              <a:buNone/>
            </a:pPr>
            <a:r>
              <a:rPr lang="en-US" sz="1800">
                <a:solidFill>
                  <a:schemeClr val="dk1"/>
                </a:solidFill>
              </a:rPr>
              <a:t>Recarga de água subterrânea</a:t>
            </a:r>
            <a:endParaRPr/>
          </a:p>
        </p:txBody>
      </p:sp>
      <p:pic>
        <p:nvPicPr>
          <p:cNvPr id="330" name="Google Shape;330;p23" descr="https://upload.wikimedia.org/wikipedia/commons/thumb/3/38/Groundwater_%28aquifer%2C_aquitard%2C_3_type_wells%29.PNG/512px-Groundwater_%28aquifer%2C_aquitard%2C_3_type_wells%29.PNG"/>
          <p:cNvPicPr preferRelativeResize="0"/>
          <p:nvPr/>
        </p:nvPicPr>
        <p:blipFill rotWithShape="1">
          <a:blip r:embed="rId4">
            <a:alphaModFix/>
          </a:blip>
          <a:srcRect t="4516"/>
          <a:stretch/>
        </p:blipFill>
        <p:spPr>
          <a:xfrm>
            <a:off x="6837056" y="2604654"/>
            <a:ext cx="4876800" cy="3165021"/>
          </a:xfrm>
          <a:prstGeom prst="rect">
            <a:avLst/>
          </a:prstGeom>
          <a:noFill/>
          <a:ln>
            <a:noFill/>
          </a:ln>
        </p:spPr>
      </p:pic>
      <p:sp>
        <p:nvSpPr>
          <p:cNvPr id="331" name="Google Shape;331;p23"/>
          <p:cNvSpPr/>
          <p:nvPr/>
        </p:nvSpPr>
        <p:spPr>
          <a:xfrm>
            <a:off x="1624207" y="4672467"/>
            <a:ext cx="2211242" cy="1785104"/>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dirty="0">
                <a:solidFill>
                  <a:schemeClr val="dk1"/>
                </a:solidFill>
                <a:latin typeface="Calibri"/>
                <a:ea typeface="Calibri"/>
                <a:cs typeface="Calibri"/>
                <a:sym typeface="Calibri"/>
              </a:rPr>
              <a:t>1. </a:t>
            </a:r>
            <a:r>
              <a:rPr lang="en-US" sz="1800" dirty="0" err="1">
                <a:solidFill>
                  <a:schemeClr val="dk1"/>
                </a:solidFill>
                <a:latin typeface="Calibri"/>
                <a:ea typeface="Calibri"/>
                <a:cs typeface="Calibri"/>
                <a:sym typeface="Calibri"/>
              </a:rPr>
              <a:t>Aquífero</a:t>
            </a:r>
            <a:br>
              <a:rPr lang="en-US" sz="2000" dirty="0">
                <a:solidFill>
                  <a:schemeClr val="dk1"/>
                </a:solidFill>
                <a:latin typeface="Calibri"/>
                <a:ea typeface="Calibri"/>
                <a:cs typeface="Calibri"/>
                <a:sym typeface="Calibri"/>
              </a:rPr>
            </a:br>
            <a:r>
              <a:rPr lang="en-US" sz="1800" dirty="0">
                <a:solidFill>
                  <a:schemeClr val="dk1"/>
                </a:solidFill>
                <a:latin typeface="Calibri"/>
                <a:ea typeface="Calibri"/>
                <a:cs typeface="Calibri"/>
                <a:sym typeface="Calibri"/>
              </a:rPr>
              <a:t>2. </a:t>
            </a:r>
            <a:r>
              <a:rPr lang="en-US" sz="1800" dirty="0" err="1">
                <a:solidFill>
                  <a:schemeClr val="dk1"/>
                </a:solidFill>
                <a:latin typeface="Calibri"/>
                <a:ea typeface="Calibri"/>
                <a:cs typeface="Calibri"/>
                <a:sym typeface="Calibri"/>
              </a:rPr>
              <a:t>Aquitardo</a:t>
            </a:r>
            <a:br>
              <a:rPr lang="en-US" sz="1800" dirty="0">
                <a:solidFill>
                  <a:schemeClr val="dk1"/>
                </a:solidFill>
                <a:latin typeface="Calibri"/>
                <a:ea typeface="Calibri"/>
                <a:cs typeface="Calibri"/>
                <a:sym typeface="Calibri"/>
              </a:rPr>
            </a:br>
            <a:r>
              <a:rPr lang="en-US" sz="1800" dirty="0">
                <a:solidFill>
                  <a:schemeClr val="dk1"/>
                </a:solidFill>
                <a:latin typeface="Calibri"/>
                <a:ea typeface="Calibri"/>
                <a:cs typeface="Calibri"/>
                <a:sym typeface="Calibri"/>
              </a:rPr>
              <a:t>3. Zona </a:t>
            </a:r>
            <a:r>
              <a:rPr lang="en-US" sz="1800" dirty="0" err="1">
                <a:solidFill>
                  <a:schemeClr val="dk1"/>
                </a:solidFill>
                <a:latin typeface="Calibri"/>
                <a:ea typeface="Calibri"/>
                <a:cs typeface="Calibri"/>
                <a:sym typeface="Calibri"/>
              </a:rPr>
              <a:t>não</a:t>
            </a:r>
            <a:r>
              <a:rPr lang="en-US" sz="1800" dirty="0">
                <a:solidFill>
                  <a:schemeClr val="dk1"/>
                </a:solidFill>
                <a:latin typeface="Calibri"/>
                <a:ea typeface="Calibri"/>
                <a:cs typeface="Calibri"/>
                <a:sym typeface="Calibri"/>
              </a:rPr>
              <a:t> </a:t>
            </a:r>
            <a:r>
              <a:rPr lang="en-US" sz="1800" dirty="0" err="1">
                <a:solidFill>
                  <a:schemeClr val="dk1"/>
                </a:solidFill>
                <a:latin typeface="Calibri"/>
                <a:ea typeface="Calibri"/>
                <a:cs typeface="Calibri"/>
                <a:sym typeface="Calibri"/>
              </a:rPr>
              <a:t>saturada</a:t>
            </a:r>
            <a:br>
              <a:rPr lang="en-US" sz="1800" dirty="0">
                <a:solidFill>
                  <a:schemeClr val="dk1"/>
                </a:solidFill>
                <a:latin typeface="Calibri"/>
                <a:ea typeface="Calibri"/>
                <a:cs typeface="Calibri"/>
                <a:sym typeface="Calibri"/>
              </a:rPr>
            </a:br>
            <a:r>
              <a:rPr lang="en-US" sz="1800" dirty="0">
                <a:solidFill>
                  <a:schemeClr val="dk1"/>
                </a:solidFill>
                <a:latin typeface="Calibri"/>
                <a:ea typeface="Calibri"/>
                <a:cs typeface="Calibri"/>
                <a:sym typeface="Calibri"/>
              </a:rPr>
              <a:t>4. </a:t>
            </a:r>
            <a:r>
              <a:rPr lang="en-US" sz="1800" dirty="0" err="1">
                <a:solidFill>
                  <a:schemeClr val="dk1"/>
                </a:solidFill>
                <a:latin typeface="Calibri"/>
                <a:ea typeface="Calibri"/>
                <a:cs typeface="Calibri"/>
                <a:sym typeface="Calibri"/>
              </a:rPr>
              <a:t>Lençol</a:t>
            </a:r>
            <a:r>
              <a:rPr lang="en-US" sz="1800" dirty="0">
                <a:solidFill>
                  <a:schemeClr val="dk1"/>
                </a:solidFill>
                <a:latin typeface="Calibri"/>
                <a:ea typeface="Calibri"/>
                <a:cs typeface="Calibri"/>
                <a:sym typeface="Calibri"/>
              </a:rPr>
              <a:t> </a:t>
            </a:r>
            <a:r>
              <a:rPr lang="en-US" sz="1800" dirty="0" err="1">
                <a:solidFill>
                  <a:schemeClr val="dk1"/>
                </a:solidFill>
                <a:latin typeface="Calibri"/>
                <a:ea typeface="Calibri"/>
                <a:cs typeface="Calibri"/>
                <a:sym typeface="Calibri"/>
              </a:rPr>
              <a:t>freático</a:t>
            </a:r>
            <a:br>
              <a:rPr lang="en-US" sz="1800" dirty="0">
                <a:solidFill>
                  <a:schemeClr val="dk1"/>
                </a:solidFill>
                <a:latin typeface="Calibri"/>
                <a:ea typeface="Calibri"/>
                <a:cs typeface="Calibri"/>
                <a:sym typeface="Calibri"/>
              </a:rPr>
            </a:br>
            <a:r>
              <a:rPr lang="en-US" sz="1800" dirty="0">
                <a:solidFill>
                  <a:schemeClr val="dk1"/>
                </a:solidFill>
                <a:latin typeface="Calibri"/>
                <a:ea typeface="Calibri"/>
                <a:cs typeface="Calibri"/>
                <a:sym typeface="Calibri"/>
              </a:rPr>
              <a:t>5. </a:t>
            </a:r>
            <a:r>
              <a:rPr lang="en-US" sz="1800" dirty="0" err="1">
                <a:solidFill>
                  <a:schemeClr val="dk1"/>
                </a:solidFill>
                <a:latin typeface="Calibri"/>
                <a:ea typeface="Calibri"/>
                <a:cs typeface="Calibri"/>
                <a:sym typeface="Calibri"/>
              </a:rPr>
              <a:t>Aquífero</a:t>
            </a:r>
            <a:r>
              <a:rPr lang="en-US" sz="1800" dirty="0">
                <a:solidFill>
                  <a:schemeClr val="dk1"/>
                </a:solidFill>
                <a:latin typeface="Calibri"/>
                <a:ea typeface="Calibri"/>
                <a:cs typeface="Calibri"/>
                <a:sym typeface="Calibri"/>
              </a:rPr>
              <a:t> </a:t>
            </a:r>
            <a:r>
              <a:rPr lang="en-US" sz="1800" dirty="0" err="1">
                <a:solidFill>
                  <a:schemeClr val="dk1"/>
                </a:solidFill>
                <a:latin typeface="Calibri"/>
                <a:ea typeface="Calibri"/>
                <a:cs typeface="Calibri"/>
                <a:sym typeface="Calibri"/>
              </a:rPr>
              <a:t>confinado</a:t>
            </a:r>
            <a:br>
              <a:rPr lang="en-US" sz="1800" dirty="0">
                <a:solidFill>
                  <a:schemeClr val="dk1"/>
                </a:solidFill>
                <a:latin typeface="Calibri"/>
                <a:ea typeface="Calibri"/>
                <a:cs typeface="Calibri"/>
                <a:sym typeface="Calibri"/>
              </a:rPr>
            </a:br>
            <a:endParaRPr sz="2000" dirty="0">
              <a:solidFill>
                <a:schemeClr val="dk1"/>
              </a:solidFill>
              <a:latin typeface="Open Sans"/>
              <a:ea typeface="Open Sans"/>
              <a:cs typeface="Open Sans"/>
              <a:sym typeface="Open Sans"/>
            </a:endParaRPr>
          </a:p>
        </p:txBody>
      </p:sp>
      <p:sp>
        <p:nvSpPr>
          <p:cNvPr id="332" name="Google Shape;332;p23"/>
          <p:cNvSpPr/>
          <p:nvPr/>
        </p:nvSpPr>
        <p:spPr>
          <a:xfrm>
            <a:off x="4079330" y="4672467"/>
            <a:ext cx="2211242" cy="1785104"/>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a:solidFill>
                  <a:schemeClr val="dk1"/>
                </a:solidFill>
                <a:latin typeface="Calibri"/>
                <a:ea typeface="Calibri"/>
                <a:cs typeface="Calibri"/>
                <a:sym typeface="Calibri"/>
              </a:rPr>
              <a:t>6. Aquífero não confinado</a:t>
            </a:r>
            <a:br>
              <a:rPr lang="en-US" sz="1800">
                <a:solidFill>
                  <a:schemeClr val="dk1"/>
                </a:solidFill>
                <a:latin typeface="Calibri"/>
                <a:ea typeface="Calibri"/>
                <a:cs typeface="Calibri"/>
                <a:sym typeface="Calibri"/>
              </a:rPr>
            </a:br>
            <a:r>
              <a:rPr lang="en-US" sz="1800">
                <a:solidFill>
                  <a:schemeClr val="dk1"/>
                </a:solidFill>
                <a:latin typeface="Calibri"/>
                <a:ea typeface="Calibri"/>
                <a:cs typeface="Calibri"/>
                <a:sym typeface="Calibri"/>
              </a:rPr>
              <a:t>7. Poço profundo</a:t>
            </a:r>
            <a:br>
              <a:rPr lang="en-US" sz="1800">
                <a:solidFill>
                  <a:schemeClr val="dk1"/>
                </a:solidFill>
                <a:latin typeface="Calibri"/>
                <a:ea typeface="Calibri"/>
                <a:cs typeface="Calibri"/>
                <a:sym typeface="Calibri"/>
              </a:rPr>
            </a:br>
            <a:r>
              <a:rPr lang="en-US" sz="1800">
                <a:solidFill>
                  <a:schemeClr val="dk1"/>
                </a:solidFill>
                <a:latin typeface="Calibri"/>
                <a:ea typeface="Calibri"/>
                <a:cs typeface="Calibri"/>
                <a:sym typeface="Calibri"/>
              </a:rPr>
              <a:t>8. Poço seletivo</a:t>
            </a:r>
            <a:endParaRPr/>
          </a:p>
          <a:p>
            <a:pPr marL="0" marR="0" lvl="0" indent="0" algn="l" rtl="0">
              <a:spcBef>
                <a:spcPts val="0"/>
              </a:spcBef>
              <a:spcAft>
                <a:spcPts val="0"/>
              </a:spcAft>
              <a:buNone/>
            </a:pPr>
            <a:r>
              <a:rPr lang="en-US" sz="1800">
                <a:solidFill>
                  <a:schemeClr val="dk1"/>
                </a:solidFill>
                <a:latin typeface="Calibri"/>
                <a:ea typeface="Calibri"/>
                <a:cs typeface="Calibri"/>
                <a:sym typeface="Calibri"/>
              </a:rPr>
              <a:t>9. Poço artesiano</a:t>
            </a:r>
            <a:endParaRPr sz="2000">
              <a:solidFill>
                <a:schemeClr val="dk1"/>
              </a:solidFill>
              <a:latin typeface="Open Sans"/>
              <a:ea typeface="Open Sans"/>
              <a:cs typeface="Open Sans"/>
              <a:sym typeface="Open Sans"/>
            </a:endParaRPr>
          </a:p>
          <a:p>
            <a:pPr marL="0" marR="0" lvl="0" indent="0" algn="l" rtl="0">
              <a:spcBef>
                <a:spcPts val="0"/>
              </a:spcBef>
              <a:spcAft>
                <a:spcPts val="0"/>
              </a:spcAft>
              <a:buNone/>
            </a:pPr>
            <a:br>
              <a:rPr lang="en-US" sz="1800">
                <a:solidFill>
                  <a:schemeClr val="dk1"/>
                </a:solidFill>
                <a:latin typeface="Calibri"/>
                <a:ea typeface="Calibri"/>
                <a:cs typeface="Calibri"/>
                <a:sym typeface="Calibri"/>
              </a:rPr>
            </a:br>
            <a:endParaRPr sz="2000">
              <a:solidFill>
                <a:schemeClr val="dk1"/>
              </a:solidFill>
              <a:latin typeface="Open Sans"/>
              <a:ea typeface="Open Sans"/>
              <a:cs typeface="Open Sans"/>
              <a:sym typeface="Open Sans"/>
            </a:endParaRPr>
          </a:p>
        </p:txBody>
      </p:sp>
      <p:sp>
        <p:nvSpPr>
          <p:cNvPr id="333" name="Google Shape;333;p23"/>
          <p:cNvSpPr/>
          <p:nvPr/>
        </p:nvSpPr>
        <p:spPr>
          <a:xfrm>
            <a:off x="640485" y="729122"/>
            <a:ext cx="6196571" cy="1325563"/>
          </a:xfrm>
          <a:prstGeom prst="rect">
            <a:avLst/>
          </a:prstGeom>
          <a:noFill/>
          <a:ln>
            <a:noFill/>
          </a:ln>
        </p:spPr>
        <p:txBody>
          <a:bodyPr spcFirstLastPara="1" wrap="square" lIns="91425" tIns="45700" rIns="91425" bIns="45700" anchor="b" anchorCtr="0">
            <a:normAutofit fontScale="85000" lnSpcReduction="10000"/>
          </a:bodyPr>
          <a:lstStyle/>
          <a:p>
            <a:pPr marL="0" marR="0" lvl="0" indent="0" algn="l" rtl="0">
              <a:lnSpc>
                <a:spcPct val="90000"/>
              </a:lnSpc>
              <a:spcBef>
                <a:spcPts val="0"/>
              </a:spcBef>
              <a:spcAft>
                <a:spcPts val="0"/>
              </a:spcAft>
              <a:buClr>
                <a:schemeClr val="dk1"/>
              </a:buClr>
              <a:buSzPts val="4400"/>
              <a:buFont typeface="Open Sans"/>
              <a:buNone/>
            </a:pPr>
            <a:r>
              <a:rPr lang="en-US" sz="4400" b="0" i="0">
                <a:solidFill>
                  <a:schemeClr val="dk1"/>
                </a:solidFill>
                <a:latin typeface="Open Sans"/>
                <a:ea typeface="Open Sans"/>
                <a:cs typeface="Open Sans"/>
                <a:sym typeface="Open Sans"/>
              </a:rPr>
              <a:t>7.4 Escoamento e recarga de água subterrânea</a:t>
            </a:r>
            <a:endParaRPr/>
          </a:p>
        </p:txBody>
      </p:sp>
    </p:spTree>
  </p:cSld>
  <p:clrMapOvr>
    <a:masterClrMapping/>
  </p:clrMapOvr>
  <p:transition spd="slow">
    <p:push/>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338"/>
        <p:cNvGrpSpPr/>
        <p:nvPr/>
      </p:nvGrpSpPr>
      <p:grpSpPr>
        <a:xfrm>
          <a:off x="0" y="0"/>
          <a:ext cx="0" cy="0"/>
          <a:chOff x="0" y="0"/>
          <a:chExt cx="0" cy="0"/>
        </a:xfrm>
      </p:grpSpPr>
      <p:sp>
        <p:nvSpPr>
          <p:cNvPr id="339" name="Google Shape;339;p24"/>
          <p:cNvSpPr txBox="1">
            <a:spLocks noGrp="1"/>
          </p:cNvSpPr>
          <p:nvPr>
            <p:ph type="sldNum" idx="12"/>
          </p:nvPr>
        </p:nvSpPr>
        <p:spPr>
          <a:xfrm>
            <a:off x="11738529" y="6457571"/>
            <a:ext cx="453471" cy="365125"/>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None/>
            </a:pPr>
            <a:fld id="{00000000-1234-1234-1234-123412341234}" type="slidenum">
              <a:rPr lang="en-US"/>
              <a:t>24</a:t>
            </a:fld>
            <a:endParaRPr/>
          </a:p>
        </p:txBody>
      </p:sp>
      <p:sp>
        <p:nvSpPr>
          <p:cNvPr id="340" name="Google Shape;340;p24"/>
          <p:cNvSpPr txBox="1">
            <a:spLocks noGrp="1"/>
          </p:cNvSpPr>
          <p:nvPr>
            <p:ph type="body" idx="6"/>
          </p:nvPr>
        </p:nvSpPr>
        <p:spPr>
          <a:xfrm>
            <a:off x="686667" y="2034418"/>
            <a:ext cx="7159625" cy="472256"/>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Clr>
                <a:srgbClr val="9CC2E5"/>
              </a:buClr>
              <a:buSzPts val="2000"/>
              <a:buFont typeface="Open Sans SemiBold"/>
              <a:buNone/>
            </a:pPr>
            <a:r>
              <a:rPr lang="en-US"/>
              <a:t>O que é recarga de água subterrânea?</a:t>
            </a:r>
            <a:endParaRPr/>
          </a:p>
        </p:txBody>
      </p:sp>
      <p:sp>
        <p:nvSpPr>
          <p:cNvPr id="341" name="Google Shape;341;p24"/>
          <p:cNvSpPr/>
          <p:nvPr/>
        </p:nvSpPr>
        <p:spPr>
          <a:xfrm>
            <a:off x="688207" y="2570382"/>
            <a:ext cx="6523853" cy="203132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b="1" dirty="0">
                <a:solidFill>
                  <a:schemeClr val="dk1"/>
                </a:solidFill>
                <a:latin typeface="Open Sans"/>
                <a:ea typeface="Open Sans"/>
                <a:cs typeface="Open Sans"/>
                <a:sym typeface="Open Sans"/>
              </a:rPr>
              <a:t>A </a:t>
            </a:r>
            <a:r>
              <a:rPr lang="en-US" sz="1800" b="1" dirty="0" err="1">
                <a:solidFill>
                  <a:schemeClr val="dk1"/>
                </a:solidFill>
                <a:latin typeface="Open Sans"/>
                <a:ea typeface="Open Sans"/>
                <a:cs typeface="Open Sans"/>
                <a:sym typeface="Open Sans"/>
              </a:rPr>
              <a:t>recarga</a:t>
            </a:r>
            <a:r>
              <a:rPr lang="en-US" sz="1800" b="1" dirty="0">
                <a:solidFill>
                  <a:schemeClr val="dk1"/>
                </a:solidFill>
                <a:latin typeface="Open Sans"/>
                <a:ea typeface="Open Sans"/>
                <a:cs typeface="Open Sans"/>
                <a:sym typeface="Open Sans"/>
              </a:rPr>
              <a:t> de </a:t>
            </a:r>
            <a:r>
              <a:rPr lang="en-US" sz="1800" b="1" dirty="0" err="1">
                <a:solidFill>
                  <a:schemeClr val="dk1"/>
                </a:solidFill>
                <a:latin typeface="Open Sans"/>
                <a:ea typeface="Open Sans"/>
                <a:cs typeface="Open Sans"/>
                <a:sym typeface="Open Sans"/>
              </a:rPr>
              <a:t>água</a:t>
            </a:r>
            <a:r>
              <a:rPr lang="en-US" sz="1800" b="1" dirty="0">
                <a:solidFill>
                  <a:schemeClr val="dk1"/>
                </a:solidFill>
                <a:latin typeface="Open Sans"/>
                <a:ea typeface="Open Sans"/>
                <a:cs typeface="Open Sans"/>
                <a:sym typeface="Open Sans"/>
              </a:rPr>
              <a:t> </a:t>
            </a:r>
            <a:r>
              <a:rPr lang="en-US" sz="1800" b="1" dirty="0" err="1">
                <a:solidFill>
                  <a:schemeClr val="dk1"/>
                </a:solidFill>
                <a:latin typeface="Open Sans"/>
                <a:ea typeface="Open Sans"/>
                <a:cs typeface="Open Sans"/>
                <a:sym typeface="Open Sans"/>
              </a:rPr>
              <a:t>subterrânea</a:t>
            </a:r>
            <a:r>
              <a:rPr lang="en-US" sz="1800" b="1" dirty="0">
                <a:solidFill>
                  <a:schemeClr val="dk1"/>
                </a:solidFill>
                <a:latin typeface="Open Sans"/>
                <a:ea typeface="Open Sans"/>
                <a:cs typeface="Open Sans"/>
                <a:sym typeface="Open Sans"/>
              </a:rPr>
              <a:t> </a:t>
            </a:r>
            <a:r>
              <a:rPr lang="en-US" sz="1800" dirty="0" err="1">
                <a:solidFill>
                  <a:schemeClr val="dk1"/>
                </a:solidFill>
                <a:latin typeface="Open Sans"/>
                <a:ea typeface="Open Sans"/>
                <a:cs typeface="Open Sans"/>
                <a:sym typeface="Open Sans"/>
              </a:rPr>
              <a:t>é</a:t>
            </a:r>
            <a:r>
              <a:rPr lang="en-US" sz="1800" dirty="0">
                <a:solidFill>
                  <a:schemeClr val="dk1"/>
                </a:solidFill>
                <a:latin typeface="Open Sans"/>
                <a:ea typeface="Open Sans"/>
                <a:cs typeface="Open Sans"/>
                <a:sym typeface="Open Sans"/>
              </a:rPr>
              <a:t> um </a:t>
            </a:r>
            <a:r>
              <a:rPr lang="en-US" sz="1800" dirty="0" err="1">
                <a:solidFill>
                  <a:schemeClr val="dk1"/>
                </a:solidFill>
                <a:latin typeface="Open Sans"/>
                <a:ea typeface="Open Sans"/>
                <a:cs typeface="Open Sans"/>
                <a:sym typeface="Open Sans"/>
              </a:rPr>
              <a:t>processo</a:t>
            </a:r>
            <a:r>
              <a:rPr lang="en-US" sz="1800" dirty="0">
                <a:solidFill>
                  <a:schemeClr val="dk1"/>
                </a:solidFill>
                <a:latin typeface="Open Sans"/>
                <a:ea typeface="Open Sans"/>
                <a:cs typeface="Open Sans"/>
                <a:sym typeface="Open Sans"/>
              </a:rPr>
              <a:t> </a:t>
            </a:r>
            <a:r>
              <a:rPr lang="en-US" sz="1800" dirty="0" err="1">
                <a:solidFill>
                  <a:schemeClr val="dk1"/>
                </a:solidFill>
                <a:latin typeface="Open Sans"/>
                <a:ea typeface="Open Sans"/>
                <a:cs typeface="Open Sans"/>
                <a:sym typeface="Open Sans"/>
              </a:rPr>
              <a:t>hidrológico</a:t>
            </a:r>
            <a:r>
              <a:rPr lang="en-US" sz="1800" dirty="0">
                <a:solidFill>
                  <a:schemeClr val="dk1"/>
                </a:solidFill>
                <a:latin typeface="Open Sans"/>
                <a:ea typeface="Open Sans"/>
                <a:cs typeface="Open Sans"/>
                <a:sym typeface="Open Sans"/>
              </a:rPr>
              <a:t>, no qual a </a:t>
            </a:r>
            <a:r>
              <a:rPr lang="en-US" sz="1800" dirty="0" err="1">
                <a:solidFill>
                  <a:schemeClr val="dk1"/>
                </a:solidFill>
                <a:latin typeface="Open Sans"/>
                <a:ea typeface="Open Sans"/>
                <a:cs typeface="Open Sans"/>
                <a:sym typeface="Open Sans"/>
              </a:rPr>
              <a:t>água</a:t>
            </a:r>
            <a:r>
              <a:rPr lang="en-US" sz="1800" dirty="0">
                <a:solidFill>
                  <a:schemeClr val="dk1"/>
                </a:solidFill>
                <a:latin typeface="Open Sans"/>
                <a:ea typeface="Open Sans"/>
                <a:cs typeface="Open Sans"/>
                <a:sym typeface="Open Sans"/>
              </a:rPr>
              <a:t> se move para </a:t>
            </a:r>
            <a:r>
              <a:rPr lang="en-US" sz="1800" dirty="0" err="1">
                <a:solidFill>
                  <a:schemeClr val="dk1"/>
                </a:solidFill>
                <a:latin typeface="Open Sans"/>
                <a:ea typeface="Open Sans"/>
                <a:cs typeface="Open Sans"/>
                <a:sym typeface="Open Sans"/>
              </a:rPr>
              <a:t>baixo</a:t>
            </a:r>
            <a:r>
              <a:rPr lang="en-US" sz="1800" dirty="0">
                <a:solidFill>
                  <a:schemeClr val="dk1"/>
                </a:solidFill>
                <a:latin typeface="Open Sans"/>
                <a:ea typeface="Open Sans"/>
                <a:cs typeface="Open Sans"/>
                <a:sym typeface="Open Sans"/>
              </a:rPr>
              <a:t>, da </a:t>
            </a:r>
            <a:r>
              <a:rPr lang="en-US" sz="1800" dirty="0" err="1">
                <a:solidFill>
                  <a:schemeClr val="dk1"/>
                </a:solidFill>
                <a:latin typeface="Open Sans"/>
                <a:ea typeface="Open Sans"/>
                <a:cs typeface="Open Sans"/>
                <a:sym typeface="Open Sans"/>
              </a:rPr>
              <a:t>superfície</a:t>
            </a:r>
            <a:r>
              <a:rPr lang="en-US" sz="1800" dirty="0">
                <a:solidFill>
                  <a:schemeClr val="dk1"/>
                </a:solidFill>
                <a:latin typeface="Open Sans"/>
                <a:ea typeface="Open Sans"/>
                <a:cs typeface="Open Sans"/>
                <a:sym typeface="Open Sans"/>
              </a:rPr>
              <a:t> para o </a:t>
            </a:r>
            <a:r>
              <a:rPr lang="en-US" sz="1800" dirty="0" err="1">
                <a:solidFill>
                  <a:schemeClr val="dk1"/>
                </a:solidFill>
                <a:latin typeface="Open Sans"/>
                <a:ea typeface="Open Sans"/>
                <a:cs typeface="Open Sans"/>
                <a:sym typeface="Open Sans"/>
              </a:rPr>
              <a:t>subsolo</a:t>
            </a:r>
            <a:r>
              <a:rPr lang="en-US" sz="1800" dirty="0">
                <a:solidFill>
                  <a:schemeClr val="dk1"/>
                </a:solidFill>
                <a:latin typeface="Open Sans"/>
                <a:ea typeface="Open Sans"/>
                <a:cs typeface="Open Sans"/>
                <a:sym typeface="Open Sans"/>
              </a:rPr>
              <a:t>. </a:t>
            </a:r>
            <a:endParaRPr sz="1800" dirty="0">
              <a:solidFill>
                <a:schemeClr val="dk1"/>
              </a:solidFill>
              <a:latin typeface="Open Sans"/>
              <a:ea typeface="Open Sans"/>
              <a:cs typeface="Open Sans"/>
              <a:sym typeface="Open Sans"/>
            </a:endParaRPr>
          </a:p>
          <a:p>
            <a:pPr marL="0" marR="0" lvl="0" indent="0" algn="l" rtl="0">
              <a:spcBef>
                <a:spcPts val="0"/>
              </a:spcBef>
              <a:spcAft>
                <a:spcPts val="0"/>
              </a:spcAft>
              <a:buNone/>
            </a:pPr>
            <a:endParaRPr sz="1800" dirty="0">
              <a:solidFill>
                <a:schemeClr val="dk1"/>
              </a:solidFill>
              <a:latin typeface="Open Sans"/>
              <a:ea typeface="Open Sans"/>
              <a:cs typeface="Open Sans"/>
              <a:sym typeface="Open Sans"/>
            </a:endParaRPr>
          </a:p>
          <a:p>
            <a:pPr marL="0" marR="0" lvl="0" indent="0" algn="l" rtl="0">
              <a:spcBef>
                <a:spcPts val="0"/>
              </a:spcBef>
              <a:spcAft>
                <a:spcPts val="0"/>
              </a:spcAft>
              <a:buNone/>
            </a:pPr>
            <a:r>
              <a:rPr lang="en-US" sz="1800" b="1" dirty="0" err="1">
                <a:solidFill>
                  <a:schemeClr val="dk1"/>
                </a:solidFill>
                <a:latin typeface="Open Sans"/>
                <a:ea typeface="Open Sans"/>
                <a:cs typeface="Open Sans"/>
                <a:sym typeface="Open Sans"/>
              </a:rPr>
              <a:t>Fatores</a:t>
            </a:r>
            <a:r>
              <a:rPr lang="en-US" sz="1800" b="1" dirty="0">
                <a:solidFill>
                  <a:schemeClr val="dk1"/>
                </a:solidFill>
                <a:latin typeface="Open Sans"/>
                <a:ea typeface="Open Sans"/>
                <a:cs typeface="Open Sans"/>
                <a:sym typeface="Open Sans"/>
              </a:rPr>
              <a:t> que </a:t>
            </a:r>
            <a:r>
              <a:rPr lang="en-US" sz="1800" b="1" dirty="0" err="1">
                <a:solidFill>
                  <a:schemeClr val="dk1"/>
                </a:solidFill>
                <a:latin typeface="Open Sans"/>
                <a:ea typeface="Open Sans"/>
                <a:cs typeface="Open Sans"/>
                <a:sym typeface="Open Sans"/>
              </a:rPr>
              <a:t>afetam</a:t>
            </a:r>
            <a:r>
              <a:rPr lang="en-US" sz="1800" b="1" dirty="0">
                <a:solidFill>
                  <a:schemeClr val="dk1"/>
                </a:solidFill>
                <a:latin typeface="Open Sans"/>
                <a:ea typeface="Open Sans"/>
                <a:cs typeface="Open Sans"/>
                <a:sym typeface="Open Sans"/>
              </a:rPr>
              <a:t> a </a:t>
            </a:r>
            <a:r>
              <a:rPr lang="en-US" sz="1800" b="1" dirty="0" err="1">
                <a:solidFill>
                  <a:schemeClr val="dk1"/>
                </a:solidFill>
                <a:latin typeface="Open Sans"/>
                <a:ea typeface="Open Sans"/>
                <a:cs typeface="Open Sans"/>
                <a:sym typeface="Open Sans"/>
              </a:rPr>
              <a:t>recarga</a:t>
            </a:r>
            <a:endParaRPr sz="1800" dirty="0">
              <a:solidFill>
                <a:schemeClr val="dk1"/>
              </a:solidFill>
              <a:latin typeface="Open Sans"/>
              <a:ea typeface="Open Sans"/>
              <a:cs typeface="Open Sans"/>
              <a:sym typeface="Open Sans"/>
            </a:endParaRPr>
          </a:p>
          <a:p>
            <a:pPr marL="342900" marR="0" lvl="0" indent="-342900" algn="l" rtl="0">
              <a:spcBef>
                <a:spcPts val="0"/>
              </a:spcBef>
              <a:spcAft>
                <a:spcPts val="0"/>
              </a:spcAft>
              <a:buClr>
                <a:schemeClr val="dk1"/>
              </a:buClr>
              <a:buSzPts val="1800"/>
              <a:buFont typeface="Arial"/>
              <a:buChar char="•"/>
            </a:pPr>
            <a:r>
              <a:rPr lang="en-US" sz="1800" dirty="0" err="1">
                <a:solidFill>
                  <a:schemeClr val="dk1"/>
                </a:solidFill>
                <a:latin typeface="Open Sans"/>
                <a:ea typeface="Open Sans"/>
                <a:cs typeface="Open Sans"/>
                <a:sym typeface="Open Sans"/>
              </a:rPr>
              <a:t>Cobertura</a:t>
            </a:r>
            <a:r>
              <a:rPr lang="en-US" sz="1800" dirty="0">
                <a:solidFill>
                  <a:schemeClr val="dk1"/>
                </a:solidFill>
                <a:latin typeface="Open Sans"/>
                <a:ea typeface="Open Sans"/>
                <a:cs typeface="Open Sans"/>
                <a:sym typeface="Open Sans"/>
              </a:rPr>
              <a:t> da terra, </a:t>
            </a:r>
            <a:r>
              <a:rPr lang="en-US" sz="1800" dirty="0" err="1">
                <a:solidFill>
                  <a:schemeClr val="dk1"/>
                </a:solidFill>
                <a:latin typeface="Open Sans"/>
                <a:ea typeface="Open Sans"/>
                <a:cs typeface="Open Sans"/>
                <a:sym typeface="Open Sans"/>
              </a:rPr>
              <a:t>Vegetação</a:t>
            </a:r>
            <a:r>
              <a:rPr lang="en-US" sz="1800" dirty="0">
                <a:solidFill>
                  <a:schemeClr val="dk1"/>
                </a:solidFill>
                <a:latin typeface="Open Sans"/>
                <a:ea typeface="Open Sans"/>
                <a:cs typeface="Open Sans"/>
                <a:sym typeface="Open Sans"/>
              </a:rPr>
              <a:t>, Tipo de solo, </a:t>
            </a:r>
            <a:r>
              <a:rPr lang="en-US" sz="1800" dirty="0" err="1">
                <a:solidFill>
                  <a:schemeClr val="dk1"/>
                </a:solidFill>
                <a:latin typeface="Open Sans"/>
                <a:ea typeface="Open Sans"/>
                <a:cs typeface="Open Sans"/>
                <a:sym typeface="Open Sans"/>
              </a:rPr>
              <a:t>Inclinação</a:t>
            </a:r>
            <a:endParaRPr sz="1800" dirty="0">
              <a:solidFill>
                <a:schemeClr val="dk1"/>
              </a:solidFill>
              <a:latin typeface="Open Sans"/>
              <a:ea typeface="Open Sans"/>
              <a:cs typeface="Open Sans"/>
              <a:sym typeface="Open Sans"/>
            </a:endParaRPr>
          </a:p>
          <a:p>
            <a:pPr marL="342900" marR="0" lvl="0" indent="-342900" algn="l" rtl="0">
              <a:spcBef>
                <a:spcPts val="0"/>
              </a:spcBef>
              <a:spcAft>
                <a:spcPts val="0"/>
              </a:spcAft>
              <a:buClr>
                <a:schemeClr val="dk1"/>
              </a:buClr>
              <a:buSzPts val="1800"/>
              <a:buFont typeface="Arial"/>
              <a:buChar char="•"/>
            </a:pPr>
            <a:r>
              <a:rPr lang="en-US" sz="1800" dirty="0" err="1">
                <a:solidFill>
                  <a:schemeClr val="dk1"/>
                </a:solidFill>
                <a:latin typeface="Open Sans"/>
                <a:ea typeface="Open Sans"/>
                <a:cs typeface="Open Sans"/>
                <a:sym typeface="Open Sans"/>
              </a:rPr>
              <a:t>Intensidade</a:t>
            </a:r>
            <a:r>
              <a:rPr lang="en-US" sz="1800" dirty="0">
                <a:solidFill>
                  <a:schemeClr val="dk1"/>
                </a:solidFill>
                <a:latin typeface="Open Sans"/>
                <a:ea typeface="Open Sans"/>
                <a:cs typeface="Open Sans"/>
                <a:sym typeface="Open Sans"/>
              </a:rPr>
              <a:t> da </a:t>
            </a:r>
            <a:r>
              <a:rPr lang="en-US" sz="1800" dirty="0" err="1">
                <a:solidFill>
                  <a:schemeClr val="dk1"/>
                </a:solidFill>
                <a:latin typeface="Open Sans"/>
                <a:ea typeface="Open Sans"/>
                <a:cs typeface="Open Sans"/>
                <a:sym typeface="Open Sans"/>
              </a:rPr>
              <a:t>chuva</a:t>
            </a:r>
            <a:r>
              <a:rPr lang="en-US" sz="1800" dirty="0">
                <a:solidFill>
                  <a:schemeClr val="dk1"/>
                </a:solidFill>
                <a:latin typeface="Open Sans"/>
                <a:ea typeface="Open Sans"/>
                <a:cs typeface="Open Sans"/>
                <a:sym typeface="Open Sans"/>
              </a:rPr>
              <a:t>, </a:t>
            </a:r>
            <a:r>
              <a:rPr lang="en-US" sz="1800" dirty="0" err="1">
                <a:solidFill>
                  <a:schemeClr val="dk1"/>
                </a:solidFill>
                <a:latin typeface="Open Sans"/>
                <a:ea typeface="Open Sans"/>
                <a:cs typeface="Open Sans"/>
                <a:sym typeface="Open Sans"/>
              </a:rPr>
              <a:t>geologia</a:t>
            </a:r>
            <a:r>
              <a:rPr lang="en-US" sz="1800" dirty="0">
                <a:solidFill>
                  <a:schemeClr val="dk1"/>
                </a:solidFill>
                <a:latin typeface="Open Sans"/>
                <a:ea typeface="Open Sans"/>
                <a:cs typeface="Open Sans"/>
                <a:sym typeface="Open Sans"/>
              </a:rPr>
              <a:t> de </a:t>
            </a:r>
            <a:r>
              <a:rPr lang="en-US" sz="1800" dirty="0" err="1">
                <a:solidFill>
                  <a:schemeClr val="dk1"/>
                </a:solidFill>
                <a:latin typeface="Open Sans"/>
                <a:ea typeface="Open Sans"/>
                <a:cs typeface="Open Sans"/>
                <a:sym typeface="Open Sans"/>
              </a:rPr>
              <a:t>subsuperfície</a:t>
            </a:r>
            <a:endParaRPr dirty="0"/>
          </a:p>
        </p:txBody>
      </p:sp>
      <p:sp>
        <p:nvSpPr>
          <p:cNvPr id="342" name="Google Shape;342;p24"/>
          <p:cNvSpPr txBox="1">
            <a:spLocks noGrp="1"/>
          </p:cNvSpPr>
          <p:nvPr>
            <p:ph type="body" idx="6"/>
          </p:nvPr>
        </p:nvSpPr>
        <p:spPr>
          <a:xfrm>
            <a:off x="7690950" y="2138753"/>
            <a:ext cx="3137726" cy="472256"/>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Clr>
                <a:schemeClr val="dk1"/>
              </a:buClr>
              <a:buSzPts val="1800"/>
              <a:buFont typeface="Open Sans SemiBold"/>
              <a:buNone/>
            </a:pPr>
            <a:r>
              <a:rPr lang="en-US" sz="1800">
                <a:solidFill>
                  <a:schemeClr val="dk1"/>
                </a:solidFill>
              </a:rPr>
              <a:t>Recarga de água subterrânea</a:t>
            </a:r>
            <a:endParaRPr/>
          </a:p>
        </p:txBody>
      </p:sp>
      <p:sp>
        <p:nvSpPr>
          <p:cNvPr id="343" name="Google Shape;343;p24"/>
          <p:cNvSpPr/>
          <p:nvPr/>
        </p:nvSpPr>
        <p:spPr>
          <a:xfrm>
            <a:off x="1808934" y="4581643"/>
            <a:ext cx="2211242" cy="1785104"/>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dirty="0">
                <a:solidFill>
                  <a:schemeClr val="dk1"/>
                </a:solidFill>
                <a:latin typeface="Calibri"/>
                <a:ea typeface="Calibri"/>
                <a:cs typeface="Calibri"/>
                <a:sym typeface="Calibri"/>
              </a:rPr>
              <a:t>1. </a:t>
            </a:r>
            <a:r>
              <a:rPr lang="en-US" sz="1800" dirty="0" err="1">
                <a:solidFill>
                  <a:schemeClr val="dk1"/>
                </a:solidFill>
                <a:latin typeface="Calibri"/>
                <a:ea typeface="Calibri"/>
                <a:cs typeface="Calibri"/>
                <a:sym typeface="Calibri"/>
              </a:rPr>
              <a:t>Aquífero</a:t>
            </a:r>
            <a:br>
              <a:rPr lang="en-US" sz="2000" dirty="0">
                <a:solidFill>
                  <a:schemeClr val="dk1"/>
                </a:solidFill>
                <a:latin typeface="Calibri"/>
                <a:ea typeface="Calibri"/>
                <a:cs typeface="Calibri"/>
                <a:sym typeface="Calibri"/>
              </a:rPr>
            </a:br>
            <a:r>
              <a:rPr lang="en-US" sz="1800" dirty="0">
                <a:solidFill>
                  <a:schemeClr val="dk1"/>
                </a:solidFill>
                <a:latin typeface="Calibri"/>
                <a:ea typeface="Calibri"/>
                <a:cs typeface="Calibri"/>
                <a:sym typeface="Calibri"/>
              </a:rPr>
              <a:t>2. </a:t>
            </a:r>
            <a:r>
              <a:rPr lang="en-US" sz="1800" dirty="0" err="1">
                <a:solidFill>
                  <a:schemeClr val="dk1"/>
                </a:solidFill>
                <a:latin typeface="Calibri"/>
                <a:ea typeface="Calibri"/>
                <a:cs typeface="Calibri"/>
                <a:sym typeface="Calibri"/>
              </a:rPr>
              <a:t>Aquitardo</a:t>
            </a:r>
            <a:br>
              <a:rPr lang="en-US" sz="1800" dirty="0">
                <a:solidFill>
                  <a:schemeClr val="dk1"/>
                </a:solidFill>
                <a:latin typeface="Calibri"/>
                <a:ea typeface="Calibri"/>
                <a:cs typeface="Calibri"/>
                <a:sym typeface="Calibri"/>
              </a:rPr>
            </a:br>
            <a:r>
              <a:rPr lang="en-US" sz="1800" dirty="0">
                <a:solidFill>
                  <a:schemeClr val="dk1"/>
                </a:solidFill>
                <a:latin typeface="Calibri"/>
                <a:ea typeface="Calibri"/>
                <a:cs typeface="Calibri"/>
                <a:sym typeface="Calibri"/>
              </a:rPr>
              <a:t>3. Zona </a:t>
            </a:r>
            <a:r>
              <a:rPr lang="en-US" sz="1800" dirty="0" err="1">
                <a:solidFill>
                  <a:schemeClr val="dk1"/>
                </a:solidFill>
                <a:latin typeface="Calibri"/>
                <a:ea typeface="Calibri"/>
                <a:cs typeface="Calibri"/>
                <a:sym typeface="Calibri"/>
              </a:rPr>
              <a:t>não</a:t>
            </a:r>
            <a:r>
              <a:rPr lang="en-US" sz="1800" dirty="0">
                <a:solidFill>
                  <a:schemeClr val="dk1"/>
                </a:solidFill>
                <a:latin typeface="Calibri"/>
                <a:ea typeface="Calibri"/>
                <a:cs typeface="Calibri"/>
                <a:sym typeface="Calibri"/>
              </a:rPr>
              <a:t> </a:t>
            </a:r>
            <a:r>
              <a:rPr lang="en-US" sz="1800" dirty="0" err="1">
                <a:solidFill>
                  <a:schemeClr val="dk1"/>
                </a:solidFill>
                <a:latin typeface="Calibri"/>
                <a:ea typeface="Calibri"/>
                <a:cs typeface="Calibri"/>
                <a:sym typeface="Calibri"/>
              </a:rPr>
              <a:t>saturada</a:t>
            </a:r>
            <a:br>
              <a:rPr lang="en-US" sz="1800" dirty="0">
                <a:solidFill>
                  <a:schemeClr val="dk1"/>
                </a:solidFill>
                <a:latin typeface="Calibri"/>
                <a:ea typeface="Calibri"/>
                <a:cs typeface="Calibri"/>
                <a:sym typeface="Calibri"/>
              </a:rPr>
            </a:br>
            <a:r>
              <a:rPr lang="en-US" sz="1800" dirty="0">
                <a:solidFill>
                  <a:schemeClr val="dk1"/>
                </a:solidFill>
                <a:latin typeface="Calibri"/>
                <a:ea typeface="Calibri"/>
                <a:cs typeface="Calibri"/>
                <a:sym typeface="Calibri"/>
              </a:rPr>
              <a:t>4. </a:t>
            </a:r>
            <a:r>
              <a:rPr lang="en-US" sz="1800" dirty="0" err="1">
                <a:solidFill>
                  <a:schemeClr val="dk1"/>
                </a:solidFill>
                <a:latin typeface="Calibri"/>
                <a:ea typeface="Calibri"/>
                <a:cs typeface="Calibri"/>
                <a:sym typeface="Calibri"/>
              </a:rPr>
              <a:t>Lençol</a:t>
            </a:r>
            <a:r>
              <a:rPr lang="en-US" sz="1800" dirty="0">
                <a:solidFill>
                  <a:schemeClr val="dk1"/>
                </a:solidFill>
                <a:latin typeface="Calibri"/>
                <a:ea typeface="Calibri"/>
                <a:cs typeface="Calibri"/>
                <a:sym typeface="Calibri"/>
              </a:rPr>
              <a:t> </a:t>
            </a:r>
            <a:r>
              <a:rPr lang="en-US" sz="1800" dirty="0" err="1">
                <a:solidFill>
                  <a:schemeClr val="dk1"/>
                </a:solidFill>
                <a:latin typeface="Calibri"/>
                <a:ea typeface="Calibri"/>
                <a:cs typeface="Calibri"/>
                <a:sym typeface="Calibri"/>
              </a:rPr>
              <a:t>freático</a:t>
            </a:r>
            <a:br>
              <a:rPr lang="en-US" sz="1800" dirty="0">
                <a:solidFill>
                  <a:schemeClr val="dk1"/>
                </a:solidFill>
                <a:latin typeface="Calibri"/>
                <a:ea typeface="Calibri"/>
                <a:cs typeface="Calibri"/>
                <a:sym typeface="Calibri"/>
              </a:rPr>
            </a:br>
            <a:r>
              <a:rPr lang="en-US" sz="1800" dirty="0">
                <a:solidFill>
                  <a:schemeClr val="dk1"/>
                </a:solidFill>
                <a:latin typeface="Calibri"/>
                <a:ea typeface="Calibri"/>
                <a:cs typeface="Calibri"/>
                <a:sym typeface="Calibri"/>
              </a:rPr>
              <a:t>5. </a:t>
            </a:r>
            <a:r>
              <a:rPr lang="en-US" sz="1800" dirty="0" err="1">
                <a:solidFill>
                  <a:schemeClr val="dk1"/>
                </a:solidFill>
                <a:latin typeface="Calibri"/>
                <a:ea typeface="Calibri"/>
                <a:cs typeface="Calibri"/>
                <a:sym typeface="Calibri"/>
              </a:rPr>
              <a:t>Aquífero</a:t>
            </a:r>
            <a:r>
              <a:rPr lang="en-US" sz="1800" dirty="0">
                <a:solidFill>
                  <a:schemeClr val="dk1"/>
                </a:solidFill>
                <a:latin typeface="Calibri"/>
                <a:ea typeface="Calibri"/>
                <a:cs typeface="Calibri"/>
                <a:sym typeface="Calibri"/>
              </a:rPr>
              <a:t> </a:t>
            </a:r>
            <a:r>
              <a:rPr lang="en-US" sz="1800" dirty="0" err="1">
                <a:solidFill>
                  <a:schemeClr val="dk1"/>
                </a:solidFill>
                <a:latin typeface="Calibri"/>
                <a:ea typeface="Calibri"/>
                <a:cs typeface="Calibri"/>
                <a:sym typeface="Calibri"/>
              </a:rPr>
              <a:t>confinado</a:t>
            </a:r>
            <a:br>
              <a:rPr lang="en-US" sz="1800" dirty="0">
                <a:solidFill>
                  <a:schemeClr val="dk1"/>
                </a:solidFill>
                <a:latin typeface="Calibri"/>
                <a:ea typeface="Calibri"/>
                <a:cs typeface="Calibri"/>
                <a:sym typeface="Calibri"/>
              </a:rPr>
            </a:br>
            <a:endParaRPr sz="2000" dirty="0">
              <a:solidFill>
                <a:schemeClr val="dk1"/>
              </a:solidFill>
              <a:latin typeface="Open Sans"/>
              <a:ea typeface="Open Sans"/>
              <a:cs typeface="Open Sans"/>
              <a:sym typeface="Open Sans"/>
            </a:endParaRPr>
          </a:p>
        </p:txBody>
      </p:sp>
      <p:sp>
        <p:nvSpPr>
          <p:cNvPr id="344" name="Google Shape;344;p24"/>
          <p:cNvSpPr/>
          <p:nvPr/>
        </p:nvSpPr>
        <p:spPr>
          <a:xfrm>
            <a:off x="4264057" y="4581643"/>
            <a:ext cx="2211242" cy="1785104"/>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dirty="0">
                <a:solidFill>
                  <a:schemeClr val="dk1"/>
                </a:solidFill>
                <a:latin typeface="Calibri"/>
                <a:ea typeface="Calibri"/>
                <a:cs typeface="Calibri"/>
                <a:sym typeface="Calibri"/>
              </a:rPr>
              <a:t>6. </a:t>
            </a:r>
            <a:r>
              <a:rPr lang="en-US" sz="1800" dirty="0" err="1">
                <a:solidFill>
                  <a:schemeClr val="dk1"/>
                </a:solidFill>
                <a:latin typeface="Calibri"/>
                <a:ea typeface="Calibri"/>
                <a:cs typeface="Calibri"/>
                <a:sym typeface="Calibri"/>
              </a:rPr>
              <a:t>Aquífero</a:t>
            </a:r>
            <a:r>
              <a:rPr lang="en-US" sz="1800" dirty="0">
                <a:solidFill>
                  <a:schemeClr val="dk1"/>
                </a:solidFill>
                <a:latin typeface="Calibri"/>
                <a:ea typeface="Calibri"/>
                <a:cs typeface="Calibri"/>
                <a:sym typeface="Calibri"/>
              </a:rPr>
              <a:t> </a:t>
            </a:r>
            <a:r>
              <a:rPr lang="en-US" sz="1800" dirty="0" err="1">
                <a:solidFill>
                  <a:schemeClr val="dk1"/>
                </a:solidFill>
                <a:latin typeface="Calibri"/>
                <a:ea typeface="Calibri"/>
                <a:cs typeface="Calibri"/>
                <a:sym typeface="Calibri"/>
              </a:rPr>
              <a:t>não</a:t>
            </a:r>
            <a:r>
              <a:rPr lang="en-US" sz="1800" dirty="0">
                <a:solidFill>
                  <a:schemeClr val="dk1"/>
                </a:solidFill>
                <a:latin typeface="Calibri"/>
                <a:ea typeface="Calibri"/>
                <a:cs typeface="Calibri"/>
                <a:sym typeface="Calibri"/>
              </a:rPr>
              <a:t> </a:t>
            </a:r>
            <a:r>
              <a:rPr lang="en-US" sz="1800" dirty="0" err="1">
                <a:solidFill>
                  <a:schemeClr val="dk1"/>
                </a:solidFill>
                <a:latin typeface="Calibri"/>
                <a:ea typeface="Calibri"/>
                <a:cs typeface="Calibri"/>
                <a:sym typeface="Calibri"/>
              </a:rPr>
              <a:t>confinado</a:t>
            </a:r>
            <a:br>
              <a:rPr lang="en-US" sz="1800" dirty="0">
                <a:solidFill>
                  <a:schemeClr val="dk1"/>
                </a:solidFill>
                <a:latin typeface="Calibri"/>
                <a:ea typeface="Calibri"/>
                <a:cs typeface="Calibri"/>
                <a:sym typeface="Calibri"/>
              </a:rPr>
            </a:br>
            <a:r>
              <a:rPr lang="en-US" sz="1800" dirty="0">
                <a:solidFill>
                  <a:schemeClr val="dk1"/>
                </a:solidFill>
                <a:latin typeface="Calibri"/>
                <a:ea typeface="Calibri"/>
                <a:cs typeface="Calibri"/>
                <a:sym typeface="Calibri"/>
              </a:rPr>
              <a:t>7. </a:t>
            </a:r>
            <a:r>
              <a:rPr lang="en-US" sz="1800" dirty="0" err="1">
                <a:solidFill>
                  <a:schemeClr val="dk1"/>
                </a:solidFill>
                <a:latin typeface="Calibri"/>
                <a:ea typeface="Calibri"/>
                <a:cs typeface="Calibri"/>
                <a:sym typeface="Calibri"/>
              </a:rPr>
              <a:t>Poço</a:t>
            </a:r>
            <a:r>
              <a:rPr lang="en-US" sz="1800" dirty="0">
                <a:solidFill>
                  <a:schemeClr val="dk1"/>
                </a:solidFill>
                <a:latin typeface="Calibri"/>
                <a:ea typeface="Calibri"/>
                <a:cs typeface="Calibri"/>
                <a:sym typeface="Calibri"/>
              </a:rPr>
              <a:t> profundo</a:t>
            </a:r>
            <a:br>
              <a:rPr lang="en-US" sz="1800" dirty="0">
                <a:solidFill>
                  <a:schemeClr val="dk1"/>
                </a:solidFill>
                <a:latin typeface="Calibri"/>
                <a:ea typeface="Calibri"/>
                <a:cs typeface="Calibri"/>
                <a:sym typeface="Calibri"/>
              </a:rPr>
            </a:br>
            <a:r>
              <a:rPr lang="en-US" sz="1800" dirty="0">
                <a:solidFill>
                  <a:schemeClr val="dk1"/>
                </a:solidFill>
                <a:latin typeface="Calibri"/>
                <a:ea typeface="Calibri"/>
                <a:cs typeface="Calibri"/>
                <a:sym typeface="Calibri"/>
              </a:rPr>
              <a:t>8. </a:t>
            </a:r>
            <a:r>
              <a:rPr lang="en-US" sz="1800" dirty="0" err="1">
                <a:solidFill>
                  <a:schemeClr val="dk1"/>
                </a:solidFill>
                <a:latin typeface="Calibri"/>
                <a:ea typeface="Calibri"/>
                <a:cs typeface="Calibri"/>
                <a:sym typeface="Calibri"/>
              </a:rPr>
              <a:t>Poço</a:t>
            </a:r>
            <a:r>
              <a:rPr lang="en-US" sz="1800" dirty="0">
                <a:solidFill>
                  <a:schemeClr val="dk1"/>
                </a:solidFill>
                <a:latin typeface="Calibri"/>
                <a:ea typeface="Calibri"/>
                <a:cs typeface="Calibri"/>
                <a:sym typeface="Calibri"/>
              </a:rPr>
              <a:t> </a:t>
            </a:r>
            <a:r>
              <a:rPr lang="en-US" sz="1800" dirty="0" err="1">
                <a:solidFill>
                  <a:schemeClr val="dk1"/>
                </a:solidFill>
                <a:latin typeface="Calibri"/>
                <a:ea typeface="Calibri"/>
                <a:cs typeface="Calibri"/>
                <a:sym typeface="Calibri"/>
              </a:rPr>
              <a:t>seletivo</a:t>
            </a:r>
            <a:endParaRPr dirty="0"/>
          </a:p>
          <a:p>
            <a:pPr marL="0" marR="0" lvl="0" indent="0" algn="l" rtl="0">
              <a:spcBef>
                <a:spcPts val="0"/>
              </a:spcBef>
              <a:spcAft>
                <a:spcPts val="0"/>
              </a:spcAft>
              <a:buNone/>
            </a:pPr>
            <a:r>
              <a:rPr lang="en-US" sz="1800" dirty="0">
                <a:solidFill>
                  <a:schemeClr val="dk1"/>
                </a:solidFill>
                <a:latin typeface="Calibri"/>
                <a:ea typeface="Calibri"/>
                <a:cs typeface="Calibri"/>
                <a:sym typeface="Calibri"/>
              </a:rPr>
              <a:t>9. </a:t>
            </a:r>
            <a:r>
              <a:rPr lang="en-US" sz="1800" dirty="0" err="1">
                <a:solidFill>
                  <a:schemeClr val="dk1"/>
                </a:solidFill>
                <a:latin typeface="Calibri"/>
                <a:ea typeface="Calibri"/>
                <a:cs typeface="Calibri"/>
                <a:sym typeface="Calibri"/>
              </a:rPr>
              <a:t>Poço</a:t>
            </a:r>
            <a:r>
              <a:rPr lang="en-US" sz="1800" dirty="0">
                <a:solidFill>
                  <a:schemeClr val="dk1"/>
                </a:solidFill>
                <a:latin typeface="Calibri"/>
                <a:ea typeface="Calibri"/>
                <a:cs typeface="Calibri"/>
                <a:sym typeface="Calibri"/>
              </a:rPr>
              <a:t> </a:t>
            </a:r>
            <a:r>
              <a:rPr lang="en-US" sz="1800" dirty="0" err="1">
                <a:solidFill>
                  <a:schemeClr val="dk1"/>
                </a:solidFill>
                <a:latin typeface="Calibri"/>
                <a:ea typeface="Calibri"/>
                <a:cs typeface="Calibri"/>
                <a:sym typeface="Calibri"/>
              </a:rPr>
              <a:t>artesiano</a:t>
            </a:r>
            <a:endParaRPr sz="2000" dirty="0">
              <a:solidFill>
                <a:schemeClr val="dk1"/>
              </a:solidFill>
              <a:latin typeface="Open Sans"/>
              <a:ea typeface="Open Sans"/>
              <a:cs typeface="Open Sans"/>
              <a:sym typeface="Open Sans"/>
            </a:endParaRPr>
          </a:p>
          <a:p>
            <a:pPr marL="0" marR="0" lvl="0" indent="0" algn="l" rtl="0">
              <a:spcBef>
                <a:spcPts val="0"/>
              </a:spcBef>
              <a:spcAft>
                <a:spcPts val="0"/>
              </a:spcAft>
              <a:buNone/>
            </a:pPr>
            <a:br>
              <a:rPr lang="en-US" sz="1800" dirty="0">
                <a:solidFill>
                  <a:schemeClr val="dk1"/>
                </a:solidFill>
                <a:latin typeface="Calibri"/>
                <a:ea typeface="Calibri"/>
                <a:cs typeface="Calibri"/>
                <a:sym typeface="Calibri"/>
              </a:rPr>
            </a:br>
            <a:endParaRPr sz="2000" dirty="0">
              <a:solidFill>
                <a:schemeClr val="dk1"/>
              </a:solidFill>
              <a:latin typeface="Open Sans"/>
              <a:ea typeface="Open Sans"/>
              <a:cs typeface="Open Sans"/>
              <a:sym typeface="Open Sans"/>
            </a:endParaRPr>
          </a:p>
        </p:txBody>
      </p:sp>
      <p:sp>
        <p:nvSpPr>
          <p:cNvPr id="345" name="Google Shape;345;p24"/>
          <p:cNvSpPr/>
          <p:nvPr/>
        </p:nvSpPr>
        <p:spPr>
          <a:xfrm>
            <a:off x="640485" y="729122"/>
            <a:ext cx="6348144" cy="1325563"/>
          </a:xfrm>
          <a:prstGeom prst="rect">
            <a:avLst/>
          </a:prstGeom>
          <a:noFill/>
          <a:ln>
            <a:noFill/>
          </a:ln>
        </p:spPr>
        <p:txBody>
          <a:bodyPr spcFirstLastPara="1" wrap="square" lIns="91425" tIns="45700" rIns="91425" bIns="45700" anchor="b" anchorCtr="0">
            <a:normAutofit fontScale="85000" lnSpcReduction="10000"/>
          </a:bodyPr>
          <a:lstStyle/>
          <a:p>
            <a:pPr marL="0" marR="0" lvl="0" indent="0" algn="l" rtl="0">
              <a:lnSpc>
                <a:spcPct val="90000"/>
              </a:lnSpc>
              <a:spcBef>
                <a:spcPts val="0"/>
              </a:spcBef>
              <a:spcAft>
                <a:spcPts val="0"/>
              </a:spcAft>
              <a:buClr>
                <a:schemeClr val="dk1"/>
              </a:buClr>
              <a:buSzPts val="4400"/>
              <a:buFont typeface="Open Sans"/>
              <a:buNone/>
            </a:pPr>
            <a:r>
              <a:rPr lang="en-US" sz="4400" b="0" i="0">
                <a:solidFill>
                  <a:schemeClr val="dk1"/>
                </a:solidFill>
                <a:latin typeface="Open Sans"/>
                <a:ea typeface="Open Sans"/>
                <a:cs typeface="Open Sans"/>
                <a:sym typeface="Open Sans"/>
              </a:rPr>
              <a:t>7.4 Escoamento e recarga de água subterrânea</a:t>
            </a:r>
            <a:endParaRPr/>
          </a:p>
        </p:txBody>
      </p:sp>
      <p:sp>
        <p:nvSpPr>
          <p:cNvPr id="346" name="Google Shape;346;p24"/>
          <p:cNvSpPr txBox="1"/>
          <p:nvPr/>
        </p:nvSpPr>
        <p:spPr>
          <a:xfrm>
            <a:off x="7212060" y="5742112"/>
            <a:ext cx="3496734" cy="431236"/>
          </a:xfrm>
          <a:prstGeom prst="rect">
            <a:avLst/>
          </a:prstGeom>
          <a:noFill/>
          <a:ln>
            <a:noFill/>
          </a:ln>
        </p:spPr>
        <p:txBody>
          <a:bodyPr spcFirstLastPara="1" wrap="square" lIns="91425" tIns="45700" rIns="91425" bIns="45700" anchor="b" anchorCtr="0">
            <a:noAutofit/>
          </a:bodyPr>
          <a:lstStyle/>
          <a:p>
            <a:pPr marL="0" marR="0" lvl="0" indent="0" algn="l" rtl="0">
              <a:lnSpc>
                <a:spcPct val="100000"/>
              </a:lnSpc>
              <a:spcBef>
                <a:spcPts val="0"/>
              </a:spcBef>
              <a:spcAft>
                <a:spcPts val="0"/>
              </a:spcAft>
              <a:buClr>
                <a:schemeClr val="dk1"/>
              </a:buClr>
              <a:buSzPts val="1000"/>
              <a:buFont typeface="Open Sans"/>
              <a:buNone/>
            </a:pPr>
            <a:r>
              <a:rPr lang="en-US" sz="1000" b="0" i="0">
                <a:solidFill>
                  <a:schemeClr val="dk1"/>
                </a:solidFill>
                <a:latin typeface="Open Sans"/>
                <a:ea typeface="Open Sans"/>
                <a:cs typeface="Open Sans"/>
                <a:sym typeface="Open Sans"/>
              </a:rPr>
              <a:t>Fonte da foto:  Shigeru23, </a:t>
            </a:r>
            <a:r>
              <a:rPr lang="en-US" sz="1000" b="0" i="0" u="sng">
                <a:solidFill>
                  <a:schemeClr val="dk1"/>
                </a:solidFill>
                <a:latin typeface="Open Sans"/>
                <a:ea typeface="Open Sans"/>
                <a:cs typeface="Open Sans"/>
                <a:sym typeface="Open Sans"/>
                <a:hlinkClick r:id="rId3">
                  <a:extLst>
                    <a:ext uri="{A12FA001-AC4F-418D-AE19-62706E023703}">
                      <ahyp:hlinkClr xmlns:ahyp="http://schemas.microsoft.com/office/drawing/2018/hyperlinkcolor" val="tx"/>
                    </a:ext>
                  </a:extLst>
                </a:hlinkClick>
              </a:rPr>
              <a:t>Groundwater </a:t>
            </a:r>
            <a:r>
              <a:rPr lang="en-US" sz="1000" b="0" i="0">
                <a:solidFill>
                  <a:schemeClr val="dk1"/>
                </a:solidFill>
                <a:latin typeface="Open Sans"/>
                <a:ea typeface="Open Sans"/>
                <a:cs typeface="Open Sans"/>
                <a:sym typeface="Open Sans"/>
              </a:rPr>
              <a:t>licenciado sob CC BY-SA 3.0 via Wikimedia Commons</a:t>
            </a:r>
            <a:endParaRPr/>
          </a:p>
        </p:txBody>
      </p:sp>
      <p:pic>
        <p:nvPicPr>
          <p:cNvPr id="347" name="Google Shape;347;p24" descr="https://upload.wikimedia.org/wikipedia/commons/thumb/3/38/Groundwater_%28aquifer%2C_aquitard%2C_3_type_wells%29.PNG/512px-Groundwater_%28aquifer%2C_aquitard%2C_3_type_wells%29.PNG"/>
          <p:cNvPicPr preferRelativeResize="0"/>
          <p:nvPr/>
        </p:nvPicPr>
        <p:blipFill rotWithShape="1">
          <a:blip r:embed="rId4">
            <a:alphaModFix/>
          </a:blip>
          <a:srcRect t="4516"/>
          <a:stretch/>
        </p:blipFill>
        <p:spPr>
          <a:xfrm>
            <a:off x="6837056" y="2604654"/>
            <a:ext cx="4876800" cy="3165021"/>
          </a:xfrm>
          <a:prstGeom prst="rect">
            <a:avLst/>
          </a:prstGeom>
          <a:noFill/>
          <a:ln>
            <a:noFill/>
          </a:ln>
        </p:spPr>
      </p:pic>
    </p:spTree>
  </p:cSld>
  <p:clrMapOvr>
    <a:masterClrMapping/>
  </p:clrMapOvr>
  <p:transition spd="slow">
    <p:push/>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352"/>
        <p:cNvGrpSpPr/>
        <p:nvPr/>
      </p:nvGrpSpPr>
      <p:grpSpPr>
        <a:xfrm>
          <a:off x="0" y="0"/>
          <a:ext cx="0" cy="0"/>
          <a:chOff x="0" y="0"/>
          <a:chExt cx="0" cy="0"/>
        </a:xfrm>
      </p:grpSpPr>
      <p:sp>
        <p:nvSpPr>
          <p:cNvPr id="353" name="Google Shape;353;p25"/>
          <p:cNvSpPr txBox="1">
            <a:spLocks noGrp="1"/>
          </p:cNvSpPr>
          <p:nvPr>
            <p:ph type="sldNum" idx="12"/>
          </p:nvPr>
        </p:nvSpPr>
        <p:spPr>
          <a:xfrm>
            <a:off x="11738529" y="6457571"/>
            <a:ext cx="453471" cy="365125"/>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None/>
            </a:pPr>
            <a:fld id="{00000000-1234-1234-1234-123412341234}" type="slidenum">
              <a:rPr lang="en-US"/>
              <a:t>25</a:t>
            </a:fld>
            <a:endParaRPr/>
          </a:p>
        </p:txBody>
      </p:sp>
      <p:sp>
        <p:nvSpPr>
          <p:cNvPr id="354" name="Google Shape;354;p25"/>
          <p:cNvSpPr txBox="1">
            <a:spLocks noGrp="1"/>
          </p:cNvSpPr>
          <p:nvPr>
            <p:ph type="body" idx="6"/>
          </p:nvPr>
        </p:nvSpPr>
        <p:spPr>
          <a:xfrm>
            <a:off x="671587" y="2028338"/>
            <a:ext cx="10880724" cy="472256"/>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Clr>
                <a:srgbClr val="9CC2E5"/>
              </a:buClr>
              <a:buSzPts val="2000"/>
              <a:buFont typeface="Open Sans SemiBold"/>
              <a:buNone/>
            </a:pPr>
            <a:r>
              <a:rPr lang="en-US" b="0">
                <a:latin typeface="Open Sans SemiBold"/>
                <a:ea typeface="Open Sans SemiBold"/>
                <a:cs typeface="Open Sans SemiBold"/>
                <a:sym typeface="Open Sans SemiBold"/>
              </a:rPr>
              <a:t>Qual é a quantidade de água esperada?  (Representação em um modelo CLEWs)</a:t>
            </a:r>
            <a:endParaRPr/>
          </a:p>
        </p:txBody>
      </p:sp>
      <p:grpSp>
        <p:nvGrpSpPr>
          <p:cNvPr id="355" name="Google Shape;355;p25"/>
          <p:cNvGrpSpPr/>
          <p:nvPr/>
        </p:nvGrpSpPr>
        <p:grpSpPr>
          <a:xfrm>
            <a:off x="1972832" y="2357806"/>
            <a:ext cx="8198058" cy="4071189"/>
            <a:chOff x="1971288" y="2165382"/>
            <a:chExt cx="8608897" cy="4254530"/>
          </a:xfrm>
        </p:grpSpPr>
        <p:grpSp>
          <p:nvGrpSpPr>
            <p:cNvPr id="356" name="Google Shape;356;p25"/>
            <p:cNvGrpSpPr/>
            <p:nvPr/>
          </p:nvGrpSpPr>
          <p:grpSpPr>
            <a:xfrm>
              <a:off x="1971288" y="2165382"/>
              <a:ext cx="8608897" cy="4254530"/>
              <a:chOff x="4665584" y="1859298"/>
              <a:chExt cx="8608897" cy="4254530"/>
            </a:xfrm>
          </p:grpSpPr>
          <p:sp>
            <p:nvSpPr>
              <p:cNvPr id="357" name="Google Shape;357;p25"/>
              <p:cNvSpPr txBox="1"/>
              <p:nvPr/>
            </p:nvSpPr>
            <p:spPr>
              <a:xfrm>
                <a:off x="7164178" y="2161309"/>
                <a:ext cx="2127843" cy="3416320"/>
              </a:xfrm>
              <a:prstGeom prst="rect">
                <a:avLst/>
              </a:prstGeom>
              <a:solidFill>
                <a:srgbClr val="548135"/>
              </a:solidFill>
              <a:ln w="9525" cap="flat" cmpd="sng">
                <a:solidFill>
                  <a:srgbClr val="757070"/>
                </a:solidFill>
                <a:prstDash val="solid"/>
                <a:round/>
                <a:headEnd type="none" w="sm" len="sm"/>
                <a:tailEnd type="none" w="sm" len="sm"/>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800" b="1">
                    <a:solidFill>
                      <a:schemeClr val="lt1"/>
                    </a:solidFill>
                    <a:latin typeface="Calibri"/>
                    <a:ea typeface="Calibri"/>
                    <a:cs typeface="Calibri"/>
                    <a:sym typeface="Calibri"/>
                  </a:rPr>
                  <a:t> </a:t>
                </a:r>
                <a:endParaRPr/>
              </a:p>
              <a:p>
                <a:pPr marL="0" marR="0" lvl="0" indent="0" algn="ctr" rtl="0">
                  <a:spcBef>
                    <a:spcPts val="0"/>
                  </a:spcBef>
                  <a:spcAft>
                    <a:spcPts val="0"/>
                  </a:spcAft>
                  <a:buNone/>
                </a:pPr>
                <a:endParaRPr sz="1800" b="1">
                  <a:solidFill>
                    <a:schemeClr val="lt1"/>
                  </a:solidFill>
                  <a:latin typeface="Calibri"/>
                  <a:ea typeface="Calibri"/>
                  <a:cs typeface="Calibri"/>
                  <a:sym typeface="Calibri"/>
                </a:endParaRPr>
              </a:p>
              <a:p>
                <a:pPr marL="0" marR="0" lvl="0" indent="0" algn="ctr" rtl="0">
                  <a:spcBef>
                    <a:spcPts val="0"/>
                  </a:spcBef>
                  <a:spcAft>
                    <a:spcPts val="0"/>
                  </a:spcAft>
                  <a:buNone/>
                </a:pPr>
                <a:endParaRPr sz="1800" b="1">
                  <a:solidFill>
                    <a:schemeClr val="lt1"/>
                  </a:solidFill>
                  <a:latin typeface="Calibri"/>
                  <a:ea typeface="Calibri"/>
                  <a:cs typeface="Calibri"/>
                  <a:sym typeface="Calibri"/>
                </a:endParaRPr>
              </a:p>
              <a:p>
                <a:pPr marL="0" marR="0" lvl="0" indent="0" algn="ctr" rtl="0">
                  <a:spcBef>
                    <a:spcPts val="0"/>
                  </a:spcBef>
                  <a:spcAft>
                    <a:spcPts val="0"/>
                  </a:spcAft>
                  <a:buNone/>
                </a:pPr>
                <a:endParaRPr sz="1800" b="1">
                  <a:solidFill>
                    <a:schemeClr val="lt1"/>
                  </a:solidFill>
                  <a:latin typeface="Calibri"/>
                  <a:ea typeface="Calibri"/>
                  <a:cs typeface="Calibri"/>
                  <a:sym typeface="Calibri"/>
                </a:endParaRPr>
              </a:p>
              <a:p>
                <a:pPr marL="0" marR="0" lvl="0" indent="0" algn="ctr" rtl="0">
                  <a:spcBef>
                    <a:spcPts val="0"/>
                  </a:spcBef>
                  <a:spcAft>
                    <a:spcPts val="0"/>
                  </a:spcAft>
                  <a:buNone/>
                </a:pPr>
                <a:endParaRPr sz="1800" b="1">
                  <a:solidFill>
                    <a:schemeClr val="lt1"/>
                  </a:solidFill>
                  <a:latin typeface="Calibri"/>
                  <a:ea typeface="Calibri"/>
                  <a:cs typeface="Calibri"/>
                  <a:sym typeface="Calibri"/>
                </a:endParaRPr>
              </a:p>
              <a:p>
                <a:pPr marL="0" marR="0" lvl="0" indent="0" algn="ctr" rtl="0">
                  <a:spcBef>
                    <a:spcPts val="0"/>
                  </a:spcBef>
                  <a:spcAft>
                    <a:spcPts val="0"/>
                  </a:spcAft>
                  <a:buNone/>
                </a:pPr>
                <a:endParaRPr sz="1800" b="1">
                  <a:solidFill>
                    <a:schemeClr val="lt1"/>
                  </a:solidFill>
                  <a:latin typeface="Calibri"/>
                  <a:ea typeface="Calibri"/>
                  <a:cs typeface="Calibri"/>
                  <a:sym typeface="Calibri"/>
                </a:endParaRPr>
              </a:p>
              <a:p>
                <a:pPr marL="0" marR="0" lvl="0" indent="0" algn="ctr" rtl="0">
                  <a:spcBef>
                    <a:spcPts val="0"/>
                  </a:spcBef>
                  <a:spcAft>
                    <a:spcPts val="0"/>
                  </a:spcAft>
                  <a:buNone/>
                </a:pPr>
                <a:endParaRPr sz="1800" b="1">
                  <a:solidFill>
                    <a:schemeClr val="lt1"/>
                  </a:solidFill>
                  <a:latin typeface="Calibri"/>
                  <a:ea typeface="Calibri"/>
                  <a:cs typeface="Calibri"/>
                  <a:sym typeface="Calibri"/>
                </a:endParaRPr>
              </a:p>
              <a:p>
                <a:pPr marL="0" marR="0" lvl="0" indent="0" algn="ctr" rtl="0">
                  <a:spcBef>
                    <a:spcPts val="0"/>
                  </a:spcBef>
                  <a:spcAft>
                    <a:spcPts val="0"/>
                  </a:spcAft>
                  <a:buNone/>
                </a:pPr>
                <a:endParaRPr sz="1800" b="1">
                  <a:solidFill>
                    <a:schemeClr val="lt1"/>
                  </a:solidFill>
                  <a:latin typeface="Calibri"/>
                  <a:ea typeface="Calibri"/>
                  <a:cs typeface="Calibri"/>
                  <a:sym typeface="Calibri"/>
                </a:endParaRPr>
              </a:p>
              <a:p>
                <a:pPr marL="0" marR="0" lvl="0" indent="0" algn="ctr" rtl="0">
                  <a:spcBef>
                    <a:spcPts val="0"/>
                  </a:spcBef>
                  <a:spcAft>
                    <a:spcPts val="0"/>
                  </a:spcAft>
                  <a:buNone/>
                </a:pPr>
                <a:endParaRPr sz="1800" b="1">
                  <a:solidFill>
                    <a:schemeClr val="lt1"/>
                  </a:solidFill>
                  <a:latin typeface="Calibri"/>
                  <a:ea typeface="Calibri"/>
                  <a:cs typeface="Calibri"/>
                  <a:sym typeface="Calibri"/>
                </a:endParaRPr>
              </a:p>
              <a:p>
                <a:pPr marL="0" marR="0" lvl="0" indent="0" algn="ctr" rtl="0">
                  <a:spcBef>
                    <a:spcPts val="0"/>
                  </a:spcBef>
                  <a:spcAft>
                    <a:spcPts val="0"/>
                  </a:spcAft>
                  <a:buNone/>
                </a:pPr>
                <a:r>
                  <a:rPr lang="en-US" sz="1800" b="1">
                    <a:solidFill>
                      <a:schemeClr val="lt1"/>
                    </a:solidFill>
                    <a:latin typeface="Calibri"/>
                    <a:ea typeface="Calibri"/>
                    <a:cs typeface="Calibri"/>
                    <a:sym typeface="Calibri"/>
                  </a:rPr>
                  <a:t>Plantação de cana-de-açúcar</a:t>
                </a:r>
                <a:endParaRPr/>
              </a:p>
              <a:p>
                <a:pPr marL="0" marR="0" lvl="0" indent="0" algn="ctr" rtl="0">
                  <a:spcBef>
                    <a:spcPts val="0"/>
                  </a:spcBef>
                  <a:spcAft>
                    <a:spcPts val="0"/>
                  </a:spcAft>
                  <a:buNone/>
                </a:pPr>
                <a:endParaRPr sz="1800" b="1">
                  <a:solidFill>
                    <a:schemeClr val="lt1"/>
                  </a:solidFill>
                  <a:latin typeface="Calibri"/>
                  <a:ea typeface="Calibri"/>
                  <a:cs typeface="Calibri"/>
                  <a:sym typeface="Calibri"/>
                </a:endParaRPr>
              </a:p>
            </p:txBody>
          </p:sp>
          <p:grpSp>
            <p:nvGrpSpPr>
              <p:cNvPr id="358" name="Google Shape;358;p25"/>
              <p:cNvGrpSpPr/>
              <p:nvPr/>
            </p:nvGrpSpPr>
            <p:grpSpPr>
              <a:xfrm>
                <a:off x="4691534" y="2633985"/>
                <a:ext cx="2272460" cy="944442"/>
                <a:chOff x="4653744" y="3127352"/>
                <a:chExt cx="2272460" cy="944442"/>
              </a:xfrm>
            </p:grpSpPr>
            <p:sp>
              <p:nvSpPr>
                <p:cNvPr id="359" name="Google Shape;359;p25"/>
                <p:cNvSpPr/>
                <p:nvPr/>
              </p:nvSpPr>
              <p:spPr>
                <a:xfrm>
                  <a:off x="5037081" y="3573189"/>
                  <a:ext cx="1810176" cy="96393"/>
                </a:xfrm>
                <a:prstGeom prst="rightArrow">
                  <a:avLst>
                    <a:gd name="adj1" fmla="val 50000"/>
                    <a:gd name="adj2" fmla="val 50000"/>
                  </a:avLst>
                </a:prstGeom>
                <a:solidFill>
                  <a:srgbClr val="00B050"/>
                </a:solidFill>
                <a:ln w="12700" cap="flat" cmpd="sng">
                  <a:solidFill>
                    <a:srgbClr val="00B05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200000"/>
                    </a:lnSpc>
                    <a:spcBef>
                      <a:spcPts val="0"/>
                    </a:spcBef>
                    <a:spcAft>
                      <a:spcPts val="0"/>
                    </a:spcAft>
                    <a:buNone/>
                  </a:pPr>
                  <a:endParaRPr sz="1800">
                    <a:solidFill>
                      <a:srgbClr val="0070C0"/>
                    </a:solidFill>
                    <a:latin typeface="Calibri"/>
                    <a:ea typeface="Calibri"/>
                    <a:cs typeface="Calibri"/>
                    <a:sym typeface="Calibri"/>
                  </a:endParaRPr>
                </a:p>
              </p:txBody>
            </p:sp>
            <p:sp>
              <p:nvSpPr>
                <p:cNvPr id="360" name="Google Shape;360;p25"/>
                <p:cNvSpPr txBox="1"/>
                <p:nvPr/>
              </p:nvSpPr>
              <p:spPr>
                <a:xfrm>
                  <a:off x="4653744" y="3127352"/>
                  <a:ext cx="2143138" cy="464871"/>
                </a:xfrm>
                <a:prstGeom prst="rect">
                  <a:avLst/>
                </a:prstGeom>
                <a:noFill/>
                <a:ln>
                  <a:noFill/>
                </a:ln>
              </p:spPr>
              <p:txBody>
                <a:bodyPr spcFirstLastPara="1" wrap="square" lIns="91425" tIns="45700" rIns="91425" bIns="45700" anchor="t" anchorCtr="0">
                  <a:spAutoFit/>
                </a:bodyPr>
                <a:lstStyle/>
                <a:p>
                  <a:pPr marL="0" marR="0" lvl="0" indent="0" algn="ctr" rtl="0">
                    <a:lnSpc>
                      <a:spcPct val="150000"/>
                    </a:lnSpc>
                    <a:spcBef>
                      <a:spcPts val="0"/>
                    </a:spcBef>
                    <a:spcAft>
                      <a:spcPts val="0"/>
                    </a:spcAft>
                    <a:buNone/>
                  </a:pPr>
                  <a:r>
                    <a:rPr lang="en-US" sz="1800" b="1">
                      <a:solidFill>
                        <a:srgbClr val="00B050"/>
                      </a:solidFill>
                      <a:latin typeface="Calibri"/>
                      <a:ea typeface="Calibri"/>
                      <a:cs typeface="Calibri"/>
                      <a:sym typeface="Calibri"/>
                    </a:rPr>
                    <a:t>Recursos da terra</a:t>
                  </a:r>
                  <a:endParaRPr sz="1800" b="1">
                    <a:solidFill>
                      <a:srgbClr val="548135"/>
                    </a:solidFill>
                    <a:latin typeface="Calibri"/>
                    <a:ea typeface="Calibri"/>
                    <a:cs typeface="Calibri"/>
                    <a:sym typeface="Calibri"/>
                  </a:endParaRPr>
                </a:p>
              </p:txBody>
            </p:sp>
            <p:sp>
              <p:nvSpPr>
                <p:cNvPr id="361" name="Google Shape;361;p25"/>
                <p:cNvSpPr txBox="1"/>
                <p:nvPr/>
              </p:nvSpPr>
              <p:spPr>
                <a:xfrm>
                  <a:off x="4829908" y="3563963"/>
                  <a:ext cx="2096296" cy="507831"/>
                </a:xfrm>
                <a:prstGeom prst="rect">
                  <a:avLst/>
                </a:prstGeom>
                <a:noFill/>
                <a:ln>
                  <a:noFill/>
                </a:ln>
              </p:spPr>
              <p:txBody>
                <a:bodyPr spcFirstLastPara="1" wrap="square" lIns="91425" tIns="45700" rIns="91425" bIns="45700" anchor="t" anchorCtr="0">
                  <a:spAutoFit/>
                </a:bodyPr>
                <a:lstStyle/>
                <a:p>
                  <a:pPr marL="0" marR="0" lvl="0" indent="0" algn="ctr" rtl="0">
                    <a:lnSpc>
                      <a:spcPct val="150000"/>
                    </a:lnSpc>
                    <a:spcBef>
                      <a:spcPts val="0"/>
                    </a:spcBef>
                    <a:spcAft>
                      <a:spcPts val="0"/>
                    </a:spcAft>
                    <a:buNone/>
                  </a:pPr>
                  <a:r>
                    <a:rPr lang="en-US" sz="1800" b="1">
                      <a:solidFill>
                        <a:srgbClr val="C00000"/>
                      </a:solidFill>
                      <a:latin typeface="Calibri"/>
                      <a:ea typeface="Calibri"/>
                      <a:cs typeface="Calibri"/>
                      <a:sym typeface="Calibri"/>
                    </a:rPr>
                    <a:t>/ área cultivada</a:t>
                  </a:r>
                  <a:endParaRPr/>
                </a:p>
              </p:txBody>
            </p:sp>
          </p:grpSp>
          <p:grpSp>
            <p:nvGrpSpPr>
              <p:cNvPr id="362" name="Google Shape;362;p25"/>
              <p:cNvGrpSpPr/>
              <p:nvPr/>
            </p:nvGrpSpPr>
            <p:grpSpPr>
              <a:xfrm>
                <a:off x="9058915" y="1859298"/>
                <a:ext cx="2379058" cy="1007122"/>
                <a:chOff x="9217708" y="2069275"/>
                <a:chExt cx="2379058" cy="1007122"/>
              </a:xfrm>
            </p:grpSpPr>
            <p:sp>
              <p:nvSpPr>
                <p:cNvPr id="363" name="Google Shape;363;p25"/>
                <p:cNvSpPr/>
                <p:nvPr/>
              </p:nvSpPr>
              <p:spPr>
                <a:xfrm>
                  <a:off x="9553719" y="2540806"/>
                  <a:ext cx="1810176" cy="96393"/>
                </a:xfrm>
                <a:prstGeom prst="rightArrow">
                  <a:avLst>
                    <a:gd name="adj1" fmla="val 50000"/>
                    <a:gd name="adj2" fmla="val 50000"/>
                  </a:avLst>
                </a:prstGeom>
                <a:solidFill>
                  <a:srgbClr val="7B7B7B"/>
                </a:solidFill>
                <a:ln w="12700" cap="flat" cmpd="sng">
                  <a:solidFill>
                    <a:srgbClr val="BF9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200000"/>
                    </a:lnSpc>
                    <a:spcBef>
                      <a:spcPts val="0"/>
                    </a:spcBef>
                    <a:spcAft>
                      <a:spcPts val="0"/>
                    </a:spcAft>
                    <a:buNone/>
                  </a:pPr>
                  <a:endParaRPr sz="1800">
                    <a:solidFill>
                      <a:srgbClr val="0070C0"/>
                    </a:solidFill>
                    <a:latin typeface="Calibri"/>
                    <a:ea typeface="Calibri"/>
                    <a:cs typeface="Calibri"/>
                    <a:sym typeface="Calibri"/>
                  </a:endParaRPr>
                </a:p>
              </p:txBody>
            </p:sp>
            <p:sp>
              <p:nvSpPr>
                <p:cNvPr id="364" name="Google Shape;364;p25"/>
                <p:cNvSpPr txBox="1"/>
                <p:nvPr/>
              </p:nvSpPr>
              <p:spPr>
                <a:xfrm>
                  <a:off x="9217708" y="2069275"/>
                  <a:ext cx="2379058" cy="464871"/>
                </a:xfrm>
                <a:prstGeom prst="rect">
                  <a:avLst/>
                </a:prstGeom>
                <a:noFill/>
                <a:ln>
                  <a:noFill/>
                </a:ln>
              </p:spPr>
              <p:txBody>
                <a:bodyPr spcFirstLastPara="1" wrap="square" lIns="91425" tIns="45700" rIns="91425" bIns="45700" anchor="t" anchorCtr="0">
                  <a:spAutoFit/>
                </a:bodyPr>
                <a:lstStyle/>
                <a:p>
                  <a:pPr marL="0" marR="0" lvl="0" indent="0" algn="ctr" rtl="0">
                    <a:lnSpc>
                      <a:spcPct val="150000"/>
                    </a:lnSpc>
                    <a:spcBef>
                      <a:spcPts val="0"/>
                    </a:spcBef>
                    <a:spcAft>
                      <a:spcPts val="0"/>
                    </a:spcAft>
                    <a:buNone/>
                  </a:pPr>
                  <a:r>
                    <a:rPr lang="en-US" sz="1800" b="1">
                      <a:solidFill>
                        <a:srgbClr val="7B7B7B"/>
                      </a:solidFill>
                      <a:latin typeface="Calibri"/>
                      <a:ea typeface="Calibri"/>
                      <a:cs typeface="Calibri"/>
                      <a:sym typeface="Calibri"/>
                    </a:rPr>
                    <a:t>Açúcar</a:t>
                  </a:r>
                  <a:endParaRPr sz="1800" b="1">
                    <a:solidFill>
                      <a:srgbClr val="BF9000"/>
                    </a:solidFill>
                    <a:latin typeface="Calibri"/>
                    <a:ea typeface="Calibri"/>
                    <a:cs typeface="Calibri"/>
                    <a:sym typeface="Calibri"/>
                  </a:endParaRPr>
                </a:p>
              </p:txBody>
            </p:sp>
            <p:sp>
              <p:nvSpPr>
                <p:cNvPr id="365" name="Google Shape;365;p25"/>
                <p:cNvSpPr txBox="1"/>
                <p:nvPr/>
              </p:nvSpPr>
              <p:spPr>
                <a:xfrm>
                  <a:off x="9335668" y="2611526"/>
                  <a:ext cx="2143138" cy="464871"/>
                </a:xfrm>
                <a:prstGeom prst="rect">
                  <a:avLst/>
                </a:prstGeom>
                <a:noFill/>
                <a:ln>
                  <a:noFill/>
                </a:ln>
              </p:spPr>
              <p:txBody>
                <a:bodyPr spcFirstLastPara="1" wrap="square" lIns="91425" tIns="45700" rIns="91425" bIns="45700" anchor="t" anchorCtr="0">
                  <a:spAutoFit/>
                </a:bodyPr>
                <a:lstStyle/>
                <a:p>
                  <a:pPr marL="0" marR="0" lvl="0" indent="0" algn="ctr" rtl="0">
                    <a:lnSpc>
                      <a:spcPct val="150000"/>
                    </a:lnSpc>
                    <a:spcBef>
                      <a:spcPts val="0"/>
                    </a:spcBef>
                    <a:spcAft>
                      <a:spcPts val="0"/>
                    </a:spcAft>
                    <a:buNone/>
                  </a:pPr>
                  <a:r>
                    <a:rPr lang="en-US" sz="1800" b="1">
                      <a:solidFill>
                        <a:srgbClr val="C00000"/>
                      </a:solidFill>
                      <a:latin typeface="Calibri"/>
                      <a:ea typeface="Calibri"/>
                      <a:cs typeface="Calibri"/>
                      <a:sym typeface="Calibri"/>
                    </a:rPr>
                    <a:t>/ área cultivada</a:t>
                  </a:r>
                  <a:endParaRPr/>
                </a:p>
              </p:txBody>
            </p:sp>
          </p:grpSp>
          <p:sp>
            <p:nvSpPr>
              <p:cNvPr id="366" name="Google Shape;366;p25"/>
              <p:cNvSpPr/>
              <p:nvPr/>
            </p:nvSpPr>
            <p:spPr>
              <a:xfrm>
                <a:off x="5078122" y="4127675"/>
                <a:ext cx="1810176" cy="96393"/>
              </a:xfrm>
              <a:prstGeom prst="rightArrow">
                <a:avLst>
                  <a:gd name="adj1" fmla="val 50000"/>
                  <a:gd name="adj2" fmla="val 50000"/>
                </a:avLst>
              </a:prstGeom>
              <a:solidFill>
                <a:srgbClr val="0070C0"/>
              </a:solidFill>
              <a:ln w="12700" cap="flat" cmpd="sng">
                <a:solidFill>
                  <a:srgbClr val="0070C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200000"/>
                  </a:lnSpc>
                  <a:spcBef>
                    <a:spcPts val="0"/>
                  </a:spcBef>
                  <a:spcAft>
                    <a:spcPts val="0"/>
                  </a:spcAft>
                  <a:buNone/>
                </a:pPr>
                <a:endParaRPr sz="1800">
                  <a:solidFill>
                    <a:srgbClr val="0070C0"/>
                  </a:solidFill>
                  <a:latin typeface="Calibri"/>
                  <a:ea typeface="Calibri"/>
                  <a:cs typeface="Calibri"/>
                  <a:sym typeface="Calibri"/>
                </a:endParaRPr>
              </a:p>
            </p:txBody>
          </p:sp>
          <p:sp>
            <p:nvSpPr>
              <p:cNvPr id="367" name="Google Shape;367;p25"/>
              <p:cNvSpPr txBox="1"/>
              <p:nvPr/>
            </p:nvSpPr>
            <p:spPr>
              <a:xfrm>
                <a:off x="4665584" y="3704197"/>
                <a:ext cx="2419423" cy="530659"/>
              </a:xfrm>
              <a:prstGeom prst="rect">
                <a:avLst/>
              </a:prstGeom>
              <a:noFill/>
              <a:ln>
                <a:noFill/>
              </a:ln>
            </p:spPr>
            <p:txBody>
              <a:bodyPr spcFirstLastPara="1" wrap="square" lIns="91425" tIns="45700" rIns="91425" bIns="45700" anchor="t" anchorCtr="0">
                <a:spAutoFit/>
              </a:bodyPr>
              <a:lstStyle/>
              <a:p>
                <a:pPr marL="0" marR="0" lvl="0" indent="0" algn="ctr" rtl="0">
                  <a:lnSpc>
                    <a:spcPct val="150000"/>
                  </a:lnSpc>
                  <a:spcBef>
                    <a:spcPts val="0"/>
                  </a:spcBef>
                  <a:spcAft>
                    <a:spcPts val="0"/>
                  </a:spcAft>
                  <a:buNone/>
                </a:pPr>
                <a:r>
                  <a:rPr lang="en-US" sz="1800" b="1" dirty="0" err="1">
                    <a:solidFill>
                      <a:srgbClr val="0070C0"/>
                    </a:solidFill>
                    <a:latin typeface="Calibri"/>
                    <a:ea typeface="Calibri"/>
                    <a:cs typeface="Calibri"/>
                    <a:sym typeface="Calibri"/>
                  </a:rPr>
                  <a:t>Precipitação</a:t>
                </a:r>
                <a:r>
                  <a:rPr lang="en-US" sz="1800" b="1" dirty="0">
                    <a:solidFill>
                      <a:srgbClr val="0070C0"/>
                    </a:solidFill>
                    <a:latin typeface="Calibri"/>
                    <a:ea typeface="Calibri"/>
                    <a:cs typeface="Calibri"/>
                    <a:sym typeface="Calibri"/>
                  </a:rPr>
                  <a:t> (P)</a:t>
                </a:r>
                <a:endParaRPr sz="1800" b="1" dirty="0">
                  <a:solidFill>
                    <a:srgbClr val="7030A0"/>
                  </a:solidFill>
                  <a:latin typeface="Calibri"/>
                  <a:ea typeface="Calibri"/>
                  <a:cs typeface="Calibri"/>
                  <a:sym typeface="Calibri"/>
                </a:endParaRPr>
              </a:p>
            </p:txBody>
          </p:sp>
          <p:sp>
            <p:nvSpPr>
              <p:cNvPr id="368" name="Google Shape;368;p25"/>
              <p:cNvSpPr/>
              <p:nvPr/>
            </p:nvSpPr>
            <p:spPr>
              <a:xfrm>
                <a:off x="9478950" y="5152588"/>
                <a:ext cx="1810176" cy="96393"/>
              </a:xfrm>
              <a:prstGeom prst="rightArrow">
                <a:avLst>
                  <a:gd name="adj1" fmla="val 50000"/>
                  <a:gd name="adj2" fmla="val 50000"/>
                </a:avLst>
              </a:prstGeom>
              <a:solidFill>
                <a:srgbClr val="0070C0"/>
              </a:solidFill>
              <a:ln w="12700" cap="flat" cmpd="sng">
                <a:solidFill>
                  <a:srgbClr val="0070C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200000"/>
                  </a:lnSpc>
                  <a:spcBef>
                    <a:spcPts val="0"/>
                  </a:spcBef>
                  <a:spcAft>
                    <a:spcPts val="0"/>
                  </a:spcAft>
                  <a:buNone/>
                </a:pPr>
                <a:endParaRPr sz="1800">
                  <a:solidFill>
                    <a:srgbClr val="0070C0"/>
                  </a:solidFill>
                  <a:latin typeface="Calibri"/>
                  <a:ea typeface="Calibri"/>
                  <a:cs typeface="Calibri"/>
                  <a:sym typeface="Calibri"/>
                </a:endParaRPr>
              </a:p>
            </p:txBody>
          </p:sp>
          <p:sp>
            <p:nvSpPr>
              <p:cNvPr id="369" name="Google Shape;369;p25"/>
              <p:cNvSpPr txBox="1"/>
              <p:nvPr/>
            </p:nvSpPr>
            <p:spPr>
              <a:xfrm>
                <a:off x="9338528" y="4662406"/>
                <a:ext cx="3935953" cy="530659"/>
              </a:xfrm>
              <a:prstGeom prst="rect">
                <a:avLst/>
              </a:prstGeom>
              <a:noFill/>
              <a:ln>
                <a:noFill/>
              </a:ln>
            </p:spPr>
            <p:txBody>
              <a:bodyPr spcFirstLastPara="1" wrap="square" lIns="91425" tIns="45700" rIns="91425" bIns="45700" anchor="t" anchorCtr="0">
                <a:spAutoFit/>
              </a:bodyPr>
              <a:lstStyle/>
              <a:p>
                <a:pPr marL="0" marR="0" lvl="0" indent="0" algn="ctr" rtl="0">
                  <a:lnSpc>
                    <a:spcPct val="150000"/>
                  </a:lnSpc>
                  <a:spcBef>
                    <a:spcPts val="0"/>
                  </a:spcBef>
                  <a:spcAft>
                    <a:spcPts val="0"/>
                  </a:spcAft>
                  <a:buNone/>
                </a:pPr>
                <a:r>
                  <a:rPr lang="en-US" sz="1800" b="1" dirty="0" err="1">
                    <a:solidFill>
                      <a:srgbClr val="0070C0"/>
                    </a:solidFill>
                    <a:latin typeface="Calibri"/>
                    <a:ea typeface="Calibri"/>
                    <a:cs typeface="Calibri"/>
                    <a:sym typeface="Calibri"/>
                  </a:rPr>
                  <a:t>Recarga</a:t>
                </a:r>
                <a:r>
                  <a:rPr lang="en-US" sz="1800" b="1" dirty="0">
                    <a:solidFill>
                      <a:srgbClr val="0070C0"/>
                    </a:solidFill>
                    <a:latin typeface="Calibri"/>
                    <a:ea typeface="Calibri"/>
                    <a:cs typeface="Calibri"/>
                    <a:sym typeface="Calibri"/>
                  </a:rPr>
                  <a:t> de </a:t>
                </a:r>
                <a:r>
                  <a:rPr lang="en-US" sz="1800" b="1" dirty="0" err="1">
                    <a:solidFill>
                      <a:srgbClr val="0070C0"/>
                    </a:solidFill>
                    <a:latin typeface="Calibri"/>
                    <a:ea typeface="Calibri"/>
                    <a:cs typeface="Calibri"/>
                    <a:sym typeface="Calibri"/>
                  </a:rPr>
                  <a:t>água</a:t>
                </a:r>
                <a:r>
                  <a:rPr lang="en-US" sz="1800" b="1" dirty="0">
                    <a:solidFill>
                      <a:srgbClr val="0070C0"/>
                    </a:solidFill>
                    <a:latin typeface="Calibri"/>
                    <a:ea typeface="Calibri"/>
                    <a:cs typeface="Calibri"/>
                    <a:sym typeface="Calibri"/>
                  </a:rPr>
                  <a:t> </a:t>
                </a:r>
                <a:r>
                  <a:rPr lang="en-US" sz="1800" b="1" dirty="0" err="1">
                    <a:solidFill>
                      <a:srgbClr val="0070C0"/>
                    </a:solidFill>
                    <a:latin typeface="Calibri"/>
                    <a:ea typeface="Calibri"/>
                    <a:cs typeface="Calibri"/>
                    <a:sym typeface="Calibri"/>
                  </a:rPr>
                  <a:t>subterrânea</a:t>
                </a:r>
                <a:r>
                  <a:rPr lang="en-US" sz="1800" b="1" dirty="0">
                    <a:solidFill>
                      <a:srgbClr val="0070C0"/>
                    </a:solidFill>
                    <a:latin typeface="Calibri"/>
                    <a:ea typeface="Calibri"/>
                    <a:cs typeface="Calibri"/>
                    <a:sym typeface="Calibri"/>
                  </a:rPr>
                  <a:t> (GWR)</a:t>
                </a:r>
                <a:endParaRPr dirty="0"/>
              </a:p>
            </p:txBody>
          </p:sp>
          <p:sp>
            <p:nvSpPr>
              <p:cNvPr id="370" name="Google Shape;370;p25"/>
              <p:cNvSpPr/>
              <p:nvPr/>
            </p:nvSpPr>
            <p:spPr>
              <a:xfrm>
                <a:off x="9478950" y="4217177"/>
                <a:ext cx="1810176" cy="96393"/>
              </a:xfrm>
              <a:prstGeom prst="rightArrow">
                <a:avLst>
                  <a:gd name="adj1" fmla="val 50000"/>
                  <a:gd name="adj2" fmla="val 50000"/>
                </a:avLst>
              </a:prstGeom>
              <a:solidFill>
                <a:srgbClr val="0070C0"/>
              </a:solidFill>
              <a:ln w="12700" cap="flat" cmpd="sng">
                <a:solidFill>
                  <a:srgbClr val="0070C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200000"/>
                  </a:lnSpc>
                  <a:spcBef>
                    <a:spcPts val="0"/>
                  </a:spcBef>
                  <a:spcAft>
                    <a:spcPts val="0"/>
                  </a:spcAft>
                  <a:buNone/>
                </a:pPr>
                <a:endParaRPr sz="1800">
                  <a:solidFill>
                    <a:srgbClr val="0070C0"/>
                  </a:solidFill>
                  <a:latin typeface="Calibri"/>
                  <a:ea typeface="Calibri"/>
                  <a:cs typeface="Calibri"/>
                  <a:sym typeface="Calibri"/>
                </a:endParaRPr>
              </a:p>
            </p:txBody>
          </p:sp>
          <p:sp>
            <p:nvSpPr>
              <p:cNvPr id="371" name="Google Shape;371;p25"/>
              <p:cNvSpPr txBox="1"/>
              <p:nvPr/>
            </p:nvSpPr>
            <p:spPr>
              <a:xfrm>
                <a:off x="9388008" y="3785242"/>
                <a:ext cx="1750257" cy="464871"/>
              </a:xfrm>
              <a:prstGeom prst="rect">
                <a:avLst/>
              </a:prstGeom>
              <a:noFill/>
              <a:ln>
                <a:noFill/>
              </a:ln>
            </p:spPr>
            <p:txBody>
              <a:bodyPr spcFirstLastPara="1" wrap="square" lIns="91425" tIns="45700" rIns="91425" bIns="45700" anchor="t" anchorCtr="0">
                <a:spAutoFit/>
              </a:bodyPr>
              <a:lstStyle/>
              <a:p>
                <a:pPr marL="0" marR="0" lvl="0" indent="0" algn="ctr" rtl="0">
                  <a:lnSpc>
                    <a:spcPct val="150000"/>
                  </a:lnSpc>
                  <a:spcBef>
                    <a:spcPts val="0"/>
                  </a:spcBef>
                  <a:spcAft>
                    <a:spcPts val="0"/>
                  </a:spcAft>
                  <a:buNone/>
                </a:pPr>
                <a:r>
                  <a:rPr lang="en-US" sz="1800" b="1" dirty="0" err="1">
                    <a:solidFill>
                      <a:srgbClr val="0070C0"/>
                    </a:solidFill>
                    <a:latin typeface="Calibri"/>
                    <a:ea typeface="Calibri"/>
                    <a:cs typeface="Calibri"/>
                    <a:sym typeface="Calibri"/>
                  </a:rPr>
                  <a:t>Escoamento</a:t>
                </a:r>
                <a:r>
                  <a:rPr lang="en-US" sz="1800" b="1" dirty="0">
                    <a:solidFill>
                      <a:srgbClr val="0070C0"/>
                    </a:solidFill>
                    <a:latin typeface="Calibri"/>
                    <a:ea typeface="Calibri"/>
                    <a:cs typeface="Calibri"/>
                    <a:sym typeface="Calibri"/>
                  </a:rPr>
                  <a:t> (R) </a:t>
                </a:r>
                <a:endParaRPr dirty="0"/>
              </a:p>
            </p:txBody>
          </p:sp>
          <p:sp>
            <p:nvSpPr>
              <p:cNvPr id="372" name="Google Shape;372;p25"/>
              <p:cNvSpPr/>
              <p:nvPr/>
            </p:nvSpPr>
            <p:spPr>
              <a:xfrm>
                <a:off x="9413967" y="3358535"/>
                <a:ext cx="1810176" cy="96393"/>
              </a:xfrm>
              <a:prstGeom prst="rightArrow">
                <a:avLst>
                  <a:gd name="adj1" fmla="val 50000"/>
                  <a:gd name="adj2" fmla="val 50000"/>
                </a:avLst>
              </a:prstGeom>
              <a:solidFill>
                <a:srgbClr val="0070C0"/>
              </a:solidFill>
              <a:ln w="12700" cap="flat" cmpd="sng">
                <a:solidFill>
                  <a:srgbClr val="0070C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200000"/>
                  </a:lnSpc>
                  <a:spcBef>
                    <a:spcPts val="0"/>
                  </a:spcBef>
                  <a:spcAft>
                    <a:spcPts val="0"/>
                  </a:spcAft>
                  <a:buNone/>
                </a:pPr>
                <a:endParaRPr sz="1800">
                  <a:solidFill>
                    <a:srgbClr val="0070C0"/>
                  </a:solidFill>
                  <a:latin typeface="Calibri"/>
                  <a:ea typeface="Calibri"/>
                  <a:cs typeface="Calibri"/>
                  <a:sym typeface="Calibri"/>
                </a:endParaRPr>
              </a:p>
            </p:txBody>
          </p:sp>
          <p:sp>
            <p:nvSpPr>
              <p:cNvPr id="373" name="Google Shape;373;p25"/>
              <p:cNvSpPr txBox="1"/>
              <p:nvPr/>
            </p:nvSpPr>
            <p:spPr>
              <a:xfrm>
                <a:off x="9307941" y="2907009"/>
                <a:ext cx="2583510" cy="464871"/>
              </a:xfrm>
              <a:prstGeom prst="rect">
                <a:avLst/>
              </a:prstGeom>
              <a:noFill/>
              <a:ln>
                <a:noFill/>
              </a:ln>
            </p:spPr>
            <p:txBody>
              <a:bodyPr spcFirstLastPara="1" wrap="square" lIns="91425" tIns="45700" rIns="91425" bIns="45700" anchor="t" anchorCtr="0">
                <a:spAutoFit/>
              </a:bodyPr>
              <a:lstStyle/>
              <a:p>
                <a:pPr marL="0" marR="0" lvl="0" indent="0" algn="ctr" rtl="0">
                  <a:lnSpc>
                    <a:spcPct val="150000"/>
                  </a:lnSpc>
                  <a:spcBef>
                    <a:spcPts val="0"/>
                  </a:spcBef>
                  <a:spcAft>
                    <a:spcPts val="0"/>
                  </a:spcAft>
                  <a:buNone/>
                </a:pPr>
                <a:r>
                  <a:rPr lang="en-US" sz="1800" b="1">
                    <a:solidFill>
                      <a:srgbClr val="0070C0"/>
                    </a:solidFill>
                    <a:latin typeface="Calibri"/>
                    <a:ea typeface="Calibri"/>
                    <a:cs typeface="Calibri"/>
                    <a:sym typeface="Calibri"/>
                  </a:rPr>
                  <a:t>Evapotranspiração (ET)</a:t>
                </a:r>
                <a:endParaRPr/>
              </a:p>
            </p:txBody>
          </p:sp>
          <p:sp>
            <p:nvSpPr>
              <p:cNvPr id="374" name="Google Shape;374;p25"/>
              <p:cNvSpPr txBox="1"/>
              <p:nvPr/>
            </p:nvSpPr>
            <p:spPr>
              <a:xfrm>
                <a:off x="4916283" y="4110329"/>
                <a:ext cx="2096296" cy="507831"/>
              </a:xfrm>
              <a:prstGeom prst="rect">
                <a:avLst/>
              </a:prstGeom>
              <a:noFill/>
              <a:ln>
                <a:noFill/>
              </a:ln>
            </p:spPr>
            <p:txBody>
              <a:bodyPr spcFirstLastPara="1" wrap="square" lIns="91425" tIns="45700" rIns="91425" bIns="45700" anchor="t" anchorCtr="0">
                <a:spAutoFit/>
              </a:bodyPr>
              <a:lstStyle/>
              <a:p>
                <a:pPr marL="0" marR="0" lvl="0" indent="0" algn="ctr" rtl="0">
                  <a:lnSpc>
                    <a:spcPct val="150000"/>
                  </a:lnSpc>
                  <a:spcBef>
                    <a:spcPts val="0"/>
                  </a:spcBef>
                  <a:spcAft>
                    <a:spcPts val="0"/>
                  </a:spcAft>
                  <a:buNone/>
                </a:pPr>
                <a:r>
                  <a:rPr lang="en-US" sz="1800" b="1">
                    <a:solidFill>
                      <a:srgbClr val="C00000"/>
                    </a:solidFill>
                    <a:latin typeface="Calibri"/>
                    <a:ea typeface="Calibri"/>
                    <a:cs typeface="Calibri"/>
                    <a:sym typeface="Calibri"/>
                  </a:rPr>
                  <a:t>/ área cultivada</a:t>
                </a:r>
                <a:endParaRPr/>
              </a:p>
            </p:txBody>
          </p:sp>
          <p:sp>
            <p:nvSpPr>
              <p:cNvPr id="375" name="Google Shape;375;p25"/>
              <p:cNvSpPr txBox="1"/>
              <p:nvPr/>
            </p:nvSpPr>
            <p:spPr>
              <a:xfrm>
                <a:off x="9180951" y="3304351"/>
                <a:ext cx="2096296" cy="507831"/>
              </a:xfrm>
              <a:prstGeom prst="rect">
                <a:avLst/>
              </a:prstGeom>
              <a:noFill/>
              <a:ln>
                <a:noFill/>
              </a:ln>
            </p:spPr>
            <p:txBody>
              <a:bodyPr spcFirstLastPara="1" wrap="square" lIns="91425" tIns="45700" rIns="91425" bIns="45700" anchor="t" anchorCtr="0">
                <a:spAutoFit/>
              </a:bodyPr>
              <a:lstStyle/>
              <a:p>
                <a:pPr marL="0" marR="0" lvl="0" indent="0" algn="ctr" rtl="0">
                  <a:lnSpc>
                    <a:spcPct val="150000"/>
                  </a:lnSpc>
                  <a:spcBef>
                    <a:spcPts val="0"/>
                  </a:spcBef>
                  <a:spcAft>
                    <a:spcPts val="0"/>
                  </a:spcAft>
                  <a:buNone/>
                </a:pPr>
                <a:r>
                  <a:rPr lang="en-US" sz="1800" b="1">
                    <a:solidFill>
                      <a:srgbClr val="C00000"/>
                    </a:solidFill>
                    <a:latin typeface="Calibri"/>
                    <a:ea typeface="Calibri"/>
                    <a:cs typeface="Calibri"/>
                    <a:sym typeface="Calibri"/>
                  </a:rPr>
                  <a:t>/ área cultivada</a:t>
                </a:r>
                <a:endParaRPr/>
              </a:p>
            </p:txBody>
          </p:sp>
          <p:sp>
            <p:nvSpPr>
              <p:cNvPr id="376" name="Google Shape;376;p25"/>
              <p:cNvSpPr txBox="1"/>
              <p:nvPr/>
            </p:nvSpPr>
            <p:spPr>
              <a:xfrm>
                <a:off x="9165916" y="4187553"/>
                <a:ext cx="2096296" cy="507831"/>
              </a:xfrm>
              <a:prstGeom prst="rect">
                <a:avLst/>
              </a:prstGeom>
              <a:noFill/>
              <a:ln>
                <a:noFill/>
              </a:ln>
            </p:spPr>
            <p:txBody>
              <a:bodyPr spcFirstLastPara="1" wrap="square" lIns="91425" tIns="45700" rIns="91425" bIns="45700" anchor="t" anchorCtr="0">
                <a:spAutoFit/>
              </a:bodyPr>
              <a:lstStyle/>
              <a:p>
                <a:pPr marL="0" marR="0" lvl="0" indent="0" algn="ctr" rtl="0">
                  <a:lnSpc>
                    <a:spcPct val="150000"/>
                  </a:lnSpc>
                  <a:spcBef>
                    <a:spcPts val="0"/>
                  </a:spcBef>
                  <a:spcAft>
                    <a:spcPts val="0"/>
                  </a:spcAft>
                  <a:buNone/>
                </a:pPr>
                <a:r>
                  <a:rPr lang="en-US" sz="1800" b="1">
                    <a:solidFill>
                      <a:srgbClr val="C00000"/>
                    </a:solidFill>
                    <a:latin typeface="Calibri"/>
                    <a:ea typeface="Calibri"/>
                    <a:cs typeface="Calibri"/>
                    <a:sym typeface="Calibri"/>
                  </a:rPr>
                  <a:t>/ área cultivada</a:t>
                </a:r>
                <a:endParaRPr/>
              </a:p>
            </p:txBody>
          </p:sp>
          <p:sp>
            <p:nvSpPr>
              <p:cNvPr id="377" name="Google Shape;377;p25"/>
              <p:cNvSpPr txBox="1"/>
              <p:nvPr/>
            </p:nvSpPr>
            <p:spPr>
              <a:xfrm>
                <a:off x="9171182" y="5113932"/>
                <a:ext cx="2096296" cy="507831"/>
              </a:xfrm>
              <a:prstGeom prst="rect">
                <a:avLst/>
              </a:prstGeom>
              <a:noFill/>
              <a:ln>
                <a:noFill/>
              </a:ln>
            </p:spPr>
            <p:txBody>
              <a:bodyPr spcFirstLastPara="1" wrap="square" lIns="91425" tIns="45700" rIns="91425" bIns="45700" anchor="t" anchorCtr="0">
                <a:spAutoFit/>
              </a:bodyPr>
              <a:lstStyle/>
              <a:p>
                <a:pPr marL="0" marR="0" lvl="0" indent="0" algn="ctr" rtl="0">
                  <a:lnSpc>
                    <a:spcPct val="150000"/>
                  </a:lnSpc>
                  <a:spcBef>
                    <a:spcPts val="0"/>
                  </a:spcBef>
                  <a:spcAft>
                    <a:spcPts val="0"/>
                  </a:spcAft>
                  <a:buNone/>
                </a:pPr>
                <a:r>
                  <a:rPr lang="en-US" sz="1800" b="1">
                    <a:solidFill>
                      <a:srgbClr val="C00000"/>
                    </a:solidFill>
                    <a:latin typeface="Calibri"/>
                    <a:ea typeface="Calibri"/>
                    <a:cs typeface="Calibri"/>
                    <a:sym typeface="Calibri"/>
                  </a:rPr>
                  <a:t>/ área cultivada</a:t>
                </a:r>
                <a:endParaRPr/>
              </a:p>
            </p:txBody>
          </p:sp>
          <p:sp>
            <p:nvSpPr>
              <p:cNvPr id="378" name="Google Shape;378;p25"/>
              <p:cNvSpPr txBox="1"/>
              <p:nvPr/>
            </p:nvSpPr>
            <p:spPr>
              <a:xfrm>
                <a:off x="6624583" y="5590608"/>
                <a:ext cx="5249856" cy="52322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800" b="1">
                    <a:solidFill>
                      <a:srgbClr val="0070C0"/>
                    </a:solidFill>
                    <a:latin typeface="Calibri"/>
                    <a:ea typeface="Calibri"/>
                    <a:cs typeface="Calibri"/>
                    <a:sym typeface="Calibri"/>
                  </a:rPr>
                  <a:t>P = ET + R + GWR</a:t>
                </a:r>
                <a:endParaRPr/>
              </a:p>
            </p:txBody>
          </p:sp>
        </p:grpSp>
        <p:pic>
          <p:nvPicPr>
            <p:cNvPr id="379" name="Google Shape;379;p25"/>
            <p:cNvPicPr preferRelativeResize="0"/>
            <p:nvPr/>
          </p:nvPicPr>
          <p:blipFill rotWithShape="1">
            <a:blip r:embed="rId3">
              <a:alphaModFix/>
            </a:blip>
            <a:srcRect l="6437" t="11111" r="12962" b="4320"/>
            <a:stretch/>
          </p:blipFill>
          <p:spPr>
            <a:xfrm>
              <a:off x="4818238" y="2801628"/>
              <a:ext cx="1408065" cy="2110557"/>
            </a:xfrm>
            <a:prstGeom prst="rect">
              <a:avLst/>
            </a:prstGeom>
            <a:noFill/>
            <a:ln>
              <a:noFill/>
            </a:ln>
          </p:spPr>
        </p:pic>
      </p:grpSp>
      <p:sp>
        <p:nvSpPr>
          <p:cNvPr id="380" name="Google Shape;380;p25"/>
          <p:cNvSpPr txBox="1"/>
          <p:nvPr/>
        </p:nvSpPr>
        <p:spPr>
          <a:xfrm>
            <a:off x="9267434" y="5702420"/>
            <a:ext cx="2527024" cy="700630"/>
          </a:xfrm>
          <a:prstGeom prst="rect">
            <a:avLst/>
          </a:prstGeom>
          <a:noFill/>
          <a:ln>
            <a:noFill/>
          </a:ln>
        </p:spPr>
        <p:txBody>
          <a:bodyPr spcFirstLastPara="1" wrap="square" lIns="91425" tIns="45700" rIns="91425" bIns="45700" anchor="b" anchorCtr="0">
            <a:noAutofit/>
          </a:bodyPr>
          <a:lstStyle/>
          <a:p>
            <a:pPr marL="0" marR="0" lvl="0" indent="0" algn="l" rtl="0">
              <a:lnSpc>
                <a:spcPct val="100000"/>
              </a:lnSpc>
              <a:spcBef>
                <a:spcPts val="0"/>
              </a:spcBef>
              <a:spcAft>
                <a:spcPts val="0"/>
              </a:spcAft>
              <a:buClr>
                <a:schemeClr val="dk1"/>
              </a:buClr>
              <a:buSzPts val="1000"/>
              <a:buFont typeface="Open Sans"/>
              <a:buNone/>
            </a:pPr>
            <a:r>
              <a:rPr lang="en-US" sz="1000" b="0" i="0">
                <a:solidFill>
                  <a:schemeClr val="dk1"/>
                </a:solidFill>
                <a:latin typeface="Open Sans"/>
                <a:ea typeface="Open Sans"/>
                <a:cs typeface="Open Sans"/>
                <a:sym typeface="Open Sans"/>
              </a:rPr>
              <a:t>Fonte da foto:  Karen Arnold "Sugar Cane Clipart Illustration" liberada sob a licença CC0 1.0 Public Domain.</a:t>
            </a:r>
            <a:endParaRPr/>
          </a:p>
        </p:txBody>
      </p:sp>
      <p:sp>
        <p:nvSpPr>
          <p:cNvPr id="381" name="Google Shape;381;p25"/>
          <p:cNvSpPr/>
          <p:nvPr/>
        </p:nvSpPr>
        <p:spPr>
          <a:xfrm>
            <a:off x="640485" y="729122"/>
            <a:ext cx="6243641" cy="1325563"/>
          </a:xfrm>
          <a:prstGeom prst="rect">
            <a:avLst/>
          </a:prstGeom>
          <a:noFill/>
          <a:ln>
            <a:noFill/>
          </a:ln>
        </p:spPr>
        <p:txBody>
          <a:bodyPr spcFirstLastPara="1" wrap="square" lIns="91425" tIns="45700" rIns="91425" bIns="45700" anchor="b" anchorCtr="0">
            <a:normAutofit fontScale="85000" lnSpcReduction="10000"/>
          </a:bodyPr>
          <a:lstStyle/>
          <a:p>
            <a:pPr marL="0" marR="0" lvl="0" indent="0" algn="l" rtl="0">
              <a:lnSpc>
                <a:spcPct val="90000"/>
              </a:lnSpc>
              <a:spcBef>
                <a:spcPts val="0"/>
              </a:spcBef>
              <a:spcAft>
                <a:spcPts val="0"/>
              </a:spcAft>
              <a:buClr>
                <a:schemeClr val="dk1"/>
              </a:buClr>
              <a:buSzPts val="4400"/>
              <a:buFont typeface="Open Sans"/>
              <a:buNone/>
            </a:pPr>
            <a:r>
              <a:rPr lang="en-US" sz="4400" b="0" i="0">
                <a:solidFill>
                  <a:schemeClr val="dk1"/>
                </a:solidFill>
                <a:latin typeface="Open Sans"/>
                <a:ea typeface="Open Sans"/>
                <a:cs typeface="Open Sans"/>
                <a:sym typeface="Open Sans"/>
              </a:rPr>
              <a:t>7.4 Escoamento e recarga de água subterrânea</a:t>
            </a:r>
            <a:endParaRPr/>
          </a:p>
        </p:txBody>
      </p:sp>
    </p:spTree>
  </p:cSld>
  <p:clrMapOvr>
    <a:masterClrMapping/>
  </p:clrMapOvr>
  <p:transition spd="slow">
    <p:push/>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385"/>
        <p:cNvGrpSpPr/>
        <p:nvPr/>
      </p:nvGrpSpPr>
      <p:grpSpPr>
        <a:xfrm>
          <a:off x="0" y="0"/>
          <a:ext cx="0" cy="0"/>
          <a:chOff x="0" y="0"/>
          <a:chExt cx="0" cy="0"/>
        </a:xfrm>
      </p:grpSpPr>
      <p:sp>
        <p:nvSpPr>
          <p:cNvPr id="386" name="Google Shape;386;p26"/>
          <p:cNvSpPr txBox="1">
            <a:spLocks noGrp="1"/>
          </p:cNvSpPr>
          <p:nvPr>
            <p:ph type="title"/>
          </p:nvPr>
        </p:nvSpPr>
        <p:spPr>
          <a:xfrm>
            <a:off x="663880" y="681037"/>
            <a:ext cx="9601910" cy="1325563"/>
          </a:xfrm>
          <a:prstGeom prst="rect">
            <a:avLst/>
          </a:prstGeom>
          <a:noFill/>
          <a:ln>
            <a:noFill/>
          </a:ln>
        </p:spPr>
        <p:txBody>
          <a:bodyPr spcFirstLastPara="1" wrap="square" lIns="91425" tIns="45700" rIns="91425" bIns="45700" anchor="b" anchorCtr="0">
            <a:normAutofit/>
          </a:bodyPr>
          <a:lstStyle/>
          <a:p>
            <a:pPr marL="0" lvl="0" indent="0" algn="l" rtl="0">
              <a:lnSpc>
                <a:spcPct val="90000"/>
              </a:lnSpc>
              <a:spcBef>
                <a:spcPts val="0"/>
              </a:spcBef>
              <a:spcAft>
                <a:spcPts val="0"/>
              </a:spcAft>
              <a:buClr>
                <a:schemeClr val="dk1"/>
              </a:buClr>
              <a:buSzPts val="4400"/>
              <a:buFont typeface="Open Sans"/>
              <a:buNone/>
            </a:pPr>
            <a:r>
              <a:rPr lang="en-US" dirty="0"/>
              <a:t>Aula 7.4 </a:t>
            </a:r>
            <a:r>
              <a:rPr lang="en-US" dirty="0" err="1"/>
              <a:t>Referências</a:t>
            </a:r>
            <a:endParaRPr dirty="0"/>
          </a:p>
        </p:txBody>
      </p:sp>
      <p:sp>
        <p:nvSpPr>
          <p:cNvPr id="387" name="Google Shape;387;p26"/>
          <p:cNvSpPr txBox="1">
            <a:spLocks noGrp="1"/>
          </p:cNvSpPr>
          <p:nvPr>
            <p:ph type="sldNum" idx="12"/>
          </p:nvPr>
        </p:nvSpPr>
        <p:spPr>
          <a:xfrm>
            <a:off x="11738529" y="6457571"/>
            <a:ext cx="453471" cy="365125"/>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None/>
            </a:pPr>
            <a:fld id="{00000000-1234-1234-1234-123412341234}" type="slidenum">
              <a:rPr lang="en-US"/>
              <a:t>26</a:t>
            </a:fld>
            <a:endParaRPr/>
          </a:p>
        </p:txBody>
      </p:sp>
      <p:sp>
        <p:nvSpPr>
          <p:cNvPr id="388" name="Google Shape;388;p26"/>
          <p:cNvSpPr txBox="1">
            <a:spLocks noGrp="1"/>
          </p:cNvSpPr>
          <p:nvPr>
            <p:ph type="body" idx="1"/>
          </p:nvPr>
        </p:nvSpPr>
        <p:spPr>
          <a:xfrm>
            <a:off x="676550" y="2111167"/>
            <a:ext cx="5893583" cy="4006915"/>
          </a:xfrm>
          <a:prstGeom prst="rect">
            <a:avLst/>
          </a:prstGeom>
          <a:noFill/>
          <a:ln>
            <a:noFill/>
          </a:ln>
        </p:spPr>
        <p:txBody>
          <a:bodyPr spcFirstLastPara="1" wrap="square" lIns="91425" tIns="45700" rIns="91425" bIns="45700" anchor="t" anchorCtr="0">
            <a:normAutofit/>
          </a:bodyPr>
          <a:lstStyle/>
          <a:p>
            <a:pPr marL="342900" lvl="0" indent="-342900" algn="l" rtl="0">
              <a:lnSpc>
                <a:spcPct val="100000"/>
              </a:lnSpc>
              <a:spcBef>
                <a:spcPts val="0"/>
              </a:spcBef>
              <a:spcAft>
                <a:spcPts val="0"/>
              </a:spcAft>
              <a:buClr>
                <a:schemeClr val="dk1"/>
              </a:buClr>
              <a:buSzPts val="1600"/>
              <a:buFont typeface="Calibri"/>
              <a:buAutoNum type="arabicPeriod"/>
            </a:pPr>
            <a:r>
              <a:rPr lang="en-US"/>
              <a:t>Steduto, P.; Hsiao, T.C.; Fereres, E.; Raes, D. </a:t>
            </a:r>
            <a:r>
              <a:rPr lang="en-US" i="1" u="sng">
                <a:solidFill>
                  <a:schemeClr val="hlink"/>
                </a:solidFill>
                <a:hlinkClick r:id="rId3"/>
              </a:rPr>
              <a:t>Crop Yield Response to Water</a:t>
            </a:r>
            <a:r>
              <a:rPr lang="en-US"/>
              <a:t>; FAO: Roma, Itália, 2012.</a:t>
            </a:r>
            <a:endParaRPr/>
          </a:p>
          <a:p>
            <a:pPr marL="342900" lvl="0" indent="-342900" algn="l" rtl="0">
              <a:lnSpc>
                <a:spcPct val="100000"/>
              </a:lnSpc>
              <a:spcBef>
                <a:spcPts val="1000"/>
              </a:spcBef>
              <a:spcAft>
                <a:spcPts val="0"/>
              </a:spcAft>
              <a:buClr>
                <a:schemeClr val="dk1"/>
              </a:buClr>
              <a:buSzPts val="1600"/>
              <a:buFont typeface="Calibri"/>
              <a:buAutoNum type="arabicPeriod"/>
            </a:pPr>
            <a:r>
              <a:rPr lang="en-US"/>
              <a:t>Allen R.G.; Pereira, L.S.; Raes, D.; Smith, M; FAO </a:t>
            </a:r>
            <a:r>
              <a:rPr lang="en-US" u="sng">
                <a:solidFill>
                  <a:schemeClr val="hlink"/>
                </a:solidFill>
                <a:hlinkClick r:id="rId4"/>
              </a:rPr>
              <a:t>Irrigation and Drainage Paper </a:t>
            </a:r>
            <a:r>
              <a:rPr lang="en-US"/>
              <a:t>No. 56 Crop Evapotranspiration 1977.</a:t>
            </a:r>
            <a:endParaRPr/>
          </a:p>
        </p:txBody>
      </p:sp>
    </p:spTree>
  </p:cSld>
  <p:clrMapOvr>
    <a:masterClrMapping/>
  </p:clrMapOvr>
  <p:transition spd="slow">
    <p:push/>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392"/>
        <p:cNvGrpSpPr/>
        <p:nvPr/>
      </p:nvGrpSpPr>
      <p:grpSpPr>
        <a:xfrm>
          <a:off x="0" y="0"/>
          <a:ext cx="0" cy="0"/>
          <a:chOff x="0" y="0"/>
          <a:chExt cx="0" cy="0"/>
        </a:xfrm>
      </p:grpSpPr>
      <p:sp>
        <p:nvSpPr>
          <p:cNvPr id="393" name="Google Shape;393;p27"/>
          <p:cNvSpPr txBox="1"/>
          <p:nvPr/>
        </p:nvSpPr>
        <p:spPr>
          <a:xfrm>
            <a:off x="8758465" y="4872435"/>
            <a:ext cx="3172756" cy="954067"/>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800" dirty="0">
                <a:solidFill>
                  <a:schemeClr val="lt1"/>
                </a:solidFill>
                <a:latin typeface="Open Sans"/>
                <a:ea typeface="Open Sans"/>
                <a:cs typeface="Open Sans"/>
                <a:sym typeface="Open Sans"/>
              </a:rPr>
              <a:t>Sridharan V. (KTH), </a:t>
            </a:r>
            <a:r>
              <a:rPr lang="en-US" sz="800" dirty="0" err="1">
                <a:solidFill>
                  <a:schemeClr val="lt1"/>
                </a:solidFill>
                <a:latin typeface="Open Sans"/>
                <a:ea typeface="Open Sans"/>
                <a:cs typeface="Open Sans"/>
                <a:sym typeface="Open Sans"/>
              </a:rPr>
              <a:t>Shivakumar</a:t>
            </a:r>
            <a:r>
              <a:rPr lang="en-US" sz="800" dirty="0">
                <a:solidFill>
                  <a:schemeClr val="lt1"/>
                </a:solidFill>
                <a:latin typeface="Open Sans"/>
                <a:ea typeface="Open Sans"/>
                <a:cs typeface="Open Sans"/>
                <a:sym typeface="Open Sans"/>
              </a:rPr>
              <a:t> A. (UNDESA), </a:t>
            </a:r>
            <a:r>
              <a:rPr lang="en-US" sz="800" dirty="0" err="1">
                <a:solidFill>
                  <a:schemeClr val="lt1"/>
                </a:solidFill>
                <a:latin typeface="Open Sans"/>
                <a:ea typeface="Open Sans"/>
                <a:cs typeface="Open Sans"/>
                <a:sym typeface="Open Sans"/>
              </a:rPr>
              <a:t>Gardumi</a:t>
            </a:r>
            <a:r>
              <a:rPr lang="en-US" sz="800" dirty="0">
                <a:solidFill>
                  <a:schemeClr val="lt1"/>
                </a:solidFill>
                <a:latin typeface="Open Sans"/>
                <a:ea typeface="Open Sans"/>
                <a:cs typeface="Open Sans"/>
                <a:sym typeface="Open Sans"/>
              </a:rPr>
              <a:t> F. (KTH), </a:t>
            </a:r>
            <a:r>
              <a:rPr lang="en-US" sz="800" dirty="0" err="1">
                <a:solidFill>
                  <a:schemeClr val="lt1"/>
                </a:solidFill>
                <a:latin typeface="Open Sans"/>
                <a:ea typeface="Open Sans"/>
                <a:cs typeface="Open Sans"/>
                <a:sym typeface="Open Sans"/>
              </a:rPr>
              <a:t>Niet</a:t>
            </a:r>
            <a:r>
              <a:rPr lang="en-US" sz="800" dirty="0">
                <a:solidFill>
                  <a:schemeClr val="lt1"/>
                </a:solidFill>
                <a:latin typeface="Open Sans"/>
                <a:ea typeface="Open Sans"/>
                <a:cs typeface="Open Sans"/>
                <a:sym typeface="Open Sans"/>
              </a:rPr>
              <a:t> T. (SFU), Ramos E.P. (KTH), </a:t>
            </a:r>
            <a:r>
              <a:rPr lang="en-US" sz="800" dirty="0" err="1">
                <a:solidFill>
                  <a:schemeClr val="lt1"/>
                </a:solidFill>
                <a:latin typeface="Open Sans"/>
                <a:ea typeface="Open Sans"/>
                <a:cs typeface="Open Sans"/>
                <a:sym typeface="Open Sans"/>
              </a:rPr>
              <a:t>Alfstad</a:t>
            </a:r>
            <a:r>
              <a:rPr lang="en-US" sz="800" dirty="0">
                <a:solidFill>
                  <a:schemeClr val="lt1"/>
                </a:solidFill>
                <a:latin typeface="Open Sans"/>
                <a:ea typeface="Open Sans"/>
                <a:cs typeface="Open Sans"/>
                <a:sym typeface="Open Sans"/>
              </a:rPr>
              <a:t> T. (UNDESA) 2021. Aula 7: O </a:t>
            </a:r>
            <a:r>
              <a:rPr lang="en-US" sz="800" dirty="0" err="1">
                <a:solidFill>
                  <a:schemeClr val="lt1"/>
                </a:solidFill>
                <a:latin typeface="Open Sans"/>
                <a:ea typeface="Open Sans"/>
                <a:cs typeface="Open Sans"/>
                <a:sym typeface="Open Sans"/>
              </a:rPr>
              <a:t>sistema</a:t>
            </a:r>
            <a:r>
              <a:rPr lang="en-US" sz="800" dirty="0">
                <a:solidFill>
                  <a:schemeClr val="lt1"/>
                </a:solidFill>
                <a:latin typeface="Open Sans"/>
                <a:ea typeface="Open Sans"/>
                <a:cs typeface="Open Sans"/>
                <a:sym typeface="Open Sans"/>
              </a:rPr>
              <a:t> </a:t>
            </a:r>
            <a:r>
              <a:rPr lang="en-US" sz="800" dirty="0" err="1">
                <a:solidFill>
                  <a:schemeClr val="lt1"/>
                </a:solidFill>
                <a:latin typeface="Open Sans"/>
                <a:ea typeface="Open Sans"/>
                <a:cs typeface="Open Sans"/>
                <a:sym typeface="Open Sans"/>
              </a:rPr>
              <a:t>hídrico</a:t>
            </a:r>
            <a:r>
              <a:rPr lang="en-US" sz="800" dirty="0">
                <a:solidFill>
                  <a:schemeClr val="lt1"/>
                </a:solidFill>
                <a:latin typeface="Open Sans"/>
                <a:ea typeface="Open Sans"/>
                <a:cs typeface="Open Sans"/>
                <a:sym typeface="Open Sans"/>
              </a:rPr>
              <a:t>. </a:t>
            </a:r>
            <a:r>
              <a:rPr lang="en-US" sz="800" dirty="0" err="1">
                <a:solidFill>
                  <a:schemeClr val="lt1"/>
                </a:solidFill>
                <a:latin typeface="Open Sans"/>
                <a:ea typeface="Open Sans"/>
                <a:cs typeface="Open Sans"/>
                <a:sym typeface="Open Sans"/>
              </a:rPr>
              <a:t>Versão</a:t>
            </a:r>
            <a:r>
              <a:rPr lang="en-US" sz="800" dirty="0">
                <a:solidFill>
                  <a:schemeClr val="lt1"/>
                </a:solidFill>
                <a:latin typeface="Open Sans"/>
                <a:ea typeface="Open Sans"/>
                <a:cs typeface="Open Sans"/>
                <a:sym typeface="Open Sans"/>
              </a:rPr>
              <a:t> de </a:t>
            </a:r>
            <a:r>
              <a:rPr lang="en-US" sz="800" dirty="0" err="1">
                <a:solidFill>
                  <a:schemeClr val="lt1"/>
                </a:solidFill>
                <a:latin typeface="Open Sans"/>
                <a:ea typeface="Open Sans"/>
                <a:cs typeface="Open Sans"/>
                <a:sym typeface="Open Sans"/>
              </a:rPr>
              <a:t>lançamento</a:t>
            </a:r>
            <a:r>
              <a:rPr lang="en-US" sz="800" dirty="0">
                <a:solidFill>
                  <a:schemeClr val="lt1"/>
                </a:solidFill>
                <a:latin typeface="Open Sans"/>
                <a:ea typeface="Open Sans"/>
                <a:cs typeface="Open Sans"/>
                <a:sym typeface="Open Sans"/>
              </a:rPr>
              <a:t> 1.0.  [</a:t>
            </a:r>
            <a:r>
              <a:rPr lang="en-US" sz="800" dirty="0" err="1">
                <a:solidFill>
                  <a:schemeClr val="lt1"/>
                </a:solidFill>
                <a:latin typeface="Open Sans"/>
                <a:ea typeface="Open Sans"/>
                <a:cs typeface="Open Sans"/>
                <a:sym typeface="Open Sans"/>
              </a:rPr>
              <a:t>apresentação</a:t>
            </a:r>
            <a:r>
              <a:rPr lang="en-US" sz="800" dirty="0">
                <a:solidFill>
                  <a:schemeClr val="lt1"/>
                </a:solidFill>
                <a:latin typeface="Open Sans"/>
                <a:ea typeface="Open Sans"/>
                <a:cs typeface="Open Sans"/>
                <a:sym typeface="Open Sans"/>
              </a:rPr>
              <a:t> on-line]. </a:t>
            </a:r>
            <a:r>
              <a:rPr lang="en-US" sz="800" dirty="0" err="1">
                <a:solidFill>
                  <a:schemeClr val="lt1"/>
                </a:solidFill>
                <a:latin typeface="Open Sans"/>
                <a:ea typeface="Open Sans"/>
                <a:cs typeface="Open Sans"/>
                <a:sym typeface="Open Sans"/>
              </a:rPr>
              <a:t>Programa</a:t>
            </a:r>
            <a:r>
              <a:rPr lang="en-US" sz="800" dirty="0">
                <a:solidFill>
                  <a:schemeClr val="lt1"/>
                </a:solidFill>
                <a:latin typeface="Open Sans"/>
                <a:ea typeface="Open Sans"/>
                <a:cs typeface="Open Sans"/>
                <a:sym typeface="Open Sans"/>
              </a:rPr>
              <a:t> de </a:t>
            </a:r>
            <a:r>
              <a:rPr lang="en-US" sz="800" dirty="0" err="1">
                <a:solidFill>
                  <a:schemeClr val="lt1"/>
                </a:solidFill>
                <a:latin typeface="Open Sans"/>
                <a:ea typeface="Open Sans"/>
                <a:cs typeface="Open Sans"/>
                <a:sym typeface="Open Sans"/>
              </a:rPr>
              <a:t>Crescimento</a:t>
            </a:r>
            <a:r>
              <a:rPr lang="en-US" sz="800" dirty="0">
                <a:solidFill>
                  <a:schemeClr val="lt1"/>
                </a:solidFill>
                <a:latin typeface="Open Sans"/>
                <a:ea typeface="Open Sans"/>
                <a:cs typeface="Open Sans"/>
                <a:sym typeface="Open Sans"/>
              </a:rPr>
              <a:t> </a:t>
            </a:r>
            <a:r>
              <a:rPr lang="en-US" sz="800" dirty="0" err="1">
                <a:solidFill>
                  <a:schemeClr val="lt1"/>
                </a:solidFill>
                <a:latin typeface="Open Sans"/>
                <a:ea typeface="Open Sans"/>
                <a:cs typeface="Open Sans"/>
                <a:sym typeface="Open Sans"/>
              </a:rPr>
              <a:t>Compatível</a:t>
            </a:r>
            <a:r>
              <a:rPr lang="en-US" sz="800" dirty="0">
                <a:solidFill>
                  <a:schemeClr val="lt1"/>
                </a:solidFill>
                <a:latin typeface="Open Sans"/>
                <a:ea typeface="Open Sans"/>
                <a:cs typeface="Open Sans"/>
                <a:sym typeface="Open Sans"/>
              </a:rPr>
              <a:t> com o </a:t>
            </a:r>
            <a:r>
              <a:rPr lang="en-US" sz="800" dirty="0" err="1">
                <a:solidFill>
                  <a:schemeClr val="lt1"/>
                </a:solidFill>
                <a:latin typeface="Open Sans"/>
                <a:ea typeface="Open Sans"/>
                <a:cs typeface="Open Sans"/>
                <a:sym typeface="Open Sans"/>
              </a:rPr>
              <a:t>Clima</a:t>
            </a:r>
            <a:r>
              <a:rPr lang="en-US" sz="800" dirty="0">
                <a:solidFill>
                  <a:schemeClr val="lt1"/>
                </a:solidFill>
                <a:latin typeface="Open Sans"/>
                <a:ea typeface="Open Sans"/>
                <a:cs typeface="Open Sans"/>
                <a:sym typeface="Open Sans"/>
              </a:rPr>
              <a:t>, </a:t>
            </a:r>
            <a:r>
              <a:rPr lang="en-US" sz="800" dirty="0" err="1">
                <a:solidFill>
                  <a:schemeClr val="lt1"/>
                </a:solidFill>
                <a:latin typeface="Open Sans"/>
                <a:ea typeface="Open Sans"/>
                <a:cs typeface="Open Sans"/>
                <a:sym typeface="Open Sans"/>
              </a:rPr>
              <a:t>Programa</a:t>
            </a:r>
            <a:r>
              <a:rPr lang="en-US" sz="800" dirty="0">
                <a:solidFill>
                  <a:schemeClr val="lt1"/>
                </a:solidFill>
                <a:latin typeface="Open Sans"/>
                <a:ea typeface="Open Sans"/>
                <a:cs typeface="Open Sans"/>
                <a:sym typeface="Open Sans"/>
              </a:rPr>
              <a:t> de </a:t>
            </a:r>
            <a:r>
              <a:rPr lang="en-US" sz="800" dirty="0" err="1">
                <a:solidFill>
                  <a:schemeClr val="lt1"/>
                </a:solidFill>
                <a:latin typeface="Open Sans"/>
                <a:ea typeface="Open Sans"/>
                <a:cs typeface="Open Sans"/>
                <a:sym typeface="Open Sans"/>
              </a:rPr>
              <a:t>Desenvolvimento</a:t>
            </a:r>
            <a:r>
              <a:rPr lang="en-US" sz="800" dirty="0">
                <a:solidFill>
                  <a:schemeClr val="lt1"/>
                </a:solidFill>
                <a:latin typeface="Open Sans"/>
                <a:ea typeface="Open Sans"/>
                <a:cs typeface="Open Sans"/>
                <a:sym typeface="Open Sans"/>
              </a:rPr>
              <a:t> das </a:t>
            </a:r>
            <a:r>
              <a:rPr lang="en-US" sz="800" dirty="0" err="1">
                <a:solidFill>
                  <a:schemeClr val="lt1"/>
                </a:solidFill>
                <a:latin typeface="Open Sans"/>
                <a:ea typeface="Open Sans"/>
                <a:cs typeface="Open Sans"/>
                <a:sym typeface="Open Sans"/>
              </a:rPr>
              <a:t>Nações</a:t>
            </a:r>
            <a:r>
              <a:rPr lang="en-US" sz="800" dirty="0">
                <a:solidFill>
                  <a:schemeClr val="lt1"/>
                </a:solidFill>
                <a:latin typeface="Open Sans"/>
                <a:ea typeface="Open Sans"/>
                <a:cs typeface="Open Sans"/>
                <a:sym typeface="Open Sans"/>
              </a:rPr>
              <a:t> Unidas e Departamento de </a:t>
            </a:r>
            <a:r>
              <a:rPr lang="en-US" sz="800" dirty="0" err="1">
                <a:solidFill>
                  <a:schemeClr val="lt1"/>
                </a:solidFill>
                <a:latin typeface="Open Sans"/>
                <a:ea typeface="Open Sans"/>
                <a:cs typeface="Open Sans"/>
                <a:sym typeface="Open Sans"/>
              </a:rPr>
              <a:t>Assuntos</a:t>
            </a:r>
            <a:r>
              <a:rPr lang="en-US" sz="800" dirty="0">
                <a:solidFill>
                  <a:schemeClr val="lt1"/>
                </a:solidFill>
                <a:latin typeface="Open Sans"/>
                <a:ea typeface="Open Sans"/>
                <a:cs typeface="Open Sans"/>
                <a:sym typeface="Open Sans"/>
              </a:rPr>
              <a:t> </a:t>
            </a:r>
            <a:r>
              <a:rPr lang="en-US" sz="800" dirty="0" err="1">
                <a:solidFill>
                  <a:schemeClr val="lt1"/>
                </a:solidFill>
                <a:latin typeface="Open Sans"/>
                <a:ea typeface="Open Sans"/>
                <a:cs typeface="Open Sans"/>
                <a:sym typeface="Open Sans"/>
              </a:rPr>
              <a:t>Econômicos</a:t>
            </a:r>
            <a:r>
              <a:rPr lang="en-US" sz="800" dirty="0">
                <a:solidFill>
                  <a:schemeClr val="lt1"/>
                </a:solidFill>
                <a:latin typeface="Open Sans"/>
                <a:ea typeface="Open Sans"/>
                <a:cs typeface="Open Sans"/>
                <a:sym typeface="Open Sans"/>
              </a:rPr>
              <a:t> e </a:t>
            </a:r>
            <a:r>
              <a:rPr lang="en-US" sz="800" dirty="0" err="1">
                <a:solidFill>
                  <a:schemeClr val="lt1"/>
                </a:solidFill>
                <a:latin typeface="Open Sans"/>
                <a:ea typeface="Open Sans"/>
                <a:cs typeface="Open Sans"/>
                <a:sym typeface="Open Sans"/>
              </a:rPr>
              <a:t>Sociais</a:t>
            </a:r>
            <a:r>
              <a:rPr lang="en-US" sz="800" dirty="0">
                <a:solidFill>
                  <a:schemeClr val="lt1"/>
                </a:solidFill>
                <a:latin typeface="Open Sans"/>
                <a:ea typeface="Open Sans"/>
                <a:cs typeface="Open Sans"/>
                <a:sym typeface="Open Sans"/>
              </a:rPr>
              <a:t> das </a:t>
            </a:r>
            <a:r>
              <a:rPr lang="en-US" sz="800" dirty="0" err="1">
                <a:solidFill>
                  <a:schemeClr val="lt1"/>
                </a:solidFill>
                <a:latin typeface="Open Sans"/>
                <a:ea typeface="Open Sans"/>
                <a:cs typeface="Open Sans"/>
                <a:sym typeface="Open Sans"/>
              </a:rPr>
              <a:t>Nações</a:t>
            </a:r>
            <a:r>
              <a:rPr lang="en-US" sz="800" dirty="0">
                <a:solidFill>
                  <a:schemeClr val="lt1"/>
                </a:solidFill>
                <a:latin typeface="Open Sans"/>
                <a:ea typeface="Open Sans"/>
                <a:cs typeface="Open Sans"/>
                <a:sym typeface="Open Sans"/>
              </a:rPr>
              <a:t> Unidas.</a:t>
            </a:r>
            <a:endParaRPr dirty="0"/>
          </a:p>
        </p:txBody>
      </p:sp>
      <p:sp>
        <p:nvSpPr>
          <p:cNvPr id="394" name="Google Shape;394;p27"/>
          <p:cNvSpPr txBox="1"/>
          <p:nvPr/>
        </p:nvSpPr>
        <p:spPr>
          <a:xfrm>
            <a:off x="9883907" y="5881992"/>
            <a:ext cx="2061217" cy="58477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800">
                <a:solidFill>
                  <a:schemeClr val="lt1"/>
                </a:solidFill>
                <a:latin typeface="Open Sans"/>
                <a:ea typeface="Open Sans"/>
                <a:cs typeface="Open Sans"/>
                <a:sym typeface="Open Sans"/>
              </a:rPr>
              <a:t>Cursos do CCG (isso o levará </a:t>
            </a:r>
            <a:br>
              <a:rPr lang="en-US" sz="800">
                <a:solidFill>
                  <a:schemeClr val="lt1"/>
                </a:solidFill>
                <a:latin typeface="Open Sans"/>
                <a:ea typeface="Open Sans"/>
                <a:cs typeface="Open Sans"/>
                <a:sym typeface="Open Sans"/>
              </a:rPr>
            </a:br>
            <a:r>
              <a:rPr lang="en-US" sz="800">
                <a:solidFill>
                  <a:schemeClr val="lt1"/>
                </a:solidFill>
                <a:latin typeface="Open Sans"/>
                <a:ea typeface="Open Sans"/>
                <a:cs typeface="Open Sans"/>
                <a:sym typeface="Open Sans"/>
              </a:rPr>
              <a:t>para o link do site http://www.ClimateCompatibleGrowth.com/teachingmaterials)</a:t>
            </a:r>
            <a:endParaRPr/>
          </a:p>
        </p:txBody>
      </p:sp>
    </p:spTree>
  </p:cSld>
  <p:clrMapOvr>
    <a:masterClrMapping/>
  </p:clrMapOvr>
  <p:transition spd="slow">
    <p:push/>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93"/>
        <p:cNvGrpSpPr/>
        <p:nvPr/>
      </p:nvGrpSpPr>
      <p:grpSpPr>
        <a:xfrm>
          <a:off x="0" y="0"/>
          <a:ext cx="0" cy="0"/>
          <a:chOff x="0" y="0"/>
          <a:chExt cx="0" cy="0"/>
        </a:xfrm>
      </p:grpSpPr>
      <p:sp>
        <p:nvSpPr>
          <p:cNvPr id="94" name="Google Shape;94;p3"/>
          <p:cNvSpPr txBox="1">
            <a:spLocks noGrp="1"/>
          </p:cNvSpPr>
          <p:nvPr>
            <p:ph type="title"/>
          </p:nvPr>
        </p:nvSpPr>
        <p:spPr>
          <a:xfrm>
            <a:off x="663576" y="675243"/>
            <a:ext cx="9559924" cy="1340956"/>
          </a:xfrm>
          <a:prstGeom prst="rect">
            <a:avLst/>
          </a:prstGeom>
          <a:noFill/>
          <a:ln>
            <a:noFill/>
          </a:ln>
        </p:spPr>
        <p:txBody>
          <a:bodyPr spcFirstLastPara="1" wrap="square" lIns="91425" tIns="45700" rIns="91425" bIns="45700" anchor="b" anchorCtr="0">
            <a:normAutofit/>
          </a:bodyPr>
          <a:lstStyle/>
          <a:p>
            <a:pPr marL="0" lvl="0" indent="0" algn="l" rtl="0">
              <a:lnSpc>
                <a:spcPct val="90000"/>
              </a:lnSpc>
              <a:spcBef>
                <a:spcPts val="0"/>
              </a:spcBef>
              <a:spcAft>
                <a:spcPts val="0"/>
              </a:spcAft>
              <a:buClr>
                <a:schemeClr val="dk1"/>
              </a:buClr>
              <a:buSzPts val="4400"/>
              <a:buFont typeface="Open Sans"/>
              <a:buNone/>
            </a:pPr>
            <a:r>
              <a:rPr lang="en-US" dirty="0">
                <a:latin typeface="Open Sans"/>
                <a:ea typeface="Open Sans"/>
                <a:cs typeface="Open Sans"/>
                <a:sym typeface="Open Sans"/>
              </a:rPr>
              <a:t>7.1 O </a:t>
            </a:r>
            <a:r>
              <a:rPr lang="en-US" dirty="0" err="1">
                <a:latin typeface="Open Sans"/>
                <a:ea typeface="Open Sans"/>
                <a:cs typeface="Open Sans"/>
                <a:sym typeface="Open Sans"/>
              </a:rPr>
              <a:t>ciclo</a:t>
            </a:r>
            <a:r>
              <a:rPr lang="en-US" dirty="0">
                <a:latin typeface="Open Sans"/>
                <a:ea typeface="Open Sans"/>
                <a:cs typeface="Open Sans"/>
                <a:sym typeface="Open Sans"/>
              </a:rPr>
              <a:t> da </a:t>
            </a:r>
            <a:r>
              <a:rPr lang="en-US" dirty="0" err="1">
                <a:latin typeface="Open Sans"/>
                <a:ea typeface="Open Sans"/>
                <a:cs typeface="Open Sans"/>
                <a:sym typeface="Open Sans"/>
              </a:rPr>
              <a:t>água</a:t>
            </a:r>
            <a:r>
              <a:rPr lang="en-US" dirty="0">
                <a:latin typeface="Open Sans"/>
                <a:ea typeface="Open Sans"/>
                <a:cs typeface="Open Sans"/>
                <a:sym typeface="Open Sans"/>
              </a:rPr>
              <a:t> e </a:t>
            </a:r>
            <a:r>
              <a:rPr lang="en-US" dirty="0" err="1">
                <a:latin typeface="Open Sans"/>
                <a:ea typeface="Open Sans"/>
                <a:cs typeface="Open Sans"/>
                <a:sym typeface="Open Sans"/>
              </a:rPr>
              <a:t>os</a:t>
            </a:r>
            <a:r>
              <a:rPr lang="en-US" dirty="0">
                <a:latin typeface="Open Sans"/>
                <a:ea typeface="Open Sans"/>
                <a:cs typeface="Open Sans"/>
                <a:sym typeface="Open Sans"/>
              </a:rPr>
              <a:t> </a:t>
            </a:r>
            <a:r>
              <a:rPr lang="en-US" dirty="0" err="1">
                <a:latin typeface="Open Sans"/>
                <a:ea typeface="Open Sans"/>
                <a:cs typeface="Open Sans"/>
                <a:sym typeface="Open Sans"/>
              </a:rPr>
              <a:t>desafios</a:t>
            </a:r>
            <a:r>
              <a:rPr lang="en-US" dirty="0">
                <a:latin typeface="Open Sans"/>
                <a:ea typeface="Open Sans"/>
                <a:cs typeface="Open Sans"/>
                <a:sym typeface="Open Sans"/>
              </a:rPr>
              <a:t> no </a:t>
            </a:r>
            <a:r>
              <a:rPr lang="en-US" dirty="0" err="1">
                <a:latin typeface="Open Sans"/>
                <a:ea typeface="Open Sans"/>
                <a:cs typeface="Open Sans"/>
                <a:sym typeface="Open Sans"/>
              </a:rPr>
              <a:t>uso</a:t>
            </a:r>
            <a:r>
              <a:rPr lang="en-US" dirty="0">
                <a:latin typeface="Open Sans"/>
                <a:ea typeface="Open Sans"/>
                <a:cs typeface="Open Sans"/>
                <a:sym typeface="Open Sans"/>
              </a:rPr>
              <a:t> da </a:t>
            </a:r>
            <a:r>
              <a:rPr lang="en-US" dirty="0" err="1">
                <a:latin typeface="Open Sans"/>
                <a:ea typeface="Open Sans"/>
                <a:cs typeface="Open Sans"/>
                <a:sym typeface="Open Sans"/>
              </a:rPr>
              <a:t>água</a:t>
            </a:r>
            <a:endParaRPr dirty="0"/>
          </a:p>
        </p:txBody>
      </p:sp>
      <p:sp>
        <p:nvSpPr>
          <p:cNvPr id="95" name="Google Shape;95;p3"/>
          <p:cNvSpPr txBox="1">
            <a:spLocks noGrp="1"/>
          </p:cNvSpPr>
          <p:nvPr>
            <p:ph type="sldNum" idx="12"/>
          </p:nvPr>
        </p:nvSpPr>
        <p:spPr>
          <a:xfrm>
            <a:off x="11738529" y="6457571"/>
            <a:ext cx="453471" cy="365125"/>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None/>
            </a:pPr>
            <a:fld id="{00000000-1234-1234-1234-123412341234}" type="slidenum">
              <a:rPr lang="en-US"/>
              <a:t>3</a:t>
            </a:fld>
            <a:endParaRPr/>
          </a:p>
        </p:txBody>
      </p:sp>
      <p:sp>
        <p:nvSpPr>
          <p:cNvPr id="96" name="Google Shape;96;p3"/>
          <p:cNvSpPr txBox="1">
            <a:spLocks noGrp="1"/>
          </p:cNvSpPr>
          <p:nvPr>
            <p:ph type="body" idx="6"/>
          </p:nvPr>
        </p:nvSpPr>
        <p:spPr>
          <a:xfrm>
            <a:off x="663574" y="2016028"/>
            <a:ext cx="5432426" cy="454468"/>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Clr>
                <a:srgbClr val="9CC2E5"/>
              </a:buClr>
              <a:buSzPts val="2000"/>
              <a:buFont typeface="Open Sans SemiBold"/>
              <a:buNone/>
            </a:pPr>
            <a:r>
              <a:rPr lang="en-US" dirty="0"/>
              <a:t>O que </a:t>
            </a:r>
            <a:r>
              <a:rPr lang="en-US" dirty="0" err="1"/>
              <a:t>queremos</a:t>
            </a:r>
            <a:r>
              <a:rPr lang="en-US" dirty="0"/>
              <a:t> </a:t>
            </a:r>
            <a:r>
              <a:rPr lang="en-US" dirty="0" err="1"/>
              <a:t>dizer</a:t>
            </a:r>
            <a:r>
              <a:rPr lang="en-US" dirty="0"/>
              <a:t> com "</a:t>
            </a:r>
            <a:r>
              <a:rPr lang="en-US" dirty="0" err="1"/>
              <a:t>ciclo</a:t>
            </a:r>
            <a:r>
              <a:rPr lang="en-US" dirty="0"/>
              <a:t> da </a:t>
            </a:r>
            <a:r>
              <a:rPr lang="en-US" dirty="0" err="1"/>
              <a:t>água</a:t>
            </a:r>
            <a:r>
              <a:rPr lang="en-US" dirty="0"/>
              <a:t>"?</a:t>
            </a:r>
            <a:endParaRPr dirty="0"/>
          </a:p>
        </p:txBody>
      </p:sp>
      <p:pic>
        <p:nvPicPr>
          <p:cNvPr id="97" name="Google Shape;97;p3"/>
          <p:cNvPicPr preferRelativeResize="0"/>
          <p:nvPr/>
        </p:nvPicPr>
        <p:blipFill rotWithShape="1">
          <a:blip r:embed="rId3">
            <a:alphaModFix/>
          </a:blip>
          <a:srcRect/>
          <a:stretch/>
        </p:blipFill>
        <p:spPr>
          <a:xfrm>
            <a:off x="5805476" y="2153199"/>
            <a:ext cx="5680134" cy="3966239"/>
          </a:xfrm>
          <a:prstGeom prst="rect">
            <a:avLst/>
          </a:prstGeom>
          <a:noFill/>
          <a:ln>
            <a:noFill/>
          </a:ln>
        </p:spPr>
      </p:pic>
      <p:sp>
        <p:nvSpPr>
          <p:cNvPr id="98" name="Google Shape;98;p3"/>
          <p:cNvSpPr txBox="1"/>
          <p:nvPr/>
        </p:nvSpPr>
        <p:spPr>
          <a:xfrm>
            <a:off x="5566064" y="6116858"/>
            <a:ext cx="5996515" cy="271926"/>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333333"/>
              </a:buClr>
              <a:buSzPts val="1000"/>
              <a:buFont typeface="Open Sans"/>
              <a:buNone/>
            </a:pPr>
            <a:r>
              <a:rPr lang="en-US" sz="1000" b="0" i="0" u="none" strike="noStrike" cap="none">
                <a:solidFill>
                  <a:srgbClr val="333333"/>
                </a:solidFill>
                <a:latin typeface="Open Sans"/>
                <a:ea typeface="Open Sans"/>
                <a:cs typeface="Open Sans"/>
                <a:sym typeface="Open Sans"/>
              </a:rPr>
              <a:t>Fonte da foto: </a:t>
            </a:r>
            <a:r>
              <a:rPr lang="en-US" sz="1000" b="0" i="0" u="sng" strike="noStrike" cap="none">
                <a:solidFill>
                  <a:srgbClr val="E23600"/>
                </a:solidFill>
                <a:latin typeface="Open Sans"/>
                <a:ea typeface="Open Sans"/>
                <a:cs typeface="Open Sans"/>
                <a:sym typeface="Open Sans"/>
                <a:hlinkClick r:id="rId4">
                  <a:extLst>
                    <a:ext uri="{A12FA001-AC4F-418D-AE19-62706E023703}">
                      <ahyp:hlinkClr xmlns:ahyp="http://schemas.microsoft.com/office/drawing/2018/hyperlinkcolor" val="tx"/>
                    </a:ext>
                  </a:extLst>
                </a:hlinkClick>
              </a:rPr>
              <a:t>"O Ciclo da Água" </a:t>
            </a:r>
            <a:r>
              <a:rPr lang="en-US" sz="1000" b="0" i="0" u="none" strike="noStrike" cap="none">
                <a:solidFill>
                  <a:srgbClr val="333333"/>
                </a:solidFill>
                <a:latin typeface="Open Sans"/>
                <a:ea typeface="Open Sans"/>
                <a:cs typeface="Open Sans"/>
                <a:sym typeface="Open Sans"/>
              </a:rPr>
              <a:t>por </a:t>
            </a:r>
            <a:r>
              <a:rPr lang="en-US" sz="1000" b="0" i="0" u="sng" strike="noStrike" cap="none">
                <a:solidFill>
                  <a:srgbClr val="E23600"/>
                </a:solidFill>
                <a:latin typeface="Open Sans"/>
                <a:ea typeface="Open Sans"/>
                <a:cs typeface="Open Sans"/>
                <a:sym typeface="Open Sans"/>
                <a:hlinkClick r:id="rId5">
                  <a:extLst>
                    <a:ext uri="{A12FA001-AC4F-418D-AE19-62706E023703}">
                      <ahyp:hlinkClr xmlns:ahyp="http://schemas.microsoft.com/office/drawing/2018/hyperlinkcolor" val="tx"/>
                    </a:ext>
                  </a:extLst>
                </a:hlinkClick>
              </a:rPr>
              <a:t>Atmospheric Infrared Sounder </a:t>
            </a:r>
            <a:r>
              <a:rPr lang="en-US" sz="1000" b="0" i="0" u="none" strike="noStrike" cap="none">
                <a:solidFill>
                  <a:srgbClr val="333333"/>
                </a:solidFill>
                <a:latin typeface="Open Sans"/>
                <a:ea typeface="Open Sans"/>
                <a:cs typeface="Open Sans"/>
                <a:sym typeface="Open Sans"/>
              </a:rPr>
              <a:t>está licenciado sob </a:t>
            </a:r>
            <a:r>
              <a:rPr lang="en-US" sz="1000" b="0" i="0" u="sng" strike="noStrike" cap="none">
                <a:solidFill>
                  <a:srgbClr val="E23600"/>
                </a:solidFill>
                <a:latin typeface="Open Sans"/>
                <a:ea typeface="Open Sans"/>
                <a:cs typeface="Open Sans"/>
                <a:sym typeface="Open Sans"/>
                <a:hlinkClick r:id="rId6">
                  <a:extLst>
                    <a:ext uri="{A12FA001-AC4F-418D-AE19-62706E023703}">
                      <ahyp:hlinkClr xmlns:ahyp="http://schemas.microsoft.com/office/drawing/2018/hyperlinkcolor" val="tx"/>
                    </a:ext>
                  </a:extLst>
                </a:hlinkClick>
              </a:rPr>
              <a:t>CC BY 2.0</a:t>
            </a:r>
            <a:endParaRPr sz="1000" b="0" i="0" u="none" strike="noStrike" cap="none">
              <a:solidFill>
                <a:schemeClr val="dk1"/>
              </a:solidFill>
              <a:latin typeface="Open Sans"/>
              <a:ea typeface="Open Sans"/>
              <a:cs typeface="Open Sans"/>
              <a:sym typeface="Open Sans"/>
            </a:endParaRPr>
          </a:p>
        </p:txBody>
      </p:sp>
      <p:sp>
        <p:nvSpPr>
          <p:cNvPr id="99" name="Google Shape;99;p3"/>
          <p:cNvSpPr txBox="1">
            <a:spLocks noGrp="1"/>
          </p:cNvSpPr>
          <p:nvPr>
            <p:ph type="body" idx="7"/>
          </p:nvPr>
        </p:nvSpPr>
        <p:spPr>
          <a:xfrm>
            <a:off x="663880" y="2470496"/>
            <a:ext cx="5038420" cy="2826946"/>
          </a:xfrm>
          <a:prstGeom prst="rect">
            <a:avLst/>
          </a:prstGeom>
          <a:noFill/>
          <a:ln>
            <a:noFill/>
          </a:ln>
        </p:spPr>
        <p:txBody>
          <a:bodyPr spcFirstLastPara="1" wrap="square" lIns="91425" tIns="45700" rIns="91425" bIns="45700" anchor="b" anchorCtr="0">
            <a:noAutofit/>
          </a:bodyPr>
          <a:lstStyle/>
          <a:p>
            <a:pPr marL="285750" lvl="0" indent="-285750" algn="l" rtl="0">
              <a:lnSpc>
                <a:spcPct val="100000"/>
              </a:lnSpc>
              <a:spcBef>
                <a:spcPts val="0"/>
              </a:spcBef>
              <a:spcAft>
                <a:spcPts val="0"/>
              </a:spcAft>
              <a:buClr>
                <a:schemeClr val="dk1"/>
              </a:buClr>
              <a:buSzPts val="2000"/>
              <a:buFont typeface="Arial"/>
              <a:buChar char="•"/>
            </a:pPr>
            <a:r>
              <a:rPr lang="en-US" sz="2000">
                <a:solidFill>
                  <a:schemeClr val="dk1"/>
                </a:solidFill>
                <a:latin typeface="Open Sans"/>
                <a:ea typeface="Open Sans"/>
                <a:cs typeface="Open Sans"/>
                <a:sym typeface="Open Sans"/>
              </a:rPr>
              <a:t>Em que forma a água existe?</a:t>
            </a:r>
            <a:endParaRPr/>
          </a:p>
          <a:p>
            <a:pPr marL="285750" lvl="0" indent="-285750" algn="l" rtl="0">
              <a:lnSpc>
                <a:spcPct val="100000"/>
              </a:lnSpc>
              <a:spcBef>
                <a:spcPts val="2800"/>
              </a:spcBef>
              <a:spcAft>
                <a:spcPts val="0"/>
              </a:spcAft>
              <a:buClr>
                <a:schemeClr val="dk1"/>
              </a:buClr>
              <a:buSzPts val="2000"/>
              <a:buFont typeface="Arial"/>
              <a:buChar char="•"/>
            </a:pPr>
            <a:r>
              <a:rPr lang="en-US" sz="2000">
                <a:solidFill>
                  <a:schemeClr val="dk1"/>
                </a:solidFill>
                <a:latin typeface="Open Sans"/>
                <a:ea typeface="Open Sans"/>
                <a:cs typeface="Open Sans"/>
                <a:sym typeface="Open Sans"/>
              </a:rPr>
              <a:t>Onde existe água?</a:t>
            </a:r>
            <a:endParaRPr/>
          </a:p>
          <a:p>
            <a:pPr marL="285750" lvl="0" indent="-285750" algn="l" rtl="0">
              <a:lnSpc>
                <a:spcPct val="100000"/>
              </a:lnSpc>
              <a:spcBef>
                <a:spcPts val="2800"/>
              </a:spcBef>
              <a:spcAft>
                <a:spcPts val="0"/>
              </a:spcAft>
              <a:buClr>
                <a:schemeClr val="dk1"/>
              </a:buClr>
              <a:buSzPts val="2000"/>
              <a:buFont typeface="Arial"/>
              <a:buChar char="•"/>
            </a:pPr>
            <a:r>
              <a:rPr lang="en-US" sz="2000">
                <a:solidFill>
                  <a:schemeClr val="dk1"/>
                </a:solidFill>
                <a:latin typeface="Open Sans"/>
                <a:ea typeface="Open Sans"/>
                <a:cs typeface="Open Sans"/>
                <a:sym typeface="Open Sans"/>
              </a:rPr>
              <a:t>Como ele muda sua forma?</a:t>
            </a:r>
            <a:endParaRPr/>
          </a:p>
          <a:p>
            <a:pPr marL="285750" lvl="0" indent="-285750" algn="l" rtl="0">
              <a:lnSpc>
                <a:spcPct val="100000"/>
              </a:lnSpc>
              <a:spcBef>
                <a:spcPts val="2800"/>
              </a:spcBef>
              <a:spcAft>
                <a:spcPts val="0"/>
              </a:spcAft>
              <a:buClr>
                <a:schemeClr val="dk1"/>
              </a:buClr>
              <a:buSzPts val="2000"/>
              <a:buFont typeface="Arial"/>
              <a:buChar char="•"/>
            </a:pPr>
            <a:r>
              <a:rPr lang="en-US" sz="2000">
                <a:solidFill>
                  <a:schemeClr val="dk1"/>
                </a:solidFill>
                <a:latin typeface="Open Sans"/>
                <a:ea typeface="Open Sans"/>
                <a:cs typeface="Open Sans"/>
                <a:sym typeface="Open Sans"/>
              </a:rPr>
              <a:t>Como ele se move?</a:t>
            </a:r>
            <a:endParaRPr/>
          </a:p>
        </p:txBody>
      </p:sp>
    </p:spTree>
  </p:cSld>
  <p:clrMapOvr>
    <a:masterClrMapping/>
  </p:clrMapOvr>
  <p:transition spd="slow">
    <p:push/>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04"/>
        <p:cNvGrpSpPr/>
        <p:nvPr/>
      </p:nvGrpSpPr>
      <p:grpSpPr>
        <a:xfrm>
          <a:off x="0" y="0"/>
          <a:ext cx="0" cy="0"/>
          <a:chOff x="0" y="0"/>
          <a:chExt cx="0" cy="0"/>
        </a:xfrm>
      </p:grpSpPr>
      <p:pic>
        <p:nvPicPr>
          <p:cNvPr id="105" name="Google Shape;105;p4" descr="https://www.researchgate.net/profile/Patrick-Regan-3/publication/286384014/figure/fig1/AS:669533337579537@1536640595491/Igor-Shiklomanovs-chapter-World-Fresh-Water-Resources-in-Water-in-Crisis-A-Guide-to_W640.jpg"/>
          <p:cNvPicPr preferRelativeResize="0"/>
          <p:nvPr/>
        </p:nvPicPr>
        <p:blipFill rotWithShape="1">
          <a:blip r:embed="rId3">
            <a:alphaModFix/>
          </a:blip>
          <a:srcRect b="2830"/>
          <a:stretch/>
        </p:blipFill>
        <p:spPr>
          <a:xfrm>
            <a:off x="5143500" y="1873384"/>
            <a:ext cx="6253046" cy="4190674"/>
          </a:xfrm>
          <a:prstGeom prst="rect">
            <a:avLst/>
          </a:prstGeom>
          <a:noFill/>
          <a:ln>
            <a:noFill/>
          </a:ln>
        </p:spPr>
      </p:pic>
      <p:sp>
        <p:nvSpPr>
          <p:cNvPr id="106" name="Google Shape;106;p4"/>
          <p:cNvSpPr txBox="1">
            <a:spLocks noGrp="1"/>
          </p:cNvSpPr>
          <p:nvPr>
            <p:ph type="title"/>
          </p:nvPr>
        </p:nvSpPr>
        <p:spPr>
          <a:xfrm>
            <a:off x="663576" y="675243"/>
            <a:ext cx="9585324" cy="1340956"/>
          </a:xfrm>
          <a:prstGeom prst="rect">
            <a:avLst/>
          </a:prstGeom>
          <a:noFill/>
          <a:ln>
            <a:noFill/>
          </a:ln>
        </p:spPr>
        <p:txBody>
          <a:bodyPr spcFirstLastPara="1" wrap="square" lIns="91425" tIns="45700" rIns="91425" bIns="45700" anchor="b" anchorCtr="0">
            <a:normAutofit/>
          </a:bodyPr>
          <a:lstStyle/>
          <a:p>
            <a:pPr marL="0" lvl="0" indent="0" algn="l" rtl="0">
              <a:lnSpc>
                <a:spcPct val="90000"/>
              </a:lnSpc>
              <a:spcBef>
                <a:spcPts val="0"/>
              </a:spcBef>
              <a:spcAft>
                <a:spcPts val="0"/>
              </a:spcAft>
              <a:buClr>
                <a:schemeClr val="dk1"/>
              </a:buClr>
              <a:buSzPts val="4400"/>
              <a:buFont typeface="Open Sans"/>
              <a:buNone/>
            </a:pPr>
            <a:r>
              <a:rPr lang="en-US" dirty="0"/>
              <a:t>7.1 O </a:t>
            </a:r>
            <a:r>
              <a:rPr lang="en-US" dirty="0" err="1"/>
              <a:t>ciclo</a:t>
            </a:r>
            <a:r>
              <a:rPr lang="en-US" dirty="0"/>
              <a:t> da </a:t>
            </a:r>
            <a:r>
              <a:rPr lang="en-US" dirty="0" err="1"/>
              <a:t>água</a:t>
            </a:r>
            <a:r>
              <a:rPr lang="en-US" dirty="0"/>
              <a:t> e </a:t>
            </a:r>
            <a:r>
              <a:rPr lang="en-US" dirty="0" err="1"/>
              <a:t>os</a:t>
            </a:r>
            <a:r>
              <a:rPr lang="en-US" dirty="0"/>
              <a:t> </a:t>
            </a:r>
            <a:r>
              <a:rPr lang="en-US" dirty="0" err="1"/>
              <a:t>desafios</a:t>
            </a:r>
            <a:r>
              <a:rPr lang="en-US" dirty="0"/>
              <a:t> no </a:t>
            </a:r>
            <a:r>
              <a:rPr lang="en-US" dirty="0" err="1"/>
              <a:t>uso</a:t>
            </a:r>
            <a:r>
              <a:rPr lang="en-US" dirty="0"/>
              <a:t> da </a:t>
            </a:r>
            <a:r>
              <a:rPr lang="en-US" dirty="0" err="1"/>
              <a:t>água</a:t>
            </a:r>
            <a:endParaRPr dirty="0"/>
          </a:p>
        </p:txBody>
      </p:sp>
      <p:sp>
        <p:nvSpPr>
          <p:cNvPr id="107" name="Google Shape;107;p4"/>
          <p:cNvSpPr txBox="1">
            <a:spLocks noGrp="1"/>
          </p:cNvSpPr>
          <p:nvPr>
            <p:ph type="sldNum" idx="12"/>
          </p:nvPr>
        </p:nvSpPr>
        <p:spPr>
          <a:xfrm>
            <a:off x="11738529" y="6457571"/>
            <a:ext cx="453471" cy="365125"/>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None/>
            </a:pPr>
            <a:fld id="{00000000-1234-1234-1234-123412341234}" type="slidenum">
              <a:rPr lang="en-US"/>
              <a:t>4</a:t>
            </a:fld>
            <a:endParaRPr/>
          </a:p>
        </p:txBody>
      </p:sp>
      <p:sp>
        <p:nvSpPr>
          <p:cNvPr id="108" name="Google Shape;108;p4"/>
          <p:cNvSpPr txBox="1">
            <a:spLocks noGrp="1"/>
          </p:cNvSpPr>
          <p:nvPr>
            <p:ph type="body" idx="6"/>
          </p:nvPr>
        </p:nvSpPr>
        <p:spPr>
          <a:xfrm>
            <a:off x="663575" y="2016028"/>
            <a:ext cx="4171950" cy="439246"/>
          </a:xfrm>
          <a:prstGeom prst="rect">
            <a:avLst/>
          </a:prstGeom>
          <a:noFill/>
          <a:ln>
            <a:noFill/>
          </a:ln>
        </p:spPr>
        <p:txBody>
          <a:bodyPr spcFirstLastPara="1" wrap="square" lIns="91425" tIns="45700" rIns="91425" bIns="45700" anchor="ctr" anchorCtr="0">
            <a:normAutofit/>
          </a:bodyPr>
          <a:lstStyle/>
          <a:p>
            <a:pPr marL="0" lvl="0" indent="0" algn="l" rtl="0">
              <a:lnSpc>
                <a:spcPct val="100000"/>
              </a:lnSpc>
              <a:spcBef>
                <a:spcPts val="0"/>
              </a:spcBef>
              <a:spcAft>
                <a:spcPts val="0"/>
              </a:spcAft>
              <a:buClr>
                <a:srgbClr val="9CC2E5"/>
              </a:buClr>
              <a:buSzPts val="2000"/>
              <a:buFont typeface="Open Sans SemiBold"/>
              <a:buNone/>
            </a:pPr>
            <a:r>
              <a:rPr lang="en-US"/>
              <a:t>Onde está a água da Terra?</a:t>
            </a:r>
            <a:endParaRPr/>
          </a:p>
        </p:txBody>
      </p:sp>
      <p:sp>
        <p:nvSpPr>
          <p:cNvPr id="109" name="Google Shape;109;p4"/>
          <p:cNvSpPr txBox="1"/>
          <p:nvPr/>
        </p:nvSpPr>
        <p:spPr>
          <a:xfrm>
            <a:off x="5975929" y="6134833"/>
            <a:ext cx="5509681" cy="25827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333333"/>
              </a:buClr>
              <a:buSzPts val="1000"/>
              <a:buFont typeface="Open Sans"/>
              <a:buNone/>
            </a:pPr>
            <a:r>
              <a:rPr lang="en-US" sz="1000" b="0" i="0" u="none" strike="noStrike" cap="none">
                <a:solidFill>
                  <a:srgbClr val="333333"/>
                </a:solidFill>
                <a:latin typeface="Open Sans"/>
                <a:ea typeface="Open Sans"/>
                <a:cs typeface="Open Sans"/>
                <a:sym typeface="Open Sans"/>
              </a:rPr>
              <a:t>Fonte da foto: USGS, </a:t>
            </a:r>
            <a:r>
              <a:rPr lang="en-US" sz="1000" b="0" i="0" u="sng" strike="noStrike" cap="none">
                <a:solidFill>
                  <a:srgbClr val="333333"/>
                </a:solidFill>
                <a:latin typeface="Open Sans"/>
                <a:ea typeface="Open Sans"/>
                <a:cs typeface="Open Sans"/>
                <a:sym typeface="Open Sans"/>
                <a:hlinkClick r:id="rId4">
                  <a:extLst>
                    <a:ext uri="{A12FA001-AC4F-418D-AE19-62706E023703}">
                      <ahyp:hlinkClr xmlns:ahyp="http://schemas.microsoft.com/office/drawing/2018/hyperlinkcolor" val="tx"/>
                    </a:ext>
                  </a:extLst>
                </a:hlinkClick>
              </a:rPr>
              <a:t>Earth's water</a:t>
            </a:r>
            <a:r>
              <a:rPr lang="en-US" sz="1000" b="0" i="0" u="none" strike="noStrike" cap="none">
                <a:solidFill>
                  <a:srgbClr val="333333"/>
                </a:solidFill>
                <a:latin typeface="Open Sans"/>
                <a:ea typeface="Open Sans"/>
                <a:cs typeface="Open Sans"/>
                <a:sym typeface="Open Sans"/>
              </a:rPr>
              <a:t>, disponível em domínio público, via Wikimedia Commons</a:t>
            </a:r>
            <a:endParaRPr sz="1000" b="0" i="0" u="none" strike="noStrike" cap="none">
              <a:solidFill>
                <a:schemeClr val="dk1"/>
              </a:solidFill>
              <a:latin typeface="Open Sans"/>
              <a:ea typeface="Open Sans"/>
              <a:cs typeface="Open Sans"/>
              <a:sym typeface="Open Sans"/>
            </a:endParaRPr>
          </a:p>
        </p:txBody>
      </p:sp>
      <p:sp>
        <p:nvSpPr>
          <p:cNvPr id="110" name="Google Shape;110;p4"/>
          <p:cNvSpPr txBox="1">
            <a:spLocks noGrp="1"/>
          </p:cNvSpPr>
          <p:nvPr>
            <p:ph type="body" idx="7"/>
          </p:nvPr>
        </p:nvSpPr>
        <p:spPr>
          <a:xfrm>
            <a:off x="663575" y="3072484"/>
            <a:ext cx="4391025" cy="2206253"/>
          </a:xfrm>
          <a:prstGeom prst="rect">
            <a:avLst/>
          </a:prstGeom>
          <a:noFill/>
          <a:ln>
            <a:noFill/>
          </a:ln>
        </p:spPr>
        <p:txBody>
          <a:bodyPr spcFirstLastPara="1" wrap="square" lIns="91425" tIns="45700" rIns="91425" bIns="45700" anchor="b" anchorCtr="0">
            <a:noAutofit/>
          </a:bodyPr>
          <a:lstStyle/>
          <a:p>
            <a:pPr marL="285750" lvl="0" indent="-285750" algn="l" rtl="0">
              <a:lnSpc>
                <a:spcPct val="100000"/>
              </a:lnSpc>
              <a:spcBef>
                <a:spcPts val="0"/>
              </a:spcBef>
              <a:spcAft>
                <a:spcPts val="0"/>
              </a:spcAft>
              <a:buClr>
                <a:schemeClr val="dk1"/>
              </a:buClr>
              <a:buSzPts val="2000"/>
              <a:buFont typeface="Arial"/>
              <a:buChar char="•"/>
            </a:pPr>
            <a:r>
              <a:rPr lang="en-US" sz="2000" dirty="0" err="1">
                <a:solidFill>
                  <a:schemeClr val="dk1"/>
                </a:solidFill>
                <a:latin typeface="Open Sans"/>
                <a:ea typeface="Open Sans"/>
                <a:cs typeface="Open Sans"/>
                <a:sym typeface="Open Sans"/>
              </a:rPr>
              <a:t>Predominantemente</a:t>
            </a:r>
            <a:r>
              <a:rPr lang="en-US" sz="2000" dirty="0">
                <a:solidFill>
                  <a:schemeClr val="dk1"/>
                </a:solidFill>
                <a:latin typeface="Open Sans"/>
                <a:ea typeface="Open Sans"/>
                <a:cs typeface="Open Sans"/>
                <a:sym typeface="Open Sans"/>
              </a:rPr>
              <a:t> </a:t>
            </a:r>
            <a:r>
              <a:rPr lang="en-US" sz="2000" dirty="0" err="1">
                <a:solidFill>
                  <a:schemeClr val="dk1"/>
                </a:solidFill>
                <a:latin typeface="Open Sans"/>
                <a:ea typeface="Open Sans"/>
                <a:cs typeface="Open Sans"/>
                <a:sym typeface="Open Sans"/>
              </a:rPr>
              <a:t>água</a:t>
            </a:r>
            <a:r>
              <a:rPr lang="en-US" sz="2000" dirty="0">
                <a:solidFill>
                  <a:schemeClr val="dk1"/>
                </a:solidFill>
                <a:latin typeface="Open Sans"/>
                <a:ea typeface="Open Sans"/>
                <a:cs typeface="Open Sans"/>
                <a:sym typeface="Open Sans"/>
              </a:rPr>
              <a:t> </a:t>
            </a:r>
            <a:r>
              <a:rPr lang="en-US" sz="2000" dirty="0" err="1">
                <a:solidFill>
                  <a:schemeClr val="dk1"/>
                </a:solidFill>
                <a:latin typeface="Open Sans"/>
                <a:ea typeface="Open Sans"/>
                <a:cs typeface="Open Sans"/>
                <a:sym typeface="Open Sans"/>
              </a:rPr>
              <a:t>salgada</a:t>
            </a:r>
            <a:r>
              <a:rPr lang="en-US" sz="2000" dirty="0">
                <a:solidFill>
                  <a:schemeClr val="dk1"/>
                </a:solidFill>
                <a:latin typeface="Open Sans"/>
                <a:ea typeface="Open Sans"/>
                <a:cs typeface="Open Sans"/>
                <a:sym typeface="Open Sans"/>
              </a:rPr>
              <a:t> </a:t>
            </a:r>
            <a:endParaRPr sz="2000" dirty="0">
              <a:solidFill>
                <a:schemeClr val="dk1"/>
              </a:solidFill>
            </a:endParaRPr>
          </a:p>
          <a:p>
            <a:pPr marL="285750" lvl="0" indent="-285750" algn="l" rtl="0">
              <a:lnSpc>
                <a:spcPct val="100000"/>
              </a:lnSpc>
              <a:spcBef>
                <a:spcPts val="2800"/>
              </a:spcBef>
              <a:spcAft>
                <a:spcPts val="0"/>
              </a:spcAft>
              <a:buClr>
                <a:schemeClr val="dk1"/>
              </a:buClr>
              <a:buSzPts val="2000"/>
              <a:buFont typeface="Arial"/>
              <a:buChar char="•"/>
            </a:pPr>
            <a:r>
              <a:rPr lang="en-US" sz="2000" dirty="0">
                <a:solidFill>
                  <a:schemeClr val="dk1"/>
                </a:solidFill>
                <a:latin typeface="Open Sans"/>
                <a:ea typeface="Open Sans"/>
                <a:cs typeface="Open Sans"/>
                <a:sym typeface="Open Sans"/>
              </a:rPr>
              <a:t>As </a:t>
            </a:r>
            <a:r>
              <a:rPr lang="en-US" sz="2000" dirty="0" err="1">
                <a:solidFill>
                  <a:schemeClr val="dk1"/>
                </a:solidFill>
                <a:latin typeface="Open Sans"/>
                <a:ea typeface="Open Sans"/>
                <a:cs typeface="Open Sans"/>
                <a:sym typeface="Open Sans"/>
              </a:rPr>
              <a:t>fontes</a:t>
            </a:r>
            <a:r>
              <a:rPr lang="en-US" sz="2000" dirty="0">
                <a:solidFill>
                  <a:schemeClr val="dk1"/>
                </a:solidFill>
                <a:latin typeface="Open Sans"/>
                <a:ea typeface="Open Sans"/>
                <a:cs typeface="Open Sans"/>
                <a:sym typeface="Open Sans"/>
              </a:rPr>
              <a:t> de </a:t>
            </a:r>
            <a:r>
              <a:rPr lang="en-US" sz="2000" dirty="0" err="1">
                <a:solidFill>
                  <a:schemeClr val="dk1"/>
                </a:solidFill>
                <a:latin typeface="Open Sans"/>
                <a:ea typeface="Open Sans"/>
                <a:cs typeface="Open Sans"/>
                <a:sym typeface="Open Sans"/>
              </a:rPr>
              <a:t>água</a:t>
            </a:r>
            <a:r>
              <a:rPr lang="en-US" sz="2000" dirty="0">
                <a:solidFill>
                  <a:schemeClr val="dk1"/>
                </a:solidFill>
                <a:latin typeface="Open Sans"/>
                <a:ea typeface="Open Sans"/>
                <a:cs typeface="Open Sans"/>
                <a:sym typeface="Open Sans"/>
              </a:rPr>
              <a:t> </a:t>
            </a:r>
            <a:r>
              <a:rPr lang="en-US" sz="2000" dirty="0" err="1">
                <a:solidFill>
                  <a:schemeClr val="dk1"/>
                </a:solidFill>
                <a:latin typeface="Open Sans"/>
                <a:ea typeface="Open Sans"/>
                <a:cs typeface="Open Sans"/>
                <a:sym typeface="Open Sans"/>
              </a:rPr>
              <a:t>doce</a:t>
            </a:r>
            <a:r>
              <a:rPr lang="en-US" sz="2000" dirty="0">
                <a:solidFill>
                  <a:schemeClr val="dk1"/>
                </a:solidFill>
                <a:latin typeface="Open Sans"/>
                <a:ea typeface="Open Sans"/>
                <a:cs typeface="Open Sans"/>
                <a:sym typeface="Open Sans"/>
              </a:rPr>
              <a:t> </a:t>
            </a:r>
            <a:r>
              <a:rPr lang="en-US" sz="2000" dirty="0" err="1">
                <a:solidFill>
                  <a:schemeClr val="dk1"/>
                </a:solidFill>
                <a:latin typeface="Open Sans"/>
                <a:ea typeface="Open Sans"/>
                <a:cs typeface="Open Sans"/>
                <a:sym typeface="Open Sans"/>
              </a:rPr>
              <a:t>são</a:t>
            </a:r>
            <a:r>
              <a:rPr lang="en-US" sz="2000" dirty="0">
                <a:solidFill>
                  <a:schemeClr val="dk1"/>
                </a:solidFill>
                <a:latin typeface="Open Sans"/>
                <a:ea typeface="Open Sans"/>
                <a:cs typeface="Open Sans"/>
                <a:sym typeface="Open Sans"/>
              </a:rPr>
              <a:t> </a:t>
            </a:r>
            <a:r>
              <a:rPr lang="en-US" sz="2000" dirty="0" err="1">
                <a:solidFill>
                  <a:schemeClr val="dk1"/>
                </a:solidFill>
                <a:latin typeface="Open Sans"/>
                <a:ea typeface="Open Sans"/>
                <a:cs typeface="Open Sans"/>
                <a:sym typeface="Open Sans"/>
              </a:rPr>
              <a:t>escassas</a:t>
            </a:r>
            <a:endParaRPr dirty="0"/>
          </a:p>
          <a:p>
            <a:pPr marL="285750" lvl="0" indent="-285750" algn="l" rtl="0">
              <a:lnSpc>
                <a:spcPct val="100000"/>
              </a:lnSpc>
              <a:spcBef>
                <a:spcPts val="2800"/>
              </a:spcBef>
              <a:spcAft>
                <a:spcPts val="0"/>
              </a:spcAft>
              <a:buClr>
                <a:schemeClr val="dk1"/>
              </a:buClr>
              <a:buSzPts val="2000"/>
              <a:buFont typeface="Arial"/>
              <a:buChar char="•"/>
            </a:pPr>
            <a:r>
              <a:rPr lang="en-US" sz="2000" dirty="0" err="1">
                <a:solidFill>
                  <a:schemeClr val="dk1"/>
                </a:solidFill>
                <a:latin typeface="Open Sans"/>
                <a:ea typeface="Open Sans"/>
                <a:cs typeface="Open Sans"/>
                <a:sym typeface="Open Sans"/>
              </a:rPr>
              <a:t>Participação</a:t>
            </a:r>
            <a:r>
              <a:rPr lang="en-US" sz="2000" dirty="0">
                <a:solidFill>
                  <a:schemeClr val="dk1"/>
                </a:solidFill>
                <a:latin typeface="Open Sans"/>
                <a:ea typeface="Open Sans"/>
                <a:cs typeface="Open Sans"/>
                <a:sym typeface="Open Sans"/>
              </a:rPr>
              <a:t> </a:t>
            </a:r>
            <a:r>
              <a:rPr lang="en-US" sz="2000" dirty="0" err="1">
                <a:solidFill>
                  <a:schemeClr val="dk1"/>
                </a:solidFill>
                <a:latin typeface="Open Sans"/>
                <a:ea typeface="Open Sans"/>
                <a:cs typeface="Open Sans"/>
                <a:sym typeface="Open Sans"/>
              </a:rPr>
              <a:t>relativamente</a:t>
            </a:r>
            <a:r>
              <a:rPr lang="en-US" sz="2000" dirty="0">
                <a:solidFill>
                  <a:schemeClr val="dk1"/>
                </a:solidFill>
                <a:latin typeface="Open Sans"/>
                <a:ea typeface="Open Sans"/>
                <a:cs typeface="Open Sans"/>
                <a:sym typeface="Open Sans"/>
              </a:rPr>
              <a:t> </a:t>
            </a:r>
            <a:r>
              <a:rPr lang="en-US" sz="2000" dirty="0" err="1">
                <a:solidFill>
                  <a:schemeClr val="dk1"/>
                </a:solidFill>
                <a:latin typeface="Open Sans"/>
                <a:ea typeface="Open Sans"/>
                <a:cs typeface="Open Sans"/>
                <a:sym typeface="Open Sans"/>
              </a:rPr>
              <a:t>pequena</a:t>
            </a:r>
            <a:r>
              <a:rPr lang="en-US" sz="2000" dirty="0">
                <a:solidFill>
                  <a:schemeClr val="dk1"/>
                </a:solidFill>
                <a:latin typeface="Open Sans"/>
                <a:ea typeface="Open Sans"/>
                <a:cs typeface="Open Sans"/>
                <a:sym typeface="Open Sans"/>
              </a:rPr>
              <a:t> de </a:t>
            </a:r>
            <a:r>
              <a:rPr lang="en-US" sz="2000" dirty="0" err="1">
                <a:solidFill>
                  <a:schemeClr val="dk1"/>
                </a:solidFill>
                <a:latin typeface="Open Sans"/>
                <a:ea typeface="Open Sans"/>
                <a:cs typeface="Open Sans"/>
                <a:sym typeface="Open Sans"/>
              </a:rPr>
              <a:t>produtos</a:t>
            </a:r>
            <a:r>
              <a:rPr lang="en-US" sz="2000" dirty="0">
                <a:solidFill>
                  <a:schemeClr val="dk1"/>
                </a:solidFill>
                <a:latin typeface="Open Sans"/>
                <a:ea typeface="Open Sans"/>
                <a:cs typeface="Open Sans"/>
                <a:sym typeface="Open Sans"/>
              </a:rPr>
              <a:t> frescos </a:t>
            </a:r>
            <a:endParaRPr sz="2000" dirty="0">
              <a:solidFill>
                <a:schemeClr val="dk1"/>
              </a:solidFill>
            </a:endParaRPr>
          </a:p>
        </p:txBody>
      </p:sp>
    </p:spTree>
  </p:cSld>
  <p:clrMapOvr>
    <a:masterClrMapping/>
  </p:clrMapOvr>
  <p:transition spd="slow">
    <p:push/>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15"/>
        <p:cNvGrpSpPr/>
        <p:nvPr/>
      </p:nvGrpSpPr>
      <p:grpSpPr>
        <a:xfrm>
          <a:off x="0" y="0"/>
          <a:ext cx="0" cy="0"/>
          <a:chOff x="0" y="0"/>
          <a:chExt cx="0" cy="0"/>
        </a:xfrm>
      </p:grpSpPr>
      <p:sp>
        <p:nvSpPr>
          <p:cNvPr id="116" name="Google Shape;116;p5"/>
          <p:cNvSpPr txBox="1">
            <a:spLocks noGrp="1"/>
          </p:cNvSpPr>
          <p:nvPr>
            <p:ph type="title"/>
          </p:nvPr>
        </p:nvSpPr>
        <p:spPr>
          <a:xfrm>
            <a:off x="663576" y="675243"/>
            <a:ext cx="9957088" cy="1340956"/>
          </a:xfrm>
          <a:prstGeom prst="rect">
            <a:avLst/>
          </a:prstGeom>
          <a:noFill/>
          <a:ln>
            <a:noFill/>
          </a:ln>
        </p:spPr>
        <p:txBody>
          <a:bodyPr spcFirstLastPara="1" wrap="square" lIns="91425" tIns="45700" rIns="91425" bIns="45700" anchor="b" anchorCtr="0">
            <a:normAutofit/>
          </a:bodyPr>
          <a:lstStyle/>
          <a:p>
            <a:pPr marL="0" lvl="0" indent="0" algn="l" rtl="0">
              <a:lnSpc>
                <a:spcPct val="90000"/>
              </a:lnSpc>
              <a:spcBef>
                <a:spcPts val="0"/>
              </a:spcBef>
              <a:spcAft>
                <a:spcPts val="0"/>
              </a:spcAft>
              <a:buClr>
                <a:schemeClr val="dk1"/>
              </a:buClr>
              <a:buSzPts val="4400"/>
              <a:buFont typeface="Open Sans"/>
              <a:buNone/>
            </a:pPr>
            <a:r>
              <a:rPr lang="en-US"/>
              <a:t>7.1 O ciclo da água e os desafios no uso da água</a:t>
            </a:r>
            <a:endParaRPr/>
          </a:p>
        </p:txBody>
      </p:sp>
      <p:sp>
        <p:nvSpPr>
          <p:cNvPr id="117" name="Google Shape;117;p5"/>
          <p:cNvSpPr txBox="1">
            <a:spLocks noGrp="1"/>
          </p:cNvSpPr>
          <p:nvPr>
            <p:ph type="sldNum" idx="12"/>
          </p:nvPr>
        </p:nvSpPr>
        <p:spPr>
          <a:xfrm>
            <a:off x="11738529" y="6457571"/>
            <a:ext cx="453471" cy="365125"/>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None/>
            </a:pPr>
            <a:fld id="{00000000-1234-1234-1234-123412341234}" type="slidenum">
              <a:rPr lang="en-US"/>
              <a:t>5</a:t>
            </a:fld>
            <a:endParaRPr/>
          </a:p>
        </p:txBody>
      </p:sp>
      <p:sp>
        <p:nvSpPr>
          <p:cNvPr id="118" name="Google Shape;118;p5"/>
          <p:cNvSpPr txBox="1">
            <a:spLocks noGrp="1"/>
          </p:cNvSpPr>
          <p:nvPr>
            <p:ph type="body" idx="6"/>
          </p:nvPr>
        </p:nvSpPr>
        <p:spPr>
          <a:xfrm>
            <a:off x="663574" y="2016028"/>
            <a:ext cx="7159625" cy="472256"/>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Clr>
                <a:srgbClr val="9CC2E5"/>
              </a:buClr>
              <a:buSzPts val="2000"/>
              <a:buFont typeface="Open Sans SemiBold"/>
              <a:buNone/>
            </a:pPr>
            <a:r>
              <a:rPr lang="en-US"/>
              <a:t>Quais são os desafios para o uso sustentável da água?</a:t>
            </a:r>
            <a:endParaRPr/>
          </a:p>
        </p:txBody>
      </p:sp>
      <p:sp>
        <p:nvSpPr>
          <p:cNvPr id="119" name="Google Shape;119;p5"/>
          <p:cNvSpPr txBox="1">
            <a:spLocks noGrp="1"/>
          </p:cNvSpPr>
          <p:nvPr>
            <p:ph type="body" idx="7"/>
          </p:nvPr>
        </p:nvSpPr>
        <p:spPr>
          <a:xfrm>
            <a:off x="663576" y="2484582"/>
            <a:ext cx="7567562" cy="3836173"/>
          </a:xfrm>
          <a:prstGeom prst="rect">
            <a:avLst/>
          </a:prstGeom>
          <a:noFill/>
          <a:ln>
            <a:noFill/>
          </a:ln>
        </p:spPr>
        <p:txBody>
          <a:bodyPr spcFirstLastPara="1" wrap="square" lIns="91425" tIns="45700" rIns="91425" bIns="45700" anchor="b" anchorCtr="0">
            <a:noAutofit/>
          </a:bodyPr>
          <a:lstStyle/>
          <a:p>
            <a:pPr marL="285750" lvl="0" indent="-285750" algn="l" rtl="0">
              <a:lnSpc>
                <a:spcPct val="100000"/>
              </a:lnSpc>
              <a:spcBef>
                <a:spcPts val="0"/>
              </a:spcBef>
              <a:spcAft>
                <a:spcPts val="0"/>
              </a:spcAft>
              <a:buClr>
                <a:srgbClr val="1D1C1D"/>
              </a:buClr>
              <a:buSzPts val="1800"/>
              <a:buFont typeface="Arial"/>
              <a:buChar char="•"/>
            </a:pPr>
            <a:r>
              <a:rPr lang="en-US" sz="1800">
                <a:latin typeface="Open Sans"/>
                <a:ea typeface="Open Sans"/>
                <a:cs typeface="Open Sans"/>
                <a:sym typeface="Open Sans"/>
              </a:rPr>
              <a:t>3 em cada 10 pessoas não têm </a:t>
            </a:r>
            <a:r>
              <a:rPr lang="en-US" sz="1800" b="1">
                <a:latin typeface="Open Sans"/>
                <a:ea typeface="Open Sans"/>
                <a:cs typeface="Open Sans"/>
                <a:sym typeface="Open Sans"/>
              </a:rPr>
              <a:t>acesso a </a:t>
            </a:r>
            <a:r>
              <a:rPr lang="en-US" sz="1800">
                <a:latin typeface="Open Sans"/>
                <a:ea typeface="Open Sans"/>
                <a:cs typeface="Open Sans"/>
                <a:sym typeface="Open Sans"/>
              </a:rPr>
              <a:t>serviços de </a:t>
            </a:r>
            <a:r>
              <a:rPr lang="en-US" sz="1800" b="1">
                <a:latin typeface="Open Sans"/>
                <a:ea typeface="Open Sans"/>
                <a:cs typeface="Open Sans"/>
                <a:sym typeface="Open Sans"/>
              </a:rPr>
              <a:t>água potável gerenciados com segurança </a:t>
            </a:r>
            <a:endParaRPr sz="1800"/>
          </a:p>
          <a:p>
            <a:pPr marL="285750" lvl="0" indent="-285750" algn="l" rtl="0">
              <a:lnSpc>
                <a:spcPct val="100000"/>
              </a:lnSpc>
              <a:spcBef>
                <a:spcPts val="1000"/>
              </a:spcBef>
              <a:spcAft>
                <a:spcPts val="0"/>
              </a:spcAft>
              <a:buClr>
                <a:srgbClr val="1D1C1D"/>
              </a:buClr>
              <a:buSzPts val="1800"/>
              <a:buFont typeface="Arial"/>
              <a:buChar char="•"/>
            </a:pPr>
            <a:r>
              <a:rPr lang="en-US" sz="1800" b="1">
                <a:latin typeface="Open Sans"/>
                <a:ea typeface="Open Sans"/>
                <a:cs typeface="Open Sans"/>
                <a:sym typeface="Open Sans"/>
              </a:rPr>
              <a:t>A escassez de água </a:t>
            </a:r>
            <a:r>
              <a:rPr lang="en-US" sz="1800">
                <a:latin typeface="Open Sans"/>
                <a:ea typeface="Open Sans"/>
                <a:cs typeface="Open Sans"/>
                <a:sym typeface="Open Sans"/>
              </a:rPr>
              <a:t>afeta mais de 40% da população global e a projeção é de que aumente</a:t>
            </a:r>
            <a:endParaRPr/>
          </a:p>
          <a:p>
            <a:pPr marL="285750" lvl="0" indent="-285750" algn="l" rtl="0">
              <a:lnSpc>
                <a:spcPct val="100000"/>
              </a:lnSpc>
              <a:spcBef>
                <a:spcPts val="1000"/>
              </a:spcBef>
              <a:spcAft>
                <a:spcPts val="0"/>
              </a:spcAft>
              <a:buClr>
                <a:srgbClr val="1D1C1D"/>
              </a:buClr>
              <a:buSzPts val="1800"/>
              <a:buFont typeface="Arial"/>
              <a:buChar char="•"/>
            </a:pPr>
            <a:r>
              <a:rPr lang="en-US" sz="1800">
                <a:latin typeface="Open Sans"/>
                <a:ea typeface="Open Sans"/>
                <a:cs typeface="Open Sans"/>
                <a:sym typeface="Open Sans"/>
              </a:rPr>
              <a:t>Mais de 1,7 bilhão de pessoas vivem atualmente em bacias hidrográficas onde </a:t>
            </a:r>
            <a:r>
              <a:rPr lang="en-US" sz="1800" b="1">
                <a:latin typeface="Open Sans"/>
                <a:ea typeface="Open Sans"/>
                <a:cs typeface="Open Sans"/>
                <a:sym typeface="Open Sans"/>
              </a:rPr>
              <a:t>o uso da água excede a recarga</a:t>
            </a:r>
            <a:endParaRPr sz="1800">
              <a:latin typeface="Open Sans"/>
              <a:ea typeface="Open Sans"/>
              <a:cs typeface="Open Sans"/>
              <a:sym typeface="Open Sans"/>
            </a:endParaRPr>
          </a:p>
          <a:p>
            <a:pPr marL="285750" lvl="0" indent="-285750" algn="l" rtl="0">
              <a:lnSpc>
                <a:spcPct val="100000"/>
              </a:lnSpc>
              <a:spcBef>
                <a:spcPts val="1000"/>
              </a:spcBef>
              <a:spcAft>
                <a:spcPts val="0"/>
              </a:spcAft>
              <a:buClr>
                <a:srgbClr val="1D1C1D"/>
              </a:buClr>
              <a:buSzPts val="1800"/>
              <a:buFont typeface="Arial"/>
              <a:buChar char="•"/>
            </a:pPr>
            <a:r>
              <a:rPr lang="en-US" sz="1800">
                <a:latin typeface="Open Sans"/>
                <a:ea typeface="Open Sans"/>
                <a:cs typeface="Open Sans"/>
                <a:sym typeface="Open Sans"/>
              </a:rPr>
              <a:t>Mais de 80% das águas residuais resultantes de atividades humanas são </a:t>
            </a:r>
            <a:r>
              <a:rPr lang="en-US" sz="1800" b="1">
                <a:latin typeface="Open Sans"/>
                <a:ea typeface="Open Sans"/>
                <a:cs typeface="Open Sans"/>
                <a:sym typeface="Open Sans"/>
              </a:rPr>
              <a:t>despejadas em rios ou no mar sem nenhuma remoção de contaminantes</a:t>
            </a:r>
            <a:endParaRPr/>
          </a:p>
          <a:p>
            <a:pPr marL="285750" lvl="0" indent="-285750" algn="l" rtl="0">
              <a:lnSpc>
                <a:spcPct val="100000"/>
              </a:lnSpc>
              <a:spcBef>
                <a:spcPts val="1000"/>
              </a:spcBef>
              <a:spcAft>
                <a:spcPts val="0"/>
              </a:spcAft>
              <a:buClr>
                <a:srgbClr val="1D1C1D"/>
              </a:buClr>
              <a:buSzPts val="1800"/>
              <a:buFont typeface="Arial"/>
              <a:buChar char="•"/>
            </a:pPr>
            <a:r>
              <a:rPr lang="en-US" sz="1800">
                <a:latin typeface="Open Sans"/>
                <a:ea typeface="Open Sans"/>
                <a:cs typeface="Open Sans"/>
                <a:sym typeface="Open Sans"/>
              </a:rPr>
              <a:t>As enchentes e outros </a:t>
            </a:r>
            <a:r>
              <a:rPr lang="en-US" sz="1800" b="1">
                <a:latin typeface="Open Sans"/>
                <a:ea typeface="Open Sans"/>
                <a:cs typeface="Open Sans"/>
                <a:sym typeface="Open Sans"/>
              </a:rPr>
              <a:t>desastres relacionados à água </a:t>
            </a:r>
            <a:r>
              <a:rPr lang="en-US" sz="1800">
                <a:latin typeface="Open Sans"/>
                <a:ea typeface="Open Sans"/>
                <a:cs typeface="Open Sans"/>
                <a:sym typeface="Open Sans"/>
              </a:rPr>
              <a:t>são responsáveis por 70% de todas as mortes relacionadas a desastres naturais</a:t>
            </a:r>
            <a:endParaRPr sz="1800" b="1">
              <a:solidFill>
                <a:schemeClr val="dk1"/>
              </a:solidFill>
              <a:latin typeface="Open Sans"/>
              <a:ea typeface="Open Sans"/>
              <a:cs typeface="Open Sans"/>
              <a:sym typeface="Open Sans"/>
            </a:endParaRPr>
          </a:p>
        </p:txBody>
      </p:sp>
      <p:pic>
        <p:nvPicPr>
          <p:cNvPr id="120" name="Google Shape;120;p5"/>
          <p:cNvPicPr preferRelativeResize="0"/>
          <p:nvPr/>
        </p:nvPicPr>
        <p:blipFill rotWithShape="1">
          <a:blip r:embed="rId3">
            <a:alphaModFix/>
          </a:blip>
          <a:srcRect/>
          <a:stretch/>
        </p:blipFill>
        <p:spPr>
          <a:xfrm>
            <a:off x="8359234" y="1923664"/>
            <a:ext cx="3242733" cy="1838164"/>
          </a:xfrm>
          <a:prstGeom prst="rect">
            <a:avLst/>
          </a:prstGeom>
          <a:noFill/>
          <a:ln>
            <a:noFill/>
          </a:ln>
        </p:spPr>
      </p:pic>
      <p:sp>
        <p:nvSpPr>
          <p:cNvPr id="121" name="Google Shape;121;p5"/>
          <p:cNvSpPr txBox="1"/>
          <p:nvPr/>
        </p:nvSpPr>
        <p:spPr>
          <a:xfrm>
            <a:off x="8270720" y="3750502"/>
            <a:ext cx="2744294" cy="753610"/>
          </a:xfrm>
          <a:prstGeom prst="rect">
            <a:avLst/>
          </a:prstGeom>
          <a:noFill/>
          <a:ln>
            <a:noFill/>
          </a:ln>
        </p:spPr>
        <p:txBody>
          <a:bodyPr spcFirstLastPara="1" wrap="square" lIns="91425" tIns="45700" rIns="91425" bIns="45700" anchor="b" anchorCtr="0">
            <a:noAutofit/>
          </a:bodyPr>
          <a:lstStyle/>
          <a:p>
            <a:pPr marL="0" marR="0" lvl="0" indent="0" algn="l" rtl="0">
              <a:lnSpc>
                <a:spcPct val="100000"/>
              </a:lnSpc>
              <a:spcBef>
                <a:spcPts val="0"/>
              </a:spcBef>
              <a:spcAft>
                <a:spcPts val="0"/>
              </a:spcAft>
              <a:buClr>
                <a:srgbClr val="333333"/>
              </a:buClr>
              <a:buSzPts val="1000"/>
              <a:buFont typeface="Open Sans"/>
              <a:buNone/>
            </a:pPr>
            <a:r>
              <a:rPr lang="en-US" sz="1000" b="0" i="0" u="none" strike="noStrike" cap="none">
                <a:solidFill>
                  <a:srgbClr val="333333"/>
                </a:solidFill>
                <a:latin typeface="Open Sans"/>
                <a:ea typeface="Open Sans"/>
                <a:cs typeface="Open Sans"/>
                <a:sym typeface="Open Sans"/>
              </a:rPr>
              <a:t>Foto: </a:t>
            </a:r>
            <a:r>
              <a:rPr lang="en-US" sz="1000" b="0" i="0" u="sng" strike="noStrike" cap="none">
                <a:solidFill>
                  <a:schemeClr val="dk1"/>
                </a:solidFill>
                <a:latin typeface="Open Sans"/>
                <a:ea typeface="Open Sans"/>
                <a:cs typeface="Open Sans"/>
                <a:sym typeface="Open Sans"/>
                <a:hlinkClick r:id="rId4">
                  <a:extLst>
                    <a:ext uri="{A12FA001-AC4F-418D-AE19-62706E023703}">
                      <ahyp:hlinkClr xmlns:ahyp="http://schemas.microsoft.com/office/drawing/2018/hyperlinkcolor" val="tx"/>
                    </a:ext>
                  </a:extLst>
                </a:hlinkClick>
              </a:rPr>
              <a:t>"Trazendo água de volta usando jarros em Khulna, Bangladesh. Foto de Felix Clay/Duckrabbit." </a:t>
            </a:r>
            <a:r>
              <a:rPr lang="en-US" sz="1000" b="0" i="0" u="none" strike="noStrike" cap="none">
                <a:solidFill>
                  <a:schemeClr val="dk1"/>
                </a:solidFill>
                <a:latin typeface="Open Sans"/>
                <a:ea typeface="Open Sans"/>
                <a:cs typeface="Open Sans"/>
                <a:sym typeface="Open Sans"/>
              </a:rPr>
              <a:t>por </a:t>
            </a:r>
            <a:r>
              <a:rPr lang="en-US" sz="1000" b="0" i="0" u="sng" strike="noStrike" cap="none">
                <a:solidFill>
                  <a:schemeClr val="dk1"/>
                </a:solidFill>
                <a:latin typeface="Open Sans"/>
                <a:ea typeface="Open Sans"/>
                <a:cs typeface="Open Sans"/>
                <a:sym typeface="Open Sans"/>
                <a:hlinkClick r:id="rId5">
                  <a:extLst>
                    <a:ext uri="{A12FA001-AC4F-418D-AE19-62706E023703}">
                      <ahyp:hlinkClr xmlns:ahyp="http://schemas.microsoft.com/office/drawing/2018/hyperlinkcolor" val="tx"/>
                    </a:ext>
                  </a:extLst>
                </a:hlinkClick>
              </a:rPr>
              <a:t>WorldFish </a:t>
            </a:r>
            <a:r>
              <a:rPr lang="en-US" sz="1000" b="0" i="0" u="none" strike="noStrike" cap="none">
                <a:solidFill>
                  <a:schemeClr val="dk1"/>
                </a:solidFill>
                <a:latin typeface="Open Sans"/>
                <a:ea typeface="Open Sans"/>
                <a:cs typeface="Open Sans"/>
                <a:sym typeface="Open Sans"/>
              </a:rPr>
              <a:t>está licenciada sob </a:t>
            </a:r>
            <a:r>
              <a:rPr lang="en-US" sz="1000" b="0" i="0" u="sng" strike="noStrike" cap="none">
                <a:solidFill>
                  <a:schemeClr val="dk1"/>
                </a:solidFill>
                <a:latin typeface="Open Sans"/>
                <a:ea typeface="Open Sans"/>
                <a:cs typeface="Open Sans"/>
                <a:sym typeface="Open Sans"/>
                <a:hlinkClick r:id="rId6">
                  <a:extLst>
                    <a:ext uri="{A12FA001-AC4F-418D-AE19-62706E023703}">
                      <ahyp:hlinkClr xmlns:ahyp="http://schemas.microsoft.com/office/drawing/2018/hyperlinkcolor" val="tx"/>
                    </a:ext>
                  </a:extLst>
                </a:hlinkClick>
              </a:rPr>
              <a:t>CC BY-NC-ND 2.0</a:t>
            </a:r>
            <a:endParaRPr sz="1000" b="0" i="0" u="none" strike="noStrike" cap="none">
              <a:solidFill>
                <a:schemeClr val="dk1"/>
              </a:solidFill>
              <a:latin typeface="Open Sans"/>
              <a:ea typeface="Open Sans"/>
              <a:cs typeface="Open Sans"/>
              <a:sym typeface="Open Sans"/>
            </a:endParaRPr>
          </a:p>
        </p:txBody>
      </p:sp>
      <p:sp>
        <p:nvSpPr>
          <p:cNvPr id="122" name="Google Shape;122;p5"/>
          <p:cNvSpPr txBox="1"/>
          <p:nvPr/>
        </p:nvSpPr>
        <p:spPr>
          <a:xfrm>
            <a:off x="8284249" y="5949275"/>
            <a:ext cx="3515856" cy="448450"/>
          </a:xfrm>
          <a:prstGeom prst="rect">
            <a:avLst/>
          </a:prstGeom>
          <a:noFill/>
          <a:ln>
            <a:noFill/>
          </a:ln>
        </p:spPr>
        <p:txBody>
          <a:bodyPr spcFirstLastPara="1" wrap="square" lIns="91425" tIns="45700" rIns="91425" bIns="45700" anchor="b" anchorCtr="0">
            <a:noAutofit/>
          </a:bodyPr>
          <a:lstStyle/>
          <a:p>
            <a:pPr marL="0" marR="0" lvl="0" indent="0" algn="l" rtl="0">
              <a:lnSpc>
                <a:spcPct val="100000"/>
              </a:lnSpc>
              <a:spcBef>
                <a:spcPts val="0"/>
              </a:spcBef>
              <a:spcAft>
                <a:spcPts val="0"/>
              </a:spcAft>
              <a:buClr>
                <a:srgbClr val="333333"/>
              </a:buClr>
              <a:buSzPts val="1000"/>
              <a:buFont typeface="Open Sans"/>
              <a:buNone/>
            </a:pPr>
            <a:r>
              <a:rPr lang="en-US" sz="1000" b="0" i="0" u="none" strike="noStrike" cap="none">
                <a:solidFill>
                  <a:srgbClr val="333333"/>
                </a:solidFill>
                <a:latin typeface="Open Sans"/>
                <a:ea typeface="Open Sans"/>
                <a:cs typeface="Open Sans"/>
                <a:sym typeface="Open Sans"/>
              </a:rPr>
              <a:t>Foto: </a:t>
            </a:r>
            <a:r>
              <a:rPr lang="en-US" sz="1000" b="0" i="0" u="sng" strike="noStrike" cap="none">
                <a:solidFill>
                  <a:schemeClr val="dk1"/>
                </a:solidFill>
                <a:latin typeface="Open Sans"/>
                <a:ea typeface="Open Sans"/>
                <a:cs typeface="Open Sans"/>
                <a:sym typeface="Open Sans"/>
                <a:hlinkClick r:id="rId7">
                  <a:extLst>
                    <a:ext uri="{A12FA001-AC4F-418D-AE19-62706E023703}">
                      <ahyp:hlinkClr xmlns:ahyp="http://schemas.microsoft.com/office/drawing/2018/hyperlinkcolor" val="tx"/>
                    </a:ext>
                  </a:extLst>
                </a:hlinkClick>
              </a:rPr>
              <a:t>"Este campo de água costumava ser um campo de arroz." </a:t>
            </a:r>
            <a:r>
              <a:rPr lang="en-US" sz="1000" b="0" i="0" u="none" strike="noStrike" cap="none">
                <a:solidFill>
                  <a:schemeClr val="dk1"/>
                </a:solidFill>
                <a:latin typeface="Open Sans"/>
                <a:ea typeface="Open Sans"/>
                <a:cs typeface="Open Sans"/>
                <a:sym typeface="Open Sans"/>
              </a:rPr>
              <a:t>por </a:t>
            </a:r>
            <a:r>
              <a:rPr lang="en-US" sz="1000" b="0" i="0" u="sng" strike="noStrike" cap="none">
                <a:solidFill>
                  <a:schemeClr val="dk1"/>
                </a:solidFill>
                <a:latin typeface="Open Sans"/>
                <a:ea typeface="Open Sans"/>
                <a:cs typeface="Open Sans"/>
                <a:sym typeface="Open Sans"/>
                <a:hlinkClick r:id="rId8">
                  <a:extLst>
                    <a:ext uri="{A12FA001-AC4F-418D-AE19-62706E023703}">
                      <ahyp:hlinkClr xmlns:ahyp="http://schemas.microsoft.com/office/drawing/2018/hyperlinkcolor" val="tx"/>
                    </a:ext>
                  </a:extLst>
                </a:hlinkClick>
              </a:rPr>
              <a:t>IRRI Images </a:t>
            </a:r>
            <a:r>
              <a:rPr lang="en-US" sz="1000" b="0" i="0" u="none" strike="noStrike" cap="none">
                <a:solidFill>
                  <a:schemeClr val="dk1"/>
                </a:solidFill>
                <a:latin typeface="Open Sans"/>
                <a:ea typeface="Open Sans"/>
                <a:cs typeface="Open Sans"/>
                <a:sym typeface="Open Sans"/>
              </a:rPr>
              <a:t>está licenciado sob </a:t>
            </a:r>
            <a:r>
              <a:rPr lang="en-US" sz="1000" b="0" i="0" u="sng" strike="noStrike" cap="none">
                <a:solidFill>
                  <a:schemeClr val="dk1"/>
                </a:solidFill>
                <a:latin typeface="Open Sans"/>
                <a:ea typeface="Open Sans"/>
                <a:cs typeface="Open Sans"/>
                <a:sym typeface="Open Sans"/>
                <a:hlinkClick r:id="rId9">
                  <a:extLst>
                    <a:ext uri="{A12FA001-AC4F-418D-AE19-62706E023703}">
                      <ahyp:hlinkClr xmlns:ahyp="http://schemas.microsoft.com/office/drawing/2018/hyperlinkcolor" val="tx"/>
                    </a:ext>
                  </a:extLst>
                </a:hlinkClick>
              </a:rPr>
              <a:t>CC BY-NC-SA 2.0</a:t>
            </a:r>
            <a:endParaRPr sz="1000" b="0" i="0" u="none" strike="noStrike" cap="none">
              <a:solidFill>
                <a:schemeClr val="dk1"/>
              </a:solidFill>
              <a:latin typeface="Open Sans"/>
              <a:ea typeface="Open Sans"/>
              <a:cs typeface="Open Sans"/>
              <a:sym typeface="Open Sans"/>
            </a:endParaRPr>
          </a:p>
        </p:txBody>
      </p:sp>
      <p:pic>
        <p:nvPicPr>
          <p:cNvPr id="123" name="Google Shape;123;p5"/>
          <p:cNvPicPr preferRelativeResize="0"/>
          <p:nvPr/>
        </p:nvPicPr>
        <p:blipFill rotWithShape="1">
          <a:blip r:embed="rId10">
            <a:alphaModFix/>
          </a:blip>
          <a:srcRect/>
          <a:stretch/>
        </p:blipFill>
        <p:spPr>
          <a:xfrm>
            <a:off x="8382518" y="4498880"/>
            <a:ext cx="3242731" cy="1484121"/>
          </a:xfrm>
          <a:prstGeom prst="rect">
            <a:avLst/>
          </a:prstGeom>
          <a:noFill/>
          <a:ln>
            <a:noFill/>
          </a:ln>
        </p:spPr>
      </p:pic>
    </p:spTree>
  </p:cSld>
  <p:clrMapOvr>
    <a:masterClrMapping/>
  </p:clrMapOvr>
  <p:transition spd="slow">
    <p:push/>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28"/>
        <p:cNvGrpSpPr/>
        <p:nvPr/>
      </p:nvGrpSpPr>
      <p:grpSpPr>
        <a:xfrm>
          <a:off x="0" y="0"/>
          <a:ext cx="0" cy="0"/>
          <a:chOff x="0" y="0"/>
          <a:chExt cx="0" cy="0"/>
        </a:xfrm>
      </p:grpSpPr>
      <p:sp>
        <p:nvSpPr>
          <p:cNvPr id="129" name="Google Shape;129;p6"/>
          <p:cNvSpPr txBox="1">
            <a:spLocks noGrp="1"/>
          </p:cNvSpPr>
          <p:nvPr>
            <p:ph type="title"/>
          </p:nvPr>
        </p:nvSpPr>
        <p:spPr>
          <a:xfrm>
            <a:off x="663576" y="682940"/>
            <a:ext cx="9458324" cy="1325563"/>
          </a:xfrm>
          <a:prstGeom prst="rect">
            <a:avLst/>
          </a:prstGeom>
          <a:noFill/>
          <a:ln>
            <a:noFill/>
          </a:ln>
        </p:spPr>
        <p:txBody>
          <a:bodyPr spcFirstLastPara="1" wrap="square" lIns="91425" tIns="45700" rIns="91425" bIns="45700" anchor="b" anchorCtr="0">
            <a:normAutofit/>
          </a:bodyPr>
          <a:lstStyle/>
          <a:p>
            <a:pPr marL="0" lvl="0" indent="0" algn="l" rtl="0">
              <a:lnSpc>
                <a:spcPct val="90000"/>
              </a:lnSpc>
              <a:spcBef>
                <a:spcPts val="0"/>
              </a:spcBef>
              <a:spcAft>
                <a:spcPts val="0"/>
              </a:spcAft>
              <a:buClr>
                <a:schemeClr val="dk1"/>
              </a:buClr>
              <a:buSzPts val="4400"/>
              <a:buFont typeface="Open Sans"/>
              <a:buNone/>
            </a:pPr>
            <a:r>
              <a:rPr lang="en-US" dirty="0"/>
              <a:t>7.1 O </a:t>
            </a:r>
            <a:r>
              <a:rPr lang="en-US" dirty="0" err="1"/>
              <a:t>ciclo</a:t>
            </a:r>
            <a:r>
              <a:rPr lang="en-US" dirty="0"/>
              <a:t> da </a:t>
            </a:r>
            <a:r>
              <a:rPr lang="en-US" dirty="0" err="1"/>
              <a:t>água</a:t>
            </a:r>
            <a:r>
              <a:rPr lang="en-US" dirty="0"/>
              <a:t> e </a:t>
            </a:r>
            <a:r>
              <a:rPr lang="en-US" dirty="0" err="1"/>
              <a:t>os</a:t>
            </a:r>
            <a:r>
              <a:rPr lang="en-US" dirty="0"/>
              <a:t> </a:t>
            </a:r>
            <a:r>
              <a:rPr lang="en-US" dirty="0" err="1"/>
              <a:t>desafios</a:t>
            </a:r>
            <a:r>
              <a:rPr lang="en-US" dirty="0"/>
              <a:t> no </a:t>
            </a:r>
            <a:r>
              <a:rPr lang="en-US" dirty="0" err="1"/>
              <a:t>uso</a:t>
            </a:r>
            <a:r>
              <a:rPr lang="en-US" dirty="0"/>
              <a:t> da </a:t>
            </a:r>
            <a:r>
              <a:rPr lang="en-US" dirty="0" err="1"/>
              <a:t>água</a:t>
            </a:r>
            <a:endParaRPr dirty="0"/>
          </a:p>
        </p:txBody>
      </p:sp>
      <p:sp>
        <p:nvSpPr>
          <p:cNvPr id="130" name="Google Shape;130;p6"/>
          <p:cNvSpPr txBox="1">
            <a:spLocks noGrp="1"/>
          </p:cNvSpPr>
          <p:nvPr>
            <p:ph type="sldNum" idx="12"/>
          </p:nvPr>
        </p:nvSpPr>
        <p:spPr>
          <a:xfrm>
            <a:off x="11738529" y="6457571"/>
            <a:ext cx="453471" cy="365125"/>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None/>
            </a:pPr>
            <a:fld id="{00000000-1234-1234-1234-123412341234}" type="slidenum">
              <a:rPr lang="en-US"/>
              <a:t>6</a:t>
            </a:fld>
            <a:endParaRPr/>
          </a:p>
        </p:txBody>
      </p:sp>
      <p:sp>
        <p:nvSpPr>
          <p:cNvPr id="131" name="Google Shape;131;p6"/>
          <p:cNvSpPr txBox="1"/>
          <p:nvPr/>
        </p:nvSpPr>
        <p:spPr>
          <a:xfrm>
            <a:off x="6279188" y="6157259"/>
            <a:ext cx="5436561" cy="233535"/>
          </a:xfrm>
          <a:prstGeom prst="rect">
            <a:avLst/>
          </a:prstGeom>
          <a:noFill/>
          <a:ln>
            <a:noFill/>
          </a:ln>
        </p:spPr>
        <p:txBody>
          <a:bodyPr spcFirstLastPara="1" wrap="square" lIns="91425" tIns="45700" rIns="91425" bIns="45700" anchor="b" anchorCtr="0">
            <a:noAutofit/>
          </a:bodyPr>
          <a:lstStyle/>
          <a:p>
            <a:pPr marL="0" marR="0" lvl="0" indent="0" algn="l" rtl="0">
              <a:lnSpc>
                <a:spcPct val="100000"/>
              </a:lnSpc>
              <a:spcBef>
                <a:spcPts val="0"/>
              </a:spcBef>
              <a:spcAft>
                <a:spcPts val="0"/>
              </a:spcAft>
              <a:buClr>
                <a:srgbClr val="333333"/>
              </a:buClr>
              <a:buSzPts val="1000"/>
              <a:buFont typeface="Open Sans"/>
              <a:buNone/>
            </a:pPr>
            <a:r>
              <a:rPr lang="en-US" sz="1000" b="0" i="0" u="none" strike="noStrike" cap="none">
                <a:solidFill>
                  <a:srgbClr val="333333"/>
                </a:solidFill>
                <a:latin typeface="Open Sans"/>
                <a:ea typeface="Open Sans"/>
                <a:cs typeface="Open Sans"/>
                <a:sym typeface="Open Sans"/>
              </a:rPr>
              <a:t>Fonte da foto:  </a:t>
            </a:r>
            <a:r>
              <a:rPr lang="en-US" sz="1000" b="0" i="0" u="sng" strike="noStrike" cap="none">
                <a:solidFill>
                  <a:schemeClr val="dk1"/>
                </a:solidFill>
                <a:latin typeface="Open Sans"/>
                <a:ea typeface="Open Sans"/>
                <a:cs typeface="Open Sans"/>
                <a:sym typeface="Open Sans"/>
                <a:hlinkClick r:id="rId3">
                  <a:extLst>
                    <a:ext uri="{A12FA001-AC4F-418D-AE19-62706E023703}">
                      <ahyp:hlinkClr xmlns:ahyp="http://schemas.microsoft.com/office/drawing/2018/hyperlinkcolor" val="tx"/>
                    </a:ext>
                  </a:extLst>
                </a:hlinkClick>
              </a:rPr>
              <a:t>"Water Scarcity Index" (Índice de Escassez de Água) </a:t>
            </a:r>
            <a:r>
              <a:rPr lang="en-US" sz="1000" b="0" i="0" u="none" strike="noStrike" cap="none">
                <a:solidFill>
                  <a:schemeClr val="dk1"/>
                </a:solidFill>
                <a:latin typeface="Open Sans"/>
                <a:ea typeface="Open Sans"/>
                <a:cs typeface="Open Sans"/>
                <a:sym typeface="Open Sans"/>
              </a:rPr>
              <a:t>por </a:t>
            </a:r>
            <a:r>
              <a:rPr lang="en-US" sz="1000" b="0" i="0" u="sng" strike="noStrike" cap="none">
                <a:solidFill>
                  <a:schemeClr val="dk1"/>
                </a:solidFill>
                <a:latin typeface="Open Sans"/>
                <a:ea typeface="Open Sans"/>
                <a:cs typeface="Open Sans"/>
                <a:sym typeface="Open Sans"/>
                <a:hlinkClick r:id="rId4">
                  <a:extLst>
                    <a:ext uri="{A12FA001-AC4F-418D-AE19-62706E023703}">
                      <ahyp:hlinkClr xmlns:ahyp="http://schemas.microsoft.com/office/drawing/2018/hyperlinkcolor" val="tx"/>
                    </a:ext>
                  </a:extLst>
                </a:hlinkClick>
              </a:rPr>
              <a:t>GRIDArendal </a:t>
            </a:r>
            <a:r>
              <a:rPr lang="en-US" sz="1000" b="0" i="0" u="none" strike="noStrike" cap="none">
                <a:solidFill>
                  <a:schemeClr val="dk1"/>
                </a:solidFill>
                <a:latin typeface="Open Sans"/>
                <a:ea typeface="Open Sans"/>
                <a:cs typeface="Open Sans"/>
                <a:sym typeface="Open Sans"/>
              </a:rPr>
              <a:t>está licenciado sob </a:t>
            </a:r>
            <a:r>
              <a:rPr lang="en-US" sz="1000" b="0" i="0" u="sng" strike="noStrike" cap="none">
                <a:solidFill>
                  <a:schemeClr val="dk1"/>
                </a:solidFill>
                <a:latin typeface="Open Sans"/>
                <a:ea typeface="Open Sans"/>
                <a:cs typeface="Open Sans"/>
                <a:sym typeface="Open Sans"/>
                <a:hlinkClick r:id="rId5">
                  <a:extLst>
                    <a:ext uri="{A12FA001-AC4F-418D-AE19-62706E023703}">
                      <ahyp:hlinkClr xmlns:ahyp="http://schemas.microsoft.com/office/drawing/2018/hyperlinkcolor" val="tx"/>
                    </a:ext>
                  </a:extLst>
                </a:hlinkClick>
              </a:rPr>
              <a:t>CC BY-NC-SA 2.0</a:t>
            </a:r>
            <a:endParaRPr sz="1000" b="0" i="0" u="none" strike="noStrike" cap="none">
              <a:solidFill>
                <a:schemeClr val="dk1"/>
              </a:solidFill>
              <a:latin typeface="Open Sans"/>
              <a:ea typeface="Open Sans"/>
              <a:cs typeface="Open Sans"/>
              <a:sym typeface="Open Sans"/>
            </a:endParaRPr>
          </a:p>
        </p:txBody>
      </p:sp>
      <p:pic>
        <p:nvPicPr>
          <p:cNvPr id="132" name="Google Shape;132;p6"/>
          <p:cNvPicPr preferRelativeResize="0"/>
          <p:nvPr/>
        </p:nvPicPr>
        <p:blipFill rotWithShape="1">
          <a:blip r:embed="rId6">
            <a:alphaModFix/>
          </a:blip>
          <a:srcRect/>
          <a:stretch/>
        </p:blipFill>
        <p:spPr>
          <a:xfrm>
            <a:off x="3517986" y="1956934"/>
            <a:ext cx="8220543" cy="4147786"/>
          </a:xfrm>
          <a:prstGeom prst="rect">
            <a:avLst/>
          </a:prstGeom>
          <a:noFill/>
          <a:ln>
            <a:noFill/>
          </a:ln>
        </p:spPr>
      </p:pic>
      <p:sp>
        <p:nvSpPr>
          <p:cNvPr id="133" name="Google Shape;133;p6"/>
          <p:cNvSpPr txBox="1">
            <a:spLocks noGrp="1"/>
          </p:cNvSpPr>
          <p:nvPr>
            <p:ph type="body" idx="6"/>
          </p:nvPr>
        </p:nvSpPr>
        <p:spPr>
          <a:xfrm>
            <a:off x="678969" y="2025264"/>
            <a:ext cx="2322080" cy="472256"/>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Clr>
                <a:srgbClr val="9CC2E5"/>
              </a:buClr>
              <a:buSzPts val="2000"/>
              <a:buFont typeface="Open Sans SemiBold"/>
              <a:buNone/>
            </a:pPr>
            <a:r>
              <a:rPr lang="en-US"/>
              <a:t>Estresse hídrico</a:t>
            </a:r>
            <a:endParaRPr/>
          </a:p>
        </p:txBody>
      </p:sp>
    </p:spTree>
  </p:cSld>
  <p:clrMapOvr>
    <a:masterClrMapping/>
  </p:clrMapOvr>
  <p:transition spd="slow">
    <p:push/>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38"/>
        <p:cNvGrpSpPr/>
        <p:nvPr/>
      </p:nvGrpSpPr>
      <p:grpSpPr>
        <a:xfrm>
          <a:off x="0" y="0"/>
          <a:ext cx="0" cy="0"/>
          <a:chOff x="0" y="0"/>
          <a:chExt cx="0" cy="0"/>
        </a:xfrm>
      </p:grpSpPr>
      <p:sp>
        <p:nvSpPr>
          <p:cNvPr id="139" name="Google Shape;139;p7"/>
          <p:cNvSpPr txBox="1">
            <a:spLocks noGrp="1"/>
          </p:cNvSpPr>
          <p:nvPr>
            <p:ph type="title"/>
          </p:nvPr>
        </p:nvSpPr>
        <p:spPr>
          <a:xfrm>
            <a:off x="663576" y="675243"/>
            <a:ext cx="9636124" cy="1340956"/>
          </a:xfrm>
          <a:prstGeom prst="rect">
            <a:avLst/>
          </a:prstGeom>
          <a:noFill/>
          <a:ln>
            <a:noFill/>
          </a:ln>
        </p:spPr>
        <p:txBody>
          <a:bodyPr spcFirstLastPara="1" wrap="square" lIns="91425" tIns="45700" rIns="91425" bIns="45700" anchor="b" anchorCtr="0">
            <a:normAutofit/>
          </a:bodyPr>
          <a:lstStyle/>
          <a:p>
            <a:pPr marL="0" lvl="0" indent="0" algn="l" rtl="0">
              <a:lnSpc>
                <a:spcPct val="90000"/>
              </a:lnSpc>
              <a:spcBef>
                <a:spcPts val="0"/>
              </a:spcBef>
              <a:spcAft>
                <a:spcPts val="0"/>
              </a:spcAft>
              <a:buClr>
                <a:schemeClr val="dk1"/>
              </a:buClr>
              <a:buSzPts val="4400"/>
              <a:buFont typeface="Open Sans"/>
              <a:buNone/>
            </a:pPr>
            <a:r>
              <a:rPr lang="en-US" dirty="0"/>
              <a:t>7.1 O </a:t>
            </a:r>
            <a:r>
              <a:rPr lang="en-US" dirty="0" err="1"/>
              <a:t>ciclo</a:t>
            </a:r>
            <a:r>
              <a:rPr lang="en-US" dirty="0"/>
              <a:t> da </a:t>
            </a:r>
            <a:r>
              <a:rPr lang="en-US" dirty="0" err="1"/>
              <a:t>água</a:t>
            </a:r>
            <a:r>
              <a:rPr lang="en-US" dirty="0"/>
              <a:t> e </a:t>
            </a:r>
            <a:r>
              <a:rPr lang="en-US" dirty="0" err="1"/>
              <a:t>os</a:t>
            </a:r>
            <a:r>
              <a:rPr lang="en-US" dirty="0"/>
              <a:t> </a:t>
            </a:r>
            <a:r>
              <a:rPr lang="en-US" dirty="0" err="1"/>
              <a:t>desafios</a:t>
            </a:r>
            <a:r>
              <a:rPr lang="en-US" dirty="0"/>
              <a:t> no </a:t>
            </a:r>
            <a:r>
              <a:rPr lang="en-US" dirty="0" err="1"/>
              <a:t>uso</a:t>
            </a:r>
            <a:r>
              <a:rPr lang="en-US" dirty="0"/>
              <a:t> da </a:t>
            </a:r>
            <a:r>
              <a:rPr lang="en-US" dirty="0" err="1"/>
              <a:t>água</a:t>
            </a:r>
            <a:endParaRPr dirty="0"/>
          </a:p>
        </p:txBody>
      </p:sp>
      <p:sp>
        <p:nvSpPr>
          <p:cNvPr id="140" name="Google Shape;140;p7"/>
          <p:cNvSpPr txBox="1">
            <a:spLocks noGrp="1"/>
          </p:cNvSpPr>
          <p:nvPr>
            <p:ph type="sldNum" idx="12"/>
          </p:nvPr>
        </p:nvSpPr>
        <p:spPr>
          <a:xfrm>
            <a:off x="11738529" y="6457571"/>
            <a:ext cx="453471" cy="365125"/>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None/>
            </a:pPr>
            <a:fld id="{00000000-1234-1234-1234-123412341234}" type="slidenum">
              <a:rPr lang="en-US"/>
              <a:t>7</a:t>
            </a:fld>
            <a:endParaRPr/>
          </a:p>
        </p:txBody>
      </p:sp>
      <p:sp>
        <p:nvSpPr>
          <p:cNvPr id="141" name="Google Shape;141;p7"/>
          <p:cNvSpPr txBox="1"/>
          <p:nvPr/>
        </p:nvSpPr>
        <p:spPr>
          <a:xfrm>
            <a:off x="8995294" y="5336011"/>
            <a:ext cx="2337727" cy="1057432"/>
          </a:xfrm>
          <a:prstGeom prst="rect">
            <a:avLst/>
          </a:prstGeom>
          <a:noFill/>
          <a:ln>
            <a:noFill/>
          </a:ln>
        </p:spPr>
        <p:txBody>
          <a:bodyPr spcFirstLastPara="1" wrap="square" lIns="91425" tIns="45700" rIns="91425" bIns="45700" anchor="b" anchorCtr="0">
            <a:noAutofit/>
          </a:bodyPr>
          <a:lstStyle/>
          <a:p>
            <a:pPr marL="0" marR="0" lvl="0" indent="0" algn="l" rtl="0">
              <a:lnSpc>
                <a:spcPct val="100000"/>
              </a:lnSpc>
              <a:spcBef>
                <a:spcPts val="0"/>
              </a:spcBef>
              <a:spcAft>
                <a:spcPts val="0"/>
              </a:spcAft>
              <a:buClr>
                <a:schemeClr val="dk1"/>
              </a:buClr>
              <a:buSzPts val="1000"/>
              <a:buFont typeface="Open Sans"/>
              <a:buNone/>
            </a:pPr>
            <a:r>
              <a:rPr lang="en-US" sz="1000" b="0" i="0" u="sng" strike="noStrike" cap="none">
                <a:solidFill>
                  <a:schemeClr val="dk1"/>
                </a:solidFill>
                <a:latin typeface="Open Sans"/>
                <a:ea typeface="Open Sans"/>
                <a:cs typeface="Open Sans"/>
                <a:sym typeface="Open Sans"/>
                <a:hlinkClick r:id="rId3">
                  <a:extLst>
                    <a:ext uri="{A12FA001-AC4F-418D-AE19-62706E023703}">
                      <ahyp:hlinkClr xmlns:ahyp="http://schemas.microsoft.com/office/drawing/2018/hyperlinkcolor" val="tx"/>
                    </a:ext>
                  </a:extLst>
                </a:hlinkClick>
              </a:rPr>
              <a:t>Fonte da foto: "National Water and Sanitation Program brings better water and sanitation services to rural parts of Azerbaijan" </a:t>
            </a:r>
            <a:r>
              <a:rPr lang="en-US" sz="1000" b="0" i="0" u="none" strike="noStrike" cap="none">
                <a:solidFill>
                  <a:schemeClr val="dk1"/>
                </a:solidFill>
                <a:latin typeface="Open Sans"/>
                <a:ea typeface="Open Sans"/>
                <a:cs typeface="Open Sans"/>
                <a:sym typeface="Open Sans"/>
              </a:rPr>
              <a:t>by </a:t>
            </a:r>
            <a:r>
              <a:rPr lang="en-US" sz="1000" b="0" i="0" u="sng" strike="noStrike" cap="none">
                <a:solidFill>
                  <a:schemeClr val="dk1"/>
                </a:solidFill>
                <a:latin typeface="Open Sans"/>
                <a:ea typeface="Open Sans"/>
                <a:cs typeface="Open Sans"/>
                <a:sym typeface="Open Sans"/>
                <a:hlinkClick r:id="rId4">
                  <a:extLst>
                    <a:ext uri="{A12FA001-AC4F-418D-AE19-62706E023703}">
                      <ahyp:hlinkClr xmlns:ahyp="http://schemas.microsoft.com/office/drawing/2018/hyperlinkcolor" val="tx"/>
                    </a:ext>
                  </a:extLst>
                </a:hlinkClick>
              </a:rPr>
              <a:t>World Bank Photo Collection </a:t>
            </a:r>
            <a:r>
              <a:rPr lang="en-US" sz="1000" b="0" i="0" u="none" strike="noStrike" cap="none">
                <a:solidFill>
                  <a:schemeClr val="dk1"/>
                </a:solidFill>
                <a:latin typeface="Open Sans"/>
                <a:ea typeface="Open Sans"/>
                <a:cs typeface="Open Sans"/>
                <a:sym typeface="Open Sans"/>
              </a:rPr>
              <a:t>is licensed under </a:t>
            </a:r>
            <a:r>
              <a:rPr lang="en-US" sz="1000" b="0" i="0" u="sng" strike="noStrike" cap="none">
                <a:solidFill>
                  <a:schemeClr val="dk1"/>
                </a:solidFill>
                <a:latin typeface="Open Sans"/>
                <a:ea typeface="Open Sans"/>
                <a:cs typeface="Open Sans"/>
                <a:sym typeface="Open Sans"/>
                <a:hlinkClick r:id="rId5">
                  <a:extLst>
                    <a:ext uri="{A12FA001-AC4F-418D-AE19-62706E023703}">
                      <ahyp:hlinkClr xmlns:ahyp="http://schemas.microsoft.com/office/drawing/2018/hyperlinkcolor" val="tx"/>
                    </a:ext>
                  </a:extLst>
                </a:hlinkClick>
              </a:rPr>
              <a:t>CC BY-NC-ND 2.0</a:t>
            </a:r>
            <a:endParaRPr sz="1000" b="0" i="0" u="none" strike="noStrike" cap="none">
              <a:solidFill>
                <a:schemeClr val="dk1"/>
              </a:solidFill>
              <a:latin typeface="Open Sans"/>
              <a:ea typeface="Open Sans"/>
              <a:cs typeface="Open Sans"/>
              <a:sym typeface="Open Sans"/>
            </a:endParaRPr>
          </a:p>
        </p:txBody>
      </p:sp>
      <p:sp>
        <p:nvSpPr>
          <p:cNvPr id="142" name="Google Shape;142;p7"/>
          <p:cNvSpPr txBox="1">
            <a:spLocks noGrp="1"/>
          </p:cNvSpPr>
          <p:nvPr>
            <p:ph type="body" idx="6"/>
          </p:nvPr>
        </p:nvSpPr>
        <p:spPr>
          <a:xfrm>
            <a:off x="663574" y="2016028"/>
            <a:ext cx="7159625" cy="472256"/>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Clr>
                <a:srgbClr val="9CC2E5"/>
              </a:buClr>
              <a:buSzPts val="2000"/>
              <a:buFont typeface="Open Sans SemiBold"/>
              <a:buNone/>
            </a:pPr>
            <a:r>
              <a:rPr lang="en-US"/>
              <a:t>Metas para o uso sustentável da água</a:t>
            </a:r>
            <a:endParaRPr/>
          </a:p>
        </p:txBody>
      </p:sp>
      <p:sp>
        <p:nvSpPr>
          <p:cNvPr id="143" name="Google Shape;143;p7"/>
          <p:cNvSpPr txBox="1">
            <a:spLocks noGrp="1"/>
          </p:cNvSpPr>
          <p:nvPr>
            <p:ph type="body" idx="7"/>
          </p:nvPr>
        </p:nvSpPr>
        <p:spPr>
          <a:xfrm>
            <a:off x="663576" y="2639291"/>
            <a:ext cx="7945172" cy="3687458"/>
          </a:xfrm>
          <a:prstGeom prst="rect">
            <a:avLst/>
          </a:prstGeom>
          <a:noFill/>
          <a:ln>
            <a:noFill/>
          </a:ln>
        </p:spPr>
        <p:txBody>
          <a:bodyPr spcFirstLastPara="1" wrap="square" lIns="91425" tIns="45700" rIns="91425" bIns="45700" anchor="b" anchorCtr="0">
            <a:noAutofit/>
          </a:bodyPr>
          <a:lstStyle/>
          <a:p>
            <a:pPr marL="285750" lvl="0" indent="-285750" algn="l" rtl="0">
              <a:lnSpc>
                <a:spcPct val="100000"/>
              </a:lnSpc>
              <a:spcBef>
                <a:spcPts val="0"/>
              </a:spcBef>
              <a:spcAft>
                <a:spcPts val="0"/>
              </a:spcAft>
              <a:buClr>
                <a:srgbClr val="1D1C1D"/>
              </a:buClr>
              <a:buSzPts val="1800"/>
              <a:buFont typeface="Arial"/>
              <a:buChar char="•"/>
            </a:pPr>
            <a:r>
              <a:rPr lang="en-US" sz="1800" dirty="0" err="1"/>
              <a:t>Alcançar</a:t>
            </a:r>
            <a:r>
              <a:rPr lang="en-US" sz="1800" dirty="0"/>
              <a:t> </a:t>
            </a:r>
            <a:r>
              <a:rPr lang="en-US" sz="1800" b="1" dirty="0"/>
              <a:t>o </a:t>
            </a:r>
            <a:r>
              <a:rPr lang="en-US" sz="1800" b="1" dirty="0" err="1"/>
              <a:t>acesso</a:t>
            </a:r>
            <a:r>
              <a:rPr lang="en-US" sz="1800" b="1" dirty="0"/>
              <a:t> universal e </a:t>
            </a:r>
            <a:r>
              <a:rPr lang="en-US" sz="1800" b="1" dirty="0" err="1"/>
              <a:t>equitativo</a:t>
            </a:r>
            <a:r>
              <a:rPr lang="en-US" sz="1800" b="1" dirty="0"/>
              <a:t> </a:t>
            </a:r>
            <a:r>
              <a:rPr lang="en-US" sz="1800" dirty="0"/>
              <a:t>à </a:t>
            </a:r>
            <a:r>
              <a:rPr lang="en-US" sz="1800" dirty="0" err="1"/>
              <a:t>água</a:t>
            </a:r>
            <a:r>
              <a:rPr lang="en-US" sz="1800" dirty="0"/>
              <a:t> </a:t>
            </a:r>
            <a:r>
              <a:rPr lang="en-US" sz="1800" dirty="0" err="1"/>
              <a:t>potável</a:t>
            </a:r>
            <a:r>
              <a:rPr lang="en-US" sz="1800" dirty="0"/>
              <a:t> </a:t>
            </a:r>
            <a:r>
              <a:rPr lang="en-US" sz="1800" dirty="0" err="1"/>
              <a:t>segura</a:t>
            </a:r>
            <a:r>
              <a:rPr lang="en-US" sz="1800" dirty="0"/>
              <a:t> e </a:t>
            </a:r>
            <a:r>
              <a:rPr lang="en-US" sz="1800" dirty="0" err="1"/>
              <a:t>acessível</a:t>
            </a:r>
            <a:r>
              <a:rPr lang="en-US" sz="1800" dirty="0"/>
              <a:t> para </a:t>
            </a:r>
            <a:r>
              <a:rPr lang="en-US" sz="1800" dirty="0" err="1"/>
              <a:t>todos</a:t>
            </a:r>
            <a:endParaRPr dirty="0"/>
          </a:p>
          <a:p>
            <a:pPr marL="285750" lvl="0" indent="-285750" algn="l" rtl="0">
              <a:lnSpc>
                <a:spcPct val="100000"/>
              </a:lnSpc>
              <a:spcBef>
                <a:spcPts val="1200"/>
              </a:spcBef>
              <a:spcAft>
                <a:spcPts val="0"/>
              </a:spcAft>
              <a:buClr>
                <a:srgbClr val="1D1C1D"/>
              </a:buClr>
              <a:buSzPts val="1800"/>
              <a:buFont typeface="Arial"/>
              <a:buChar char="•"/>
            </a:pPr>
            <a:r>
              <a:rPr lang="en-US" sz="1800" b="1" dirty="0" err="1">
                <a:latin typeface="Open Sans"/>
                <a:ea typeface="Open Sans"/>
                <a:cs typeface="Open Sans"/>
                <a:sym typeface="Open Sans"/>
              </a:rPr>
              <a:t>Melhorar</a:t>
            </a:r>
            <a:r>
              <a:rPr lang="en-US" sz="1800" b="1" dirty="0">
                <a:latin typeface="Open Sans"/>
                <a:ea typeface="Open Sans"/>
                <a:cs typeface="Open Sans"/>
                <a:sym typeface="Open Sans"/>
              </a:rPr>
              <a:t> a </a:t>
            </a:r>
            <a:r>
              <a:rPr lang="en-US" sz="1800" b="1" dirty="0" err="1">
                <a:latin typeface="Open Sans"/>
                <a:ea typeface="Open Sans"/>
                <a:cs typeface="Open Sans"/>
                <a:sym typeface="Open Sans"/>
              </a:rPr>
              <a:t>qualidade</a:t>
            </a:r>
            <a:r>
              <a:rPr lang="en-US" sz="1800" b="1" dirty="0">
                <a:latin typeface="Open Sans"/>
                <a:ea typeface="Open Sans"/>
                <a:cs typeface="Open Sans"/>
                <a:sym typeface="Open Sans"/>
              </a:rPr>
              <a:t> da </a:t>
            </a:r>
            <a:r>
              <a:rPr lang="en-US" sz="1800" b="1" dirty="0" err="1">
                <a:latin typeface="Open Sans"/>
                <a:ea typeface="Open Sans"/>
                <a:cs typeface="Open Sans"/>
                <a:sym typeface="Open Sans"/>
              </a:rPr>
              <a:t>água</a:t>
            </a:r>
            <a:r>
              <a:rPr lang="en-US" sz="1800" b="1" dirty="0">
                <a:latin typeface="Open Sans"/>
                <a:ea typeface="Open Sans"/>
                <a:cs typeface="Open Sans"/>
                <a:sym typeface="Open Sans"/>
              </a:rPr>
              <a:t> </a:t>
            </a:r>
            <a:r>
              <a:rPr lang="en-US" sz="1800" dirty="0" err="1">
                <a:latin typeface="Open Sans"/>
                <a:ea typeface="Open Sans"/>
                <a:cs typeface="Open Sans"/>
                <a:sym typeface="Open Sans"/>
              </a:rPr>
              <a:t>reduzindo</a:t>
            </a:r>
            <a:r>
              <a:rPr lang="en-US" sz="1800" dirty="0">
                <a:latin typeface="Open Sans"/>
                <a:ea typeface="Open Sans"/>
                <a:cs typeface="Open Sans"/>
                <a:sym typeface="Open Sans"/>
              </a:rPr>
              <a:t> a </a:t>
            </a:r>
            <a:r>
              <a:rPr lang="en-US" sz="1800" dirty="0" err="1">
                <a:latin typeface="Open Sans"/>
                <a:ea typeface="Open Sans"/>
                <a:cs typeface="Open Sans"/>
                <a:sym typeface="Open Sans"/>
              </a:rPr>
              <a:t>poluição</a:t>
            </a:r>
            <a:r>
              <a:rPr lang="en-US" sz="1800" dirty="0">
                <a:latin typeface="Open Sans"/>
                <a:ea typeface="Open Sans"/>
                <a:cs typeface="Open Sans"/>
                <a:sym typeface="Open Sans"/>
              </a:rPr>
              <a:t>, </a:t>
            </a:r>
            <a:r>
              <a:rPr lang="en-US" sz="1800" dirty="0" err="1">
                <a:latin typeface="Open Sans"/>
                <a:ea typeface="Open Sans"/>
                <a:cs typeface="Open Sans"/>
                <a:sym typeface="Open Sans"/>
              </a:rPr>
              <a:t>aumentando</a:t>
            </a:r>
            <a:r>
              <a:rPr lang="en-US" sz="1800" dirty="0">
                <a:latin typeface="Open Sans"/>
                <a:ea typeface="Open Sans"/>
                <a:cs typeface="Open Sans"/>
                <a:sym typeface="Open Sans"/>
              </a:rPr>
              <a:t> o </a:t>
            </a:r>
            <a:r>
              <a:rPr lang="en-US" sz="1800" dirty="0" err="1">
                <a:latin typeface="Open Sans"/>
                <a:ea typeface="Open Sans"/>
                <a:cs typeface="Open Sans"/>
                <a:sym typeface="Open Sans"/>
              </a:rPr>
              <a:t>tratamento</a:t>
            </a:r>
            <a:r>
              <a:rPr lang="en-US" sz="1800" dirty="0">
                <a:latin typeface="Open Sans"/>
                <a:ea typeface="Open Sans"/>
                <a:cs typeface="Open Sans"/>
                <a:sym typeface="Open Sans"/>
              </a:rPr>
              <a:t> de </a:t>
            </a:r>
            <a:r>
              <a:rPr lang="en-US" sz="1800" dirty="0" err="1">
                <a:latin typeface="Open Sans"/>
                <a:ea typeface="Open Sans"/>
                <a:cs typeface="Open Sans"/>
                <a:sym typeface="Open Sans"/>
              </a:rPr>
              <a:t>águas</a:t>
            </a:r>
            <a:r>
              <a:rPr lang="en-US" sz="1800" dirty="0">
                <a:latin typeface="Open Sans"/>
                <a:ea typeface="Open Sans"/>
                <a:cs typeface="Open Sans"/>
                <a:sym typeface="Open Sans"/>
              </a:rPr>
              <a:t> </a:t>
            </a:r>
            <a:r>
              <a:rPr lang="en-US" sz="1800" dirty="0" err="1">
                <a:latin typeface="Open Sans"/>
                <a:ea typeface="Open Sans"/>
                <a:cs typeface="Open Sans"/>
                <a:sym typeface="Open Sans"/>
              </a:rPr>
              <a:t>residuais</a:t>
            </a:r>
            <a:r>
              <a:rPr lang="en-US" sz="1800" dirty="0">
                <a:latin typeface="Open Sans"/>
                <a:ea typeface="Open Sans"/>
                <a:cs typeface="Open Sans"/>
                <a:sym typeface="Open Sans"/>
              </a:rPr>
              <a:t>, a </a:t>
            </a:r>
            <a:r>
              <a:rPr lang="en-US" sz="1800" dirty="0" err="1">
                <a:latin typeface="Open Sans"/>
                <a:ea typeface="Open Sans"/>
                <a:cs typeface="Open Sans"/>
                <a:sym typeface="Open Sans"/>
              </a:rPr>
              <a:t>reciclagem</a:t>
            </a:r>
            <a:r>
              <a:rPr lang="en-US" sz="1800" dirty="0">
                <a:latin typeface="Open Sans"/>
                <a:ea typeface="Open Sans"/>
                <a:cs typeface="Open Sans"/>
                <a:sym typeface="Open Sans"/>
              </a:rPr>
              <a:t> e a </a:t>
            </a:r>
            <a:r>
              <a:rPr lang="en-US" sz="1800" dirty="0" err="1">
                <a:latin typeface="Open Sans"/>
                <a:ea typeface="Open Sans"/>
                <a:cs typeface="Open Sans"/>
                <a:sym typeface="Open Sans"/>
              </a:rPr>
              <a:t>reutilização</a:t>
            </a:r>
            <a:r>
              <a:rPr lang="en-US" sz="1800" dirty="0">
                <a:latin typeface="Open Sans"/>
                <a:ea typeface="Open Sans"/>
                <a:cs typeface="Open Sans"/>
                <a:sym typeface="Open Sans"/>
              </a:rPr>
              <a:t> </a:t>
            </a:r>
            <a:r>
              <a:rPr lang="en-US" sz="1800" dirty="0" err="1">
                <a:latin typeface="Open Sans"/>
                <a:ea typeface="Open Sans"/>
                <a:cs typeface="Open Sans"/>
                <a:sym typeface="Open Sans"/>
              </a:rPr>
              <a:t>segura</a:t>
            </a:r>
            <a:r>
              <a:rPr lang="en-US" sz="1800" dirty="0">
                <a:latin typeface="Open Sans"/>
                <a:ea typeface="Open Sans"/>
                <a:cs typeface="Open Sans"/>
                <a:sym typeface="Open Sans"/>
              </a:rPr>
              <a:t> </a:t>
            </a:r>
            <a:endParaRPr sz="1800" dirty="0"/>
          </a:p>
          <a:p>
            <a:pPr marL="285750" lvl="0" indent="-285750" algn="l" rtl="0">
              <a:lnSpc>
                <a:spcPct val="100000"/>
              </a:lnSpc>
              <a:spcBef>
                <a:spcPts val="1200"/>
              </a:spcBef>
              <a:spcAft>
                <a:spcPts val="0"/>
              </a:spcAft>
              <a:buClr>
                <a:srgbClr val="1D1C1D"/>
              </a:buClr>
              <a:buSzPts val="1800"/>
              <a:buFont typeface="Arial"/>
              <a:buChar char="•"/>
            </a:pPr>
            <a:r>
              <a:rPr lang="en-US" sz="1800" b="1" dirty="0" err="1"/>
              <a:t>Aumentar</a:t>
            </a:r>
            <a:r>
              <a:rPr lang="en-US" sz="1800" b="1" dirty="0"/>
              <a:t> a </a:t>
            </a:r>
            <a:r>
              <a:rPr lang="en-US" sz="1800" b="1" dirty="0" err="1"/>
              <a:t>eficiência</a:t>
            </a:r>
            <a:r>
              <a:rPr lang="en-US" sz="1800" b="1" dirty="0"/>
              <a:t> do </a:t>
            </a:r>
            <a:r>
              <a:rPr lang="en-US" sz="1800" b="1" dirty="0" err="1"/>
              <a:t>uso</a:t>
            </a:r>
            <a:r>
              <a:rPr lang="en-US" sz="1800" b="1" dirty="0"/>
              <a:t> da </a:t>
            </a:r>
            <a:r>
              <a:rPr lang="en-US" sz="1800" b="1" dirty="0" err="1"/>
              <a:t>água</a:t>
            </a:r>
            <a:r>
              <a:rPr lang="en-US" sz="1800" b="1" dirty="0"/>
              <a:t> </a:t>
            </a:r>
            <a:r>
              <a:rPr lang="en-US" sz="1800" dirty="0" err="1"/>
              <a:t>em</a:t>
            </a:r>
            <a:r>
              <a:rPr lang="en-US" sz="1800" dirty="0"/>
              <a:t> </a:t>
            </a:r>
            <a:r>
              <a:rPr lang="en-US" sz="1800" dirty="0" err="1"/>
              <a:t>todos</a:t>
            </a:r>
            <a:r>
              <a:rPr lang="en-US" sz="1800" dirty="0"/>
              <a:t> </a:t>
            </a:r>
            <a:r>
              <a:rPr lang="en-US" sz="1800" dirty="0" err="1"/>
              <a:t>os</a:t>
            </a:r>
            <a:r>
              <a:rPr lang="en-US" sz="1800" dirty="0"/>
              <a:t> </a:t>
            </a:r>
            <a:r>
              <a:rPr lang="en-US" sz="1800" dirty="0" err="1"/>
              <a:t>setores</a:t>
            </a:r>
            <a:r>
              <a:rPr lang="en-US" sz="1800" dirty="0"/>
              <a:t> e </a:t>
            </a:r>
            <a:r>
              <a:rPr lang="en-US" sz="1800" dirty="0" err="1"/>
              <a:t>garantir</a:t>
            </a:r>
            <a:r>
              <a:rPr lang="en-US" sz="1800" dirty="0"/>
              <a:t> a </a:t>
            </a:r>
            <a:r>
              <a:rPr lang="en-US" sz="1800" dirty="0" err="1"/>
              <a:t>retirada</a:t>
            </a:r>
            <a:r>
              <a:rPr lang="en-US" sz="1800" dirty="0"/>
              <a:t> e o </a:t>
            </a:r>
            <a:r>
              <a:rPr lang="en-US" sz="1800" dirty="0" err="1"/>
              <a:t>fornecimento</a:t>
            </a:r>
            <a:r>
              <a:rPr lang="en-US" sz="1800" dirty="0"/>
              <a:t> </a:t>
            </a:r>
            <a:r>
              <a:rPr lang="en-US" sz="1800" dirty="0" err="1"/>
              <a:t>sustentáveis</a:t>
            </a:r>
            <a:r>
              <a:rPr lang="en-US" sz="1800" dirty="0"/>
              <a:t> de </a:t>
            </a:r>
            <a:r>
              <a:rPr lang="en-US" sz="1800" dirty="0" err="1"/>
              <a:t>água</a:t>
            </a:r>
            <a:r>
              <a:rPr lang="en-US" sz="1800" dirty="0"/>
              <a:t> </a:t>
            </a:r>
            <a:r>
              <a:rPr lang="en-US" sz="1800" dirty="0" err="1"/>
              <a:t>doce</a:t>
            </a:r>
            <a:r>
              <a:rPr lang="en-US" sz="1800" dirty="0"/>
              <a:t> </a:t>
            </a:r>
            <a:endParaRPr dirty="0"/>
          </a:p>
          <a:p>
            <a:pPr marL="285750" lvl="0" indent="-285750" algn="l" rtl="0">
              <a:lnSpc>
                <a:spcPct val="100000"/>
              </a:lnSpc>
              <a:spcBef>
                <a:spcPts val="1200"/>
              </a:spcBef>
              <a:spcAft>
                <a:spcPts val="0"/>
              </a:spcAft>
              <a:buClr>
                <a:srgbClr val="1D1C1D"/>
              </a:buClr>
              <a:buSzPts val="1800"/>
              <a:buFont typeface="Arial"/>
              <a:buChar char="•"/>
            </a:pPr>
            <a:r>
              <a:rPr lang="en-US" sz="1800" b="1" dirty="0" err="1">
                <a:latin typeface="Open Sans"/>
                <a:ea typeface="Open Sans"/>
                <a:cs typeface="Open Sans"/>
                <a:sym typeface="Open Sans"/>
              </a:rPr>
              <a:t>Proteger</a:t>
            </a:r>
            <a:r>
              <a:rPr lang="en-US" sz="1800" b="1" dirty="0">
                <a:latin typeface="Open Sans"/>
                <a:ea typeface="Open Sans"/>
                <a:cs typeface="Open Sans"/>
                <a:sym typeface="Open Sans"/>
              </a:rPr>
              <a:t> e </a:t>
            </a:r>
            <a:r>
              <a:rPr lang="en-US" sz="1800" b="1" dirty="0" err="1">
                <a:latin typeface="Open Sans"/>
                <a:ea typeface="Open Sans"/>
                <a:cs typeface="Open Sans"/>
                <a:sym typeface="Open Sans"/>
              </a:rPr>
              <a:t>restaurar</a:t>
            </a:r>
            <a:r>
              <a:rPr lang="en-US" sz="1800" b="1" dirty="0">
                <a:latin typeface="Open Sans"/>
                <a:ea typeface="Open Sans"/>
                <a:cs typeface="Open Sans"/>
                <a:sym typeface="Open Sans"/>
              </a:rPr>
              <a:t> </a:t>
            </a:r>
            <a:r>
              <a:rPr lang="en-US" sz="1800" dirty="0" err="1">
                <a:latin typeface="Open Sans"/>
                <a:ea typeface="Open Sans"/>
                <a:cs typeface="Open Sans"/>
                <a:sym typeface="Open Sans"/>
              </a:rPr>
              <a:t>os</a:t>
            </a:r>
            <a:r>
              <a:rPr lang="en-US" sz="1800" dirty="0">
                <a:latin typeface="Open Sans"/>
                <a:ea typeface="Open Sans"/>
                <a:cs typeface="Open Sans"/>
                <a:sym typeface="Open Sans"/>
              </a:rPr>
              <a:t> </a:t>
            </a:r>
            <a:r>
              <a:rPr lang="en-US" sz="1800" dirty="0" err="1">
                <a:latin typeface="Open Sans"/>
                <a:ea typeface="Open Sans"/>
                <a:cs typeface="Open Sans"/>
                <a:sym typeface="Open Sans"/>
              </a:rPr>
              <a:t>ecossistemas</a:t>
            </a:r>
            <a:r>
              <a:rPr lang="en-US" sz="1800" dirty="0">
                <a:latin typeface="Open Sans"/>
                <a:ea typeface="Open Sans"/>
                <a:cs typeface="Open Sans"/>
                <a:sym typeface="Open Sans"/>
              </a:rPr>
              <a:t> </a:t>
            </a:r>
            <a:r>
              <a:rPr lang="en-US" sz="1800" dirty="0" err="1">
                <a:latin typeface="Open Sans"/>
                <a:ea typeface="Open Sans"/>
                <a:cs typeface="Open Sans"/>
                <a:sym typeface="Open Sans"/>
              </a:rPr>
              <a:t>relacionados</a:t>
            </a:r>
            <a:r>
              <a:rPr lang="en-US" sz="1800" dirty="0">
                <a:latin typeface="Open Sans"/>
                <a:ea typeface="Open Sans"/>
                <a:cs typeface="Open Sans"/>
                <a:sym typeface="Open Sans"/>
              </a:rPr>
              <a:t> à </a:t>
            </a:r>
            <a:r>
              <a:rPr lang="en-US" sz="1800" dirty="0" err="1">
                <a:latin typeface="Open Sans"/>
                <a:ea typeface="Open Sans"/>
                <a:cs typeface="Open Sans"/>
                <a:sym typeface="Open Sans"/>
              </a:rPr>
              <a:t>água</a:t>
            </a:r>
            <a:r>
              <a:rPr lang="en-US" sz="1800" dirty="0">
                <a:latin typeface="Open Sans"/>
                <a:ea typeface="Open Sans"/>
                <a:cs typeface="Open Sans"/>
                <a:sym typeface="Open Sans"/>
              </a:rPr>
              <a:t>, </a:t>
            </a:r>
            <a:r>
              <a:rPr lang="en-US" sz="1800" dirty="0" err="1">
                <a:latin typeface="Open Sans"/>
                <a:ea typeface="Open Sans"/>
                <a:cs typeface="Open Sans"/>
                <a:sym typeface="Open Sans"/>
              </a:rPr>
              <a:t>incluindo</a:t>
            </a:r>
            <a:r>
              <a:rPr lang="en-US" sz="1800" dirty="0">
                <a:latin typeface="Open Sans"/>
                <a:ea typeface="Open Sans"/>
                <a:cs typeface="Open Sans"/>
                <a:sym typeface="Open Sans"/>
              </a:rPr>
              <a:t> </a:t>
            </a:r>
            <a:r>
              <a:rPr lang="en-US" sz="1800" dirty="0" err="1">
                <a:latin typeface="Open Sans"/>
                <a:ea typeface="Open Sans"/>
                <a:cs typeface="Open Sans"/>
                <a:sym typeface="Open Sans"/>
              </a:rPr>
              <a:t>montanhas</a:t>
            </a:r>
            <a:r>
              <a:rPr lang="en-US" sz="1800" dirty="0">
                <a:latin typeface="Open Sans"/>
                <a:ea typeface="Open Sans"/>
                <a:cs typeface="Open Sans"/>
                <a:sym typeface="Open Sans"/>
              </a:rPr>
              <a:t>, </a:t>
            </a:r>
            <a:r>
              <a:rPr lang="en-US" sz="1800" dirty="0" err="1">
                <a:latin typeface="Open Sans"/>
                <a:ea typeface="Open Sans"/>
                <a:cs typeface="Open Sans"/>
                <a:sym typeface="Open Sans"/>
              </a:rPr>
              <a:t>florestas</a:t>
            </a:r>
            <a:r>
              <a:rPr lang="en-US" sz="1800" dirty="0">
                <a:latin typeface="Open Sans"/>
                <a:ea typeface="Open Sans"/>
                <a:cs typeface="Open Sans"/>
                <a:sym typeface="Open Sans"/>
              </a:rPr>
              <a:t>, </a:t>
            </a:r>
            <a:r>
              <a:rPr lang="en-US" sz="1800" dirty="0" err="1">
                <a:latin typeface="Open Sans"/>
                <a:ea typeface="Open Sans"/>
                <a:cs typeface="Open Sans"/>
                <a:sym typeface="Open Sans"/>
              </a:rPr>
              <a:t>áreas</a:t>
            </a:r>
            <a:r>
              <a:rPr lang="en-US" sz="1800" dirty="0">
                <a:latin typeface="Open Sans"/>
                <a:ea typeface="Open Sans"/>
                <a:cs typeface="Open Sans"/>
                <a:sym typeface="Open Sans"/>
              </a:rPr>
              <a:t> </a:t>
            </a:r>
            <a:r>
              <a:rPr lang="en-US" sz="1800" dirty="0" err="1">
                <a:latin typeface="Open Sans"/>
                <a:ea typeface="Open Sans"/>
                <a:cs typeface="Open Sans"/>
                <a:sym typeface="Open Sans"/>
              </a:rPr>
              <a:t>úmidas</a:t>
            </a:r>
            <a:r>
              <a:rPr lang="en-US" sz="1800" dirty="0">
                <a:latin typeface="Open Sans"/>
                <a:ea typeface="Open Sans"/>
                <a:cs typeface="Open Sans"/>
                <a:sym typeface="Open Sans"/>
              </a:rPr>
              <a:t>, </a:t>
            </a:r>
            <a:r>
              <a:rPr lang="en-US" sz="1800" dirty="0" err="1">
                <a:latin typeface="Open Sans"/>
                <a:ea typeface="Open Sans"/>
                <a:cs typeface="Open Sans"/>
                <a:sym typeface="Open Sans"/>
              </a:rPr>
              <a:t>rios</a:t>
            </a:r>
            <a:r>
              <a:rPr lang="en-US" sz="1800" dirty="0">
                <a:latin typeface="Open Sans"/>
                <a:ea typeface="Open Sans"/>
                <a:cs typeface="Open Sans"/>
                <a:sym typeface="Open Sans"/>
              </a:rPr>
              <a:t>, </a:t>
            </a:r>
            <a:r>
              <a:rPr lang="en-US" sz="1800" dirty="0" err="1">
                <a:latin typeface="Open Sans"/>
                <a:ea typeface="Open Sans"/>
                <a:cs typeface="Open Sans"/>
                <a:sym typeface="Open Sans"/>
              </a:rPr>
              <a:t>aquíferos</a:t>
            </a:r>
            <a:r>
              <a:rPr lang="en-US" sz="1800" dirty="0">
                <a:latin typeface="Open Sans"/>
                <a:ea typeface="Open Sans"/>
                <a:cs typeface="Open Sans"/>
                <a:sym typeface="Open Sans"/>
              </a:rPr>
              <a:t> e </a:t>
            </a:r>
            <a:r>
              <a:rPr lang="en-US" sz="1800" dirty="0" err="1">
                <a:latin typeface="Open Sans"/>
                <a:ea typeface="Open Sans"/>
                <a:cs typeface="Open Sans"/>
                <a:sym typeface="Open Sans"/>
              </a:rPr>
              <a:t>lagos</a:t>
            </a:r>
            <a:endParaRPr dirty="0"/>
          </a:p>
          <a:p>
            <a:pPr marL="285750" lvl="0" indent="-285750" algn="l" rtl="0">
              <a:lnSpc>
                <a:spcPct val="100000"/>
              </a:lnSpc>
              <a:spcBef>
                <a:spcPts val="1200"/>
              </a:spcBef>
              <a:spcAft>
                <a:spcPts val="0"/>
              </a:spcAft>
              <a:buClr>
                <a:srgbClr val="1D1C1D"/>
              </a:buClr>
              <a:buSzPts val="1800"/>
              <a:buFont typeface="Arial"/>
              <a:buChar char="•"/>
            </a:pPr>
            <a:r>
              <a:rPr lang="en-US" sz="1800" dirty="0" err="1"/>
              <a:t>Implementar</a:t>
            </a:r>
            <a:r>
              <a:rPr lang="en-US" sz="1800" dirty="0"/>
              <a:t> </a:t>
            </a:r>
            <a:r>
              <a:rPr lang="en-US" sz="1800" b="1" dirty="0"/>
              <a:t>o </a:t>
            </a:r>
            <a:r>
              <a:rPr lang="en-US" sz="1800" b="1" dirty="0" err="1"/>
              <a:t>gerenciamento</a:t>
            </a:r>
            <a:r>
              <a:rPr lang="en-US" sz="1800" b="1" dirty="0"/>
              <a:t> </a:t>
            </a:r>
            <a:r>
              <a:rPr lang="en-US" sz="1800" b="1" dirty="0" err="1"/>
              <a:t>integrado</a:t>
            </a:r>
            <a:r>
              <a:rPr lang="en-US" sz="1800" b="1" dirty="0"/>
              <a:t> de </a:t>
            </a:r>
            <a:r>
              <a:rPr lang="en-US" sz="1800" b="1" dirty="0" err="1"/>
              <a:t>recursos</a:t>
            </a:r>
            <a:r>
              <a:rPr lang="en-US" sz="1800" b="1" dirty="0"/>
              <a:t> </a:t>
            </a:r>
            <a:r>
              <a:rPr lang="en-US" sz="1800" b="1" dirty="0" err="1"/>
              <a:t>hídricos</a:t>
            </a:r>
            <a:r>
              <a:rPr lang="en-US" sz="1800" b="1" dirty="0"/>
              <a:t> </a:t>
            </a:r>
            <a:r>
              <a:rPr lang="en-US" sz="1800" dirty="0" err="1"/>
              <a:t>em</a:t>
            </a:r>
            <a:r>
              <a:rPr lang="en-US" sz="1800" dirty="0"/>
              <a:t> </a:t>
            </a:r>
            <a:r>
              <a:rPr lang="en-US" sz="1800" dirty="0" err="1"/>
              <a:t>todos</a:t>
            </a:r>
            <a:r>
              <a:rPr lang="en-US" sz="1800" dirty="0"/>
              <a:t> </a:t>
            </a:r>
            <a:r>
              <a:rPr lang="en-US" sz="1800" dirty="0" err="1"/>
              <a:t>os</a:t>
            </a:r>
            <a:r>
              <a:rPr lang="en-US" sz="1800" dirty="0"/>
              <a:t> </a:t>
            </a:r>
            <a:r>
              <a:rPr lang="en-US" sz="1800" dirty="0" err="1"/>
              <a:t>níveis</a:t>
            </a:r>
            <a:r>
              <a:rPr lang="en-US" sz="1800" dirty="0"/>
              <a:t>, inclusive </a:t>
            </a:r>
            <a:r>
              <a:rPr lang="en-US" sz="1800" dirty="0" err="1"/>
              <a:t>por</a:t>
            </a:r>
            <a:r>
              <a:rPr lang="en-US" sz="1800" dirty="0"/>
              <a:t> </a:t>
            </a:r>
            <a:r>
              <a:rPr lang="en-US" sz="1800" dirty="0" err="1"/>
              <a:t>meio</a:t>
            </a:r>
            <a:r>
              <a:rPr lang="en-US" sz="1800" dirty="0"/>
              <a:t> de </a:t>
            </a:r>
            <a:r>
              <a:rPr lang="en-US" sz="1800" dirty="0" err="1"/>
              <a:t>cooperação</a:t>
            </a:r>
            <a:r>
              <a:rPr lang="en-US" sz="1800" dirty="0"/>
              <a:t> </a:t>
            </a:r>
            <a:r>
              <a:rPr lang="en-US" sz="1800" dirty="0" err="1"/>
              <a:t>transfronteiriça</a:t>
            </a:r>
            <a:r>
              <a:rPr lang="en-US" sz="1800" dirty="0"/>
              <a:t>, </a:t>
            </a:r>
            <a:r>
              <a:rPr lang="en-US" sz="1800" dirty="0" err="1"/>
              <a:t>conforme</a:t>
            </a:r>
            <a:r>
              <a:rPr lang="en-US" sz="1800" dirty="0"/>
              <a:t> </a:t>
            </a:r>
            <a:r>
              <a:rPr lang="en-US" sz="1800" dirty="0" err="1"/>
              <a:t>apropriado</a:t>
            </a:r>
            <a:endParaRPr sz="1800" b="1" dirty="0">
              <a:solidFill>
                <a:schemeClr val="dk1"/>
              </a:solidFill>
            </a:endParaRPr>
          </a:p>
        </p:txBody>
      </p:sp>
      <p:pic>
        <p:nvPicPr>
          <p:cNvPr id="144" name="Google Shape;144;p7"/>
          <p:cNvPicPr preferRelativeResize="0"/>
          <p:nvPr/>
        </p:nvPicPr>
        <p:blipFill rotWithShape="1">
          <a:blip r:embed="rId6">
            <a:alphaModFix/>
          </a:blip>
          <a:srcRect/>
          <a:stretch/>
        </p:blipFill>
        <p:spPr>
          <a:xfrm>
            <a:off x="9080470" y="1531118"/>
            <a:ext cx="2529640" cy="1655427"/>
          </a:xfrm>
          <a:prstGeom prst="rect">
            <a:avLst/>
          </a:prstGeom>
          <a:noFill/>
          <a:ln>
            <a:noFill/>
          </a:ln>
        </p:spPr>
      </p:pic>
      <p:pic>
        <p:nvPicPr>
          <p:cNvPr id="145" name="Google Shape;145;p7"/>
          <p:cNvPicPr preferRelativeResize="0"/>
          <p:nvPr/>
        </p:nvPicPr>
        <p:blipFill rotWithShape="1">
          <a:blip r:embed="rId7">
            <a:alphaModFix/>
          </a:blip>
          <a:srcRect/>
          <a:stretch/>
        </p:blipFill>
        <p:spPr>
          <a:xfrm>
            <a:off x="9080471" y="3621723"/>
            <a:ext cx="2529640" cy="1721985"/>
          </a:xfrm>
          <a:prstGeom prst="rect">
            <a:avLst/>
          </a:prstGeom>
          <a:noFill/>
          <a:ln>
            <a:noFill/>
          </a:ln>
        </p:spPr>
      </p:pic>
      <p:sp>
        <p:nvSpPr>
          <p:cNvPr id="146" name="Google Shape;146;p7"/>
          <p:cNvSpPr txBox="1"/>
          <p:nvPr/>
        </p:nvSpPr>
        <p:spPr>
          <a:xfrm>
            <a:off x="8988330" y="3178130"/>
            <a:ext cx="2242199" cy="438830"/>
          </a:xfrm>
          <a:prstGeom prst="rect">
            <a:avLst/>
          </a:prstGeom>
          <a:noFill/>
          <a:ln>
            <a:noFill/>
          </a:ln>
        </p:spPr>
        <p:txBody>
          <a:bodyPr spcFirstLastPara="1" wrap="square" lIns="91425" tIns="45700" rIns="91425" bIns="45700" anchor="b" anchorCtr="0">
            <a:noAutofit/>
          </a:bodyPr>
          <a:lstStyle/>
          <a:p>
            <a:pPr marL="0" marR="0" lvl="0" indent="0" algn="l" rtl="0">
              <a:lnSpc>
                <a:spcPct val="100000"/>
              </a:lnSpc>
              <a:spcBef>
                <a:spcPts val="0"/>
              </a:spcBef>
              <a:spcAft>
                <a:spcPts val="0"/>
              </a:spcAft>
              <a:buClr>
                <a:srgbClr val="333333"/>
              </a:buClr>
              <a:buSzPts val="1000"/>
              <a:buFont typeface="Open Sans"/>
              <a:buNone/>
            </a:pPr>
            <a:r>
              <a:rPr lang="en-US" sz="1000" b="0" i="0" u="none" strike="noStrike" cap="none">
                <a:solidFill>
                  <a:srgbClr val="333333"/>
                </a:solidFill>
                <a:latin typeface="Open Sans"/>
                <a:ea typeface="Open Sans"/>
                <a:cs typeface="Open Sans"/>
                <a:sym typeface="Open Sans"/>
              </a:rPr>
              <a:t>Foto: </a:t>
            </a:r>
            <a:r>
              <a:rPr lang="en-US" sz="1000" b="0" i="0" u="sng" strike="noStrike" cap="none">
                <a:solidFill>
                  <a:schemeClr val="dk1"/>
                </a:solidFill>
                <a:latin typeface="Open Sans"/>
                <a:ea typeface="Open Sans"/>
                <a:cs typeface="Open Sans"/>
                <a:sym typeface="Open Sans"/>
                <a:hlinkClick r:id="rId8">
                  <a:extLst>
                    <a:ext uri="{A12FA001-AC4F-418D-AE19-62706E023703}">
                      <ahyp:hlinkClr xmlns:ahyp="http://schemas.microsoft.com/office/drawing/2018/hyperlinkcolor" val="tx"/>
                    </a:ext>
                  </a:extLst>
                </a:hlinkClick>
              </a:rPr>
              <a:t>"Waters"</a:t>
            </a:r>
            <a:r>
              <a:rPr lang="en-US" sz="1000" b="0" i="0" u="none" strike="noStrike" cap="none">
                <a:solidFill>
                  <a:schemeClr val="dk1"/>
                </a:solidFill>
                <a:latin typeface="Open Sans"/>
                <a:ea typeface="Open Sans"/>
                <a:cs typeface="Open Sans"/>
                <a:sym typeface="Open Sans"/>
              </a:rPr>
              <a:t>, de </a:t>
            </a:r>
            <a:r>
              <a:rPr lang="en-US" sz="1000" b="0" i="0" u="sng" strike="noStrike" cap="none">
                <a:solidFill>
                  <a:schemeClr val="dk1"/>
                </a:solidFill>
                <a:latin typeface="Open Sans"/>
                <a:ea typeface="Open Sans"/>
                <a:cs typeface="Open Sans"/>
                <a:sym typeface="Open Sans"/>
                <a:hlinkClick r:id="rId9">
                  <a:extLst>
                    <a:ext uri="{A12FA001-AC4F-418D-AE19-62706E023703}">
                      <ahyp:hlinkClr xmlns:ahyp="http://schemas.microsoft.com/office/drawing/2018/hyperlinkcolor" val="tx"/>
                    </a:ext>
                  </a:extLst>
                </a:hlinkClick>
              </a:rPr>
              <a:t>danpalmer</a:t>
            </a:r>
            <a:r>
              <a:rPr lang="en-US" sz="1000" b="0" i="0" u="none" strike="noStrike" cap="none">
                <a:solidFill>
                  <a:schemeClr val="dk1"/>
                </a:solidFill>
                <a:latin typeface="Open Sans"/>
                <a:ea typeface="Open Sans"/>
                <a:cs typeface="Open Sans"/>
                <a:sym typeface="Open Sans"/>
              </a:rPr>
              <a:t>, está licenciada sob </a:t>
            </a:r>
            <a:r>
              <a:rPr lang="en-US" sz="1000" b="0" i="0" u="sng" strike="noStrike" cap="none">
                <a:solidFill>
                  <a:schemeClr val="dk1"/>
                </a:solidFill>
                <a:latin typeface="Open Sans"/>
                <a:ea typeface="Open Sans"/>
                <a:cs typeface="Open Sans"/>
                <a:sym typeface="Open Sans"/>
                <a:hlinkClick r:id="rId10">
                  <a:extLst>
                    <a:ext uri="{A12FA001-AC4F-418D-AE19-62706E023703}">
                      <ahyp:hlinkClr xmlns:ahyp="http://schemas.microsoft.com/office/drawing/2018/hyperlinkcolor" val="tx"/>
                    </a:ext>
                  </a:extLst>
                </a:hlinkClick>
              </a:rPr>
              <a:t>CC BY-ND 2.0</a:t>
            </a:r>
            <a:endParaRPr sz="1000" b="0" i="0" u="none" strike="noStrike" cap="none">
              <a:solidFill>
                <a:schemeClr val="dk1"/>
              </a:solidFill>
              <a:latin typeface="Open Sans"/>
              <a:ea typeface="Open Sans"/>
              <a:cs typeface="Open Sans"/>
              <a:sym typeface="Open Sans"/>
            </a:endParaRPr>
          </a:p>
        </p:txBody>
      </p:sp>
    </p:spTree>
  </p:cSld>
  <p:clrMapOvr>
    <a:masterClrMapping/>
  </p:clrMapOvr>
  <p:transition spd="slow">
    <p:push/>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50"/>
        <p:cNvGrpSpPr/>
        <p:nvPr/>
      </p:nvGrpSpPr>
      <p:grpSpPr>
        <a:xfrm>
          <a:off x="0" y="0"/>
          <a:ext cx="0" cy="0"/>
          <a:chOff x="0" y="0"/>
          <a:chExt cx="0" cy="0"/>
        </a:xfrm>
      </p:grpSpPr>
      <p:sp>
        <p:nvSpPr>
          <p:cNvPr id="151" name="Google Shape;151;p8"/>
          <p:cNvSpPr txBox="1">
            <a:spLocks noGrp="1"/>
          </p:cNvSpPr>
          <p:nvPr>
            <p:ph type="title"/>
          </p:nvPr>
        </p:nvSpPr>
        <p:spPr>
          <a:xfrm>
            <a:off x="663880" y="681037"/>
            <a:ext cx="9601910" cy="1325563"/>
          </a:xfrm>
          <a:prstGeom prst="rect">
            <a:avLst/>
          </a:prstGeom>
          <a:noFill/>
          <a:ln>
            <a:noFill/>
          </a:ln>
        </p:spPr>
        <p:txBody>
          <a:bodyPr spcFirstLastPara="1" wrap="square" lIns="91425" tIns="45700" rIns="91425" bIns="45700" anchor="b" anchorCtr="0">
            <a:normAutofit/>
          </a:bodyPr>
          <a:lstStyle/>
          <a:p>
            <a:pPr marL="0" lvl="0" indent="0" algn="l" rtl="0">
              <a:lnSpc>
                <a:spcPct val="90000"/>
              </a:lnSpc>
              <a:spcBef>
                <a:spcPts val="0"/>
              </a:spcBef>
              <a:spcAft>
                <a:spcPts val="0"/>
              </a:spcAft>
              <a:buClr>
                <a:schemeClr val="dk1"/>
              </a:buClr>
              <a:buSzPts val="4400"/>
              <a:buFont typeface="Open Sans"/>
              <a:buNone/>
            </a:pPr>
            <a:r>
              <a:rPr lang="en-US" dirty="0"/>
              <a:t>Aula 7.1 </a:t>
            </a:r>
            <a:r>
              <a:rPr lang="en-US" dirty="0" err="1"/>
              <a:t>Referências</a:t>
            </a:r>
            <a:endParaRPr dirty="0"/>
          </a:p>
        </p:txBody>
      </p:sp>
      <p:sp>
        <p:nvSpPr>
          <p:cNvPr id="152" name="Google Shape;152;p8"/>
          <p:cNvSpPr txBox="1">
            <a:spLocks noGrp="1"/>
          </p:cNvSpPr>
          <p:nvPr>
            <p:ph type="sldNum" idx="12"/>
          </p:nvPr>
        </p:nvSpPr>
        <p:spPr>
          <a:xfrm>
            <a:off x="11738529" y="6457571"/>
            <a:ext cx="453471" cy="365125"/>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None/>
            </a:pPr>
            <a:fld id="{00000000-1234-1234-1234-123412341234}" type="slidenum">
              <a:rPr lang="en-US"/>
              <a:t>8</a:t>
            </a:fld>
            <a:endParaRPr/>
          </a:p>
        </p:txBody>
      </p:sp>
      <p:sp>
        <p:nvSpPr>
          <p:cNvPr id="153" name="Google Shape;153;p8"/>
          <p:cNvSpPr txBox="1">
            <a:spLocks noGrp="1"/>
          </p:cNvSpPr>
          <p:nvPr>
            <p:ph type="body" idx="1"/>
          </p:nvPr>
        </p:nvSpPr>
        <p:spPr>
          <a:xfrm>
            <a:off x="668853" y="2111167"/>
            <a:ext cx="5717323" cy="4006915"/>
          </a:xfrm>
          <a:prstGeom prst="rect">
            <a:avLst/>
          </a:prstGeom>
          <a:noFill/>
          <a:ln>
            <a:noFill/>
          </a:ln>
        </p:spPr>
        <p:txBody>
          <a:bodyPr spcFirstLastPara="1" wrap="square" lIns="91425" tIns="45700" rIns="91425" bIns="45700" anchor="t" anchorCtr="0">
            <a:normAutofit/>
          </a:bodyPr>
          <a:lstStyle/>
          <a:p>
            <a:pPr marL="342900" lvl="0" indent="-342900" algn="l" rtl="0">
              <a:lnSpc>
                <a:spcPct val="100000"/>
              </a:lnSpc>
              <a:spcBef>
                <a:spcPts val="0"/>
              </a:spcBef>
              <a:spcAft>
                <a:spcPts val="0"/>
              </a:spcAft>
              <a:buClr>
                <a:schemeClr val="dk1"/>
              </a:buClr>
              <a:buSzPts val="1600"/>
              <a:buFont typeface="Calibri"/>
              <a:buAutoNum type="arabicPeriod"/>
            </a:pPr>
            <a:r>
              <a:rPr lang="en-US"/>
              <a:t>Narasimhan TN. Hydrological Cycle and Water Budgets (Ciclo Hidrológico e Orçamentos de Água). Em: Likens GE, editor. Encycl. Inland Waters, Oxford: Academic Press; 2009, p. 714-20. </a:t>
            </a:r>
            <a:r>
              <a:rPr lang="en-US" u="sng">
                <a:solidFill>
                  <a:schemeClr val="hlink"/>
                </a:solidFill>
                <a:hlinkClick r:id="rId3"/>
              </a:rPr>
              <a:t>https://doi.</a:t>
            </a:r>
            <a:r>
              <a:rPr lang="en-US"/>
              <a:t>org/10.1016/B978-012370626-3.00010-7 </a:t>
            </a:r>
            <a:endParaRPr/>
          </a:p>
        </p:txBody>
      </p:sp>
    </p:spTree>
  </p:cSld>
  <p:clrMapOvr>
    <a:masterClrMapping/>
  </p:clrMapOvr>
  <p:transition spd="slow">
    <p:push/>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58"/>
        <p:cNvGrpSpPr/>
        <p:nvPr/>
      </p:nvGrpSpPr>
      <p:grpSpPr>
        <a:xfrm>
          <a:off x="0" y="0"/>
          <a:ext cx="0" cy="0"/>
          <a:chOff x="0" y="0"/>
          <a:chExt cx="0" cy="0"/>
        </a:xfrm>
      </p:grpSpPr>
      <p:sp>
        <p:nvSpPr>
          <p:cNvPr id="159" name="Google Shape;159;p9"/>
          <p:cNvSpPr txBox="1">
            <a:spLocks noGrp="1"/>
          </p:cNvSpPr>
          <p:nvPr>
            <p:ph type="title"/>
          </p:nvPr>
        </p:nvSpPr>
        <p:spPr>
          <a:xfrm>
            <a:off x="663576" y="770301"/>
            <a:ext cx="7159625" cy="1333259"/>
          </a:xfrm>
          <a:prstGeom prst="rect">
            <a:avLst/>
          </a:prstGeom>
          <a:noFill/>
          <a:ln>
            <a:noFill/>
          </a:ln>
        </p:spPr>
        <p:txBody>
          <a:bodyPr spcFirstLastPara="1" wrap="square" lIns="91425" tIns="45700" rIns="91425" bIns="45700" anchor="b" anchorCtr="0">
            <a:normAutofit fontScale="90000"/>
          </a:bodyPr>
          <a:lstStyle/>
          <a:p>
            <a:pPr marL="0" lvl="0" indent="0" algn="l" rtl="0">
              <a:lnSpc>
                <a:spcPct val="90000"/>
              </a:lnSpc>
              <a:spcBef>
                <a:spcPts val="0"/>
              </a:spcBef>
              <a:spcAft>
                <a:spcPts val="0"/>
              </a:spcAft>
              <a:buClr>
                <a:schemeClr val="dk1"/>
              </a:buClr>
              <a:buSzPct val="100000"/>
              <a:buFont typeface="Open Sans"/>
              <a:buNone/>
            </a:pPr>
            <a:r>
              <a:rPr lang="en-US" dirty="0"/>
              <a:t>7.2 </a:t>
            </a:r>
            <a:r>
              <a:rPr lang="en-US" dirty="0" err="1"/>
              <a:t>Bacia</a:t>
            </a:r>
            <a:r>
              <a:rPr lang="en-US" dirty="0"/>
              <a:t> </a:t>
            </a:r>
            <a:r>
              <a:rPr lang="en-US" dirty="0" err="1"/>
              <a:t>hidrográfica</a:t>
            </a:r>
            <a:r>
              <a:rPr lang="en-US" dirty="0"/>
              <a:t> e </a:t>
            </a:r>
            <a:r>
              <a:rPr lang="en-US" dirty="0" err="1"/>
              <a:t>seu</a:t>
            </a:r>
            <a:r>
              <a:rPr lang="en-US" dirty="0"/>
              <a:t> </a:t>
            </a:r>
            <a:r>
              <a:rPr lang="en-US" dirty="0" err="1"/>
              <a:t>gerenciamento</a:t>
            </a:r>
            <a:br>
              <a:rPr lang="en-US" dirty="0"/>
            </a:br>
            <a:endParaRPr dirty="0"/>
          </a:p>
        </p:txBody>
      </p:sp>
      <p:sp>
        <p:nvSpPr>
          <p:cNvPr id="160" name="Google Shape;160;p9"/>
          <p:cNvSpPr txBox="1">
            <a:spLocks noGrp="1"/>
          </p:cNvSpPr>
          <p:nvPr>
            <p:ph type="sldNum" idx="12"/>
          </p:nvPr>
        </p:nvSpPr>
        <p:spPr>
          <a:xfrm>
            <a:off x="11738529" y="6457571"/>
            <a:ext cx="453471" cy="365125"/>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None/>
            </a:pPr>
            <a:fld id="{00000000-1234-1234-1234-123412341234}" type="slidenum">
              <a:rPr lang="en-US"/>
              <a:t>9</a:t>
            </a:fld>
            <a:endParaRPr/>
          </a:p>
        </p:txBody>
      </p:sp>
      <p:sp>
        <p:nvSpPr>
          <p:cNvPr id="161" name="Google Shape;161;p9"/>
          <p:cNvSpPr txBox="1"/>
          <p:nvPr/>
        </p:nvSpPr>
        <p:spPr>
          <a:xfrm>
            <a:off x="7566003" y="5712568"/>
            <a:ext cx="3664528" cy="417779"/>
          </a:xfrm>
          <a:prstGeom prst="rect">
            <a:avLst/>
          </a:prstGeom>
          <a:noFill/>
          <a:ln>
            <a:noFill/>
          </a:ln>
        </p:spPr>
        <p:txBody>
          <a:bodyPr spcFirstLastPara="1" wrap="square" lIns="91425" tIns="45700" rIns="91425" bIns="45700" anchor="b" anchorCtr="0">
            <a:noAutofit/>
          </a:bodyPr>
          <a:lstStyle/>
          <a:p>
            <a:pPr marL="0" marR="0" lvl="0" indent="0" algn="l" rtl="0">
              <a:lnSpc>
                <a:spcPct val="100000"/>
              </a:lnSpc>
              <a:spcBef>
                <a:spcPts val="0"/>
              </a:spcBef>
              <a:spcAft>
                <a:spcPts val="0"/>
              </a:spcAft>
              <a:buClr>
                <a:schemeClr val="dk1"/>
              </a:buClr>
              <a:buSzPts val="1000"/>
              <a:buFont typeface="Open Sans"/>
              <a:buNone/>
            </a:pPr>
            <a:r>
              <a:rPr lang="en-US" sz="1000" b="0" i="0" u="none" strike="noStrike" cap="none">
                <a:solidFill>
                  <a:schemeClr val="dk1"/>
                </a:solidFill>
                <a:latin typeface="Open Sans"/>
                <a:ea typeface="Open Sans"/>
                <a:cs typeface="Open Sans"/>
                <a:sym typeface="Open Sans"/>
              </a:rPr>
              <a:t>Fonte da foto:  "</a:t>
            </a:r>
            <a:r>
              <a:rPr lang="en-US" sz="1000" b="0" i="0" u="sng" strike="noStrike" cap="none">
                <a:solidFill>
                  <a:schemeClr val="dk1"/>
                </a:solidFill>
                <a:latin typeface="Open Sans"/>
                <a:ea typeface="Open Sans"/>
                <a:cs typeface="Open Sans"/>
                <a:sym typeface="Open Sans"/>
                <a:hlinkClick r:id="rId3">
                  <a:extLst>
                    <a:ext uri="{A12FA001-AC4F-418D-AE19-62706E023703}">
                      <ahyp:hlinkClr xmlns:ahyp="http://schemas.microsoft.com/office/drawing/2018/hyperlinkcolor" val="tx"/>
                    </a:ext>
                  </a:extLst>
                </a:hlinkClick>
              </a:rPr>
              <a:t>Hola Valley, Norway</a:t>
            </a:r>
            <a:r>
              <a:rPr lang="en-US" sz="1000" b="0" i="0" u="none" strike="noStrike" cap="none">
                <a:solidFill>
                  <a:schemeClr val="dk1"/>
                </a:solidFill>
                <a:latin typeface="Open Sans"/>
                <a:ea typeface="Open Sans"/>
                <a:cs typeface="Open Sans"/>
                <a:sym typeface="Open Sans"/>
              </a:rPr>
              <a:t>" por </a:t>
            </a:r>
            <a:r>
              <a:rPr lang="en-US" sz="1000" b="0" i="0" u="sng" strike="noStrike" cap="none">
                <a:solidFill>
                  <a:schemeClr val="dk1"/>
                </a:solidFill>
                <a:latin typeface="Open Sans"/>
                <a:ea typeface="Open Sans"/>
                <a:cs typeface="Open Sans"/>
                <a:sym typeface="Open Sans"/>
                <a:hlinkClick r:id="rId4">
                  <a:extLst>
                    <a:ext uri="{A12FA001-AC4F-418D-AE19-62706E023703}">
                      <ahyp:hlinkClr xmlns:ahyp="http://schemas.microsoft.com/office/drawing/2018/hyperlinkcolor" val="tx"/>
                    </a:ext>
                  </a:extLst>
                </a:hlinkClick>
              </a:rPr>
              <a:t>Jon Ragnarsson </a:t>
            </a:r>
            <a:r>
              <a:rPr lang="en-US" sz="1000" b="0" i="0" u="none" strike="noStrike" cap="none">
                <a:solidFill>
                  <a:schemeClr val="dk1"/>
                </a:solidFill>
                <a:latin typeface="Open Sans"/>
                <a:ea typeface="Open Sans"/>
                <a:cs typeface="Open Sans"/>
                <a:sym typeface="Open Sans"/>
              </a:rPr>
              <a:t>está licenciado sob </a:t>
            </a:r>
            <a:r>
              <a:rPr lang="en-US" sz="1000" b="0" i="0" u="sng" strike="noStrike" cap="none">
                <a:solidFill>
                  <a:schemeClr val="dk1"/>
                </a:solidFill>
                <a:latin typeface="Open Sans"/>
                <a:ea typeface="Open Sans"/>
                <a:cs typeface="Open Sans"/>
                <a:sym typeface="Open Sans"/>
                <a:hlinkClick r:id="rId5">
                  <a:extLst>
                    <a:ext uri="{A12FA001-AC4F-418D-AE19-62706E023703}">
                      <ahyp:hlinkClr xmlns:ahyp="http://schemas.microsoft.com/office/drawing/2018/hyperlinkcolor" val="tx"/>
                    </a:ext>
                  </a:extLst>
                </a:hlinkClick>
              </a:rPr>
              <a:t>CC BY-NC-ND 2.0</a:t>
            </a:r>
            <a:endParaRPr sz="400" b="0" i="0" u="none" strike="noStrike" cap="none">
              <a:solidFill>
                <a:schemeClr val="dk1"/>
              </a:solidFill>
              <a:latin typeface="Open Sans"/>
              <a:ea typeface="Open Sans"/>
              <a:cs typeface="Open Sans"/>
              <a:sym typeface="Open Sans"/>
            </a:endParaRPr>
          </a:p>
        </p:txBody>
      </p:sp>
      <p:sp>
        <p:nvSpPr>
          <p:cNvPr id="162" name="Google Shape;162;p9"/>
          <p:cNvSpPr txBox="1">
            <a:spLocks noGrp="1"/>
          </p:cNvSpPr>
          <p:nvPr>
            <p:ph type="body" idx="6"/>
          </p:nvPr>
        </p:nvSpPr>
        <p:spPr>
          <a:xfrm>
            <a:off x="663576" y="1577217"/>
            <a:ext cx="7159625" cy="472256"/>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Clr>
                <a:srgbClr val="9CC2E5"/>
              </a:buClr>
              <a:buSzPts val="2000"/>
              <a:buFont typeface="Open Sans SemiBold"/>
              <a:buNone/>
            </a:pPr>
            <a:r>
              <a:rPr lang="en-US"/>
              <a:t>O que é uma bacia hidrográfica?</a:t>
            </a:r>
            <a:endParaRPr/>
          </a:p>
        </p:txBody>
      </p:sp>
      <p:sp>
        <p:nvSpPr>
          <p:cNvPr id="163" name="Google Shape;163;p9"/>
          <p:cNvSpPr txBox="1">
            <a:spLocks noGrp="1"/>
          </p:cNvSpPr>
          <p:nvPr>
            <p:ph type="body" idx="7"/>
          </p:nvPr>
        </p:nvSpPr>
        <p:spPr>
          <a:xfrm>
            <a:off x="663575" y="2688067"/>
            <a:ext cx="6987093" cy="3670211"/>
          </a:xfrm>
          <a:prstGeom prst="rect">
            <a:avLst/>
          </a:prstGeom>
          <a:noFill/>
          <a:ln>
            <a:noFill/>
          </a:ln>
        </p:spPr>
        <p:txBody>
          <a:bodyPr spcFirstLastPara="1" wrap="square" lIns="91425" tIns="45700" rIns="91425" bIns="45700" anchor="b" anchorCtr="0">
            <a:noAutofit/>
          </a:bodyPr>
          <a:lstStyle/>
          <a:p>
            <a:pPr marL="285750" lvl="0" indent="-285750" algn="l" rtl="0">
              <a:lnSpc>
                <a:spcPct val="100000"/>
              </a:lnSpc>
              <a:spcBef>
                <a:spcPts val="0"/>
              </a:spcBef>
              <a:spcAft>
                <a:spcPts val="0"/>
              </a:spcAft>
              <a:buClr>
                <a:srgbClr val="1D1C1D"/>
              </a:buClr>
              <a:buSzPts val="1800"/>
              <a:buFont typeface="Arial"/>
              <a:buChar char="•"/>
            </a:pPr>
            <a:r>
              <a:rPr lang="en-US" sz="1800" dirty="0">
                <a:latin typeface="Open Sans"/>
                <a:ea typeface="Open Sans"/>
                <a:cs typeface="Open Sans"/>
                <a:sym typeface="Open Sans"/>
              </a:rPr>
              <a:t>As </a:t>
            </a:r>
            <a:r>
              <a:rPr lang="en-US" sz="1800" dirty="0" err="1">
                <a:latin typeface="Open Sans"/>
                <a:ea typeface="Open Sans"/>
                <a:cs typeface="Open Sans"/>
                <a:sym typeface="Open Sans"/>
              </a:rPr>
              <a:t>bacias</a:t>
            </a:r>
            <a:r>
              <a:rPr lang="en-US" sz="1800" dirty="0">
                <a:latin typeface="Open Sans"/>
                <a:ea typeface="Open Sans"/>
                <a:cs typeface="Open Sans"/>
                <a:sym typeface="Open Sans"/>
              </a:rPr>
              <a:t> </a:t>
            </a:r>
            <a:r>
              <a:rPr lang="en-US" sz="1800" dirty="0" err="1">
                <a:latin typeface="Open Sans"/>
                <a:ea typeface="Open Sans"/>
                <a:cs typeface="Open Sans"/>
                <a:sym typeface="Open Sans"/>
              </a:rPr>
              <a:t>hidrográficas</a:t>
            </a:r>
            <a:r>
              <a:rPr lang="en-US" sz="1800" dirty="0">
                <a:latin typeface="Open Sans"/>
                <a:ea typeface="Open Sans"/>
                <a:cs typeface="Open Sans"/>
                <a:sym typeface="Open Sans"/>
              </a:rPr>
              <a:t> </a:t>
            </a:r>
            <a:r>
              <a:rPr lang="en-US" sz="1800" dirty="0" err="1">
                <a:latin typeface="Open Sans"/>
                <a:ea typeface="Open Sans"/>
                <a:cs typeface="Open Sans"/>
                <a:sym typeface="Open Sans"/>
              </a:rPr>
              <a:t>são</a:t>
            </a:r>
            <a:r>
              <a:rPr lang="en-US" sz="1800" dirty="0">
                <a:latin typeface="Open Sans"/>
                <a:ea typeface="Open Sans"/>
                <a:cs typeface="Open Sans"/>
                <a:sym typeface="Open Sans"/>
              </a:rPr>
              <a:t> </a:t>
            </a:r>
            <a:r>
              <a:rPr lang="en-US" sz="1800" dirty="0" err="1">
                <a:latin typeface="Open Sans"/>
                <a:ea typeface="Open Sans"/>
                <a:cs typeface="Open Sans"/>
                <a:sym typeface="Open Sans"/>
              </a:rPr>
              <a:t>sistemas</a:t>
            </a:r>
            <a:r>
              <a:rPr lang="en-US" sz="1800" dirty="0">
                <a:latin typeface="Open Sans"/>
                <a:ea typeface="Open Sans"/>
                <a:cs typeface="Open Sans"/>
                <a:sym typeface="Open Sans"/>
              </a:rPr>
              <a:t> </a:t>
            </a:r>
            <a:r>
              <a:rPr lang="en-US" sz="1800" dirty="0" err="1">
                <a:latin typeface="Open Sans"/>
                <a:ea typeface="Open Sans"/>
                <a:cs typeface="Open Sans"/>
                <a:sym typeface="Open Sans"/>
              </a:rPr>
              <a:t>biofísicos</a:t>
            </a:r>
            <a:r>
              <a:rPr lang="en-US" sz="1800" dirty="0">
                <a:latin typeface="Open Sans"/>
                <a:ea typeface="Open Sans"/>
                <a:cs typeface="Open Sans"/>
                <a:sym typeface="Open Sans"/>
              </a:rPr>
              <a:t> que </a:t>
            </a:r>
            <a:r>
              <a:rPr lang="en-US" sz="1800" dirty="0" err="1">
                <a:latin typeface="Open Sans"/>
                <a:ea typeface="Open Sans"/>
                <a:cs typeface="Open Sans"/>
                <a:sym typeface="Open Sans"/>
              </a:rPr>
              <a:t>definem</a:t>
            </a:r>
            <a:r>
              <a:rPr lang="en-US" sz="1800" dirty="0">
                <a:latin typeface="Open Sans"/>
                <a:ea typeface="Open Sans"/>
                <a:cs typeface="Open Sans"/>
                <a:sym typeface="Open Sans"/>
              </a:rPr>
              <a:t> a </a:t>
            </a:r>
            <a:r>
              <a:rPr lang="en-US" sz="1800" dirty="0" err="1">
                <a:latin typeface="Open Sans"/>
                <a:ea typeface="Open Sans"/>
                <a:cs typeface="Open Sans"/>
                <a:sym typeface="Open Sans"/>
              </a:rPr>
              <a:t>superfície</a:t>
            </a:r>
            <a:r>
              <a:rPr lang="en-US" sz="1800" dirty="0">
                <a:latin typeface="Open Sans"/>
                <a:ea typeface="Open Sans"/>
                <a:cs typeface="Open Sans"/>
                <a:sym typeface="Open Sans"/>
              </a:rPr>
              <a:t> da terra que </a:t>
            </a:r>
            <a:r>
              <a:rPr lang="en-US" sz="1800" dirty="0" err="1">
                <a:latin typeface="Open Sans"/>
                <a:ea typeface="Open Sans"/>
                <a:cs typeface="Open Sans"/>
                <a:sym typeface="Open Sans"/>
              </a:rPr>
              <a:t>drena</a:t>
            </a:r>
            <a:r>
              <a:rPr lang="en-US" sz="1800" dirty="0">
                <a:latin typeface="Open Sans"/>
                <a:ea typeface="Open Sans"/>
                <a:cs typeface="Open Sans"/>
                <a:sym typeface="Open Sans"/>
              </a:rPr>
              <a:t> a </a:t>
            </a:r>
            <a:r>
              <a:rPr lang="en-US" sz="1800" dirty="0" err="1">
                <a:latin typeface="Open Sans"/>
                <a:ea typeface="Open Sans"/>
                <a:cs typeface="Open Sans"/>
                <a:sym typeface="Open Sans"/>
              </a:rPr>
              <a:t>água</a:t>
            </a:r>
            <a:r>
              <a:rPr lang="en-US" sz="1800" dirty="0">
                <a:latin typeface="Open Sans"/>
                <a:ea typeface="Open Sans"/>
                <a:cs typeface="Open Sans"/>
                <a:sym typeface="Open Sans"/>
              </a:rPr>
              <a:t> para um </a:t>
            </a:r>
            <a:r>
              <a:rPr lang="en-US" sz="1800" dirty="0" err="1">
                <a:latin typeface="Open Sans"/>
                <a:ea typeface="Open Sans"/>
                <a:cs typeface="Open Sans"/>
                <a:sym typeface="Open Sans"/>
              </a:rPr>
              <a:t>ponto</a:t>
            </a:r>
            <a:r>
              <a:rPr lang="en-US" sz="1800" dirty="0">
                <a:latin typeface="Open Sans"/>
                <a:ea typeface="Open Sans"/>
                <a:cs typeface="Open Sans"/>
                <a:sym typeface="Open Sans"/>
              </a:rPr>
              <a:t> </a:t>
            </a:r>
            <a:r>
              <a:rPr lang="en-US" sz="1800" dirty="0" err="1">
                <a:latin typeface="Open Sans"/>
                <a:ea typeface="Open Sans"/>
                <a:cs typeface="Open Sans"/>
                <a:sym typeface="Open Sans"/>
              </a:rPr>
              <a:t>em</a:t>
            </a:r>
            <a:r>
              <a:rPr lang="en-US" sz="1800" dirty="0">
                <a:latin typeface="Open Sans"/>
                <a:ea typeface="Open Sans"/>
                <a:cs typeface="Open Sans"/>
                <a:sym typeface="Open Sans"/>
              </a:rPr>
              <a:t> um </a:t>
            </a:r>
            <a:r>
              <a:rPr lang="en-US" sz="1800" dirty="0" err="1">
                <a:latin typeface="Open Sans"/>
                <a:ea typeface="Open Sans"/>
                <a:cs typeface="Open Sans"/>
                <a:sym typeface="Open Sans"/>
              </a:rPr>
              <a:t>córrego</a:t>
            </a:r>
            <a:r>
              <a:rPr lang="en-US" sz="1800" dirty="0">
                <a:latin typeface="Open Sans"/>
                <a:ea typeface="Open Sans"/>
                <a:cs typeface="Open Sans"/>
                <a:sym typeface="Open Sans"/>
              </a:rPr>
              <a:t> </a:t>
            </a:r>
            <a:r>
              <a:rPr lang="en-US" sz="1800" dirty="0" err="1">
                <a:latin typeface="Open Sans"/>
                <a:ea typeface="Open Sans"/>
                <a:cs typeface="Open Sans"/>
                <a:sym typeface="Open Sans"/>
              </a:rPr>
              <a:t>ou</a:t>
            </a:r>
            <a:r>
              <a:rPr lang="en-US" sz="1800" dirty="0">
                <a:latin typeface="Open Sans"/>
                <a:ea typeface="Open Sans"/>
                <a:cs typeface="Open Sans"/>
                <a:sym typeface="Open Sans"/>
              </a:rPr>
              <a:t> </a:t>
            </a:r>
            <a:r>
              <a:rPr lang="en-US" sz="1800" dirty="0" err="1">
                <a:latin typeface="Open Sans"/>
                <a:ea typeface="Open Sans"/>
                <a:cs typeface="Open Sans"/>
                <a:sym typeface="Open Sans"/>
              </a:rPr>
              <a:t>rio</a:t>
            </a:r>
            <a:endParaRPr sz="1800" dirty="0">
              <a:latin typeface="Open Sans"/>
              <a:ea typeface="Open Sans"/>
              <a:cs typeface="Open Sans"/>
              <a:sym typeface="Open Sans"/>
            </a:endParaRPr>
          </a:p>
          <a:p>
            <a:pPr marL="285750" lvl="0" indent="-285750" algn="l" rtl="0">
              <a:lnSpc>
                <a:spcPct val="100000"/>
              </a:lnSpc>
              <a:spcBef>
                <a:spcPts val="500"/>
              </a:spcBef>
              <a:spcAft>
                <a:spcPts val="0"/>
              </a:spcAft>
              <a:buClr>
                <a:srgbClr val="000000"/>
              </a:buClr>
              <a:buSzPts val="1800"/>
              <a:buFont typeface="Arial"/>
              <a:buChar char="•"/>
            </a:pPr>
            <a:r>
              <a:rPr lang="en-US" sz="1800" dirty="0" err="1">
                <a:solidFill>
                  <a:srgbClr val="000000"/>
                </a:solidFill>
              </a:rPr>
              <a:t>Determinado</a:t>
            </a:r>
            <a:r>
              <a:rPr lang="en-US" sz="1800" dirty="0">
                <a:solidFill>
                  <a:srgbClr val="000000"/>
                </a:solidFill>
              </a:rPr>
              <a:t> </a:t>
            </a:r>
            <a:r>
              <a:rPr lang="en-US" sz="1800" dirty="0" err="1">
                <a:solidFill>
                  <a:srgbClr val="000000"/>
                </a:solidFill>
              </a:rPr>
              <a:t>principalmente</a:t>
            </a:r>
            <a:r>
              <a:rPr lang="en-US" sz="1800" dirty="0">
                <a:solidFill>
                  <a:srgbClr val="000000"/>
                </a:solidFill>
              </a:rPr>
              <a:t> pela </a:t>
            </a:r>
            <a:r>
              <a:rPr lang="en-US" sz="1800" dirty="0" err="1">
                <a:solidFill>
                  <a:srgbClr val="000000"/>
                </a:solidFill>
              </a:rPr>
              <a:t>topografia</a:t>
            </a:r>
            <a:r>
              <a:rPr lang="en-US" sz="1800" dirty="0">
                <a:solidFill>
                  <a:srgbClr val="000000"/>
                </a:solidFill>
              </a:rPr>
              <a:t>:</a:t>
            </a:r>
            <a:endParaRPr dirty="0"/>
          </a:p>
          <a:p>
            <a:pPr marL="742950" lvl="1" indent="-285750" algn="l" rtl="0">
              <a:lnSpc>
                <a:spcPct val="100000"/>
              </a:lnSpc>
              <a:spcBef>
                <a:spcPts val="500"/>
              </a:spcBef>
              <a:spcAft>
                <a:spcPts val="0"/>
              </a:spcAft>
              <a:buClr>
                <a:schemeClr val="dk1"/>
              </a:buClr>
              <a:buSzPts val="1800"/>
              <a:buChar char="•"/>
            </a:pPr>
            <a:r>
              <a:rPr lang="en-US" sz="1800" dirty="0" err="1">
                <a:latin typeface="Open Sans"/>
                <a:ea typeface="Open Sans"/>
                <a:cs typeface="Open Sans"/>
                <a:sym typeface="Open Sans"/>
              </a:rPr>
              <a:t>Os</a:t>
            </a:r>
            <a:r>
              <a:rPr lang="en-US" sz="1800" dirty="0">
                <a:latin typeface="Open Sans"/>
                <a:ea typeface="Open Sans"/>
                <a:cs typeface="Open Sans"/>
                <a:sym typeface="Open Sans"/>
              </a:rPr>
              <a:t> contornos de </a:t>
            </a:r>
            <a:r>
              <a:rPr lang="en-US" sz="1800" dirty="0" err="1">
                <a:latin typeface="Open Sans"/>
                <a:ea typeface="Open Sans"/>
                <a:cs typeface="Open Sans"/>
                <a:sym typeface="Open Sans"/>
              </a:rPr>
              <a:t>uma</a:t>
            </a:r>
            <a:r>
              <a:rPr lang="en-US" sz="1800" dirty="0">
                <a:latin typeface="Open Sans"/>
                <a:ea typeface="Open Sans"/>
                <a:cs typeface="Open Sans"/>
                <a:sym typeface="Open Sans"/>
              </a:rPr>
              <a:t> </a:t>
            </a:r>
            <a:r>
              <a:rPr lang="en-US" sz="1800" dirty="0" err="1">
                <a:latin typeface="Open Sans"/>
                <a:ea typeface="Open Sans"/>
                <a:cs typeface="Open Sans"/>
                <a:sym typeface="Open Sans"/>
              </a:rPr>
              <a:t>bacia</a:t>
            </a:r>
            <a:r>
              <a:rPr lang="en-US" sz="1800" dirty="0">
                <a:latin typeface="Open Sans"/>
                <a:ea typeface="Open Sans"/>
                <a:cs typeface="Open Sans"/>
                <a:sym typeface="Open Sans"/>
              </a:rPr>
              <a:t> </a:t>
            </a:r>
            <a:r>
              <a:rPr lang="en-US" sz="1800" dirty="0" err="1">
                <a:latin typeface="Open Sans"/>
                <a:ea typeface="Open Sans"/>
                <a:cs typeface="Open Sans"/>
                <a:sym typeface="Open Sans"/>
              </a:rPr>
              <a:t>hidrográfica</a:t>
            </a:r>
            <a:r>
              <a:rPr lang="en-US" sz="1800" dirty="0">
                <a:latin typeface="Open Sans"/>
                <a:ea typeface="Open Sans"/>
                <a:cs typeface="Open Sans"/>
                <a:sym typeface="Open Sans"/>
              </a:rPr>
              <a:t> </a:t>
            </a:r>
            <a:r>
              <a:rPr lang="en-US" sz="1800" dirty="0" err="1">
                <a:latin typeface="Open Sans"/>
                <a:ea typeface="Open Sans"/>
                <a:cs typeface="Open Sans"/>
                <a:sym typeface="Open Sans"/>
              </a:rPr>
              <a:t>são</a:t>
            </a:r>
            <a:r>
              <a:rPr lang="en-US" sz="1800" dirty="0">
                <a:latin typeface="Open Sans"/>
                <a:ea typeface="Open Sans"/>
                <a:cs typeface="Open Sans"/>
                <a:sym typeface="Open Sans"/>
              </a:rPr>
              <a:t> </a:t>
            </a:r>
            <a:r>
              <a:rPr lang="en-US" sz="1800" dirty="0" err="1">
                <a:latin typeface="Open Sans"/>
                <a:ea typeface="Open Sans"/>
                <a:cs typeface="Open Sans"/>
                <a:sym typeface="Open Sans"/>
              </a:rPr>
              <a:t>chamados</a:t>
            </a:r>
            <a:r>
              <a:rPr lang="en-US" sz="1800" dirty="0">
                <a:latin typeface="Open Sans"/>
                <a:ea typeface="Open Sans"/>
                <a:cs typeface="Open Sans"/>
                <a:sym typeface="Open Sans"/>
              </a:rPr>
              <a:t> de divisor de </a:t>
            </a:r>
            <a:r>
              <a:rPr lang="en-US" sz="1800" dirty="0" err="1">
                <a:latin typeface="Open Sans"/>
                <a:ea typeface="Open Sans"/>
                <a:cs typeface="Open Sans"/>
                <a:sym typeface="Open Sans"/>
              </a:rPr>
              <a:t>águas</a:t>
            </a:r>
            <a:r>
              <a:rPr lang="en-US" sz="1800" dirty="0">
                <a:latin typeface="Open Sans"/>
                <a:ea typeface="Open Sans"/>
                <a:cs typeface="Open Sans"/>
                <a:sym typeface="Open Sans"/>
              </a:rPr>
              <a:t> e, </a:t>
            </a:r>
            <a:r>
              <a:rPr lang="en-US" sz="1800" dirty="0" err="1">
                <a:latin typeface="Open Sans"/>
                <a:ea typeface="Open Sans"/>
                <a:cs typeface="Open Sans"/>
                <a:sym typeface="Open Sans"/>
              </a:rPr>
              <a:t>normalmente</a:t>
            </a:r>
            <a:r>
              <a:rPr lang="en-US" sz="1800" dirty="0">
                <a:latin typeface="Open Sans"/>
                <a:ea typeface="Open Sans"/>
                <a:cs typeface="Open Sans"/>
                <a:sym typeface="Open Sans"/>
              </a:rPr>
              <a:t>, </a:t>
            </a:r>
            <a:r>
              <a:rPr lang="en-US" sz="1800" dirty="0" err="1">
                <a:latin typeface="Open Sans"/>
                <a:ea typeface="Open Sans"/>
                <a:cs typeface="Open Sans"/>
                <a:sym typeface="Open Sans"/>
              </a:rPr>
              <a:t>são</a:t>
            </a:r>
            <a:r>
              <a:rPr lang="en-US" sz="1800" dirty="0">
                <a:latin typeface="Open Sans"/>
                <a:ea typeface="Open Sans"/>
                <a:cs typeface="Open Sans"/>
                <a:sym typeface="Open Sans"/>
              </a:rPr>
              <a:t> cumes e </a:t>
            </a:r>
            <a:r>
              <a:rPr lang="en-US" sz="1800" dirty="0" err="1">
                <a:latin typeface="Open Sans"/>
                <a:ea typeface="Open Sans"/>
                <a:cs typeface="Open Sans"/>
                <a:sym typeface="Open Sans"/>
              </a:rPr>
              <a:t>colinas</a:t>
            </a:r>
            <a:r>
              <a:rPr lang="en-US" sz="1800" dirty="0">
                <a:latin typeface="Open Sans"/>
                <a:ea typeface="Open Sans"/>
                <a:cs typeface="Open Sans"/>
                <a:sym typeface="Open Sans"/>
              </a:rPr>
              <a:t> que </a:t>
            </a:r>
            <a:r>
              <a:rPr lang="en-US" sz="1800" dirty="0" err="1">
                <a:latin typeface="Open Sans"/>
                <a:ea typeface="Open Sans"/>
                <a:cs typeface="Open Sans"/>
                <a:sym typeface="Open Sans"/>
              </a:rPr>
              <a:t>separam</a:t>
            </a:r>
            <a:r>
              <a:rPr lang="en-US" sz="1800" dirty="0">
                <a:latin typeface="Open Sans"/>
                <a:ea typeface="Open Sans"/>
                <a:cs typeface="Open Sans"/>
                <a:sym typeface="Open Sans"/>
              </a:rPr>
              <a:t> duas </a:t>
            </a:r>
            <a:r>
              <a:rPr lang="en-US" sz="1800" dirty="0" err="1">
                <a:latin typeface="Open Sans"/>
                <a:ea typeface="Open Sans"/>
                <a:cs typeface="Open Sans"/>
                <a:sym typeface="Open Sans"/>
              </a:rPr>
              <a:t>bacias</a:t>
            </a:r>
            <a:r>
              <a:rPr lang="en-US" sz="1800" dirty="0">
                <a:latin typeface="Open Sans"/>
                <a:ea typeface="Open Sans"/>
                <a:cs typeface="Open Sans"/>
                <a:sym typeface="Open Sans"/>
              </a:rPr>
              <a:t> </a:t>
            </a:r>
            <a:r>
              <a:rPr lang="en-US" sz="1800" dirty="0" err="1">
                <a:latin typeface="Open Sans"/>
                <a:ea typeface="Open Sans"/>
                <a:cs typeface="Open Sans"/>
                <a:sym typeface="Open Sans"/>
              </a:rPr>
              <a:t>hidrográficas</a:t>
            </a:r>
            <a:r>
              <a:rPr lang="en-US" sz="1800" dirty="0">
                <a:latin typeface="Open Sans"/>
                <a:ea typeface="Open Sans"/>
                <a:cs typeface="Open Sans"/>
                <a:sym typeface="Open Sans"/>
              </a:rPr>
              <a:t>. </a:t>
            </a:r>
            <a:endParaRPr sz="1800" dirty="0"/>
          </a:p>
          <a:p>
            <a:pPr marL="742950" lvl="1" indent="-285750" algn="l" rtl="0">
              <a:lnSpc>
                <a:spcPct val="100000"/>
              </a:lnSpc>
              <a:spcBef>
                <a:spcPts val="500"/>
              </a:spcBef>
              <a:spcAft>
                <a:spcPts val="0"/>
              </a:spcAft>
              <a:buClr>
                <a:srgbClr val="000000"/>
              </a:buClr>
              <a:buSzPts val="1800"/>
              <a:buChar char="•"/>
            </a:pPr>
            <a:r>
              <a:rPr lang="en-US" sz="1800" dirty="0">
                <a:solidFill>
                  <a:srgbClr val="000000"/>
                </a:solidFill>
              </a:rPr>
              <a:t>A </a:t>
            </a:r>
            <a:r>
              <a:rPr lang="en-US" sz="1800" dirty="0" err="1">
                <a:solidFill>
                  <a:srgbClr val="000000"/>
                </a:solidFill>
              </a:rPr>
              <a:t>chuva</a:t>
            </a:r>
            <a:r>
              <a:rPr lang="en-US" sz="1800" dirty="0">
                <a:solidFill>
                  <a:srgbClr val="000000"/>
                </a:solidFill>
              </a:rPr>
              <a:t> que </a:t>
            </a:r>
            <a:r>
              <a:rPr lang="en-US" sz="1800" dirty="0" err="1">
                <a:solidFill>
                  <a:srgbClr val="000000"/>
                </a:solidFill>
              </a:rPr>
              <a:t>cai</a:t>
            </a:r>
            <a:r>
              <a:rPr lang="en-US" sz="1800" dirty="0">
                <a:solidFill>
                  <a:srgbClr val="000000"/>
                </a:solidFill>
              </a:rPr>
              <a:t> </a:t>
            </a:r>
            <a:r>
              <a:rPr lang="en-US" sz="1800" dirty="0" err="1">
                <a:solidFill>
                  <a:srgbClr val="000000"/>
                </a:solidFill>
              </a:rPr>
              <a:t>em</a:t>
            </a:r>
            <a:r>
              <a:rPr lang="en-US" sz="1800" dirty="0">
                <a:solidFill>
                  <a:srgbClr val="000000"/>
                </a:solidFill>
              </a:rPr>
              <a:t> um </a:t>
            </a:r>
            <a:r>
              <a:rPr lang="en-US" sz="1800" dirty="0" err="1">
                <a:solidFill>
                  <a:srgbClr val="000000"/>
                </a:solidFill>
              </a:rPr>
              <a:t>lado</a:t>
            </a:r>
            <a:r>
              <a:rPr lang="en-US" sz="1800" dirty="0">
                <a:solidFill>
                  <a:srgbClr val="000000"/>
                </a:solidFill>
              </a:rPr>
              <a:t> do cume </a:t>
            </a:r>
            <a:r>
              <a:rPr lang="en-US" sz="1800" dirty="0" err="1">
                <a:solidFill>
                  <a:srgbClr val="000000"/>
                </a:solidFill>
              </a:rPr>
              <a:t>é</a:t>
            </a:r>
            <a:r>
              <a:rPr lang="en-US" sz="1800" dirty="0">
                <a:solidFill>
                  <a:srgbClr val="000000"/>
                </a:solidFill>
              </a:rPr>
              <a:t> </a:t>
            </a:r>
            <a:r>
              <a:rPr lang="en-US" sz="1800" dirty="0" err="1">
                <a:solidFill>
                  <a:srgbClr val="000000"/>
                </a:solidFill>
              </a:rPr>
              <a:t>drenada</a:t>
            </a:r>
            <a:r>
              <a:rPr lang="en-US" sz="1800" dirty="0">
                <a:solidFill>
                  <a:srgbClr val="000000"/>
                </a:solidFill>
              </a:rPr>
              <a:t> para </a:t>
            </a:r>
            <a:r>
              <a:rPr lang="en-US" sz="1800" dirty="0" err="1">
                <a:solidFill>
                  <a:srgbClr val="000000"/>
                </a:solidFill>
              </a:rPr>
              <a:t>uma</a:t>
            </a:r>
            <a:r>
              <a:rPr lang="en-US" sz="1800" dirty="0">
                <a:solidFill>
                  <a:srgbClr val="000000"/>
                </a:solidFill>
              </a:rPr>
              <a:t> </a:t>
            </a:r>
            <a:r>
              <a:rPr lang="en-US" sz="1800" dirty="0" err="1">
                <a:solidFill>
                  <a:srgbClr val="000000"/>
                </a:solidFill>
              </a:rPr>
              <a:t>bacia</a:t>
            </a:r>
            <a:r>
              <a:rPr lang="en-US" sz="1800" dirty="0">
                <a:solidFill>
                  <a:srgbClr val="000000"/>
                </a:solidFill>
              </a:rPr>
              <a:t> </a:t>
            </a:r>
            <a:r>
              <a:rPr lang="en-US" sz="1800" dirty="0" err="1">
                <a:solidFill>
                  <a:srgbClr val="000000"/>
                </a:solidFill>
              </a:rPr>
              <a:t>hidrográfica</a:t>
            </a:r>
            <a:r>
              <a:rPr lang="en-US" sz="1800" dirty="0">
                <a:solidFill>
                  <a:srgbClr val="000000"/>
                </a:solidFill>
              </a:rPr>
              <a:t> e a que </a:t>
            </a:r>
            <a:r>
              <a:rPr lang="en-US" sz="1800" dirty="0" err="1">
                <a:solidFill>
                  <a:srgbClr val="000000"/>
                </a:solidFill>
              </a:rPr>
              <a:t>cai</a:t>
            </a:r>
            <a:r>
              <a:rPr lang="en-US" sz="1800" dirty="0">
                <a:solidFill>
                  <a:srgbClr val="000000"/>
                </a:solidFill>
              </a:rPr>
              <a:t> no outro </a:t>
            </a:r>
            <a:r>
              <a:rPr lang="en-US" sz="1800" dirty="0" err="1">
                <a:solidFill>
                  <a:srgbClr val="000000"/>
                </a:solidFill>
              </a:rPr>
              <a:t>lado</a:t>
            </a:r>
            <a:r>
              <a:rPr lang="en-US" sz="1800" dirty="0">
                <a:solidFill>
                  <a:srgbClr val="000000"/>
                </a:solidFill>
              </a:rPr>
              <a:t> </a:t>
            </a:r>
            <a:r>
              <a:rPr lang="en-US" sz="1800" dirty="0" err="1">
                <a:solidFill>
                  <a:srgbClr val="000000"/>
                </a:solidFill>
              </a:rPr>
              <a:t>é</a:t>
            </a:r>
            <a:r>
              <a:rPr lang="en-US" sz="1800" dirty="0">
                <a:solidFill>
                  <a:srgbClr val="000000"/>
                </a:solidFill>
              </a:rPr>
              <a:t> </a:t>
            </a:r>
            <a:r>
              <a:rPr lang="en-US" sz="1800" dirty="0" err="1">
                <a:solidFill>
                  <a:srgbClr val="000000"/>
                </a:solidFill>
              </a:rPr>
              <a:t>drenada</a:t>
            </a:r>
            <a:r>
              <a:rPr lang="en-US" sz="1800" dirty="0">
                <a:solidFill>
                  <a:srgbClr val="000000"/>
                </a:solidFill>
              </a:rPr>
              <a:t> para </a:t>
            </a:r>
            <a:r>
              <a:rPr lang="en-US" sz="1800" dirty="0" err="1">
                <a:solidFill>
                  <a:srgbClr val="000000"/>
                </a:solidFill>
              </a:rPr>
              <a:t>outra</a:t>
            </a:r>
            <a:endParaRPr sz="1800" dirty="0"/>
          </a:p>
          <a:p>
            <a:pPr marL="285750" lvl="0" indent="-285750" algn="l" rtl="0">
              <a:lnSpc>
                <a:spcPct val="100000"/>
              </a:lnSpc>
              <a:spcBef>
                <a:spcPts val="500"/>
              </a:spcBef>
              <a:spcAft>
                <a:spcPts val="0"/>
              </a:spcAft>
              <a:buClr>
                <a:srgbClr val="1D1C1D"/>
              </a:buClr>
              <a:buSzPts val="1800"/>
              <a:buFont typeface="Arial"/>
              <a:buChar char="•"/>
            </a:pPr>
            <a:r>
              <a:rPr lang="en-US" sz="1800" dirty="0">
                <a:latin typeface="Open Sans"/>
                <a:ea typeface="Open Sans"/>
                <a:cs typeface="Open Sans"/>
                <a:sym typeface="Open Sans"/>
              </a:rPr>
              <a:t>A </a:t>
            </a:r>
            <a:r>
              <a:rPr lang="en-US" sz="1800" dirty="0" err="1">
                <a:latin typeface="Open Sans"/>
                <a:ea typeface="Open Sans"/>
                <a:cs typeface="Open Sans"/>
                <a:sym typeface="Open Sans"/>
              </a:rPr>
              <a:t>palavra</a:t>
            </a:r>
            <a:r>
              <a:rPr lang="en-US" sz="1800" dirty="0">
                <a:latin typeface="Open Sans"/>
                <a:ea typeface="Open Sans"/>
                <a:cs typeface="Open Sans"/>
                <a:sym typeface="Open Sans"/>
              </a:rPr>
              <a:t> "</a:t>
            </a:r>
            <a:r>
              <a:rPr lang="en-US" sz="1800" dirty="0" err="1">
                <a:latin typeface="Open Sans"/>
                <a:ea typeface="Open Sans"/>
                <a:cs typeface="Open Sans"/>
                <a:sym typeface="Open Sans"/>
              </a:rPr>
              <a:t>bacia</a:t>
            </a:r>
            <a:r>
              <a:rPr lang="en-US" sz="1800" dirty="0">
                <a:latin typeface="Open Sans"/>
                <a:ea typeface="Open Sans"/>
                <a:cs typeface="Open Sans"/>
                <a:sym typeface="Open Sans"/>
              </a:rPr>
              <a:t> </a:t>
            </a:r>
            <a:r>
              <a:rPr lang="en-US" sz="1800" dirty="0" err="1">
                <a:latin typeface="Open Sans"/>
                <a:ea typeface="Open Sans"/>
                <a:cs typeface="Open Sans"/>
                <a:sym typeface="Open Sans"/>
              </a:rPr>
              <a:t>hidrográfica</a:t>
            </a:r>
            <a:r>
              <a:rPr lang="en-US" sz="1800" dirty="0">
                <a:latin typeface="Open Sans"/>
                <a:ea typeface="Open Sans"/>
                <a:cs typeface="Open Sans"/>
                <a:sym typeface="Open Sans"/>
              </a:rPr>
              <a:t>" </a:t>
            </a:r>
            <a:r>
              <a:rPr lang="en-US" sz="1800" dirty="0" err="1">
                <a:latin typeface="Open Sans"/>
                <a:ea typeface="Open Sans"/>
                <a:cs typeface="Open Sans"/>
                <a:sym typeface="Open Sans"/>
              </a:rPr>
              <a:t>às</a:t>
            </a:r>
            <a:r>
              <a:rPr lang="en-US" sz="1800" dirty="0">
                <a:latin typeface="Open Sans"/>
                <a:ea typeface="Open Sans"/>
                <a:cs typeface="Open Sans"/>
                <a:sym typeface="Open Sans"/>
              </a:rPr>
              <a:t> </a:t>
            </a:r>
            <a:r>
              <a:rPr lang="en-US" sz="1800" dirty="0" err="1">
                <a:latin typeface="Open Sans"/>
                <a:ea typeface="Open Sans"/>
                <a:cs typeface="Open Sans"/>
                <a:sym typeface="Open Sans"/>
              </a:rPr>
              <a:t>vezes</a:t>
            </a:r>
            <a:r>
              <a:rPr lang="en-US" sz="1800" dirty="0">
                <a:latin typeface="Open Sans"/>
                <a:ea typeface="Open Sans"/>
                <a:cs typeface="Open Sans"/>
                <a:sym typeface="Open Sans"/>
              </a:rPr>
              <a:t> </a:t>
            </a:r>
            <a:r>
              <a:rPr lang="en-US" sz="1800" dirty="0" err="1">
                <a:latin typeface="Open Sans"/>
                <a:ea typeface="Open Sans"/>
                <a:cs typeface="Open Sans"/>
                <a:sym typeface="Open Sans"/>
              </a:rPr>
              <a:t>é</a:t>
            </a:r>
            <a:r>
              <a:rPr lang="en-US" sz="1800" dirty="0">
                <a:latin typeface="Open Sans"/>
                <a:ea typeface="Open Sans"/>
                <a:cs typeface="Open Sans"/>
                <a:sym typeface="Open Sans"/>
              </a:rPr>
              <a:t> </a:t>
            </a:r>
            <a:r>
              <a:rPr lang="en-US" sz="1800" dirty="0" err="1">
                <a:latin typeface="Open Sans"/>
                <a:ea typeface="Open Sans"/>
                <a:cs typeface="Open Sans"/>
                <a:sym typeface="Open Sans"/>
              </a:rPr>
              <a:t>usada</a:t>
            </a:r>
            <a:r>
              <a:rPr lang="en-US" sz="1800" dirty="0">
                <a:latin typeface="Open Sans"/>
                <a:ea typeface="Open Sans"/>
                <a:cs typeface="Open Sans"/>
                <a:sym typeface="Open Sans"/>
              </a:rPr>
              <a:t> </a:t>
            </a:r>
            <a:r>
              <a:rPr lang="en-US" sz="1800" dirty="0" err="1">
                <a:latin typeface="Open Sans"/>
                <a:ea typeface="Open Sans"/>
                <a:cs typeface="Open Sans"/>
                <a:sym typeface="Open Sans"/>
              </a:rPr>
              <a:t>como</a:t>
            </a:r>
            <a:r>
              <a:rPr lang="en-US" sz="1800" dirty="0">
                <a:latin typeface="Open Sans"/>
                <a:ea typeface="Open Sans"/>
                <a:cs typeface="Open Sans"/>
                <a:sym typeface="Open Sans"/>
              </a:rPr>
              <a:t> </a:t>
            </a:r>
            <a:r>
              <a:rPr lang="en-US" sz="1800" dirty="0" err="1">
                <a:latin typeface="Open Sans"/>
                <a:ea typeface="Open Sans"/>
                <a:cs typeface="Open Sans"/>
                <a:sym typeface="Open Sans"/>
              </a:rPr>
              <a:t>sinônimo</a:t>
            </a:r>
            <a:r>
              <a:rPr lang="en-US" sz="1800" dirty="0">
                <a:latin typeface="Open Sans"/>
                <a:ea typeface="Open Sans"/>
                <a:cs typeface="Open Sans"/>
                <a:sym typeface="Open Sans"/>
              </a:rPr>
              <a:t> de </a:t>
            </a:r>
            <a:r>
              <a:rPr lang="en-US" sz="1800" dirty="0" err="1">
                <a:latin typeface="Open Sans"/>
                <a:ea typeface="Open Sans"/>
                <a:cs typeface="Open Sans"/>
                <a:sym typeface="Open Sans"/>
              </a:rPr>
              <a:t>bacia</a:t>
            </a:r>
            <a:r>
              <a:rPr lang="en-US" sz="1800" dirty="0">
                <a:latin typeface="Open Sans"/>
                <a:ea typeface="Open Sans"/>
                <a:cs typeface="Open Sans"/>
                <a:sym typeface="Open Sans"/>
              </a:rPr>
              <a:t> de </a:t>
            </a:r>
            <a:r>
              <a:rPr lang="en-US" sz="1800" dirty="0" err="1">
                <a:latin typeface="Open Sans"/>
                <a:ea typeface="Open Sans"/>
                <a:cs typeface="Open Sans"/>
                <a:sym typeface="Open Sans"/>
              </a:rPr>
              <a:t>drenagem</a:t>
            </a:r>
            <a:r>
              <a:rPr lang="en-US" sz="1800" dirty="0">
                <a:latin typeface="Open Sans"/>
                <a:ea typeface="Open Sans"/>
                <a:cs typeface="Open Sans"/>
                <a:sym typeface="Open Sans"/>
              </a:rPr>
              <a:t> </a:t>
            </a:r>
            <a:r>
              <a:rPr lang="en-US" sz="1800" dirty="0" err="1">
                <a:latin typeface="Open Sans"/>
                <a:ea typeface="Open Sans"/>
                <a:cs typeface="Open Sans"/>
                <a:sym typeface="Open Sans"/>
              </a:rPr>
              <a:t>ou</a:t>
            </a:r>
            <a:r>
              <a:rPr lang="en-US" sz="1800" dirty="0">
                <a:latin typeface="Open Sans"/>
                <a:ea typeface="Open Sans"/>
                <a:cs typeface="Open Sans"/>
                <a:sym typeface="Open Sans"/>
              </a:rPr>
              <a:t> </a:t>
            </a:r>
            <a:r>
              <a:rPr lang="en-US" sz="1800" dirty="0" err="1">
                <a:latin typeface="Open Sans"/>
                <a:ea typeface="Open Sans"/>
                <a:cs typeface="Open Sans"/>
                <a:sym typeface="Open Sans"/>
              </a:rPr>
              <a:t>bacia</a:t>
            </a:r>
            <a:r>
              <a:rPr lang="en-US" sz="1800" dirty="0">
                <a:latin typeface="Open Sans"/>
                <a:ea typeface="Open Sans"/>
                <a:cs typeface="Open Sans"/>
                <a:sym typeface="Open Sans"/>
              </a:rPr>
              <a:t> de </a:t>
            </a:r>
            <a:r>
              <a:rPr lang="en-US" sz="1800" dirty="0" err="1">
                <a:latin typeface="Open Sans"/>
                <a:ea typeface="Open Sans"/>
                <a:cs typeface="Open Sans"/>
                <a:sym typeface="Open Sans"/>
              </a:rPr>
              <a:t>captação</a:t>
            </a:r>
            <a:r>
              <a:rPr lang="en-US" sz="1800" dirty="0">
                <a:latin typeface="Open Sans"/>
                <a:ea typeface="Open Sans"/>
                <a:cs typeface="Open Sans"/>
                <a:sym typeface="Open Sans"/>
              </a:rPr>
              <a:t>.</a:t>
            </a:r>
            <a:endParaRPr dirty="0"/>
          </a:p>
          <a:p>
            <a:pPr marL="285750" lvl="0" indent="-285750" algn="l" rtl="0">
              <a:lnSpc>
                <a:spcPct val="100000"/>
              </a:lnSpc>
              <a:spcBef>
                <a:spcPts val="500"/>
              </a:spcBef>
              <a:spcAft>
                <a:spcPts val="0"/>
              </a:spcAft>
              <a:buClr>
                <a:srgbClr val="1D1C1D"/>
              </a:buClr>
              <a:buSzPts val="1800"/>
              <a:buFont typeface="Arial"/>
              <a:buChar char="•"/>
            </a:pPr>
            <a:r>
              <a:rPr lang="en-US" sz="1800" dirty="0">
                <a:latin typeface="Open Sans"/>
                <a:ea typeface="Open Sans"/>
                <a:cs typeface="Open Sans"/>
                <a:sym typeface="Open Sans"/>
              </a:rPr>
              <a:t>Uma </a:t>
            </a:r>
            <a:r>
              <a:rPr lang="en-US" sz="1800" dirty="0" err="1">
                <a:latin typeface="Open Sans"/>
                <a:ea typeface="Open Sans"/>
                <a:cs typeface="Open Sans"/>
                <a:sym typeface="Open Sans"/>
              </a:rPr>
              <a:t>bacia</a:t>
            </a:r>
            <a:r>
              <a:rPr lang="en-US" sz="1800" dirty="0">
                <a:latin typeface="Open Sans"/>
                <a:ea typeface="Open Sans"/>
                <a:cs typeface="Open Sans"/>
                <a:sym typeface="Open Sans"/>
              </a:rPr>
              <a:t> </a:t>
            </a:r>
            <a:r>
              <a:rPr lang="en-US" sz="1800" dirty="0" err="1">
                <a:latin typeface="Open Sans"/>
                <a:ea typeface="Open Sans"/>
                <a:cs typeface="Open Sans"/>
                <a:sym typeface="Open Sans"/>
              </a:rPr>
              <a:t>hidrográfica</a:t>
            </a:r>
            <a:r>
              <a:rPr lang="en-US" sz="1800" dirty="0">
                <a:latin typeface="Open Sans"/>
                <a:ea typeface="Open Sans"/>
                <a:cs typeface="Open Sans"/>
                <a:sym typeface="Open Sans"/>
              </a:rPr>
              <a:t> </a:t>
            </a:r>
            <a:r>
              <a:rPr lang="en-US" sz="1800" dirty="0" err="1">
                <a:latin typeface="Open Sans"/>
                <a:ea typeface="Open Sans"/>
                <a:cs typeface="Open Sans"/>
                <a:sym typeface="Open Sans"/>
              </a:rPr>
              <a:t>geralmente</a:t>
            </a:r>
            <a:r>
              <a:rPr lang="en-US" sz="1800" dirty="0">
                <a:latin typeface="Open Sans"/>
                <a:ea typeface="Open Sans"/>
                <a:cs typeface="Open Sans"/>
                <a:sym typeface="Open Sans"/>
              </a:rPr>
              <a:t> </a:t>
            </a:r>
            <a:r>
              <a:rPr lang="en-US" sz="1800" dirty="0" err="1">
                <a:latin typeface="Open Sans"/>
                <a:ea typeface="Open Sans"/>
                <a:cs typeface="Open Sans"/>
                <a:sym typeface="Open Sans"/>
              </a:rPr>
              <a:t>consiste</a:t>
            </a:r>
            <a:r>
              <a:rPr lang="en-US" sz="1800" dirty="0">
                <a:latin typeface="Open Sans"/>
                <a:ea typeface="Open Sans"/>
                <a:cs typeface="Open Sans"/>
                <a:sym typeface="Open Sans"/>
              </a:rPr>
              <a:t> </a:t>
            </a:r>
            <a:r>
              <a:rPr lang="en-US" sz="1800" dirty="0" err="1">
                <a:latin typeface="Open Sans"/>
                <a:ea typeface="Open Sans"/>
                <a:cs typeface="Open Sans"/>
                <a:sym typeface="Open Sans"/>
              </a:rPr>
              <a:t>em</a:t>
            </a:r>
            <a:r>
              <a:rPr lang="en-US" sz="1800" dirty="0">
                <a:latin typeface="Open Sans"/>
                <a:ea typeface="Open Sans"/>
                <a:cs typeface="Open Sans"/>
                <a:sym typeface="Open Sans"/>
              </a:rPr>
              <a:t> </a:t>
            </a:r>
            <a:r>
              <a:rPr lang="en-US" sz="1800" dirty="0" err="1">
                <a:latin typeface="Open Sans"/>
                <a:ea typeface="Open Sans"/>
                <a:cs typeface="Open Sans"/>
                <a:sym typeface="Open Sans"/>
              </a:rPr>
              <a:t>muitas</a:t>
            </a:r>
            <a:r>
              <a:rPr lang="en-US" sz="1800" dirty="0">
                <a:latin typeface="Open Sans"/>
                <a:ea typeface="Open Sans"/>
                <a:cs typeface="Open Sans"/>
                <a:sym typeface="Open Sans"/>
              </a:rPr>
              <a:t> </a:t>
            </a:r>
            <a:r>
              <a:rPr lang="en-US" sz="1800" dirty="0" err="1">
                <a:latin typeface="Open Sans"/>
                <a:ea typeface="Open Sans"/>
                <a:cs typeface="Open Sans"/>
                <a:sym typeface="Open Sans"/>
              </a:rPr>
              <a:t>bacias</a:t>
            </a:r>
            <a:r>
              <a:rPr lang="en-US" sz="1800" dirty="0">
                <a:latin typeface="Open Sans"/>
                <a:ea typeface="Open Sans"/>
                <a:cs typeface="Open Sans"/>
                <a:sym typeface="Open Sans"/>
              </a:rPr>
              <a:t> </a:t>
            </a:r>
            <a:r>
              <a:rPr lang="en-US" sz="1800" dirty="0" err="1">
                <a:latin typeface="Open Sans"/>
                <a:ea typeface="Open Sans"/>
                <a:cs typeface="Open Sans"/>
                <a:sym typeface="Open Sans"/>
              </a:rPr>
              <a:t>hidrográficas</a:t>
            </a:r>
            <a:r>
              <a:rPr lang="en-US" sz="1800" dirty="0">
                <a:latin typeface="Open Sans"/>
                <a:ea typeface="Open Sans"/>
                <a:cs typeface="Open Sans"/>
                <a:sym typeface="Open Sans"/>
              </a:rPr>
              <a:t> </a:t>
            </a:r>
            <a:r>
              <a:rPr lang="en-US" sz="1800" dirty="0" err="1">
                <a:latin typeface="Open Sans"/>
                <a:ea typeface="Open Sans"/>
                <a:cs typeface="Open Sans"/>
                <a:sym typeface="Open Sans"/>
              </a:rPr>
              <a:t>diferentes</a:t>
            </a:r>
            <a:endParaRPr sz="1800" b="1" dirty="0">
              <a:latin typeface="Open Sans"/>
              <a:ea typeface="Open Sans"/>
              <a:cs typeface="Open Sans"/>
              <a:sym typeface="Open Sans"/>
            </a:endParaRPr>
          </a:p>
        </p:txBody>
      </p:sp>
      <p:pic>
        <p:nvPicPr>
          <p:cNvPr id="164" name="Google Shape;164;p9"/>
          <p:cNvPicPr preferRelativeResize="0"/>
          <p:nvPr/>
        </p:nvPicPr>
        <p:blipFill rotWithShape="1">
          <a:blip r:embed="rId6">
            <a:alphaModFix/>
          </a:blip>
          <a:srcRect/>
          <a:stretch/>
        </p:blipFill>
        <p:spPr>
          <a:xfrm>
            <a:off x="7650669" y="2648526"/>
            <a:ext cx="4085389" cy="3064042"/>
          </a:xfrm>
          <a:prstGeom prst="rect">
            <a:avLst/>
          </a:prstGeom>
          <a:noFill/>
          <a:ln>
            <a:noFill/>
          </a:ln>
        </p:spPr>
      </p:pic>
    </p:spTree>
  </p:cSld>
  <p:clrMapOvr>
    <a:masterClrMapping/>
  </p:clrMapOvr>
  <p:transition spd="slow">
    <p:push/>
  </p:transition>
</p:sld>
</file>

<file path=ppt/theme/theme1.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35</TotalTime>
  <Words>7071</Words>
  <Application>Microsoft Office PowerPoint</Application>
  <PresentationFormat>Widescreen</PresentationFormat>
  <Paragraphs>277</Paragraphs>
  <Slides>27</Slides>
  <Notes>27</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27</vt:i4>
      </vt:variant>
    </vt:vector>
  </HeadingPairs>
  <TitlesOfParts>
    <vt:vector size="35" baseType="lpstr">
      <vt:lpstr>Open Sans ExtraBold</vt:lpstr>
      <vt:lpstr>Open Sans SemiBold</vt:lpstr>
      <vt:lpstr>Roboto</vt:lpstr>
      <vt:lpstr>Open Sans</vt:lpstr>
      <vt:lpstr>Quattrocento Sans</vt:lpstr>
      <vt:lpstr>Calibri</vt:lpstr>
      <vt:lpstr>Arial</vt:lpstr>
      <vt:lpstr>Office Theme</vt:lpstr>
      <vt:lpstr>AULA 7 O SISTEMA HÍDRICO</vt:lpstr>
      <vt:lpstr>Resultados da aprendizagem</vt:lpstr>
      <vt:lpstr>7.1 O ciclo da água e os desafios no uso da água</vt:lpstr>
      <vt:lpstr>7.1 O ciclo da água e os desafios no uso da água</vt:lpstr>
      <vt:lpstr>7.1 O ciclo da água e os desafios no uso da água</vt:lpstr>
      <vt:lpstr>7.1 O ciclo da água e os desafios no uso da água</vt:lpstr>
      <vt:lpstr>7.1 O ciclo da água e os desafios no uso da água</vt:lpstr>
      <vt:lpstr>Aula 7.1 Referências</vt:lpstr>
      <vt:lpstr>7.2 Bacia hidrográfica e seu gerenciamento </vt:lpstr>
      <vt:lpstr>7.2 Bacia hidrográfica e seu gerenciamento </vt:lpstr>
      <vt:lpstr>7.2 Bacia hidrográfica e seu gerenciamento </vt:lpstr>
      <vt:lpstr>7.2 Bacia hidrográfica e seu gerenciamento</vt:lpstr>
      <vt:lpstr>7.2 Bacia hidrográfica e seu gerenciamento</vt:lpstr>
      <vt:lpstr>Aula 7.2 Referências</vt:lpstr>
      <vt:lpstr>7.3 Precipitação e evapotranspiração</vt:lpstr>
      <vt:lpstr>PowerPoint Presentation</vt:lpstr>
      <vt:lpstr>PowerPoint Presentation</vt:lpstr>
      <vt:lpstr>PowerPoint Presentation</vt:lpstr>
      <vt:lpstr>PowerPoint Presentation</vt:lpstr>
      <vt:lpstr>Aula 7.3 Referências</vt:lpstr>
      <vt:lpstr>7.4 Escoamento e recarga de água subterrânea</vt:lpstr>
      <vt:lpstr>PowerPoint Presentation</vt:lpstr>
      <vt:lpstr>PowerPoint Presentation</vt:lpstr>
      <vt:lpstr>PowerPoint Presentation</vt:lpstr>
      <vt:lpstr>PowerPoint Presentation</vt:lpstr>
      <vt:lpstr>Aula 7.4 Referências</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Sarel Greyling</dc:creator>
  <cp:keywords>, docId:E767CF2C69DF02AD23B01F75A5B5AC76</cp:keywords>
  <cp:lastModifiedBy>Ashutosh.Bhagurkar</cp:lastModifiedBy>
  <cp:revision>4</cp:revision>
  <dcterms:created xsi:type="dcterms:W3CDTF">2021-04-22T09:38:07Z</dcterms:created>
  <dcterms:modified xsi:type="dcterms:W3CDTF">2025-08-13T12:15:06Z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0x010100633F727AA7180443A862CD9A25741398</vt:lpwstr>
  </property>
</Properties>
</file>