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0"/>
  </p:notesMasterIdLst>
  <p:sldIdLst>
    <p:sldId id="309" r:id="rId5"/>
    <p:sldId id="264" r:id="rId6"/>
    <p:sldId id="279" r:id="rId7"/>
    <p:sldId id="272" r:id="rId8"/>
    <p:sldId id="273" r:id="rId9"/>
    <p:sldId id="274" r:id="rId10"/>
    <p:sldId id="275" r:id="rId11"/>
    <p:sldId id="276" r:id="rId12"/>
    <p:sldId id="311" r:id="rId13"/>
    <p:sldId id="282" r:id="rId14"/>
    <p:sldId id="312" r:id="rId15"/>
    <p:sldId id="305" r:id="rId16"/>
    <p:sldId id="310" r:id="rId17"/>
    <p:sldId id="283" r:id="rId18"/>
    <p:sldId id="284" r:id="rId19"/>
    <p:sldId id="306" r:id="rId20"/>
    <p:sldId id="308"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9"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06" autoAdjust="0"/>
    <p:restoredTop sz="94657" autoAdjust="0"/>
  </p:normalViewPr>
  <p:slideViewPr>
    <p:cSldViewPr snapToGrid="0">
      <p:cViewPr varScale="1">
        <p:scale>
          <a:sx n="156" d="100"/>
          <a:sy n="156" d="100"/>
        </p:scale>
        <p:origin x="19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sldChg>
      <pc:sldChg chg="delSp modSp mod">
        <pc:chgData name="Silvia Colombo" userId="cdf5343d-9518-4b48-8032-805a754f9105" providerId="ADAL" clId="{AA5A2D5B-8D46-4519-A910-E03CB816FA9C}" dt="2025-01-15T16:15:42.954" v="901"/>
        <pc:sldMkLst>
          <pc:docMk/>
          <pc:sldMk cId="1839245547" sldId="273"/>
        </pc:sldMkLst>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sldChg>
      <pc:sldChg chg="delSp modSp mod">
        <pc:chgData name="Silvia Colombo" userId="cdf5343d-9518-4b48-8032-805a754f9105" providerId="ADAL" clId="{AA5A2D5B-8D46-4519-A910-E03CB816FA9C}" dt="2025-01-15T14:23:26.911" v="362" actId="2711"/>
        <pc:sldMkLst>
          <pc:docMk/>
          <pc:sldMk cId="3557352301" sldId="274"/>
        </pc:sldMkLst>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sldChg>
      <pc:sldChg chg="addSp delSp modSp mod">
        <pc:chgData name="Silvia Colombo" userId="cdf5343d-9518-4b48-8032-805a754f9105" providerId="ADAL" clId="{AA5A2D5B-8D46-4519-A910-E03CB816FA9C}" dt="2025-01-15T14:25:01.233" v="377" actId="255"/>
        <pc:sldMkLst>
          <pc:docMk/>
          <pc:sldMk cId="2089242102" sldId="275"/>
        </pc:sldMkLst>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sldChg>
      <pc:sldChg chg="delSp modSp mod">
        <pc:chgData name="Silvia Colombo" userId="cdf5343d-9518-4b48-8032-805a754f9105" providerId="ADAL" clId="{AA5A2D5B-8D46-4519-A910-E03CB816FA9C}" dt="2025-01-15T14:26:05.342" v="395" actId="20577"/>
        <pc:sldMkLst>
          <pc:docMk/>
          <pc:sldMk cId="1383167316" sldId="276"/>
        </pc:sldMkLst>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sldChg>
      <pc:sldChg chg="modSp del">
        <pc:chgData name="Silvia Colombo" userId="cdf5343d-9518-4b48-8032-805a754f9105" providerId="ADAL" clId="{AA5A2D5B-8D46-4519-A910-E03CB816FA9C}" dt="2025-01-15T11:52:22.857" v="264" actId="47"/>
        <pc:sldMkLst>
          <pc:docMk/>
          <pc:sldMk cId="89450925" sldId="277"/>
        </pc:sldMkLst>
      </pc:sldChg>
      <pc:sldChg chg="addSp delSp modSp mod">
        <pc:chgData name="Silvia Colombo" userId="cdf5343d-9518-4b48-8032-805a754f9105" providerId="ADAL" clId="{AA5A2D5B-8D46-4519-A910-E03CB816FA9C}" dt="2025-01-15T15:13:44.994" v="421" actId="20577"/>
        <pc:sldMkLst>
          <pc:docMk/>
          <pc:sldMk cId="3840193541" sldId="278"/>
        </pc:sldMkLst>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sldChg>
      <pc:sldChg chg="addSp delSp modSp mod">
        <pc:chgData name="Silvia Colombo" userId="cdf5343d-9518-4b48-8032-805a754f9105" providerId="ADAL" clId="{AA5A2D5B-8D46-4519-A910-E03CB816FA9C}" dt="2025-01-15T16:34:31.726" v="1070" actId="1076"/>
        <pc:sldMkLst>
          <pc:docMk/>
          <pc:sldMk cId="218857803" sldId="292"/>
        </pc:sldMkLst>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sldChg>
      <pc:sldChg chg="addSp delSp modSp mod">
        <pc:chgData name="Silvia Colombo" userId="cdf5343d-9518-4b48-8032-805a754f9105" providerId="ADAL" clId="{AA5A2D5B-8D46-4519-A910-E03CB816FA9C}" dt="2025-01-15T17:30:43.004" v="1631" actId="207"/>
        <pc:sldMkLst>
          <pc:docMk/>
          <pc:sldMk cId="3550741812" sldId="300"/>
        </pc:sldMkLst>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sldChg>
      <pc:sldChg chg="modSp del">
        <pc:chgData name="Silvia Colombo" userId="cdf5343d-9518-4b48-8032-805a754f9105" providerId="ADAL" clId="{AA5A2D5B-8D46-4519-A910-E03CB816FA9C}" dt="2025-01-15T11:52:13.020" v="263" actId="47"/>
        <pc:sldMkLst>
          <pc:docMk/>
          <pc:sldMk cId="1901277318" sldId="307"/>
        </pc:sldMkLst>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2089242102" sldId="275"/>
        </pc:sldMkLst>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89450925" sldId="277"/>
        </pc:sldMkLst>
      </pc:sldChg>
      <pc:sldChg chg="addSp delSp modSp mod">
        <pc:chgData name="Silvia Colombo" userId="cdf5343d-9518-4b48-8032-805a754f9105" providerId="ADAL" clId="{1824CDBB-63ED-4CEC-9ACD-0ADF1ACD0695}" dt="2025-01-09T10:37:42.446" v="412" actId="20577"/>
        <pc:sldMkLst>
          <pc:docMk/>
          <pc:sldMk cId="3840193541" sldId="278"/>
        </pc:sldMkLst>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sldChg>
      <pc:sldChg chg="addSp delSp modSp mod">
        <pc:chgData name="Silvia Colombo" userId="cdf5343d-9518-4b48-8032-805a754f9105" providerId="ADAL" clId="{1824CDBB-63ED-4CEC-9ACD-0ADF1ACD0695}" dt="2025-01-09T16:03:50.877" v="726"/>
        <pc:sldMkLst>
          <pc:docMk/>
          <pc:sldMk cId="2207407581" sldId="283"/>
        </pc:sldMkLst>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sldChg>
      <pc:sldChg chg="delSp modSp mod">
        <pc:chgData name="Silvia Colombo" userId="cdf5343d-9518-4b48-8032-805a754f9105" providerId="ADAL" clId="{1824CDBB-63ED-4CEC-9ACD-0ADF1ACD0695}" dt="2025-01-10T07:42:47.982" v="1089" actId="20577"/>
        <pc:sldMkLst>
          <pc:docMk/>
          <pc:sldMk cId="3025862249" sldId="290"/>
        </pc:sldMkLst>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sldChg>
      <pc:sldChg chg="addSp delSp modSp mod">
        <pc:chgData name="Silvia Colombo" userId="cdf5343d-9518-4b48-8032-805a754f9105" providerId="ADAL" clId="{1824CDBB-63ED-4CEC-9ACD-0ADF1ACD0695}" dt="2025-01-10T08:01:45.768" v="1215" actId="1076"/>
        <pc:sldMkLst>
          <pc:docMk/>
          <pc:sldMk cId="3284480951" sldId="294"/>
        </pc:sldMkLst>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sldChg>
      <pc:sldChg chg="delSp modSp mod delAnim">
        <pc:chgData name="Silvia Colombo" userId="cdf5343d-9518-4b48-8032-805a754f9105" providerId="ADAL" clId="{1824CDBB-63ED-4CEC-9ACD-0ADF1ACD0695}" dt="2025-01-10T08:04:15.819" v="1228"/>
        <pc:sldMkLst>
          <pc:docMk/>
          <pc:sldMk cId="2230816992" sldId="298"/>
        </pc:sldMkLst>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sldChg>
      <pc:sldChg chg="addSp delSp modSp mod">
        <pc:chgData name="Silvia Colombo" userId="cdf5343d-9518-4b48-8032-805a754f9105" providerId="ADAL" clId="{1824CDBB-63ED-4CEC-9ACD-0ADF1ACD0695}" dt="2025-01-10T08:05:38.548" v="1240" actId="1076"/>
        <pc:sldMkLst>
          <pc:docMk/>
          <pc:sldMk cId="2669320641" sldId="299"/>
        </pc:sldMkLst>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sldChg>
      <pc:sldChg chg="addSp delSp modSp mod modAnim">
        <pc:chgData name="Silvia Colombo" userId="cdf5343d-9518-4b48-8032-805a754f9105" providerId="ADAL" clId="{1824CDBB-63ED-4CEC-9ACD-0ADF1ACD0695}" dt="2025-01-09T17:06:28.188" v="1009"/>
        <pc:sldMkLst>
          <pc:docMk/>
          <pc:sldMk cId="3951396816" sldId="306"/>
        </pc:sldMkLst>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sldChg>
      <pc:sldChg chg="modSp mod">
        <pc:chgData name="Silvia Colombo" userId="cdf5343d-9518-4b48-8032-805a754f9105" providerId="ADAL" clId="{1824CDBB-63ED-4CEC-9ACD-0ADF1ACD0695}" dt="2025-01-08T12:11:04.107" v="384"/>
        <pc:sldMkLst>
          <pc:docMk/>
          <pc:sldMk cId="1901277318" sldId="307"/>
        </pc:sldMkLst>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sldChg>
      <pc:sldChg chg="addSp modSp mod modAnim">
        <pc:chgData name="Silvia Colombo" userId="cdf5343d-9518-4b48-8032-805a754f9105" providerId="ADAL" clId="{37ECF506-094F-4345-9922-5F9FB3677746}" dt="2025-01-10T16:37:09.335" v="890"/>
        <pc:sldMkLst>
          <pc:docMk/>
          <pc:sldMk cId="1039741806" sldId="302"/>
        </pc:sldMkLst>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3CFC8459-F9AC-41DB-82DC-EE41DC5B41EB}"/>
    <pc:docChg chg="undo custSel addSld delSld modSld">
      <pc:chgData name="Silvia Colombo" userId="cdf5343d-9518-4b48-8032-805a754f9105" providerId="ADAL" clId="{3CFC8459-F9AC-41DB-82DC-EE41DC5B41EB}" dt="2025-02-12T15:20:16.689" v="3016" actId="403"/>
      <pc:docMkLst>
        <pc:docMk/>
      </pc:docMkLst>
      <pc:sldChg chg="modSp mod">
        <pc:chgData name="Silvia Colombo" userId="cdf5343d-9518-4b48-8032-805a754f9105" providerId="ADAL" clId="{3CFC8459-F9AC-41DB-82DC-EE41DC5B41EB}" dt="2025-02-10T17:57:33.413" v="2506" actId="207"/>
        <pc:sldMkLst>
          <pc:docMk/>
          <pc:sldMk cId="0" sldId="264"/>
        </pc:sldMkLst>
        <pc:spChg chg="mod">
          <ac:chgData name="Silvia Colombo" userId="cdf5343d-9518-4b48-8032-805a754f9105" providerId="ADAL" clId="{3CFC8459-F9AC-41DB-82DC-EE41DC5B41EB}" dt="2025-02-10T17:57:33.413" v="2506" actId="207"/>
          <ac:spMkLst>
            <pc:docMk/>
            <pc:sldMk cId="0" sldId="264"/>
            <ac:spMk id="168" creationId="{00000000-0000-0000-0000-000000000000}"/>
          </ac:spMkLst>
        </pc:spChg>
      </pc:sldChg>
      <pc:sldChg chg="modSp mod">
        <pc:chgData name="Silvia Colombo" userId="cdf5343d-9518-4b48-8032-805a754f9105" providerId="ADAL" clId="{3CFC8459-F9AC-41DB-82DC-EE41DC5B41EB}" dt="2025-02-10T18:02:27.660" v="2539" actId="20577"/>
        <pc:sldMkLst>
          <pc:docMk/>
          <pc:sldMk cId="1768720765" sldId="272"/>
        </pc:sldMkLst>
        <pc:spChg chg="mod">
          <ac:chgData name="Silvia Colombo" userId="cdf5343d-9518-4b48-8032-805a754f9105" providerId="ADAL" clId="{3CFC8459-F9AC-41DB-82DC-EE41DC5B41EB}" dt="2025-01-21T15:11:49.951" v="216"/>
          <ac:spMkLst>
            <pc:docMk/>
            <pc:sldMk cId="1768720765" sldId="272"/>
            <ac:spMk id="167" creationId="{00000000-0000-0000-0000-000000000000}"/>
          </ac:spMkLst>
        </pc:spChg>
        <pc:spChg chg="mod">
          <ac:chgData name="Silvia Colombo" userId="cdf5343d-9518-4b48-8032-805a754f9105" providerId="ADAL" clId="{3CFC8459-F9AC-41DB-82DC-EE41DC5B41EB}" dt="2025-02-10T18:02:27.660" v="2539" actId="20577"/>
          <ac:spMkLst>
            <pc:docMk/>
            <pc:sldMk cId="1768720765" sldId="272"/>
            <ac:spMk id="168" creationId="{00000000-0000-0000-0000-000000000000}"/>
          </ac:spMkLst>
        </pc:spChg>
      </pc:sldChg>
      <pc:sldChg chg="addSp modSp mod">
        <pc:chgData name="Silvia Colombo" userId="cdf5343d-9518-4b48-8032-805a754f9105" providerId="ADAL" clId="{3CFC8459-F9AC-41DB-82DC-EE41DC5B41EB}" dt="2025-01-22T09:10:55.712" v="583" actId="1582"/>
        <pc:sldMkLst>
          <pc:docMk/>
          <pc:sldMk cId="1839245547" sldId="273"/>
        </pc:sldMkLst>
        <pc:spChg chg="add mod">
          <ac:chgData name="Silvia Colombo" userId="cdf5343d-9518-4b48-8032-805a754f9105" providerId="ADAL" clId="{3CFC8459-F9AC-41DB-82DC-EE41DC5B41EB}" dt="2025-01-22T09:10:55.712" v="583" actId="1582"/>
          <ac:spMkLst>
            <pc:docMk/>
            <pc:sldMk cId="1839245547" sldId="273"/>
            <ac:spMk id="6" creationId="{D1FD2DC8-2A29-4255-8E1C-89929C58C6EB}"/>
          </ac:spMkLst>
        </pc:spChg>
        <pc:spChg chg="add mod">
          <ac:chgData name="Silvia Colombo" userId="cdf5343d-9518-4b48-8032-805a754f9105" providerId="ADAL" clId="{3CFC8459-F9AC-41DB-82DC-EE41DC5B41EB}" dt="2025-01-22T09:09:57.784" v="569" actId="1076"/>
          <ac:spMkLst>
            <pc:docMk/>
            <pc:sldMk cId="1839245547" sldId="273"/>
            <ac:spMk id="8" creationId="{84397AC0-225C-4BBA-8185-CDE96810694F}"/>
          </ac:spMkLst>
        </pc:spChg>
        <pc:spChg chg="mod">
          <ac:chgData name="Silvia Colombo" userId="cdf5343d-9518-4b48-8032-805a754f9105" providerId="ADAL" clId="{3CFC8459-F9AC-41DB-82DC-EE41DC5B41EB}" dt="2025-01-21T15:11:49.951" v="216"/>
          <ac:spMkLst>
            <pc:docMk/>
            <pc:sldMk cId="1839245547" sldId="273"/>
            <ac:spMk id="167" creationId="{00000000-0000-0000-0000-000000000000}"/>
          </ac:spMkLst>
        </pc:spChg>
        <pc:spChg chg="mod">
          <ac:chgData name="Silvia Colombo" userId="cdf5343d-9518-4b48-8032-805a754f9105" providerId="ADAL" clId="{3CFC8459-F9AC-41DB-82DC-EE41DC5B41EB}" dt="2025-01-22T09:06:40.292" v="532" actId="20577"/>
          <ac:spMkLst>
            <pc:docMk/>
            <pc:sldMk cId="1839245547" sldId="273"/>
            <ac:spMk id="168" creationId="{00000000-0000-0000-0000-000000000000}"/>
          </ac:spMkLst>
        </pc:spChg>
        <pc:picChg chg="add mod">
          <ac:chgData name="Silvia Colombo" userId="cdf5343d-9518-4b48-8032-805a754f9105" providerId="ADAL" clId="{3CFC8459-F9AC-41DB-82DC-EE41DC5B41EB}" dt="2025-01-22T09:09:52.165" v="568" actId="1076"/>
          <ac:picMkLst>
            <pc:docMk/>
            <pc:sldMk cId="1839245547" sldId="273"/>
            <ac:picMk id="4" creationId="{A56EA52C-4F4C-4943-A050-1A0BD6309508}"/>
          </ac:picMkLst>
        </pc:picChg>
      </pc:sldChg>
      <pc:sldChg chg="addSp delSp modSp mod">
        <pc:chgData name="Silvia Colombo" userId="cdf5343d-9518-4b48-8032-805a754f9105" providerId="ADAL" clId="{3CFC8459-F9AC-41DB-82DC-EE41DC5B41EB}" dt="2025-02-10T18:05:22.933" v="2585" actId="207"/>
        <pc:sldMkLst>
          <pc:docMk/>
          <pc:sldMk cId="3557352301" sldId="274"/>
        </pc:sldMkLst>
        <pc:spChg chg="add mod">
          <ac:chgData name="Silvia Colombo" userId="cdf5343d-9518-4b48-8032-805a754f9105" providerId="ADAL" clId="{3CFC8459-F9AC-41DB-82DC-EE41DC5B41EB}" dt="2025-01-22T09:29:28.694" v="674" actId="1076"/>
          <ac:spMkLst>
            <pc:docMk/>
            <pc:sldMk cId="3557352301" sldId="274"/>
            <ac:spMk id="8" creationId="{FD0C2990-B415-4AC3-BA45-D2B6234CA0D0}"/>
          </ac:spMkLst>
        </pc:spChg>
        <pc:spChg chg="mod">
          <ac:chgData name="Silvia Colombo" userId="cdf5343d-9518-4b48-8032-805a754f9105" providerId="ADAL" clId="{3CFC8459-F9AC-41DB-82DC-EE41DC5B41EB}" dt="2025-01-21T15:11:49.951" v="216"/>
          <ac:spMkLst>
            <pc:docMk/>
            <pc:sldMk cId="3557352301" sldId="274"/>
            <ac:spMk id="167" creationId="{00000000-0000-0000-0000-000000000000}"/>
          </ac:spMkLst>
        </pc:spChg>
        <pc:spChg chg="mod">
          <ac:chgData name="Silvia Colombo" userId="cdf5343d-9518-4b48-8032-805a754f9105" providerId="ADAL" clId="{3CFC8459-F9AC-41DB-82DC-EE41DC5B41EB}" dt="2025-02-10T18:05:22.933" v="2585" actId="207"/>
          <ac:spMkLst>
            <pc:docMk/>
            <pc:sldMk cId="3557352301" sldId="274"/>
            <ac:spMk id="168" creationId="{00000000-0000-0000-0000-000000000000}"/>
          </ac:spMkLst>
        </pc:spChg>
        <pc:picChg chg="add mod">
          <ac:chgData name="Silvia Colombo" userId="cdf5343d-9518-4b48-8032-805a754f9105" providerId="ADAL" clId="{3CFC8459-F9AC-41DB-82DC-EE41DC5B41EB}" dt="2025-01-22T09:29:07.121" v="671" actId="1076"/>
          <ac:picMkLst>
            <pc:docMk/>
            <pc:sldMk cId="3557352301" sldId="274"/>
            <ac:picMk id="4" creationId="{CFE12534-80F0-471B-87D8-1AF87C9D4ACF}"/>
          </ac:picMkLst>
        </pc:picChg>
      </pc:sldChg>
      <pc:sldChg chg="addSp modSp mod">
        <pc:chgData name="Silvia Colombo" userId="cdf5343d-9518-4b48-8032-805a754f9105" providerId="ADAL" clId="{3CFC8459-F9AC-41DB-82DC-EE41DC5B41EB}" dt="2025-01-22T10:29:00.811" v="900" actId="242"/>
        <pc:sldMkLst>
          <pc:docMk/>
          <pc:sldMk cId="2089242102" sldId="275"/>
        </pc:sldMkLst>
        <pc:spChg chg="add mod">
          <ac:chgData name="Silvia Colombo" userId="cdf5343d-9518-4b48-8032-805a754f9105" providerId="ADAL" clId="{3CFC8459-F9AC-41DB-82DC-EE41DC5B41EB}" dt="2025-01-22T10:01:27.531" v="750" actId="1076"/>
          <ac:spMkLst>
            <pc:docMk/>
            <pc:sldMk cId="2089242102" sldId="275"/>
            <ac:spMk id="7" creationId="{FC0BD326-3F38-4E36-896A-9B121C0D5CDB}"/>
          </ac:spMkLst>
        </pc:spChg>
        <pc:spChg chg="mod">
          <ac:chgData name="Silvia Colombo" userId="cdf5343d-9518-4b48-8032-805a754f9105" providerId="ADAL" clId="{3CFC8459-F9AC-41DB-82DC-EE41DC5B41EB}" dt="2025-01-22T10:01:07.826" v="747"/>
          <ac:spMkLst>
            <pc:docMk/>
            <pc:sldMk cId="2089242102" sldId="275"/>
            <ac:spMk id="12" creationId="{85BD59C7-5F9C-412C-9103-AD11C3A57877}"/>
          </ac:spMkLst>
        </pc:spChg>
        <pc:spChg chg="mod">
          <ac:chgData name="Silvia Colombo" userId="cdf5343d-9518-4b48-8032-805a754f9105" providerId="ADAL" clId="{3CFC8459-F9AC-41DB-82DC-EE41DC5B41EB}" dt="2025-01-21T15:11:49.951" v="216"/>
          <ac:spMkLst>
            <pc:docMk/>
            <pc:sldMk cId="2089242102" sldId="275"/>
            <ac:spMk id="167" creationId="{00000000-0000-0000-0000-000000000000}"/>
          </ac:spMkLst>
        </pc:spChg>
        <pc:graphicFrameChg chg="add mod modGraphic">
          <ac:chgData name="Silvia Colombo" userId="cdf5343d-9518-4b48-8032-805a754f9105" providerId="ADAL" clId="{3CFC8459-F9AC-41DB-82DC-EE41DC5B41EB}" dt="2025-01-22T10:29:00.811" v="900" actId="242"/>
          <ac:graphicFrameMkLst>
            <pc:docMk/>
            <pc:sldMk cId="2089242102" sldId="275"/>
            <ac:graphicFrameMk id="5" creationId="{AFA81AB9-D968-49F5-8026-E073759F8BC5}"/>
          </ac:graphicFrameMkLst>
        </pc:graphicFrameChg>
      </pc:sldChg>
      <pc:sldChg chg="modSp mod">
        <pc:chgData name="Silvia Colombo" userId="cdf5343d-9518-4b48-8032-805a754f9105" providerId="ADAL" clId="{3CFC8459-F9AC-41DB-82DC-EE41DC5B41EB}" dt="2025-01-22T10:04:48.789" v="805" actId="20577"/>
        <pc:sldMkLst>
          <pc:docMk/>
          <pc:sldMk cId="1383167316" sldId="276"/>
        </pc:sldMkLst>
        <pc:spChg chg="mod">
          <ac:chgData name="Silvia Colombo" userId="cdf5343d-9518-4b48-8032-805a754f9105" providerId="ADAL" clId="{3CFC8459-F9AC-41DB-82DC-EE41DC5B41EB}" dt="2025-01-21T15:11:49.951" v="216"/>
          <ac:spMkLst>
            <pc:docMk/>
            <pc:sldMk cId="1383167316" sldId="276"/>
            <ac:spMk id="167" creationId="{00000000-0000-0000-0000-000000000000}"/>
          </ac:spMkLst>
        </pc:spChg>
        <pc:spChg chg="mod">
          <ac:chgData name="Silvia Colombo" userId="cdf5343d-9518-4b48-8032-805a754f9105" providerId="ADAL" clId="{3CFC8459-F9AC-41DB-82DC-EE41DC5B41EB}" dt="2025-01-22T10:04:48.789" v="805" actId="20577"/>
          <ac:spMkLst>
            <pc:docMk/>
            <pc:sldMk cId="1383167316" sldId="276"/>
            <ac:spMk id="168" creationId="{00000000-0000-0000-0000-000000000000}"/>
          </ac:spMkLst>
        </pc:spChg>
      </pc:sldChg>
      <pc:sldChg chg="modSp del">
        <pc:chgData name="Silvia Colombo" userId="cdf5343d-9518-4b48-8032-805a754f9105" providerId="ADAL" clId="{3CFC8459-F9AC-41DB-82DC-EE41DC5B41EB}" dt="2025-01-22T10:03:23.475" v="760" actId="47"/>
        <pc:sldMkLst>
          <pc:docMk/>
          <pc:sldMk cId="3840193541" sldId="278"/>
        </pc:sldMkLst>
      </pc:sldChg>
      <pc:sldChg chg="addSp delSp modSp mod">
        <pc:chgData name="Silvia Colombo" userId="cdf5343d-9518-4b48-8032-805a754f9105" providerId="ADAL" clId="{3CFC8459-F9AC-41DB-82DC-EE41DC5B41EB}" dt="2025-02-10T17:57:50.837" v="2507" actId="207"/>
        <pc:sldMkLst>
          <pc:docMk/>
          <pc:sldMk cId="3151422244" sldId="279"/>
        </pc:sldMkLst>
        <pc:spChg chg="mod">
          <ac:chgData name="Silvia Colombo" userId="cdf5343d-9518-4b48-8032-805a754f9105" providerId="ADAL" clId="{3CFC8459-F9AC-41DB-82DC-EE41DC5B41EB}" dt="2025-01-21T15:11:49.951" v="216"/>
          <ac:spMkLst>
            <pc:docMk/>
            <pc:sldMk cId="3151422244" sldId="279"/>
            <ac:spMk id="167" creationId="{00000000-0000-0000-0000-000000000000}"/>
          </ac:spMkLst>
        </pc:spChg>
        <pc:spChg chg="mod">
          <ac:chgData name="Silvia Colombo" userId="cdf5343d-9518-4b48-8032-805a754f9105" providerId="ADAL" clId="{3CFC8459-F9AC-41DB-82DC-EE41DC5B41EB}" dt="2025-02-10T17:57:50.837" v="2507" actId="207"/>
          <ac:spMkLst>
            <pc:docMk/>
            <pc:sldMk cId="3151422244" sldId="279"/>
            <ac:spMk id="168" creationId="{00000000-0000-0000-0000-000000000000}"/>
          </ac:spMkLst>
        </pc:spChg>
        <pc:picChg chg="add mod modCrop">
          <ac:chgData name="Silvia Colombo" userId="cdf5343d-9518-4b48-8032-805a754f9105" providerId="ADAL" clId="{3CFC8459-F9AC-41DB-82DC-EE41DC5B41EB}" dt="2025-01-22T09:03:14.141" v="530" actId="1076"/>
          <ac:picMkLst>
            <pc:docMk/>
            <pc:sldMk cId="3151422244" sldId="279"/>
            <ac:picMk id="4" creationId="{2EE5358C-6446-4A01-9F3A-82004C4FAFF6}"/>
          </ac:picMkLst>
        </pc:picChg>
      </pc:sldChg>
      <pc:sldChg chg="addSp delSp modSp mod">
        <pc:chgData name="Silvia Colombo" userId="cdf5343d-9518-4b48-8032-805a754f9105" providerId="ADAL" clId="{3CFC8459-F9AC-41DB-82DC-EE41DC5B41EB}" dt="2025-02-10T18:07:32.828" v="2597" actId="403"/>
        <pc:sldMkLst>
          <pc:docMk/>
          <pc:sldMk cId="3427707476" sldId="282"/>
        </pc:sldMkLst>
        <pc:spChg chg="mod">
          <ac:chgData name="Silvia Colombo" userId="cdf5343d-9518-4b48-8032-805a754f9105" providerId="ADAL" clId="{3CFC8459-F9AC-41DB-82DC-EE41DC5B41EB}" dt="2025-01-22T10:14:40.942" v="812"/>
          <ac:spMkLst>
            <pc:docMk/>
            <pc:sldMk cId="3427707476" sldId="282"/>
            <ac:spMk id="167" creationId="{00000000-0000-0000-0000-000000000000}"/>
          </ac:spMkLst>
        </pc:spChg>
        <pc:spChg chg="mod">
          <ac:chgData name="Silvia Colombo" userId="cdf5343d-9518-4b48-8032-805a754f9105" providerId="ADAL" clId="{3CFC8459-F9AC-41DB-82DC-EE41DC5B41EB}" dt="2025-02-10T18:07:32.828" v="2597" actId="403"/>
          <ac:spMkLst>
            <pc:docMk/>
            <pc:sldMk cId="3427707476" sldId="282"/>
            <ac:spMk id="168" creationId="{00000000-0000-0000-0000-000000000000}"/>
          </ac:spMkLst>
        </pc:spChg>
        <pc:picChg chg="add mod">
          <ac:chgData name="Silvia Colombo" userId="cdf5343d-9518-4b48-8032-805a754f9105" providerId="ADAL" clId="{3CFC8459-F9AC-41DB-82DC-EE41DC5B41EB}" dt="2025-01-28T10:16:02.042" v="1461" actId="1076"/>
          <ac:picMkLst>
            <pc:docMk/>
            <pc:sldMk cId="3427707476" sldId="282"/>
            <ac:picMk id="1026" creationId="{2805B946-053C-44CA-B311-1A0A4E007151}"/>
          </ac:picMkLst>
        </pc:picChg>
      </pc:sldChg>
      <pc:sldChg chg="addSp delSp modSp mod">
        <pc:chgData name="Silvia Colombo" userId="cdf5343d-9518-4b48-8032-805a754f9105" providerId="ADAL" clId="{3CFC8459-F9AC-41DB-82DC-EE41DC5B41EB}" dt="2025-02-10T18:14:47.812" v="2697" actId="20577"/>
        <pc:sldMkLst>
          <pc:docMk/>
          <pc:sldMk cId="2207407581" sldId="283"/>
        </pc:sldMkLst>
        <pc:spChg chg="add mod">
          <ac:chgData name="Silvia Colombo" userId="cdf5343d-9518-4b48-8032-805a754f9105" providerId="ADAL" clId="{3CFC8459-F9AC-41DB-82DC-EE41DC5B41EB}" dt="2025-02-10T18:14:47.812" v="2697" actId="20577"/>
          <ac:spMkLst>
            <pc:docMk/>
            <pc:sldMk cId="2207407581" sldId="283"/>
            <ac:spMk id="5" creationId="{087394FF-BB97-4EDB-BDC7-65EE4C1E42ED}"/>
          </ac:spMkLst>
        </pc:spChg>
        <pc:spChg chg="mod">
          <ac:chgData name="Silvia Colombo" userId="cdf5343d-9518-4b48-8032-805a754f9105" providerId="ADAL" clId="{3CFC8459-F9AC-41DB-82DC-EE41DC5B41EB}" dt="2025-01-22T10:14:40.942" v="812"/>
          <ac:spMkLst>
            <pc:docMk/>
            <pc:sldMk cId="2207407581" sldId="283"/>
            <ac:spMk id="167" creationId="{00000000-0000-0000-0000-000000000000}"/>
          </ac:spMkLst>
        </pc:spChg>
        <pc:spChg chg="mod">
          <ac:chgData name="Silvia Colombo" userId="cdf5343d-9518-4b48-8032-805a754f9105" providerId="ADAL" clId="{3CFC8459-F9AC-41DB-82DC-EE41DC5B41EB}" dt="2025-01-27T17:07:24.806" v="1187" actId="21"/>
          <ac:spMkLst>
            <pc:docMk/>
            <pc:sldMk cId="2207407581" sldId="283"/>
            <ac:spMk id="168" creationId="{00000000-0000-0000-0000-000000000000}"/>
          </ac:spMkLst>
        </pc:spChg>
        <pc:picChg chg="add mod">
          <ac:chgData name="Silvia Colombo" userId="cdf5343d-9518-4b48-8032-805a754f9105" providerId="ADAL" clId="{3CFC8459-F9AC-41DB-82DC-EE41DC5B41EB}" dt="2025-01-27T17:05:04.796" v="1166" actId="1076"/>
          <ac:picMkLst>
            <pc:docMk/>
            <pc:sldMk cId="2207407581" sldId="283"/>
            <ac:picMk id="4" creationId="{12459A26-D61B-4254-907F-8FF023A38134}"/>
          </ac:picMkLst>
        </pc:picChg>
      </pc:sldChg>
      <pc:sldChg chg="addSp delSp modSp mod">
        <pc:chgData name="Silvia Colombo" userId="cdf5343d-9518-4b48-8032-805a754f9105" providerId="ADAL" clId="{3CFC8459-F9AC-41DB-82DC-EE41DC5B41EB}" dt="2025-02-10T18:15:29.850" v="2699" actId="14100"/>
        <pc:sldMkLst>
          <pc:docMk/>
          <pc:sldMk cId="191549666" sldId="284"/>
        </pc:sldMkLst>
        <pc:spChg chg="add mod">
          <ac:chgData name="Silvia Colombo" userId="cdf5343d-9518-4b48-8032-805a754f9105" providerId="ADAL" clId="{3CFC8459-F9AC-41DB-82DC-EE41DC5B41EB}" dt="2025-01-27T17:20:25.367" v="1236" actId="1076"/>
          <ac:spMkLst>
            <pc:docMk/>
            <pc:sldMk cId="191549666" sldId="284"/>
            <ac:spMk id="12" creationId="{E6E23101-0946-4382-8510-F5BCAAC346E8}"/>
          </ac:spMkLst>
        </pc:spChg>
        <pc:spChg chg="mod">
          <ac:chgData name="Silvia Colombo" userId="cdf5343d-9518-4b48-8032-805a754f9105" providerId="ADAL" clId="{3CFC8459-F9AC-41DB-82DC-EE41DC5B41EB}" dt="2025-01-22T10:14:40.942" v="812"/>
          <ac:spMkLst>
            <pc:docMk/>
            <pc:sldMk cId="191549666" sldId="284"/>
            <ac:spMk id="167" creationId="{00000000-0000-0000-0000-000000000000}"/>
          </ac:spMkLst>
        </pc:spChg>
        <pc:spChg chg="mod">
          <ac:chgData name="Silvia Colombo" userId="cdf5343d-9518-4b48-8032-805a754f9105" providerId="ADAL" clId="{3CFC8459-F9AC-41DB-82DC-EE41DC5B41EB}" dt="2025-02-10T18:15:29.850" v="2699" actId="14100"/>
          <ac:spMkLst>
            <pc:docMk/>
            <pc:sldMk cId="191549666" sldId="284"/>
            <ac:spMk id="168" creationId="{00000000-0000-0000-0000-000000000000}"/>
          </ac:spMkLst>
        </pc:spChg>
        <pc:picChg chg="add mod">
          <ac:chgData name="Silvia Colombo" userId="cdf5343d-9518-4b48-8032-805a754f9105" providerId="ADAL" clId="{3CFC8459-F9AC-41DB-82DC-EE41DC5B41EB}" dt="2025-01-27T17:19:41.975" v="1209" actId="1076"/>
          <ac:picMkLst>
            <pc:docMk/>
            <pc:sldMk cId="191549666" sldId="284"/>
            <ac:picMk id="5" creationId="{7EAF7D2A-8962-49DA-89E7-5A2E89FE7681}"/>
          </ac:picMkLst>
        </pc:picChg>
        <pc:picChg chg="add mod">
          <ac:chgData name="Silvia Colombo" userId="cdf5343d-9518-4b48-8032-805a754f9105" providerId="ADAL" clId="{3CFC8459-F9AC-41DB-82DC-EE41DC5B41EB}" dt="2025-01-27T17:20:00.318" v="1233" actId="1035"/>
          <ac:picMkLst>
            <pc:docMk/>
            <pc:sldMk cId="191549666" sldId="284"/>
            <ac:picMk id="7" creationId="{B77F499E-EF92-4C8E-84FB-025D940A219B}"/>
          </ac:picMkLst>
        </pc:picChg>
      </pc:sldChg>
      <pc:sldChg chg="modSp mod">
        <pc:chgData name="Silvia Colombo" userId="cdf5343d-9518-4b48-8032-805a754f9105" providerId="ADAL" clId="{3CFC8459-F9AC-41DB-82DC-EE41DC5B41EB}" dt="2025-02-10T18:22:47.045" v="2743" actId="403"/>
        <pc:sldMkLst>
          <pc:docMk/>
          <pc:sldMk cId="3061992581" sldId="288"/>
        </pc:sldMkLst>
        <pc:spChg chg="mod">
          <ac:chgData name="Silvia Colombo" userId="cdf5343d-9518-4b48-8032-805a754f9105" providerId="ADAL" clId="{3CFC8459-F9AC-41DB-82DC-EE41DC5B41EB}" dt="2025-01-22T10:14:40.942" v="812"/>
          <ac:spMkLst>
            <pc:docMk/>
            <pc:sldMk cId="3061992581" sldId="288"/>
            <ac:spMk id="167" creationId="{00000000-0000-0000-0000-000000000000}"/>
          </ac:spMkLst>
        </pc:spChg>
        <pc:spChg chg="mod">
          <ac:chgData name="Silvia Colombo" userId="cdf5343d-9518-4b48-8032-805a754f9105" providerId="ADAL" clId="{3CFC8459-F9AC-41DB-82DC-EE41DC5B41EB}" dt="2025-02-10T18:22:47.045" v="2743" actId="403"/>
          <ac:spMkLst>
            <pc:docMk/>
            <pc:sldMk cId="3061992581" sldId="288"/>
            <ac:spMk id="168" creationId="{00000000-0000-0000-0000-000000000000}"/>
          </ac:spMkLst>
        </pc:spChg>
      </pc:sldChg>
      <pc:sldChg chg="addSp delSp modSp mod">
        <pc:chgData name="Silvia Colombo" userId="cdf5343d-9518-4b48-8032-805a754f9105" providerId="ADAL" clId="{3CFC8459-F9AC-41DB-82DC-EE41DC5B41EB}" dt="2025-02-10T18:22:44.326" v="2742" actId="403"/>
        <pc:sldMkLst>
          <pc:docMk/>
          <pc:sldMk cId="2985432160" sldId="289"/>
        </pc:sldMkLst>
        <pc:spChg chg="mod">
          <ac:chgData name="Silvia Colombo" userId="cdf5343d-9518-4b48-8032-805a754f9105" providerId="ADAL" clId="{3CFC8459-F9AC-41DB-82DC-EE41DC5B41EB}" dt="2025-01-28T10:12:56.153" v="1408"/>
          <ac:spMkLst>
            <pc:docMk/>
            <pc:sldMk cId="2985432160" sldId="289"/>
            <ac:spMk id="167" creationId="{00000000-0000-0000-0000-000000000000}"/>
          </ac:spMkLst>
        </pc:spChg>
        <pc:spChg chg="mod">
          <ac:chgData name="Silvia Colombo" userId="cdf5343d-9518-4b48-8032-805a754f9105" providerId="ADAL" clId="{3CFC8459-F9AC-41DB-82DC-EE41DC5B41EB}" dt="2025-02-10T18:22:44.326" v="2742" actId="403"/>
          <ac:spMkLst>
            <pc:docMk/>
            <pc:sldMk cId="2985432160" sldId="289"/>
            <ac:spMk id="168" creationId="{00000000-0000-0000-0000-000000000000}"/>
          </ac:spMkLst>
        </pc:spChg>
        <pc:picChg chg="add mod">
          <ac:chgData name="Silvia Colombo" userId="cdf5343d-9518-4b48-8032-805a754f9105" providerId="ADAL" clId="{3CFC8459-F9AC-41DB-82DC-EE41DC5B41EB}" dt="2025-01-28T10:34:24.635" v="1475" actId="1076"/>
          <ac:picMkLst>
            <pc:docMk/>
            <pc:sldMk cId="2985432160" sldId="289"/>
            <ac:picMk id="4" creationId="{D0B72ACD-B0F3-416E-9A49-ADE8BA5C0A73}"/>
          </ac:picMkLst>
        </pc:picChg>
      </pc:sldChg>
      <pc:sldChg chg="modSp mod">
        <pc:chgData name="Silvia Colombo" userId="cdf5343d-9518-4b48-8032-805a754f9105" providerId="ADAL" clId="{3CFC8459-F9AC-41DB-82DC-EE41DC5B41EB}" dt="2025-02-10T18:26:33.293" v="2789" actId="404"/>
        <pc:sldMkLst>
          <pc:docMk/>
          <pc:sldMk cId="3025862249" sldId="290"/>
        </pc:sldMkLst>
        <pc:spChg chg="mod">
          <ac:chgData name="Silvia Colombo" userId="cdf5343d-9518-4b48-8032-805a754f9105" providerId="ADAL" clId="{3CFC8459-F9AC-41DB-82DC-EE41DC5B41EB}" dt="2025-01-28T10:12:56.153" v="1408"/>
          <ac:spMkLst>
            <pc:docMk/>
            <pc:sldMk cId="3025862249" sldId="290"/>
            <ac:spMk id="167" creationId="{00000000-0000-0000-0000-000000000000}"/>
          </ac:spMkLst>
        </pc:spChg>
        <pc:spChg chg="mod">
          <ac:chgData name="Silvia Colombo" userId="cdf5343d-9518-4b48-8032-805a754f9105" providerId="ADAL" clId="{3CFC8459-F9AC-41DB-82DC-EE41DC5B41EB}" dt="2025-02-10T18:26:33.293" v="2789" actId="404"/>
          <ac:spMkLst>
            <pc:docMk/>
            <pc:sldMk cId="3025862249" sldId="290"/>
            <ac:spMk id="168" creationId="{00000000-0000-0000-0000-000000000000}"/>
          </ac:spMkLst>
        </pc:spChg>
      </pc:sldChg>
      <pc:sldChg chg="addSp modSp mod">
        <pc:chgData name="Silvia Colombo" userId="cdf5343d-9518-4b48-8032-805a754f9105" providerId="ADAL" clId="{3CFC8459-F9AC-41DB-82DC-EE41DC5B41EB}" dt="2025-02-10T18:27:06.180" v="2793" actId="1076"/>
        <pc:sldMkLst>
          <pc:docMk/>
          <pc:sldMk cId="4276348475" sldId="291"/>
        </pc:sldMkLst>
        <pc:spChg chg="add mod">
          <ac:chgData name="Silvia Colombo" userId="cdf5343d-9518-4b48-8032-805a754f9105" providerId="ADAL" clId="{3CFC8459-F9AC-41DB-82DC-EE41DC5B41EB}" dt="2025-01-28T10:51:22.369" v="1517"/>
          <ac:spMkLst>
            <pc:docMk/>
            <pc:sldMk cId="4276348475" sldId="291"/>
            <ac:spMk id="8" creationId="{2C912056-A8E0-416C-892C-9EE419BCA079}"/>
          </ac:spMkLst>
        </pc:spChg>
        <pc:spChg chg="mod">
          <ac:chgData name="Silvia Colombo" userId="cdf5343d-9518-4b48-8032-805a754f9105" providerId="ADAL" clId="{3CFC8459-F9AC-41DB-82DC-EE41DC5B41EB}" dt="2025-02-10T18:27:02.008" v="2791" actId="255"/>
          <ac:spMkLst>
            <pc:docMk/>
            <pc:sldMk cId="4276348475" sldId="291"/>
            <ac:spMk id="11" creationId="{CDD7956C-AD4A-4FCD-870C-C4BFC69F804B}"/>
          </ac:spMkLst>
        </pc:spChg>
        <pc:spChg chg="mod">
          <ac:chgData name="Silvia Colombo" userId="cdf5343d-9518-4b48-8032-805a754f9105" providerId="ADAL" clId="{3CFC8459-F9AC-41DB-82DC-EE41DC5B41EB}" dt="2025-01-28T10:12:56.153" v="1408"/>
          <ac:spMkLst>
            <pc:docMk/>
            <pc:sldMk cId="4276348475" sldId="291"/>
            <ac:spMk id="167" creationId="{00000000-0000-0000-0000-000000000000}"/>
          </ac:spMkLst>
        </pc:spChg>
        <pc:picChg chg="add mod">
          <ac:chgData name="Silvia Colombo" userId="cdf5343d-9518-4b48-8032-805a754f9105" providerId="ADAL" clId="{3CFC8459-F9AC-41DB-82DC-EE41DC5B41EB}" dt="2025-02-10T18:27:06.180" v="2793" actId="1076"/>
          <ac:picMkLst>
            <pc:docMk/>
            <pc:sldMk cId="4276348475" sldId="291"/>
            <ac:picMk id="4" creationId="{8A05BFF5-6FF5-4A15-A9CF-298829D2F54D}"/>
          </ac:picMkLst>
        </pc:picChg>
      </pc:sldChg>
      <pc:sldChg chg="addSp delSp modSp mod modAnim">
        <pc:chgData name="Silvia Colombo" userId="cdf5343d-9518-4b48-8032-805a754f9105" providerId="ADAL" clId="{3CFC8459-F9AC-41DB-82DC-EE41DC5B41EB}" dt="2025-02-10T18:26:53.575" v="2790" actId="403"/>
        <pc:sldMkLst>
          <pc:docMk/>
          <pc:sldMk cId="218857803" sldId="292"/>
        </pc:sldMkLst>
        <pc:spChg chg="mod">
          <ac:chgData name="Silvia Colombo" userId="cdf5343d-9518-4b48-8032-805a754f9105" providerId="ADAL" clId="{3CFC8459-F9AC-41DB-82DC-EE41DC5B41EB}" dt="2025-01-28T11:06:37.431" v="1564" actId="20577"/>
          <ac:spMkLst>
            <pc:docMk/>
            <pc:sldMk cId="218857803" sldId="292"/>
            <ac:spMk id="4" creationId="{D09E2FEA-9B9B-4938-8550-5BC46B22A4FA}"/>
          </ac:spMkLst>
        </pc:spChg>
        <pc:spChg chg="add mod">
          <ac:chgData name="Silvia Colombo" userId="cdf5343d-9518-4b48-8032-805a754f9105" providerId="ADAL" clId="{3CFC8459-F9AC-41DB-82DC-EE41DC5B41EB}" dt="2025-01-28T11:07:49.251" v="1573" actId="1076"/>
          <ac:spMkLst>
            <pc:docMk/>
            <pc:sldMk cId="218857803" sldId="292"/>
            <ac:spMk id="11" creationId="{14D4CC07-BC58-4453-BAA0-8007299C17CC}"/>
          </ac:spMkLst>
        </pc:spChg>
        <pc:spChg chg="mod">
          <ac:chgData name="Silvia Colombo" userId="cdf5343d-9518-4b48-8032-805a754f9105" providerId="ADAL" clId="{3CFC8459-F9AC-41DB-82DC-EE41DC5B41EB}" dt="2025-01-28T10:12:56.153" v="1408"/>
          <ac:spMkLst>
            <pc:docMk/>
            <pc:sldMk cId="218857803" sldId="292"/>
            <ac:spMk id="167" creationId="{00000000-0000-0000-0000-000000000000}"/>
          </ac:spMkLst>
        </pc:spChg>
        <pc:spChg chg="mod">
          <ac:chgData name="Silvia Colombo" userId="cdf5343d-9518-4b48-8032-805a754f9105" providerId="ADAL" clId="{3CFC8459-F9AC-41DB-82DC-EE41DC5B41EB}" dt="2025-02-10T18:26:53.575" v="2790" actId="403"/>
          <ac:spMkLst>
            <pc:docMk/>
            <pc:sldMk cId="218857803" sldId="292"/>
            <ac:spMk id="168" creationId="{00000000-0000-0000-0000-000000000000}"/>
          </ac:spMkLst>
        </pc:spChg>
        <pc:picChg chg="add mod">
          <ac:chgData name="Silvia Colombo" userId="cdf5343d-9518-4b48-8032-805a754f9105" providerId="ADAL" clId="{3CFC8459-F9AC-41DB-82DC-EE41DC5B41EB}" dt="2025-01-28T11:07:24.478" v="1570" actId="1076"/>
          <ac:picMkLst>
            <pc:docMk/>
            <pc:sldMk cId="218857803" sldId="292"/>
            <ac:picMk id="5" creationId="{181CEFA1-CDA4-4299-8882-C4268ADC8DF6}"/>
          </ac:picMkLst>
        </pc:picChg>
      </pc:sldChg>
      <pc:sldChg chg="addSp delSp modSp mod">
        <pc:chgData name="Silvia Colombo" userId="cdf5343d-9518-4b48-8032-805a754f9105" providerId="ADAL" clId="{3CFC8459-F9AC-41DB-82DC-EE41DC5B41EB}" dt="2025-02-10T18:27:18.117" v="2794" actId="403"/>
        <pc:sldMkLst>
          <pc:docMk/>
          <pc:sldMk cId="2761367291" sldId="293"/>
        </pc:sldMkLst>
        <pc:spChg chg="add mod">
          <ac:chgData name="Silvia Colombo" userId="cdf5343d-9518-4b48-8032-805a754f9105" providerId="ADAL" clId="{3CFC8459-F9AC-41DB-82DC-EE41DC5B41EB}" dt="2025-01-28T11:15:32.126" v="1651" actId="14100"/>
          <ac:spMkLst>
            <pc:docMk/>
            <pc:sldMk cId="2761367291" sldId="293"/>
            <ac:spMk id="11" creationId="{194AF7FE-9166-4B21-9550-3E1CF4F84E6B}"/>
          </ac:spMkLst>
        </pc:spChg>
        <pc:spChg chg="mod">
          <ac:chgData name="Silvia Colombo" userId="cdf5343d-9518-4b48-8032-805a754f9105" providerId="ADAL" clId="{3CFC8459-F9AC-41DB-82DC-EE41DC5B41EB}" dt="2025-01-28T10:12:56.153" v="1408"/>
          <ac:spMkLst>
            <pc:docMk/>
            <pc:sldMk cId="2761367291" sldId="293"/>
            <ac:spMk id="167" creationId="{00000000-0000-0000-0000-000000000000}"/>
          </ac:spMkLst>
        </pc:spChg>
        <pc:spChg chg="mod">
          <ac:chgData name="Silvia Colombo" userId="cdf5343d-9518-4b48-8032-805a754f9105" providerId="ADAL" clId="{3CFC8459-F9AC-41DB-82DC-EE41DC5B41EB}" dt="2025-02-10T18:27:18.117" v="2794" actId="403"/>
          <ac:spMkLst>
            <pc:docMk/>
            <pc:sldMk cId="2761367291" sldId="293"/>
            <ac:spMk id="168" creationId="{00000000-0000-0000-0000-000000000000}"/>
          </ac:spMkLst>
        </pc:spChg>
        <pc:picChg chg="add mod">
          <ac:chgData name="Silvia Colombo" userId="cdf5343d-9518-4b48-8032-805a754f9105" providerId="ADAL" clId="{3CFC8459-F9AC-41DB-82DC-EE41DC5B41EB}" dt="2025-01-28T11:15:38.471" v="1655" actId="1035"/>
          <ac:picMkLst>
            <pc:docMk/>
            <pc:sldMk cId="2761367291" sldId="293"/>
            <ac:picMk id="4" creationId="{ECE76EEE-0933-41B5-9288-0F34E1CEA0C9}"/>
          </ac:picMkLst>
        </pc:picChg>
      </pc:sldChg>
      <pc:sldChg chg="addSp delSp modSp mod delAnim modAnim">
        <pc:chgData name="Silvia Colombo" userId="cdf5343d-9518-4b48-8032-805a754f9105" providerId="ADAL" clId="{3CFC8459-F9AC-41DB-82DC-EE41DC5B41EB}" dt="2025-02-10T18:32:17.985" v="2827" actId="1036"/>
        <pc:sldMkLst>
          <pc:docMk/>
          <pc:sldMk cId="3284480951" sldId="294"/>
        </pc:sldMkLst>
        <pc:spChg chg="add mod">
          <ac:chgData name="Silvia Colombo" userId="cdf5343d-9518-4b48-8032-805a754f9105" providerId="ADAL" clId="{3CFC8459-F9AC-41DB-82DC-EE41DC5B41EB}" dt="2025-02-10T18:31:23.295" v="2816" actId="113"/>
          <ac:spMkLst>
            <pc:docMk/>
            <pc:sldMk cId="3284480951" sldId="294"/>
            <ac:spMk id="6" creationId="{B6F84F0D-0902-4D8E-8878-7B95794AB096}"/>
          </ac:spMkLst>
        </pc:spChg>
        <pc:spChg chg="add mod">
          <ac:chgData name="Silvia Colombo" userId="cdf5343d-9518-4b48-8032-805a754f9105" providerId="ADAL" clId="{3CFC8459-F9AC-41DB-82DC-EE41DC5B41EB}" dt="2025-01-28T11:55:48.246" v="1721" actId="1037"/>
          <ac:spMkLst>
            <pc:docMk/>
            <pc:sldMk cId="3284480951" sldId="294"/>
            <ac:spMk id="13" creationId="{0444EDAA-040F-4D7B-9176-77870BA72028}"/>
          </ac:spMkLst>
        </pc:spChg>
        <pc:spChg chg="add mod">
          <ac:chgData name="Silvia Colombo" userId="cdf5343d-9518-4b48-8032-805a754f9105" providerId="ADAL" clId="{3CFC8459-F9AC-41DB-82DC-EE41DC5B41EB}" dt="2025-02-10T18:31:54.722" v="2819" actId="1076"/>
          <ac:spMkLst>
            <pc:docMk/>
            <pc:sldMk cId="3284480951" sldId="294"/>
            <ac:spMk id="14" creationId="{2A5C18E0-097A-4AC2-9971-FE137FE56531}"/>
          </ac:spMkLst>
        </pc:spChg>
        <pc:spChg chg="add mod">
          <ac:chgData name="Silvia Colombo" userId="cdf5343d-9518-4b48-8032-805a754f9105" providerId="ADAL" clId="{3CFC8459-F9AC-41DB-82DC-EE41DC5B41EB}" dt="2025-02-10T18:32:17.985" v="2827" actId="1036"/>
          <ac:spMkLst>
            <pc:docMk/>
            <pc:sldMk cId="3284480951" sldId="294"/>
            <ac:spMk id="17" creationId="{375CE17A-3793-460F-BF6A-89FBFBF80365}"/>
          </ac:spMkLst>
        </pc:spChg>
        <pc:spChg chg="mod">
          <ac:chgData name="Silvia Colombo" userId="cdf5343d-9518-4b48-8032-805a754f9105" providerId="ADAL" clId="{3CFC8459-F9AC-41DB-82DC-EE41DC5B41EB}" dt="2025-01-28T10:12:56.153" v="1408"/>
          <ac:spMkLst>
            <pc:docMk/>
            <pc:sldMk cId="3284480951" sldId="294"/>
            <ac:spMk id="167" creationId="{00000000-0000-0000-0000-000000000000}"/>
          </ac:spMkLst>
        </pc:spChg>
        <pc:spChg chg="mod">
          <ac:chgData name="Silvia Colombo" userId="cdf5343d-9518-4b48-8032-805a754f9105" providerId="ADAL" clId="{3CFC8459-F9AC-41DB-82DC-EE41DC5B41EB}" dt="2025-02-10T18:27:21.932" v="2795" actId="403"/>
          <ac:spMkLst>
            <pc:docMk/>
            <pc:sldMk cId="3284480951" sldId="294"/>
            <ac:spMk id="168" creationId="{00000000-0000-0000-0000-000000000000}"/>
          </ac:spMkLst>
        </pc:spChg>
        <pc:picChg chg="add mod">
          <ac:chgData name="Silvia Colombo" userId="cdf5343d-9518-4b48-8032-805a754f9105" providerId="ADAL" clId="{3CFC8459-F9AC-41DB-82DC-EE41DC5B41EB}" dt="2025-02-10T18:27:29.212" v="2797" actId="1036"/>
          <ac:picMkLst>
            <pc:docMk/>
            <pc:sldMk cId="3284480951" sldId="294"/>
            <ac:picMk id="5" creationId="{41499EEE-58B0-4180-9306-B131E44589F1}"/>
          </ac:picMkLst>
        </pc:picChg>
        <pc:picChg chg="add mod">
          <ac:chgData name="Silvia Colombo" userId="cdf5343d-9518-4b48-8032-805a754f9105" providerId="ADAL" clId="{3CFC8459-F9AC-41DB-82DC-EE41DC5B41EB}" dt="2025-01-28T12:05:07.777" v="1765" actId="1076"/>
          <ac:picMkLst>
            <pc:docMk/>
            <pc:sldMk cId="3284480951" sldId="294"/>
            <ac:picMk id="10" creationId="{E4AFD617-D94E-4A43-A485-E6A6FB20BE59}"/>
          </ac:picMkLst>
        </pc:picChg>
      </pc:sldChg>
      <pc:sldChg chg="modSp mod">
        <pc:chgData name="Silvia Colombo" userId="cdf5343d-9518-4b48-8032-805a754f9105" providerId="ADAL" clId="{3CFC8459-F9AC-41DB-82DC-EE41DC5B41EB}" dt="2025-02-10T18:32:25.224" v="2829" actId="403"/>
        <pc:sldMkLst>
          <pc:docMk/>
          <pc:sldMk cId="2669022340" sldId="295"/>
        </pc:sldMkLst>
        <pc:spChg chg="mod">
          <ac:chgData name="Silvia Colombo" userId="cdf5343d-9518-4b48-8032-805a754f9105" providerId="ADAL" clId="{3CFC8459-F9AC-41DB-82DC-EE41DC5B41EB}" dt="2025-01-28T10:12:56.153" v="1408"/>
          <ac:spMkLst>
            <pc:docMk/>
            <pc:sldMk cId="2669022340" sldId="295"/>
            <ac:spMk id="167" creationId="{00000000-0000-0000-0000-000000000000}"/>
          </ac:spMkLst>
        </pc:spChg>
        <pc:spChg chg="mod">
          <ac:chgData name="Silvia Colombo" userId="cdf5343d-9518-4b48-8032-805a754f9105" providerId="ADAL" clId="{3CFC8459-F9AC-41DB-82DC-EE41DC5B41EB}" dt="2025-02-10T18:32:25.224" v="2829" actId="403"/>
          <ac:spMkLst>
            <pc:docMk/>
            <pc:sldMk cId="2669022340" sldId="295"/>
            <ac:spMk id="168" creationId="{00000000-0000-0000-0000-000000000000}"/>
          </ac:spMkLst>
        </pc:spChg>
      </pc:sldChg>
      <pc:sldChg chg="modSp mod">
        <pc:chgData name="Silvia Colombo" userId="cdf5343d-9518-4b48-8032-805a754f9105" providerId="ADAL" clId="{3CFC8459-F9AC-41DB-82DC-EE41DC5B41EB}" dt="2025-02-10T18:27:36.779" v="2799" actId="403"/>
        <pc:sldMkLst>
          <pc:docMk/>
          <pc:sldMk cId="3178964038" sldId="296"/>
        </pc:sldMkLst>
        <pc:spChg chg="mod">
          <ac:chgData name="Silvia Colombo" userId="cdf5343d-9518-4b48-8032-805a754f9105" providerId="ADAL" clId="{3CFC8459-F9AC-41DB-82DC-EE41DC5B41EB}" dt="2025-01-28T10:12:56.153" v="1408"/>
          <ac:spMkLst>
            <pc:docMk/>
            <pc:sldMk cId="3178964038" sldId="296"/>
            <ac:spMk id="167" creationId="{00000000-0000-0000-0000-000000000000}"/>
          </ac:spMkLst>
        </pc:spChg>
        <pc:spChg chg="mod">
          <ac:chgData name="Silvia Colombo" userId="cdf5343d-9518-4b48-8032-805a754f9105" providerId="ADAL" clId="{3CFC8459-F9AC-41DB-82DC-EE41DC5B41EB}" dt="2025-02-10T18:27:36.779" v="2799" actId="403"/>
          <ac:spMkLst>
            <pc:docMk/>
            <pc:sldMk cId="3178964038" sldId="296"/>
            <ac:spMk id="168" creationId="{00000000-0000-0000-0000-000000000000}"/>
          </ac:spMkLst>
        </pc:spChg>
      </pc:sldChg>
      <pc:sldChg chg="addSp delSp modSp mod">
        <pc:chgData name="Silvia Colombo" userId="cdf5343d-9518-4b48-8032-805a754f9105" providerId="ADAL" clId="{3CFC8459-F9AC-41DB-82DC-EE41DC5B41EB}" dt="2025-02-10T18:32:42.881" v="2831" actId="20577"/>
        <pc:sldMkLst>
          <pc:docMk/>
          <pc:sldMk cId="3574041065" sldId="297"/>
        </pc:sldMkLst>
        <pc:spChg chg="mod">
          <ac:chgData name="Silvia Colombo" userId="cdf5343d-9518-4b48-8032-805a754f9105" providerId="ADAL" clId="{3CFC8459-F9AC-41DB-82DC-EE41DC5B41EB}" dt="2025-01-28T12:11:00.564" v="1805"/>
          <ac:spMkLst>
            <pc:docMk/>
            <pc:sldMk cId="3574041065" sldId="297"/>
            <ac:spMk id="167" creationId="{00000000-0000-0000-0000-000000000000}"/>
          </ac:spMkLst>
        </pc:spChg>
        <pc:spChg chg="mod">
          <ac:chgData name="Silvia Colombo" userId="cdf5343d-9518-4b48-8032-805a754f9105" providerId="ADAL" clId="{3CFC8459-F9AC-41DB-82DC-EE41DC5B41EB}" dt="2025-02-10T18:32:42.881" v="2831" actId="20577"/>
          <ac:spMkLst>
            <pc:docMk/>
            <pc:sldMk cId="3574041065" sldId="297"/>
            <ac:spMk id="168" creationId="{00000000-0000-0000-0000-000000000000}"/>
          </ac:spMkLst>
        </pc:spChg>
        <pc:picChg chg="add mod modCrop">
          <ac:chgData name="Silvia Colombo" userId="cdf5343d-9518-4b48-8032-805a754f9105" providerId="ADAL" clId="{3CFC8459-F9AC-41DB-82DC-EE41DC5B41EB}" dt="2025-01-28T12:13:34.003" v="1818" actId="1076"/>
          <ac:picMkLst>
            <pc:docMk/>
            <pc:sldMk cId="3574041065" sldId="297"/>
            <ac:picMk id="5" creationId="{45CAAC9D-377F-4B36-ADF5-F1E588ADA926}"/>
          </ac:picMkLst>
        </pc:picChg>
      </pc:sldChg>
      <pc:sldChg chg="addSp delSp modSp mod delAnim modAnim">
        <pc:chgData name="Silvia Colombo" userId="cdf5343d-9518-4b48-8032-805a754f9105" providerId="ADAL" clId="{3CFC8459-F9AC-41DB-82DC-EE41DC5B41EB}" dt="2025-02-10T18:42:07.578" v="2945" actId="1076"/>
        <pc:sldMkLst>
          <pc:docMk/>
          <pc:sldMk cId="2230816992" sldId="298"/>
        </pc:sldMkLst>
        <pc:spChg chg="add mod">
          <ac:chgData name="Silvia Colombo" userId="cdf5343d-9518-4b48-8032-805a754f9105" providerId="ADAL" clId="{3CFC8459-F9AC-41DB-82DC-EE41DC5B41EB}" dt="2025-02-10T18:42:00.792" v="2944" actId="207"/>
          <ac:spMkLst>
            <pc:docMk/>
            <pc:sldMk cId="2230816992" sldId="298"/>
            <ac:spMk id="11" creationId="{D49961EE-C098-4CDF-B2F9-7B8F38E06E75}"/>
          </ac:spMkLst>
        </pc:spChg>
        <pc:spChg chg="mod">
          <ac:chgData name="Silvia Colombo" userId="cdf5343d-9518-4b48-8032-805a754f9105" providerId="ADAL" clId="{3CFC8459-F9AC-41DB-82DC-EE41DC5B41EB}" dt="2025-01-28T12:11:00.564" v="1805"/>
          <ac:spMkLst>
            <pc:docMk/>
            <pc:sldMk cId="2230816992" sldId="298"/>
            <ac:spMk id="167" creationId="{00000000-0000-0000-0000-000000000000}"/>
          </ac:spMkLst>
        </pc:spChg>
        <pc:spChg chg="mod">
          <ac:chgData name="Silvia Colombo" userId="cdf5343d-9518-4b48-8032-805a754f9105" providerId="ADAL" clId="{3CFC8459-F9AC-41DB-82DC-EE41DC5B41EB}" dt="2025-02-10T18:41:52.054" v="2943" actId="404"/>
          <ac:spMkLst>
            <pc:docMk/>
            <pc:sldMk cId="2230816992" sldId="298"/>
            <ac:spMk id="168" creationId="{00000000-0000-0000-0000-000000000000}"/>
          </ac:spMkLst>
        </pc:spChg>
        <pc:picChg chg="add mod">
          <ac:chgData name="Silvia Colombo" userId="cdf5343d-9518-4b48-8032-805a754f9105" providerId="ADAL" clId="{3CFC8459-F9AC-41DB-82DC-EE41DC5B41EB}" dt="2025-02-10T18:42:07.578" v="2945" actId="1076"/>
          <ac:picMkLst>
            <pc:docMk/>
            <pc:sldMk cId="2230816992" sldId="298"/>
            <ac:picMk id="4" creationId="{B1974600-3EFC-4219-BAAC-8BBCC04D0BD6}"/>
          </ac:picMkLst>
        </pc:picChg>
      </pc:sldChg>
      <pc:sldChg chg="addSp delSp modSp mod delAnim modAnim">
        <pc:chgData name="Silvia Colombo" userId="cdf5343d-9518-4b48-8032-805a754f9105" providerId="ADAL" clId="{3CFC8459-F9AC-41DB-82DC-EE41DC5B41EB}" dt="2025-02-10T18:41:12.050" v="2916" actId="1076"/>
        <pc:sldMkLst>
          <pc:docMk/>
          <pc:sldMk cId="2669320641" sldId="299"/>
        </pc:sldMkLst>
        <pc:spChg chg="add mod ord">
          <ac:chgData name="Silvia Colombo" userId="cdf5343d-9518-4b48-8032-805a754f9105" providerId="ADAL" clId="{3CFC8459-F9AC-41DB-82DC-EE41DC5B41EB}" dt="2025-02-10T18:41:09.691" v="2915" actId="1076"/>
          <ac:spMkLst>
            <pc:docMk/>
            <pc:sldMk cId="2669320641" sldId="299"/>
            <ac:spMk id="8" creationId="{4222E9CA-74D5-4F30-93B6-1B1057F731F5}"/>
          </ac:spMkLst>
        </pc:spChg>
        <pc:spChg chg="add mod">
          <ac:chgData name="Silvia Colombo" userId="cdf5343d-9518-4b48-8032-805a754f9105" providerId="ADAL" clId="{3CFC8459-F9AC-41DB-82DC-EE41DC5B41EB}" dt="2025-01-28T12:46:48.295" v="1986" actId="1036"/>
          <ac:spMkLst>
            <pc:docMk/>
            <pc:sldMk cId="2669320641" sldId="299"/>
            <ac:spMk id="14" creationId="{9208AAD7-EAE7-4EF0-8826-92FEA3322F27}"/>
          </ac:spMkLst>
        </pc:spChg>
        <pc:spChg chg="mod">
          <ac:chgData name="Silvia Colombo" userId="cdf5343d-9518-4b48-8032-805a754f9105" providerId="ADAL" clId="{3CFC8459-F9AC-41DB-82DC-EE41DC5B41EB}" dt="2025-01-28T12:11:00.564" v="1805"/>
          <ac:spMkLst>
            <pc:docMk/>
            <pc:sldMk cId="2669320641" sldId="299"/>
            <ac:spMk id="167" creationId="{00000000-0000-0000-0000-000000000000}"/>
          </ac:spMkLst>
        </pc:spChg>
        <pc:spChg chg="mod ord">
          <ac:chgData name="Silvia Colombo" userId="cdf5343d-9518-4b48-8032-805a754f9105" providerId="ADAL" clId="{3CFC8459-F9AC-41DB-82DC-EE41DC5B41EB}" dt="2025-02-10T18:41:02.688" v="2913" actId="207"/>
          <ac:spMkLst>
            <pc:docMk/>
            <pc:sldMk cId="2669320641" sldId="299"/>
            <ac:spMk id="168" creationId="{00000000-0000-0000-0000-000000000000}"/>
          </ac:spMkLst>
        </pc:spChg>
        <pc:picChg chg="add mod">
          <ac:chgData name="Silvia Colombo" userId="cdf5343d-9518-4b48-8032-805a754f9105" providerId="ADAL" clId="{3CFC8459-F9AC-41DB-82DC-EE41DC5B41EB}" dt="2025-02-10T18:41:12.050" v="2916" actId="1076"/>
          <ac:picMkLst>
            <pc:docMk/>
            <pc:sldMk cId="2669320641" sldId="299"/>
            <ac:picMk id="4" creationId="{D54B65C7-E4F8-4CEB-947F-A20D92EDB3B5}"/>
          </ac:picMkLst>
        </pc:picChg>
      </pc:sldChg>
      <pc:sldChg chg="delSp modSp mod">
        <pc:chgData name="Silvia Colombo" userId="cdf5343d-9518-4b48-8032-805a754f9105" providerId="ADAL" clId="{3CFC8459-F9AC-41DB-82DC-EE41DC5B41EB}" dt="2025-02-10T18:33:53.978" v="2843" actId="255"/>
        <pc:sldMkLst>
          <pc:docMk/>
          <pc:sldMk cId="3550741812" sldId="300"/>
        </pc:sldMkLst>
        <pc:spChg chg="mod">
          <ac:chgData name="Silvia Colombo" userId="cdf5343d-9518-4b48-8032-805a754f9105" providerId="ADAL" clId="{3CFC8459-F9AC-41DB-82DC-EE41DC5B41EB}" dt="2025-01-28T12:11:00.564" v="1805"/>
          <ac:spMkLst>
            <pc:docMk/>
            <pc:sldMk cId="3550741812" sldId="300"/>
            <ac:spMk id="167" creationId="{00000000-0000-0000-0000-000000000000}"/>
          </ac:spMkLst>
        </pc:spChg>
        <pc:spChg chg="mod">
          <ac:chgData name="Silvia Colombo" userId="cdf5343d-9518-4b48-8032-805a754f9105" providerId="ADAL" clId="{3CFC8459-F9AC-41DB-82DC-EE41DC5B41EB}" dt="2025-02-10T18:33:53.978" v="2843" actId="255"/>
          <ac:spMkLst>
            <pc:docMk/>
            <pc:sldMk cId="3550741812" sldId="300"/>
            <ac:spMk id="168" creationId="{00000000-0000-0000-0000-000000000000}"/>
          </ac:spMkLst>
        </pc:spChg>
      </pc:sldChg>
      <pc:sldChg chg="addSp delSp modSp mod delAnim modAnim">
        <pc:chgData name="Silvia Colombo" userId="cdf5343d-9518-4b48-8032-805a754f9105" providerId="ADAL" clId="{3CFC8459-F9AC-41DB-82DC-EE41DC5B41EB}" dt="2025-02-10T18:47:28.035" v="2982" actId="1076"/>
        <pc:sldMkLst>
          <pc:docMk/>
          <pc:sldMk cId="2610105728" sldId="301"/>
        </pc:sldMkLst>
        <pc:spChg chg="add mod">
          <ac:chgData name="Silvia Colombo" userId="cdf5343d-9518-4b48-8032-805a754f9105" providerId="ADAL" clId="{3CFC8459-F9AC-41DB-82DC-EE41DC5B41EB}" dt="2025-02-10T18:47:23.469" v="2981" actId="1076"/>
          <ac:spMkLst>
            <pc:docMk/>
            <pc:sldMk cId="2610105728" sldId="301"/>
            <ac:spMk id="2" creationId="{F5BFE01E-CBFD-418C-98A0-30D9D89561BA}"/>
          </ac:spMkLst>
        </pc:spChg>
        <pc:spChg chg="mod">
          <ac:chgData name="Silvia Colombo" userId="cdf5343d-9518-4b48-8032-805a754f9105" providerId="ADAL" clId="{3CFC8459-F9AC-41DB-82DC-EE41DC5B41EB}" dt="2025-01-28T12:11:00.564" v="1805"/>
          <ac:spMkLst>
            <pc:docMk/>
            <pc:sldMk cId="2610105728" sldId="301"/>
            <ac:spMk id="167" creationId="{00000000-0000-0000-0000-000000000000}"/>
          </ac:spMkLst>
        </pc:spChg>
        <pc:spChg chg="mod">
          <ac:chgData name="Silvia Colombo" userId="cdf5343d-9518-4b48-8032-805a754f9105" providerId="ADAL" clId="{3CFC8459-F9AC-41DB-82DC-EE41DC5B41EB}" dt="2025-02-10T18:45:57.523" v="2974" actId="14100"/>
          <ac:spMkLst>
            <pc:docMk/>
            <pc:sldMk cId="2610105728" sldId="301"/>
            <ac:spMk id="168" creationId="{00000000-0000-0000-0000-000000000000}"/>
          </ac:spMkLst>
        </pc:spChg>
        <pc:graphicFrameChg chg="add del mod modGraphic">
          <ac:chgData name="Silvia Colombo" userId="cdf5343d-9518-4b48-8032-805a754f9105" providerId="ADAL" clId="{3CFC8459-F9AC-41DB-82DC-EE41DC5B41EB}" dt="2025-02-10T18:47:28.035" v="2982" actId="1076"/>
          <ac:graphicFrameMkLst>
            <pc:docMk/>
            <pc:sldMk cId="2610105728" sldId="301"/>
            <ac:graphicFrameMk id="11" creationId="{442A8FA9-FC14-4429-8E4E-3EAF6E43A521}"/>
          </ac:graphicFrameMkLst>
        </pc:graphicFrameChg>
      </pc:sldChg>
      <pc:sldChg chg="delSp modSp mod delAnim">
        <pc:chgData name="Silvia Colombo" userId="cdf5343d-9518-4b48-8032-805a754f9105" providerId="ADAL" clId="{3CFC8459-F9AC-41DB-82DC-EE41DC5B41EB}" dt="2025-02-10T18:51:54.009" v="3010" actId="113"/>
        <pc:sldMkLst>
          <pc:docMk/>
          <pc:sldMk cId="1039741806" sldId="302"/>
        </pc:sldMkLst>
        <pc:spChg chg="mod">
          <ac:chgData name="Silvia Colombo" userId="cdf5343d-9518-4b48-8032-805a754f9105" providerId="ADAL" clId="{3CFC8459-F9AC-41DB-82DC-EE41DC5B41EB}" dt="2025-01-28T12:11:00.564" v="1805"/>
          <ac:spMkLst>
            <pc:docMk/>
            <pc:sldMk cId="1039741806" sldId="302"/>
            <ac:spMk id="167" creationId="{00000000-0000-0000-0000-000000000000}"/>
          </ac:spMkLst>
        </pc:spChg>
        <pc:spChg chg="mod">
          <ac:chgData name="Silvia Colombo" userId="cdf5343d-9518-4b48-8032-805a754f9105" providerId="ADAL" clId="{3CFC8459-F9AC-41DB-82DC-EE41DC5B41EB}" dt="2025-02-10T18:51:54.009" v="3010" actId="113"/>
          <ac:spMkLst>
            <pc:docMk/>
            <pc:sldMk cId="1039741806" sldId="302"/>
            <ac:spMk id="168" creationId="{00000000-0000-0000-0000-000000000000}"/>
          </ac:spMkLst>
        </pc:spChg>
      </pc:sldChg>
      <pc:sldChg chg="modSp mod">
        <pc:chgData name="Silvia Colombo" userId="cdf5343d-9518-4b48-8032-805a754f9105" providerId="ADAL" clId="{3CFC8459-F9AC-41DB-82DC-EE41DC5B41EB}" dt="2025-02-12T15:20:09.714" v="3015" actId="403"/>
        <pc:sldMkLst>
          <pc:docMk/>
          <pc:sldMk cId="3169569971" sldId="303"/>
        </pc:sldMkLst>
        <pc:spChg chg="mod">
          <ac:chgData name="Silvia Colombo" userId="cdf5343d-9518-4b48-8032-805a754f9105" providerId="ADAL" clId="{3CFC8459-F9AC-41DB-82DC-EE41DC5B41EB}" dt="2025-01-28T12:11:00.564" v="1805"/>
          <ac:spMkLst>
            <pc:docMk/>
            <pc:sldMk cId="3169569971" sldId="303"/>
            <ac:spMk id="167" creationId="{00000000-0000-0000-0000-000000000000}"/>
          </ac:spMkLst>
        </pc:spChg>
        <pc:spChg chg="mod">
          <ac:chgData name="Silvia Colombo" userId="cdf5343d-9518-4b48-8032-805a754f9105" providerId="ADAL" clId="{3CFC8459-F9AC-41DB-82DC-EE41DC5B41EB}" dt="2025-02-12T15:20:09.714" v="3015" actId="403"/>
          <ac:spMkLst>
            <pc:docMk/>
            <pc:sldMk cId="3169569971" sldId="303"/>
            <ac:spMk id="168" creationId="{00000000-0000-0000-0000-000000000000}"/>
          </ac:spMkLst>
        </pc:spChg>
      </pc:sldChg>
      <pc:sldChg chg="modSp mod">
        <pc:chgData name="Silvia Colombo" userId="cdf5343d-9518-4b48-8032-805a754f9105" providerId="ADAL" clId="{3CFC8459-F9AC-41DB-82DC-EE41DC5B41EB}" dt="2025-02-12T15:20:16.689" v="3016" actId="403"/>
        <pc:sldMkLst>
          <pc:docMk/>
          <pc:sldMk cId="2074846304" sldId="304"/>
        </pc:sldMkLst>
        <pc:spChg chg="mod">
          <ac:chgData name="Silvia Colombo" userId="cdf5343d-9518-4b48-8032-805a754f9105" providerId="ADAL" clId="{3CFC8459-F9AC-41DB-82DC-EE41DC5B41EB}" dt="2025-01-28T12:11:00.564" v="1805"/>
          <ac:spMkLst>
            <pc:docMk/>
            <pc:sldMk cId="2074846304" sldId="304"/>
            <ac:spMk id="167" creationId="{00000000-0000-0000-0000-000000000000}"/>
          </ac:spMkLst>
        </pc:spChg>
        <pc:spChg chg="mod">
          <ac:chgData name="Silvia Colombo" userId="cdf5343d-9518-4b48-8032-805a754f9105" providerId="ADAL" clId="{3CFC8459-F9AC-41DB-82DC-EE41DC5B41EB}" dt="2025-02-12T15:20:16.689" v="3016" actId="403"/>
          <ac:spMkLst>
            <pc:docMk/>
            <pc:sldMk cId="2074846304" sldId="304"/>
            <ac:spMk id="168" creationId="{00000000-0000-0000-0000-000000000000}"/>
          </ac:spMkLst>
        </pc:spChg>
      </pc:sldChg>
      <pc:sldChg chg="addSp delSp modSp mod">
        <pc:chgData name="Silvia Colombo" userId="cdf5343d-9518-4b48-8032-805a754f9105" providerId="ADAL" clId="{3CFC8459-F9AC-41DB-82DC-EE41DC5B41EB}" dt="2025-02-10T18:10:01.528" v="2631" actId="1076"/>
        <pc:sldMkLst>
          <pc:docMk/>
          <pc:sldMk cId="3001247373" sldId="305"/>
        </pc:sldMkLst>
        <pc:spChg chg="add mod">
          <ac:chgData name="Silvia Colombo" userId="cdf5343d-9518-4b48-8032-805a754f9105" providerId="ADAL" clId="{3CFC8459-F9AC-41DB-82DC-EE41DC5B41EB}" dt="2025-02-10T18:10:01.528" v="2631" actId="1076"/>
          <ac:spMkLst>
            <pc:docMk/>
            <pc:sldMk cId="3001247373" sldId="305"/>
            <ac:spMk id="12" creationId="{D5D598C4-F7CA-40F4-A1A7-76677248AB61}"/>
          </ac:spMkLst>
        </pc:spChg>
        <pc:spChg chg="mod">
          <ac:chgData name="Silvia Colombo" userId="cdf5343d-9518-4b48-8032-805a754f9105" providerId="ADAL" clId="{3CFC8459-F9AC-41DB-82DC-EE41DC5B41EB}" dt="2025-01-22T10:14:40.942" v="812"/>
          <ac:spMkLst>
            <pc:docMk/>
            <pc:sldMk cId="3001247373" sldId="305"/>
            <ac:spMk id="167" creationId="{00000000-0000-0000-0000-000000000000}"/>
          </ac:spMkLst>
        </pc:spChg>
        <pc:spChg chg="mod">
          <ac:chgData name="Silvia Colombo" userId="cdf5343d-9518-4b48-8032-805a754f9105" providerId="ADAL" clId="{3CFC8459-F9AC-41DB-82DC-EE41DC5B41EB}" dt="2025-01-27T16:41:45.977" v="906" actId="20577"/>
          <ac:spMkLst>
            <pc:docMk/>
            <pc:sldMk cId="3001247373" sldId="305"/>
            <ac:spMk id="168" creationId="{00000000-0000-0000-0000-000000000000}"/>
          </ac:spMkLst>
        </pc:spChg>
        <pc:picChg chg="add mod modCrop">
          <ac:chgData name="Silvia Colombo" userId="cdf5343d-9518-4b48-8032-805a754f9105" providerId="ADAL" clId="{3CFC8459-F9AC-41DB-82DC-EE41DC5B41EB}" dt="2025-02-10T18:10:01.528" v="2631" actId="1076"/>
          <ac:picMkLst>
            <pc:docMk/>
            <pc:sldMk cId="3001247373" sldId="305"/>
            <ac:picMk id="7" creationId="{6ED21EFA-7B35-45AA-912F-E37422CC4B17}"/>
          </ac:picMkLst>
        </pc:picChg>
        <pc:picChg chg="add mod modCrop">
          <ac:chgData name="Silvia Colombo" userId="cdf5343d-9518-4b48-8032-805a754f9105" providerId="ADAL" clId="{3CFC8459-F9AC-41DB-82DC-EE41DC5B41EB}" dt="2025-02-10T18:10:01.528" v="2631" actId="1076"/>
          <ac:picMkLst>
            <pc:docMk/>
            <pc:sldMk cId="3001247373" sldId="305"/>
            <ac:picMk id="10" creationId="{8A95FF53-E655-4421-86D4-C7F9FA38F862}"/>
          </ac:picMkLst>
        </pc:picChg>
      </pc:sldChg>
      <pc:sldChg chg="addSp delSp modSp mod delAnim modAnim">
        <pc:chgData name="Silvia Colombo" userId="cdf5343d-9518-4b48-8032-805a754f9105" providerId="ADAL" clId="{3CFC8459-F9AC-41DB-82DC-EE41DC5B41EB}" dt="2025-02-10T18:22:57.517" v="2745" actId="403"/>
        <pc:sldMkLst>
          <pc:docMk/>
          <pc:sldMk cId="3951396816" sldId="306"/>
        </pc:sldMkLst>
        <pc:spChg chg="add mod">
          <ac:chgData name="Silvia Colombo" userId="cdf5343d-9518-4b48-8032-805a754f9105" providerId="ADAL" clId="{3CFC8459-F9AC-41DB-82DC-EE41DC5B41EB}" dt="2025-02-10T18:21:26.189" v="2737" actId="207"/>
          <ac:spMkLst>
            <pc:docMk/>
            <pc:sldMk cId="3951396816" sldId="306"/>
            <ac:spMk id="2" creationId="{2BD03594-537F-4D2F-BA4B-BEA1B984D518}"/>
          </ac:spMkLst>
        </pc:spChg>
        <pc:spChg chg="add mod">
          <ac:chgData name="Silvia Colombo" userId="cdf5343d-9518-4b48-8032-805a754f9105" providerId="ADAL" clId="{3CFC8459-F9AC-41DB-82DC-EE41DC5B41EB}" dt="2025-01-27T17:55:36.927" v="1355" actId="1037"/>
          <ac:spMkLst>
            <pc:docMk/>
            <pc:sldMk cId="3951396816" sldId="306"/>
            <ac:spMk id="10" creationId="{62892138-6379-4088-90FE-CBC0E8B9B9B9}"/>
          </ac:spMkLst>
        </pc:spChg>
        <pc:spChg chg="mod">
          <ac:chgData name="Silvia Colombo" userId="cdf5343d-9518-4b48-8032-805a754f9105" providerId="ADAL" clId="{3CFC8459-F9AC-41DB-82DC-EE41DC5B41EB}" dt="2025-01-22T10:14:40.942" v="812"/>
          <ac:spMkLst>
            <pc:docMk/>
            <pc:sldMk cId="3951396816" sldId="306"/>
            <ac:spMk id="167" creationId="{00000000-0000-0000-0000-000000000000}"/>
          </ac:spMkLst>
        </pc:spChg>
        <pc:spChg chg="mod">
          <ac:chgData name="Silvia Colombo" userId="cdf5343d-9518-4b48-8032-805a754f9105" providerId="ADAL" clId="{3CFC8459-F9AC-41DB-82DC-EE41DC5B41EB}" dt="2025-02-10T18:22:57.517" v="2745" actId="403"/>
          <ac:spMkLst>
            <pc:docMk/>
            <pc:sldMk cId="3951396816" sldId="306"/>
            <ac:spMk id="168" creationId="{00000000-0000-0000-0000-000000000000}"/>
          </ac:spMkLst>
        </pc:spChg>
        <pc:graphicFrameChg chg="add mod modGraphic">
          <ac:chgData name="Silvia Colombo" userId="cdf5343d-9518-4b48-8032-805a754f9105" providerId="ADAL" clId="{3CFC8459-F9AC-41DB-82DC-EE41DC5B41EB}" dt="2025-01-27T17:54:51.773" v="1350" actId="1038"/>
          <ac:graphicFrameMkLst>
            <pc:docMk/>
            <pc:sldMk cId="3951396816" sldId="306"/>
            <ac:graphicFrameMk id="8" creationId="{B966E6E3-8D0A-442C-8EF7-4A33464F5628}"/>
          </ac:graphicFrameMkLst>
        </pc:graphicFrameChg>
      </pc:sldChg>
      <pc:sldChg chg="modSp mod">
        <pc:chgData name="Silvia Colombo" userId="cdf5343d-9518-4b48-8032-805a754f9105" providerId="ADAL" clId="{3CFC8459-F9AC-41DB-82DC-EE41DC5B41EB}" dt="2025-02-10T18:22:51.742" v="2744" actId="403"/>
        <pc:sldMkLst>
          <pc:docMk/>
          <pc:sldMk cId="279720884" sldId="308"/>
        </pc:sldMkLst>
        <pc:spChg chg="mod">
          <ac:chgData name="Silvia Colombo" userId="cdf5343d-9518-4b48-8032-805a754f9105" providerId="ADAL" clId="{3CFC8459-F9AC-41DB-82DC-EE41DC5B41EB}" dt="2025-01-22T10:14:40.942" v="812"/>
          <ac:spMkLst>
            <pc:docMk/>
            <pc:sldMk cId="279720884" sldId="308"/>
            <ac:spMk id="167" creationId="{00000000-0000-0000-0000-000000000000}"/>
          </ac:spMkLst>
        </pc:spChg>
        <pc:spChg chg="mod">
          <ac:chgData name="Silvia Colombo" userId="cdf5343d-9518-4b48-8032-805a754f9105" providerId="ADAL" clId="{3CFC8459-F9AC-41DB-82DC-EE41DC5B41EB}" dt="2025-02-10T18:22:51.742" v="2744" actId="403"/>
          <ac:spMkLst>
            <pc:docMk/>
            <pc:sldMk cId="279720884" sldId="308"/>
            <ac:spMk id="168" creationId="{00000000-0000-0000-0000-000000000000}"/>
          </ac:spMkLst>
        </pc:spChg>
      </pc:sldChg>
      <pc:sldChg chg="modSp mod">
        <pc:chgData name="Silvia Colombo" userId="cdf5343d-9518-4b48-8032-805a754f9105" providerId="ADAL" clId="{3CFC8459-F9AC-41DB-82DC-EE41DC5B41EB}" dt="2025-01-21T15:04:52.873" v="3"/>
        <pc:sldMkLst>
          <pc:docMk/>
          <pc:sldMk cId="998801078" sldId="309"/>
        </pc:sldMkLst>
        <pc:spChg chg="mod">
          <ac:chgData name="Silvia Colombo" userId="cdf5343d-9518-4b48-8032-805a754f9105" providerId="ADAL" clId="{3CFC8459-F9AC-41DB-82DC-EE41DC5B41EB}" dt="2025-01-21T15:04:37.704" v="2"/>
          <ac:spMkLst>
            <pc:docMk/>
            <pc:sldMk cId="998801078" sldId="309"/>
            <ac:spMk id="2" creationId="{48F41D3A-296D-75FB-88E4-B253A9E88EE1}"/>
          </ac:spMkLst>
        </pc:spChg>
        <pc:spChg chg="mod">
          <ac:chgData name="Silvia Colombo" userId="cdf5343d-9518-4b48-8032-805a754f9105" providerId="ADAL" clId="{3CFC8459-F9AC-41DB-82DC-EE41DC5B41EB}" dt="2025-01-21T15:04:52.873" v="3"/>
          <ac:spMkLst>
            <pc:docMk/>
            <pc:sldMk cId="998801078" sldId="309"/>
            <ac:spMk id="3" creationId="{D9EE0581-B869-C9AC-032A-CE5562E6774F}"/>
          </ac:spMkLst>
        </pc:spChg>
      </pc:sldChg>
      <pc:sldChg chg="addSp delSp modSp mod">
        <pc:chgData name="Silvia Colombo" userId="cdf5343d-9518-4b48-8032-805a754f9105" providerId="ADAL" clId="{3CFC8459-F9AC-41DB-82DC-EE41DC5B41EB}" dt="2025-02-10T18:12:04.327" v="2671" actId="404"/>
        <pc:sldMkLst>
          <pc:docMk/>
          <pc:sldMk cId="3982365266" sldId="310"/>
        </pc:sldMkLst>
        <pc:spChg chg="mod">
          <ac:chgData name="Silvia Colombo" userId="cdf5343d-9518-4b48-8032-805a754f9105" providerId="ADAL" clId="{3CFC8459-F9AC-41DB-82DC-EE41DC5B41EB}" dt="2025-01-22T10:14:40.942" v="812"/>
          <ac:spMkLst>
            <pc:docMk/>
            <pc:sldMk cId="3982365266" sldId="310"/>
            <ac:spMk id="167" creationId="{00000000-0000-0000-0000-000000000000}"/>
          </ac:spMkLst>
        </pc:spChg>
        <pc:spChg chg="mod">
          <ac:chgData name="Silvia Colombo" userId="cdf5343d-9518-4b48-8032-805a754f9105" providerId="ADAL" clId="{3CFC8459-F9AC-41DB-82DC-EE41DC5B41EB}" dt="2025-02-10T18:12:04.327" v="2671" actId="404"/>
          <ac:spMkLst>
            <pc:docMk/>
            <pc:sldMk cId="3982365266" sldId="310"/>
            <ac:spMk id="168" creationId="{00000000-0000-0000-0000-000000000000}"/>
          </ac:spMkLst>
        </pc:spChg>
      </pc:sldChg>
      <pc:sldChg chg="modSp add mod">
        <pc:chgData name="Silvia Colombo" userId="cdf5343d-9518-4b48-8032-805a754f9105" providerId="ADAL" clId="{3CFC8459-F9AC-41DB-82DC-EE41DC5B41EB}" dt="2025-01-22T10:05:15.565" v="809" actId="2711"/>
        <pc:sldMkLst>
          <pc:docMk/>
          <pc:sldMk cId="425213259" sldId="311"/>
        </pc:sldMkLst>
        <pc:spChg chg="mod">
          <ac:chgData name="Silvia Colombo" userId="cdf5343d-9518-4b48-8032-805a754f9105" providerId="ADAL" clId="{3CFC8459-F9AC-41DB-82DC-EE41DC5B41EB}" dt="2025-01-22T10:05:15.565" v="809" actId="2711"/>
          <ac:spMkLst>
            <pc:docMk/>
            <pc:sldMk cId="425213259" sldId="311"/>
            <ac:spMk id="168" creationId="{00000000-0000-0000-0000-000000000000}"/>
          </ac:spMkLst>
        </pc:spChg>
      </pc:sldChg>
      <pc:sldChg chg="modSp add mod">
        <pc:chgData name="Silvia Colombo" userId="cdf5343d-9518-4b48-8032-805a754f9105" providerId="ADAL" clId="{3CFC8459-F9AC-41DB-82DC-EE41DC5B41EB}" dt="2025-02-10T18:09:24.121" v="2629" actId="404"/>
        <pc:sldMkLst>
          <pc:docMk/>
          <pc:sldMk cId="1377030453" sldId="312"/>
        </pc:sldMkLst>
        <pc:spChg chg="mod">
          <ac:chgData name="Silvia Colombo" userId="cdf5343d-9518-4b48-8032-805a754f9105" providerId="ADAL" clId="{3CFC8459-F9AC-41DB-82DC-EE41DC5B41EB}" dt="2025-02-10T18:09:24.121" v="2629" actId="404"/>
          <ac:spMkLst>
            <pc:docMk/>
            <pc:sldMk cId="1377030453" sldId="312"/>
            <ac:spMk id="168" creationId="{00000000-0000-0000-0000-000000000000}"/>
          </ac:spMkLst>
        </pc:spChg>
      </pc:sldChg>
    </pc:docChg>
  </pc:docChgLst>
  <pc:docChgLst>
    <pc:chgData name="Ivann Schlosser" userId="36079393-353f-4a16-9852-98d8d525a2de" providerId="ADAL" clId="{B52DA4A2-FACC-7343-ABA2-F8E0862E682F}"/>
    <pc:docChg chg="modSld">
      <pc:chgData name="Ivann Schlosser" userId="36079393-353f-4a16-9852-98d8d525a2de" providerId="ADAL" clId="{B52DA4A2-FACC-7343-ABA2-F8E0862E682F}" dt="2025-02-13T15:49:38.654" v="10" actId="20577"/>
      <pc:docMkLst>
        <pc:docMk/>
      </pc:docMkLst>
      <pc:sldChg chg="modSp mod">
        <pc:chgData name="Ivann Schlosser" userId="36079393-353f-4a16-9852-98d8d525a2de" providerId="ADAL" clId="{B52DA4A2-FACC-7343-ABA2-F8E0862E682F}" dt="2025-02-13T15:33:57.600" v="5" actId="1076"/>
        <pc:sldMkLst>
          <pc:docMk/>
          <pc:sldMk cId="2669320641" sldId="299"/>
        </pc:sldMkLst>
        <pc:picChg chg="mod">
          <ac:chgData name="Ivann Schlosser" userId="36079393-353f-4a16-9852-98d8d525a2de" providerId="ADAL" clId="{B52DA4A2-FACC-7343-ABA2-F8E0862E682F}" dt="2025-02-13T15:33:57.600" v="5" actId="1076"/>
          <ac:picMkLst>
            <pc:docMk/>
            <pc:sldMk cId="2669320641" sldId="299"/>
            <ac:picMk id="4" creationId="{D54B65C7-E4F8-4CEB-947F-A20D92EDB3B5}"/>
          </ac:picMkLst>
        </pc:picChg>
      </pc:sldChg>
      <pc:sldChg chg="modSp mod">
        <pc:chgData name="Ivann Schlosser" userId="36079393-353f-4a16-9852-98d8d525a2de" providerId="ADAL" clId="{B52DA4A2-FACC-7343-ABA2-F8E0862E682F}" dt="2025-02-13T15:49:38.654" v="10" actId="20577"/>
        <pc:sldMkLst>
          <pc:docMk/>
          <pc:sldMk cId="1039741806" sldId="302"/>
        </pc:sldMkLst>
        <pc:spChg chg="mod">
          <ac:chgData name="Ivann Schlosser" userId="36079393-353f-4a16-9852-98d8d525a2de" providerId="ADAL" clId="{B52DA4A2-FACC-7343-ABA2-F8E0862E682F}" dt="2025-02-13T15:49:38.654" v="10" actId="20577"/>
          <ac:spMkLst>
            <pc:docMk/>
            <pc:sldMk cId="1039741806" sldId="302"/>
            <ac:spMk id="168" creationId="{00000000-0000-0000-0000-000000000000}"/>
          </ac:spMkLst>
        </pc:spChg>
      </pc:sldChg>
      <pc:sldChg chg="modSp mod">
        <pc:chgData name="Ivann Schlosser" userId="36079393-353f-4a16-9852-98d8d525a2de" providerId="ADAL" clId="{B52DA4A2-FACC-7343-ABA2-F8E0862E682F}" dt="2025-02-13T15:08:04.742" v="2" actId="20577"/>
        <pc:sldMkLst>
          <pc:docMk/>
          <pc:sldMk cId="279720884" sldId="308"/>
        </pc:sldMkLst>
        <pc:spChg chg="mod">
          <ac:chgData name="Ivann Schlosser" userId="36079393-353f-4a16-9852-98d8d525a2de" providerId="ADAL" clId="{B52DA4A2-FACC-7343-ABA2-F8E0862E682F}" dt="2025-02-13T15:08:04.742" v="2" actId="20577"/>
          <ac:spMkLst>
            <pc:docMk/>
            <pc:sldMk cId="279720884" sldId="308"/>
            <ac:spMk id="168" creationId="{00000000-0000-0000-0000-000000000000}"/>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sldChg>
      <pc:sldChg chg="addSp modSp mod">
        <pc:chgData name="Silvia Colombo" userId="cdf5343d-9518-4b48-8032-805a754f9105" providerId="ADAL" clId="{D8A6481C-74F2-44C8-91FC-7CCBC8AA3EF9}" dt="2025-01-14T14:34:31.986" v="2157" actId="113"/>
        <pc:sldMkLst>
          <pc:docMk/>
          <pc:sldMk cId="1839245547" sldId="273"/>
        </pc:sldMkLst>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sldChg>
      <pc:sldChg chg="addSp delSp modSp mod">
        <pc:chgData name="Silvia Colombo" userId="cdf5343d-9518-4b48-8032-805a754f9105" providerId="ADAL" clId="{D8A6481C-74F2-44C8-91FC-7CCBC8AA3EF9}" dt="2025-01-14T14:50:49.294" v="2167" actId="113"/>
        <pc:sldMkLst>
          <pc:docMk/>
          <pc:sldMk cId="3557352301" sldId="274"/>
        </pc:sldMkLst>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sldChg>
      <pc:sldChg chg="addSp delSp modSp mod">
        <pc:chgData name="Silvia Colombo" userId="cdf5343d-9518-4b48-8032-805a754f9105" providerId="ADAL" clId="{D8A6481C-74F2-44C8-91FC-7CCBC8AA3EF9}" dt="2025-01-14T14:54:43.003" v="2173" actId="113"/>
        <pc:sldMkLst>
          <pc:docMk/>
          <pc:sldMk cId="2089242102" sldId="275"/>
        </pc:sldMkLst>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sldChg>
      <pc:sldChg chg="modSp mod">
        <pc:chgData name="Silvia Colombo" userId="cdf5343d-9518-4b48-8032-805a754f9105" providerId="ADAL" clId="{D8A6481C-74F2-44C8-91FC-7CCBC8AA3EF9}" dt="2025-01-14T15:02:04.349" v="2208" actId="207"/>
        <pc:sldMkLst>
          <pc:docMk/>
          <pc:sldMk cId="89450925" sldId="277"/>
        </pc:sldMkLst>
      </pc:sldChg>
      <pc:sldChg chg="addSp delSp modSp mod">
        <pc:chgData name="Silvia Colombo" userId="cdf5343d-9518-4b48-8032-805a754f9105" providerId="ADAL" clId="{D8A6481C-74F2-44C8-91FC-7CCBC8AA3EF9}" dt="2025-01-13T10:02:40.648" v="1576" actId="12"/>
        <pc:sldMkLst>
          <pc:docMk/>
          <pc:sldMk cId="3840193541" sldId="278"/>
        </pc:sldMkLst>
      </pc:sldChg>
      <pc:sldChg chg="addSp delSp modSp mod">
        <pc:chgData name="Silvia Colombo" userId="cdf5343d-9518-4b48-8032-805a754f9105" providerId="ADAL" clId="{D8A6481C-74F2-44C8-91FC-7CCBC8AA3EF9}" dt="2025-01-13T10:01:09.583" v="1568" actId="20577"/>
        <pc:sldMkLst>
          <pc:docMk/>
          <pc:sldMk cId="3151422244" sldId="279"/>
        </pc:sldMkLst>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sldChg>
      <pc:sldChg chg="delSp modSp mod">
        <pc:chgData name="Silvia Colombo" userId="cdf5343d-9518-4b48-8032-805a754f9105" providerId="ADAL" clId="{D8A6481C-74F2-44C8-91FC-7CCBC8AA3EF9}" dt="2025-01-14T15:25:18.805" v="2248" actId="113"/>
        <pc:sldMkLst>
          <pc:docMk/>
          <pc:sldMk cId="218857803" sldId="292"/>
        </pc:sldMkLst>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sldChg>
      <pc:sldChg chg="addSp delSp modSp mod">
        <pc:chgData name="Silvia Colombo" userId="cdf5343d-9518-4b48-8032-805a754f9105" providerId="ADAL" clId="{D8A6481C-74F2-44C8-91FC-7CCBC8AA3EF9}" dt="2025-01-14T15:29:03.389" v="2267" actId="113"/>
        <pc:sldMkLst>
          <pc:docMk/>
          <pc:sldMk cId="3284480951" sldId="294"/>
        </pc:sldMkLst>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sldChg>
      <pc:sldChg chg="addSp modSp mod">
        <pc:chgData name="Silvia Colombo" userId="cdf5343d-9518-4b48-8032-805a754f9105" providerId="ADAL" clId="{D8A6481C-74F2-44C8-91FC-7CCBC8AA3EF9}" dt="2025-01-14T15:33:51.036" v="2280" actId="113"/>
        <pc:sldMkLst>
          <pc:docMk/>
          <pc:sldMk cId="2230816992" sldId="298"/>
        </pc:sldMkLst>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sldChg>
      <pc:sldChg chg="modSp mod">
        <pc:chgData name="Silvia Colombo" userId="cdf5343d-9518-4b48-8032-805a754f9105" providerId="ADAL" clId="{D8A6481C-74F2-44C8-91FC-7CCBC8AA3EF9}" dt="2025-01-14T15:00:58.563" v="2205" actId="207"/>
        <pc:sldMkLst>
          <pc:docMk/>
          <pc:sldMk cId="1901277318" sldId="307"/>
        </pc:sldMkLst>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34223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66921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129847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46311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unfccc.int/sites/default/files/english_paris_agreement.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4.unfccc.int/sites/NDCStaging/Pages/All.aspx" TargetMode="External"/><Relationship Id="rId7" Type="http://schemas.openxmlformats.org/officeDocument/2006/relationships/hyperlink" Target="https://www4.unfccc.int/sites/ndcstaging/PublishedDocuments/Australia%20First/Australia%20NDC%20recommunication%20FINAL.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4.unfccc.int/sites/ndcstaging/PublishedDocuments/Germany%20First/EU_NDC_Submission_December%202020.pdf" TargetMode="External"/><Relationship Id="rId5" Type="http://schemas.openxmlformats.org/officeDocument/2006/relationships/hyperlink" Target="https://www4.unfccc.int/sites/ndcstaging/PublishedDocuments/Kenya%20First/Kenya's%20First%20%20NDC%20(updated%20version).pdf" TargetMode="External"/><Relationship Id="rId4" Type="http://schemas.openxmlformats.org/officeDocument/2006/relationships/hyperlink" Target="https://www4.unfccc.int/sites/ndcstaging/PublishedDocuments/Grenada%20Second/GrenadaSecondNDC2020%20-%2001-12-20.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93/biosci/biw117"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doi.org/10.1016/j.apenergy.2016.06.114" TargetMode="External"/><Relationship Id="rId5" Type="http://schemas.openxmlformats.org/officeDocument/2006/relationships/hyperlink" Target="https://www.unenvironment.org/interactive/emissions-gap-report/2019/" TargetMode="External"/><Relationship Id="rId4" Type="http://schemas.openxmlformats.org/officeDocument/2006/relationships/hyperlink" Target="https://doi.org/10.3390/su1009302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2: Infrastructure to deliver on the Paris Agreement</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Sapphire Vital,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199" y="1231900"/>
            <a:ext cx="5070895"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Describe the requirements of NDC targets as stipulated by the Paris Agreement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Explain the types of mitigation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Formulate NDC mitigation targets within the infrastructure sector</a:t>
            </a:r>
            <a:endParaRPr sz="1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pic>
        <p:nvPicPr>
          <p:cNvPr id="1026" name="Picture 2" descr="unipd-centrodirittiumani.it/storage/media/a4/fa/ca...">
            <a:extLst>
              <a:ext uri="{FF2B5EF4-FFF2-40B4-BE49-F238E27FC236}">
                <a16:creationId xmlns:a16="http://schemas.microsoft.com/office/drawing/2014/main" id="{2805B946-053C-44CA-B311-1A0A4E007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908" y="1381665"/>
            <a:ext cx="4094669" cy="409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707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1" i="0" dirty="0">
                <a:solidFill>
                  <a:schemeClr val="tx1"/>
                </a:solidFill>
                <a:effectLst/>
                <a:latin typeface="+mn-lt"/>
              </a:rPr>
              <a:t>NDC Submissions &amp; Ambition: </a:t>
            </a:r>
            <a:r>
              <a:rPr lang="en-GB" sz="1600" b="0" i="0" dirty="0">
                <a:solidFill>
                  <a:schemeClr val="tx1"/>
                </a:solidFill>
                <a:effectLst/>
                <a:latin typeface="+mn-lt"/>
              </a:rPr>
              <a:t>Signatories must submit progressively ambitious Nationally Determined Contributions (NDCs) every five years as a core mechanism of the Paris Agreement</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Initial &amp; Second NDCs: </a:t>
            </a:r>
            <a:r>
              <a:rPr lang="en-GB" sz="1600" b="0" i="0" dirty="0">
                <a:solidFill>
                  <a:schemeClr val="tx1"/>
                </a:solidFill>
                <a:effectLst/>
                <a:latin typeface="+mn-lt"/>
              </a:rPr>
              <a:t>Most parties submitted their first NDCs in 2016, with the second round initially expected by COP26 in 2020</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Impact of COVID-19: </a:t>
            </a:r>
            <a:r>
              <a:rPr lang="en-GB" sz="1600" b="0" i="0" dirty="0">
                <a:solidFill>
                  <a:schemeClr val="tx1"/>
                </a:solidFill>
                <a:effectLst/>
                <a:latin typeface="+mn-lt"/>
              </a:rPr>
              <a:t>The pandemic delayed COP26 to 2021, postponing the submission of updated NDCs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Current Submission Status: </a:t>
            </a:r>
            <a:r>
              <a:rPr lang="en-GB" sz="1600" b="0" i="0" dirty="0">
                <a:solidFill>
                  <a:schemeClr val="tx1"/>
                </a:solidFill>
                <a:effectLst/>
                <a:latin typeface="+mn-lt"/>
              </a:rPr>
              <a:t>Out of 196 Parties, 191 have submitted their first NDCs, but only 8 have submitted their second NDCs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Future Stocktake &amp; Infrastructure Focus: </a:t>
            </a:r>
            <a:r>
              <a:rPr lang="en-GB" sz="1600" b="0" i="0" dirty="0">
                <a:solidFill>
                  <a:schemeClr val="tx1"/>
                </a:solidFill>
                <a:effectLst/>
                <a:latin typeface="+mn-lt"/>
              </a:rPr>
              <a:t>The </a:t>
            </a:r>
            <a:r>
              <a:rPr lang="en-GB" sz="1600" b="0" i="0" dirty="0" err="1">
                <a:solidFill>
                  <a:schemeClr val="tx1"/>
                </a:solidFill>
                <a:effectLst/>
                <a:latin typeface="+mn-lt"/>
              </a:rPr>
              <a:t>Talanoa</a:t>
            </a:r>
            <a:r>
              <a:rPr lang="en-GB" sz="1600" b="0" i="0" dirty="0">
                <a:solidFill>
                  <a:schemeClr val="tx1"/>
                </a:solidFill>
                <a:effectLst/>
                <a:latin typeface="+mn-lt"/>
              </a:rPr>
              <a:t> Dialogue (2018) initiated global discussions on NDCs, with stocktake dialogues planned every five years from 2023; due to the carbon intensity of infrastructure, the next sections will focus on NDC development in the infrastructure sector</a:t>
            </a:r>
            <a:endParaRPr sz="2000" b="1"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Tree>
    <p:extLst>
      <p:ext uri="{BB962C8B-B14F-4D97-AF65-F5344CB8AC3E}">
        <p14:creationId xmlns:p14="http://schemas.microsoft.com/office/powerpoint/2010/main" val="137703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199" y="1231900"/>
            <a:ext cx="9599763"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Understanding the NDCs in depth: NDC requirements</a:t>
            </a:r>
          </a:p>
          <a:p>
            <a:pPr lvl="0">
              <a:spcBef>
                <a:spcPts val="0"/>
              </a:spcBef>
              <a:buClr>
                <a:schemeClr val="dk1"/>
              </a:buClr>
              <a:buSzPts val="2800"/>
            </a:pPr>
            <a:endParaRPr lang="en-GB" sz="20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7" name="Picture 6">
            <a:extLst>
              <a:ext uri="{FF2B5EF4-FFF2-40B4-BE49-F238E27FC236}">
                <a16:creationId xmlns:a16="http://schemas.microsoft.com/office/drawing/2014/main" id="{6ED21EFA-7B35-45AA-912F-E37422CC4B17}"/>
              </a:ext>
            </a:extLst>
          </p:cNvPr>
          <p:cNvPicPr>
            <a:picLocks noChangeAspect="1"/>
          </p:cNvPicPr>
          <p:nvPr/>
        </p:nvPicPr>
        <p:blipFill rotWithShape="1">
          <a:blip r:embed="rId3"/>
          <a:srcRect b="34842"/>
          <a:stretch/>
        </p:blipFill>
        <p:spPr>
          <a:xfrm>
            <a:off x="625659" y="1690778"/>
            <a:ext cx="5527584" cy="4019909"/>
          </a:xfrm>
          <a:prstGeom prst="rect">
            <a:avLst/>
          </a:prstGeom>
        </p:spPr>
      </p:pic>
      <p:pic>
        <p:nvPicPr>
          <p:cNvPr id="10" name="Picture 9">
            <a:extLst>
              <a:ext uri="{FF2B5EF4-FFF2-40B4-BE49-F238E27FC236}">
                <a16:creationId xmlns:a16="http://schemas.microsoft.com/office/drawing/2014/main" id="{8A95FF53-E655-4421-86D4-C7F9FA38F862}"/>
              </a:ext>
            </a:extLst>
          </p:cNvPr>
          <p:cNvPicPr>
            <a:picLocks noChangeAspect="1"/>
          </p:cNvPicPr>
          <p:nvPr/>
        </p:nvPicPr>
        <p:blipFill rotWithShape="1">
          <a:blip r:embed="rId3"/>
          <a:srcRect t="64822" b="253"/>
          <a:stretch/>
        </p:blipFill>
        <p:spPr>
          <a:xfrm>
            <a:off x="5937698" y="1575896"/>
            <a:ext cx="5697655" cy="2220888"/>
          </a:xfrm>
          <a:prstGeom prst="rect">
            <a:avLst/>
          </a:prstGeom>
        </p:spPr>
      </p:pic>
      <p:sp>
        <p:nvSpPr>
          <p:cNvPr id="12" name="TextBox 11">
            <a:extLst>
              <a:ext uri="{FF2B5EF4-FFF2-40B4-BE49-F238E27FC236}">
                <a16:creationId xmlns:a16="http://schemas.microsoft.com/office/drawing/2014/main" id="{D5D598C4-F7CA-40F4-A1A7-76677248AB61}"/>
              </a:ext>
            </a:extLst>
          </p:cNvPr>
          <p:cNvSpPr txBox="1"/>
          <p:nvPr/>
        </p:nvSpPr>
        <p:spPr>
          <a:xfrm>
            <a:off x="625659" y="5702458"/>
            <a:ext cx="6094562" cy="246221"/>
          </a:xfrm>
          <a:prstGeom prst="rect">
            <a:avLst/>
          </a:prstGeom>
          <a:noFill/>
        </p:spPr>
        <p:txBody>
          <a:bodyPr wrap="square">
            <a:spAutoFit/>
          </a:bodyPr>
          <a:lstStyle/>
          <a:p>
            <a:r>
              <a:rPr lang="en-GB" sz="1000" i="1" dirty="0">
                <a:solidFill>
                  <a:srgbClr val="444444"/>
                </a:solidFill>
                <a:latin typeface="+mn-lt"/>
              </a:rPr>
              <a:t>NDC requirements laid out in the  </a:t>
            </a:r>
            <a:r>
              <a:rPr lang="en-GB" sz="1000" i="1" dirty="0">
                <a:solidFill>
                  <a:srgbClr val="444444"/>
                </a:solidFill>
                <a:latin typeface="+mn-lt"/>
                <a:hlinkClick r:id="rId4">
                  <a:extLst>
                    <a:ext uri="{A12FA001-AC4F-418D-AE19-62706E023703}">
                      <ahyp:hlinkClr xmlns:ahyp="http://schemas.microsoft.com/office/drawing/2018/hyperlinkcolor" val="tx"/>
                    </a:ext>
                  </a:extLst>
                </a:hlinkClick>
              </a:rPr>
              <a:t>Paris Agreement</a:t>
            </a:r>
            <a:r>
              <a:rPr lang="en-GB" sz="1000" i="1" dirty="0">
                <a:solidFill>
                  <a:srgbClr val="444444"/>
                </a:solidFill>
                <a:latin typeface="+mn-lt"/>
              </a:rPr>
              <a:t> </a:t>
            </a:r>
          </a:p>
        </p:txBody>
      </p:sp>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198" y="1231900"/>
            <a:ext cx="10419273"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Understanding the NDCs in depth: Countries’ varying responsibilities</a:t>
            </a:r>
          </a:p>
          <a:p>
            <a:pPr lvl="0">
              <a:spcBef>
                <a:spcPts val="0"/>
              </a:spcBef>
              <a:buClr>
                <a:schemeClr val="dk1"/>
              </a:buClr>
              <a:buSzPts val="2800"/>
            </a:pPr>
            <a:endParaRPr lang="en-GB" sz="8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Developed countries should pursue economy-wide absolute emission targets while developing countries move progressively towards such reduction targets with the support of developed countries through the Agreement’s mechanisms</a:t>
            </a:r>
          </a:p>
          <a:p>
            <a:pPr marL="285750" indent="-285750" algn="l">
              <a:buSzPct val="120000"/>
              <a:buFont typeface="Arial" panose="020B0604020202020204" pitchFamily="34" charset="0"/>
              <a:buChar char="•"/>
            </a:pPr>
            <a:r>
              <a:rPr lang="en-GB" sz="1600" b="0" i="0" dirty="0">
                <a:solidFill>
                  <a:schemeClr val="tx1"/>
                </a:solidFill>
                <a:effectLst/>
                <a:latin typeface="+mn-lt"/>
              </a:rPr>
              <a:t>Many countries specified a </a:t>
            </a:r>
            <a:r>
              <a:rPr lang="en-GB" sz="1600" b="1" i="0" dirty="0">
                <a:solidFill>
                  <a:schemeClr val="tx1"/>
                </a:solidFill>
                <a:effectLst/>
                <a:latin typeface="+mn-lt"/>
              </a:rPr>
              <a:t>mixture of unconditional and conditional targets </a:t>
            </a:r>
            <a:r>
              <a:rPr lang="en-GB" sz="1600" b="0" i="0" dirty="0">
                <a:solidFill>
                  <a:schemeClr val="tx1"/>
                </a:solidFill>
                <a:effectLst/>
                <a:latin typeface="+mn-lt"/>
              </a:rPr>
              <a:t>in their Intended Nationally Determined Contributions (INDCs), communicated prior to COP21, and in their subsequent NDCs</a:t>
            </a:r>
          </a:p>
          <a:p>
            <a:pPr marL="285750" indent="-285750" algn="l">
              <a:buSzPct val="120000"/>
              <a:buFont typeface="Arial" panose="020B0604020202020204" pitchFamily="34" charset="0"/>
              <a:buChar char="•"/>
            </a:pPr>
            <a:r>
              <a:rPr lang="en-GB" sz="1600" b="1" i="0" dirty="0">
                <a:solidFill>
                  <a:srgbClr val="C00000"/>
                </a:solidFill>
                <a:effectLst/>
                <a:latin typeface="+mn-lt"/>
              </a:rPr>
              <a:t>Unconditional targets </a:t>
            </a:r>
            <a:r>
              <a:rPr lang="en-GB" sz="1600" b="0" i="0" dirty="0">
                <a:solidFill>
                  <a:schemeClr val="tx1"/>
                </a:solidFill>
                <a:effectLst/>
                <a:latin typeface="+mn-lt"/>
              </a:rPr>
              <a:t>are targets which countries commit to implement given their national resources while </a:t>
            </a:r>
            <a:r>
              <a:rPr lang="en-GB" sz="1600" b="1" i="0" dirty="0">
                <a:solidFill>
                  <a:srgbClr val="C00000"/>
                </a:solidFill>
                <a:effectLst/>
                <a:latin typeface="+mn-lt"/>
              </a:rPr>
              <a:t>conditional targets </a:t>
            </a:r>
            <a:r>
              <a:rPr lang="en-GB" sz="1600" b="0" i="0" dirty="0">
                <a:solidFill>
                  <a:schemeClr val="tx1"/>
                </a:solidFill>
                <a:effectLst/>
                <a:latin typeface="+mn-lt"/>
              </a:rPr>
              <a:t>are tied to the provision of inter alia technical, financial, technological, or capacity-building support:</a:t>
            </a:r>
          </a:p>
          <a:p>
            <a:pPr marL="534988" indent="-285750" algn="l">
              <a:buSzPct val="120000"/>
              <a:buFont typeface="Arial" panose="020B0604020202020204" pitchFamily="34" charset="0"/>
              <a:buChar char="•"/>
            </a:pPr>
            <a:r>
              <a:rPr lang="en-GB" sz="1600" b="1" i="0" dirty="0">
                <a:solidFill>
                  <a:schemeClr val="tx1"/>
                </a:solidFill>
                <a:effectLst/>
                <a:latin typeface="+mn-lt"/>
              </a:rPr>
              <a:t>Provision of international financial and technical support for mitigation implementation:</a:t>
            </a:r>
            <a:r>
              <a:rPr lang="en-GB" sz="1600" b="0" i="0" dirty="0">
                <a:solidFill>
                  <a:schemeClr val="tx1"/>
                </a:solidFill>
                <a:effectLst/>
                <a:latin typeface="+mn-lt"/>
              </a:rPr>
              <a:t> Represented over 80% of conditional targets</a:t>
            </a:r>
          </a:p>
          <a:p>
            <a:pPr marL="541338" indent="-285750" algn="l">
              <a:buSzPct val="120000"/>
              <a:buFont typeface="Arial" panose="020B0604020202020204" pitchFamily="34" charset="0"/>
              <a:buChar char="•"/>
            </a:pPr>
            <a:r>
              <a:rPr lang="en-GB" sz="1600" b="1" i="0" dirty="0">
                <a:solidFill>
                  <a:schemeClr val="tx1"/>
                </a:solidFill>
                <a:effectLst/>
                <a:latin typeface="+mn-lt"/>
              </a:rPr>
              <a:t>Collective ambition:</a:t>
            </a:r>
            <a:r>
              <a:rPr lang="en-GB" sz="1600" b="0" i="0" dirty="0">
                <a:solidFill>
                  <a:schemeClr val="tx1"/>
                </a:solidFill>
                <a:effectLst/>
                <a:latin typeface="+mn-lt"/>
              </a:rPr>
              <a:t> Here Parties based their conditions on increased levels of collective NDC ambition</a:t>
            </a:r>
          </a:p>
          <a:p>
            <a:pPr marL="541338" indent="-285750" algn="l">
              <a:buSzPct val="120000"/>
              <a:buFont typeface="Arial" panose="020B0604020202020204" pitchFamily="34" charset="0"/>
              <a:buChar char="•"/>
            </a:pPr>
            <a:r>
              <a:rPr lang="en-GB" sz="1600" b="1" i="0" dirty="0">
                <a:solidFill>
                  <a:schemeClr val="tx1"/>
                </a:solidFill>
                <a:effectLst/>
                <a:latin typeface="+mn-lt"/>
              </a:rPr>
              <a:t>Finalised Paris Agreement rules:</a:t>
            </a:r>
            <a:r>
              <a:rPr lang="en-GB" sz="1600" b="0" i="0" dirty="0">
                <a:solidFill>
                  <a:schemeClr val="tx1"/>
                </a:solidFill>
                <a:effectLst/>
                <a:latin typeface="+mn-lt"/>
              </a:rPr>
              <a:t> Such commitments based their targets on the finalised rules of engagement of the Paris Agreement such as the structure of support mechanisms</a:t>
            </a:r>
          </a:p>
          <a:p>
            <a:pPr marL="541338" indent="-285750" algn="l">
              <a:buSzPct val="120000"/>
              <a:buFont typeface="Arial" panose="020B0604020202020204" pitchFamily="34" charset="0"/>
              <a:buChar char="•"/>
            </a:pPr>
            <a:r>
              <a:rPr lang="en-GB" sz="1600" b="1" i="0" dirty="0">
                <a:solidFill>
                  <a:schemeClr val="tx1"/>
                </a:solidFill>
                <a:effectLst/>
                <a:latin typeface="+mn-lt"/>
              </a:rPr>
              <a:t>General circumstance:</a:t>
            </a:r>
            <a:r>
              <a:rPr lang="en-GB" sz="1600" b="0" i="0" dirty="0">
                <a:solidFill>
                  <a:schemeClr val="tx1"/>
                </a:solidFill>
                <a:effectLst/>
                <a:latin typeface="+mn-lt"/>
              </a:rPr>
              <a:t> Some Parties submitted general conditions tied to their national economic, political, or/and social status</a:t>
            </a:r>
          </a:p>
          <a:p>
            <a:pPr lvl="0">
              <a:spcBef>
                <a:spcPts val="0"/>
              </a:spcBef>
              <a:buClr>
                <a:schemeClr val="dk1"/>
              </a:buClr>
              <a:buSzPts val="2800"/>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Tree>
    <p:extLst>
      <p:ext uri="{BB962C8B-B14F-4D97-AF65-F5344CB8AC3E}">
        <p14:creationId xmlns:p14="http://schemas.microsoft.com/office/powerpoint/2010/main" val="3982365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200" y="1231899"/>
            <a:ext cx="6399362" cy="51085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Understanding the NDCs in depth: Types of targets</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12459A26-D61B-4254-907F-8FF023A3813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66735" y="1101066"/>
            <a:ext cx="5940571" cy="5512279"/>
          </a:xfrm>
          <a:prstGeom prst="rect">
            <a:avLst/>
          </a:prstGeom>
        </p:spPr>
      </p:pic>
      <p:sp>
        <p:nvSpPr>
          <p:cNvPr id="5" name="TextBox 4">
            <a:extLst>
              <a:ext uri="{FF2B5EF4-FFF2-40B4-BE49-F238E27FC236}">
                <a16:creationId xmlns:a16="http://schemas.microsoft.com/office/drawing/2014/main" id="{087394FF-BB97-4EDB-BDC7-65EE4C1E42ED}"/>
              </a:ext>
            </a:extLst>
          </p:cNvPr>
          <p:cNvSpPr txBox="1"/>
          <p:nvPr/>
        </p:nvSpPr>
        <p:spPr>
          <a:xfrm>
            <a:off x="838200" y="1723766"/>
            <a:ext cx="4228535" cy="4247317"/>
          </a:xfrm>
          <a:prstGeom prst="rect">
            <a:avLst/>
          </a:prstGeom>
          <a:noFill/>
        </p:spPr>
        <p:txBody>
          <a:bodyPr wrap="square" rtlCol="0">
            <a:spAutoFit/>
          </a:bodyPr>
          <a:lstStyle/>
          <a:p>
            <a:pPr marL="285750" indent="-285750">
              <a:buSzPct val="120000"/>
              <a:buFont typeface="Arial" panose="020B0604020202020204" pitchFamily="34" charset="0"/>
              <a:buChar char="•"/>
            </a:pPr>
            <a:endParaRPr lang="en-GB" sz="1600" dirty="0">
              <a:solidFill>
                <a:schemeClr val="tx1"/>
              </a:solidFill>
            </a:endParaRPr>
          </a:p>
          <a:p>
            <a:pPr marL="285750" indent="-285750">
              <a:buSzPct val="120000"/>
              <a:buFont typeface="Arial" panose="020B0604020202020204" pitchFamily="34" charset="0"/>
              <a:buChar char="•"/>
            </a:pPr>
            <a:r>
              <a:rPr lang="en-GB" sz="1600" b="1" dirty="0">
                <a:solidFill>
                  <a:srgbClr val="C00000"/>
                </a:solidFill>
              </a:rPr>
              <a:t>Greenhouse gas emission (GHG) targets</a:t>
            </a:r>
            <a:endParaRPr lang="en-GB" sz="1600" b="1" dirty="0">
              <a:solidFill>
                <a:schemeClr val="tx1"/>
              </a:solidFill>
            </a:endParaRPr>
          </a:p>
          <a:p>
            <a:pPr marL="266700">
              <a:buSzPct val="120000"/>
            </a:pPr>
            <a:r>
              <a:rPr lang="en-GB" sz="1600" dirty="0">
                <a:solidFill>
                  <a:schemeClr val="tx1"/>
                </a:solidFill>
              </a:rPr>
              <a:t>Can be set as absolute reductions relative to a base year, fixed emissions limits in CO₂ equivalent, or as relative targets linked to reference points like business-as-usual (BAU) scenarios or GHG intensity per unit of GDP</a:t>
            </a:r>
          </a:p>
          <a:p>
            <a:pPr marL="285750" indent="-285750">
              <a:buSzPct val="120000"/>
              <a:buFont typeface="Arial" panose="020B0604020202020204" pitchFamily="34" charset="0"/>
              <a:buChar char="•"/>
            </a:pPr>
            <a:endParaRPr lang="en-GB" dirty="0">
              <a:solidFill>
                <a:schemeClr val="tx1"/>
              </a:solidFill>
            </a:endParaRPr>
          </a:p>
          <a:p>
            <a:pPr marL="285750" indent="-285750">
              <a:buSzPct val="120000"/>
              <a:buFont typeface="Arial" panose="020B0604020202020204" pitchFamily="34" charset="0"/>
              <a:buChar char="•"/>
            </a:pPr>
            <a:r>
              <a:rPr lang="en-GB" sz="1600" b="1" dirty="0">
                <a:solidFill>
                  <a:srgbClr val="C00000"/>
                </a:solidFill>
              </a:rPr>
              <a:t>Non-GHG targets</a:t>
            </a:r>
          </a:p>
          <a:p>
            <a:pPr marL="266700">
              <a:buSzPct val="120000"/>
            </a:pPr>
            <a:r>
              <a:rPr lang="en-GB" sz="1600" dirty="0">
                <a:solidFill>
                  <a:schemeClr val="tx1"/>
                </a:solidFill>
              </a:rPr>
              <a:t>Are pledges devised based on technologies such as renewable energy or energy efficiency expressed as a percentage by a particular year. For example, 100% renewable energy electricity generation by 2030</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35026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Bringing it all together: An approach to developing infrastructure targets within NDCs</a:t>
            </a:r>
          </a:p>
          <a:p>
            <a:pPr lvl="0" algn="l" rtl="0">
              <a:lnSpc>
                <a:spcPct val="90000"/>
              </a:lnSpc>
              <a:spcBef>
                <a:spcPts val="0"/>
              </a:spcBef>
              <a:spcAft>
                <a:spcPts val="0"/>
              </a:spcAft>
              <a:buClr>
                <a:schemeClr val="dk1"/>
              </a:buClr>
              <a:buSzPct val="120000"/>
            </a:pPr>
            <a:endParaRPr lang="en-GB" sz="2000" b="1" dirty="0">
              <a:solidFill>
                <a:schemeClr val="accent5">
                  <a:lumMod val="60000"/>
                  <a:lumOff val="40000"/>
                </a:schemeClr>
              </a:solidFill>
            </a:endParaRPr>
          </a:p>
          <a:p>
            <a:pPr lvl="0" algn="l" rtl="0">
              <a:lnSpc>
                <a:spcPct val="90000"/>
              </a:lnSpc>
              <a:spcBef>
                <a:spcPts val="0"/>
              </a:spcBef>
              <a:spcAft>
                <a:spcPts val="0"/>
              </a:spcAft>
              <a:buClr>
                <a:schemeClr val="dk1"/>
              </a:buClr>
              <a:buSzPct val="1200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5" name="Picture 4">
            <a:extLst>
              <a:ext uri="{FF2B5EF4-FFF2-40B4-BE49-F238E27FC236}">
                <a16:creationId xmlns:a16="http://schemas.microsoft.com/office/drawing/2014/main" id="{7EAF7D2A-8962-49DA-89E7-5A2E89FE7681}"/>
              </a:ext>
            </a:extLst>
          </p:cNvPr>
          <p:cNvPicPr>
            <a:picLocks noChangeAspect="1"/>
          </p:cNvPicPr>
          <p:nvPr/>
        </p:nvPicPr>
        <p:blipFill>
          <a:blip r:embed="rId3"/>
          <a:stretch>
            <a:fillRect/>
          </a:stretch>
        </p:blipFill>
        <p:spPr>
          <a:xfrm>
            <a:off x="689619" y="1913447"/>
            <a:ext cx="4933855" cy="3471054"/>
          </a:xfrm>
          <a:prstGeom prst="rect">
            <a:avLst/>
          </a:prstGeom>
        </p:spPr>
      </p:pic>
      <p:pic>
        <p:nvPicPr>
          <p:cNvPr id="7" name="Picture 6">
            <a:extLst>
              <a:ext uri="{FF2B5EF4-FFF2-40B4-BE49-F238E27FC236}">
                <a16:creationId xmlns:a16="http://schemas.microsoft.com/office/drawing/2014/main" id="{B77F499E-EF92-4C8E-84FB-025D940A219B}"/>
              </a:ext>
            </a:extLst>
          </p:cNvPr>
          <p:cNvPicPr>
            <a:picLocks noChangeAspect="1"/>
          </p:cNvPicPr>
          <p:nvPr/>
        </p:nvPicPr>
        <p:blipFill>
          <a:blip r:embed="rId4"/>
          <a:stretch>
            <a:fillRect/>
          </a:stretch>
        </p:blipFill>
        <p:spPr>
          <a:xfrm>
            <a:off x="5623474" y="1815822"/>
            <a:ext cx="5187531" cy="3117467"/>
          </a:xfrm>
          <a:prstGeom prst="rect">
            <a:avLst/>
          </a:prstGeom>
        </p:spPr>
      </p:pic>
      <p:sp>
        <p:nvSpPr>
          <p:cNvPr id="12" name="TextBox 11">
            <a:extLst>
              <a:ext uri="{FF2B5EF4-FFF2-40B4-BE49-F238E27FC236}">
                <a16:creationId xmlns:a16="http://schemas.microsoft.com/office/drawing/2014/main" id="{E6E23101-0946-4382-8510-F5BCAAC346E8}"/>
              </a:ext>
            </a:extLst>
          </p:cNvPr>
          <p:cNvSpPr txBox="1"/>
          <p:nvPr/>
        </p:nvSpPr>
        <p:spPr>
          <a:xfrm>
            <a:off x="689619" y="5552112"/>
            <a:ext cx="6094562" cy="246221"/>
          </a:xfrm>
          <a:prstGeom prst="rect">
            <a:avLst/>
          </a:prstGeom>
          <a:noFill/>
        </p:spPr>
        <p:txBody>
          <a:bodyPr wrap="square">
            <a:spAutoFit/>
          </a:bodyPr>
          <a:lstStyle/>
          <a:p>
            <a:r>
              <a:rPr lang="en-GB" sz="1000" i="1" dirty="0">
                <a:solidFill>
                  <a:srgbClr val="444444"/>
                </a:solidFill>
                <a:latin typeface="+mn-lt"/>
              </a:rPr>
              <a:t>NDC development approach</a:t>
            </a: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22457"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Developed and developing country examples of NDC targets</a:t>
            </a:r>
          </a:p>
          <a:p>
            <a:pPr lvl="0">
              <a:spcBef>
                <a:spcPts val="0"/>
              </a:spcBef>
              <a:buClr>
                <a:schemeClr val="dk1"/>
              </a:buClr>
              <a:buSzPts val="2800"/>
            </a:pPr>
            <a:endParaRPr lang="en-GB" sz="1800" b="1" dirty="0">
              <a:solidFill>
                <a:schemeClr val="accent5">
                  <a:lumMod val="60000"/>
                  <a:lumOff val="40000"/>
                </a:schemeClr>
              </a:solidFill>
            </a:endParaRPr>
          </a:p>
          <a:p>
            <a:pPr lvl="0">
              <a:spcBef>
                <a:spcPts val="0"/>
              </a:spcBef>
              <a:buClr>
                <a:schemeClr val="dk1"/>
              </a:buClr>
              <a:buSzPts val="2800"/>
            </a:pPr>
            <a:endParaRPr lang="en-GB" sz="1600" b="0" i="0" dirty="0">
              <a:solidFill>
                <a:srgbClr val="444444"/>
              </a:solidFill>
              <a:effectLst/>
              <a:latin typeface="+mn-lt"/>
            </a:endParaRPr>
          </a:p>
          <a:p>
            <a:pPr lvl="0" eaLnBrk="0" fontAlgn="base" hangingPunct="0">
              <a:lnSpc>
                <a:spcPct val="100000"/>
              </a:lnSpc>
              <a:spcBef>
                <a:spcPct val="0"/>
              </a:spcBef>
              <a:spcAft>
                <a:spcPct val="0"/>
              </a:spcAft>
              <a:buClrTx/>
              <a:buSzPct val="120000"/>
            </a:pPr>
            <a:endParaRPr lang="en-GB" sz="1600" b="0" i="0" dirty="0">
              <a:solidFill>
                <a:srgbClr val="444444"/>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TextBox 1">
            <a:extLst>
              <a:ext uri="{FF2B5EF4-FFF2-40B4-BE49-F238E27FC236}">
                <a16:creationId xmlns:a16="http://schemas.microsoft.com/office/drawing/2014/main" id="{2BD03594-537F-4D2F-BA4B-BEA1B984D518}"/>
              </a:ext>
            </a:extLst>
          </p:cNvPr>
          <p:cNvSpPr txBox="1"/>
          <p:nvPr/>
        </p:nvSpPr>
        <p:spPr>
          <a:xfrm>
            <a:off x="838200" y="1716656"/>
            <a:ext cx="3932208" cy="4616648"/>
          </a:xfrm>
          <a:prstGeom prst="rect">
            <a:avLst/>
          </a:prstGeom>
          <a:noFill/>
        </p:spPr>
        <p:txBody>
          <a:bodyPr wrap="square" rtlCol="0">
            <a:spAutoFit/>
          </a:bodyPr>
          <a:lstStyle/>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r>
              <a:rPr lang="en-GB" dirty="0">
                <a:solidFill>
                  <a:schemeClr val="tx1"/>
                </a:solidFill>
              </a:rPr>
              <a:t>The </a:t>
            </a:r>
            <a:r>
              <a:rPr lang="en-GB" b="1" dirty="0">
                <a:solidFill>
                  <a:srgbClr val="C00000"/>
                </a:solidFill>
                <a:hlinkClick r:id="rId3">
                  <a:extLst>
                    <a:ext uri="{A12FA001-AC4F-418D-AE19-62706E023703}">
                      <ahyp:hlinkClr xmlns:ahyp="http://schemas.microsoft.com/office/drawing/2018/hyperlinkcolor" val="tx"/>
                    </a:ext>
                  </a:extLst>
                </a:hlinkClick>
              </a:rPr>
              <a:t>NDC Registry</a:t>
            </a:r>
            <a:r>
              <a:rPr lang="en-GB" b="1" dirty="0">
                <a:solidFill>
                  <a:srgbClr val="C00000"/>
                </a:solidFill>
              </a:rPr>
              <a:t> </a:t>
            </a:r>
            <a:r>
              <a:rPr lang="en-GB" dirty="0">
                <a:solidFill>
                  <a:schemeClr val="tx1"/>
                </a:solidFill>
              </a:rPr>
              <a:t>records all the NDCs submitted to date; they are all available for download and review</a:t>
            </a: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endParaRPr lang="en-GB" altLang="en-US" dirty="0">
              <a:solidFill>
                <a:schemeClr val="tx1"/>
              </a:solidFill>
            </a:endParaRP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r>
              <a:rPr lang="en-GB" altLang="en-US" b="1" dirty="0">
                <a:solidFill>
                  <a:schemeClr val="tx1"/>
                </a:solidFill>
              </a:rPr>
              <a:t>Varying levels of ambition </a:t>
            </a:r>
            <a:r>
              <a:rPr lang="en-GB" altLang="en-US" dirty="0">
                <a:solidFill>
                  <a:schemeClr val="tx1"/>
                </a:solidFill>
              </a:rPr>
              <a:t>across the Agreement’s developed and developing country Parties</a:t>
            </a: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endParaRPr lang="en-GB" altLang="en-US" dirty="0">
              <a:solidFill>
                <a:schemeClr val="tx1"/>
              </a:solidFill>
            </a:endParaRP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r>
              <a:rPr lang="en-GB" altLang="en-US" dirty="0">
                <a:solidFill>
                  <a:schemeClr val="tx1"/>
                </a:solidFill>
              </a:rPr>
              <a:t>United Nations Framework Convention on Climate Change (2021) presents a synthesis of </a:t>
            </a:r>
            <a:r>
              <a:rPr lang="en-GB" altLang="en-US" b="1" dirty="0">
                <a:solidFill>
                  <a:schemeClr val="tx1"/>
                </a:solidFill>
              </a:rPr>
              <a:t>new or updated NDCs </a:t>
            </a:r>
            <a:r>
              <a:rPr lang="en-GB" altLang="en-US" dirty="0">
                <a:solidFill>
                  <a:schemeClr val="tx1"/>
                </a:solidFill>
              </a:rPr>
              <a:t>submitted by the 31st of December, 2020</a:t>
            </a: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endParaRPr lang="en-GB" altLang="en-US" dirty="0">
              <a:solidFill>
                <a:schemeClr val="tx1"/>
              </a:solidFill>
            </a:endParaRP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r>
              <a:rPr lang="en-GB" altLang="en-US" dirty="0">
                <a:solidFill>
                  <a:schemeClr val="tx1"/>
                </a:solidFill>
              </a:rPr>
              <a:t>A second version of the synthesis report was supposed to be developed in advance of COP26 to include further submissions</a:t>
            </a: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endParaRPr lang="en-GB" altLang="en-US" dirty="0">
              <a:solidFill>
                <a:schemeClr val="tx1"/>
              </a:solidFill>
            </a:endParaRPr>
          </a:p>
          <a:p>
            <a:pPr marL="285750" lvl="0" indent="-285750" eaLnBrk="0" fontAlgn="base" hangingPunct="0">
              <a:lnSpc>
                <a:spcPct val="100000"/>
              </a:lnSpc>
              <a:spcBef>
                <a:spcPct val="0"/>
              </a:spcBef>
              <a:spcAft>
                <a:spcPct val="0"/>
              </a:spcAft>
              <a:buClrTx/>
              <a:buSzPct val="120000"/>
              <a:buFont typeface="Arial" panose="020B0604020202020204" pitchFamily="34" charset="0"/>
              <a:buChar char="•"/>
            </a:pPr>
            <a:r>
              <a:rPr lang="en-GB" altLang="en-US" dirty="0">
                <a:solidFill>
                  <a:schemeClr val="tx1"/>
                </a:solidFill>
              </a:rPr>
              <a:t>The 75 submissions included in the first edition of the synthesis report represent </a:t>
            </a:r>
            <a:r>
              <a:rPr lang="en-GB" altLang="en-US" b="1" dirty="0">
                <a:solidFill>
                  <a:schemeClr val="tx1"/>
                </a:solidFill>
              </a:rPr>
              <a:t>40% of the Parties and only 30% of global GHG emissions</a:t>
            </a:r>
            <a:endParaRPr lang="en-GB" b="1" dirty="0">
              <a:solidFill>
                <a:schemeClr val="tx1"/>
              </a:solidFill>
            </a:endParaRPr>
          </a:p>
        </p:txBody>
      </p:sp>
      <p:graphicFrame>
        <p:nvGraphicFramePr>
          <p:cNvPr id="8" name="Google Shape;144;p9">
            <a:extLst>
              <a:ext uri="{FF2B5EF4-FFF2-40B4-BE49-F238E27FC236}">
                <a16:creationId xmlns:a16="http://schemas.microsoft.com/office/drawing/2014/main" id="{B966E6E3-8D0A-442C-8EF7-4A33464F5628}"/>
              </a:ext>
            </a:extLst>
          </p:cNvPr>
          <p:cNvGraphicFramePr/>
          <p:nvPr>
            <p:extLst>
              <p:ext uri="{D42A27DB-BD31-4B8C-83A1-F6EECF244321}">
                <p14:modId xmlns:p14="http://schemas.microsoft.com/office/powerpoint/2010/main" val="478143764"/>
              </p:ext>
            </p:extLst>
          </p:nvPr>
        </p:nvGraphicFramePr>
        <p:xfrm>
          <a:off x="4822165" y="2367282"/>
          <a:ext cx="6753543" cy="3576776"/>
        </p:xfrm>
        <a:graphic>
          <a:graphicData uri="http://schemas.openxmlformats.org/drawingml/2006/table">
            <a:tbl>
              <a:tblPr firstRow="1" bandRow="1">
                <a:tableStyleId>{B8DA472E-C0B5-4FAA-A71B-45BBE6C39A2A}</a:tableStyleId>
              </a:tblPr>
              <a:tblGrid>
                <a:gridCol w="1224055">
                  <a:extLst>
                    <a:ext uri="{9D8B030D-6E8A-4147-A177-3AD203B41FA5}">
                      <a16:colId xmlns:a16="http://schemas.microsoft.com/office/drawing/2014/main" val="440166427"/>
                    </a:ext>
                  </a:extLst>
                </a:gridCol>
                <a:gridCol w="1739856">
                  <a:extLst>
                    <a:ext uri="{9D8B030D-6E8A-4147-A177-3AD203B41FA5}">
                      <a16:colId xmlns:a16="http://schemas.microsoft.com/office/drawing/2014/main" val="2084603567"/>
                    </a:ext>
                  </a:extLst>
                </a:gridCol>
                <a:gridCol w="2122099">
                  <a:extLst>
                    <a:ext uri="{9D8B030D-6E8A-4147-A177-3AD203B41FA5}">
                      <a16:colId xmlns:a16="http://schemas.microsoft.com/office/drawing/2014/main" val="793984083"/>
                    </a:ext>
                  </a:extLst>
                </a:gridCol>
                <a:gridCol w="1667533">
                  <a:extLst>
                    <a:ext uri="{9D8B030D-6E8A-4147-A177-3AD203B41FA5}">
                      <a16:colId xmlns:a16="http://schemas.microsoft.com/office/drawing/2014/main" val="20001"/>
                    </a:ext>
                  </a:extLst>
                </a:gridCol>
              </a:tblGrid>
              <a:tr h="486729">
                <a:tc>
                  <a:txBody>
                    <a:bodyPr/>
                    <a:lstStyle/>
                    <a:p>
                      <a:pPr marL="0" marR="0" lvl="0" indent="0" algn="ctr" rtl="0">
                        <a:lnSpc>
                          <a:spcPct val="100000"/>
                        </a:lnSpc>
                        <a:spcBef>
                          <a:spcPts val="0"/>
                        </a:spcBef>
                        <a:spcAft>
                          <a:spcPts val="0"/>
                        </a:spcAft>
                        <a:buNone/>
                      </a:pPr>
                      <a:r>
                        <a:rPr lang="en-GB" sz="1100" b="1" i="0" u="none" strike="noStrike" cap="none" dirty="0">
                          <a:solidFill>
                            <a:schemeClr val="lt1"/>
                          </a:solidFill>
                          <a:effectLst/>
                          <a:latin typeface="+mn-lt"/>
                          <a:cs typeface="Arial"/>
                          <a:sym typeface="Arial"/>
                        </a:rPr>
                        <a:t>Country</a:t>
                      </a:r>
                      <a:endParaRPr sz="1100" b="1" i="0" u="none" strike="noStrike" cap="none" dirty="0">
                        <a:solidFill>
                          <a:schemeClr val="lt1"/>
                        </a:solidFill>
                        <a:effectLst/>
                        <a:latin typeface="+mn-lt"/>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100" b="1" i="0" u="none" strike="noStrike" cap="none" dirty="0">
                          <a:solidFill>
                            <a:schemeClr val="lt1"/>
                          </a:solidFill>
                          <a:effectLst/>
                          <a:latin typeface="+mn-lt"/>
                          <a:cs typeface="Arial"/>
                          <a:sym typeface="Arial"/>
                        </a:rPr>
                        <a:t>Mitigation Targets</a:t>
                      </a:r>
                      <a:endParaRPr sz="1100" b="1" i="0" u="none" strike="noStrike" cap="none" dirty="0">
                        <a:solidFill>
                          <a:schemeClr val="lt1"/>
                        </a:solidFill>
                        <a:effectLst/>
                        <a:latin typeface="+mn-lt"/>
                        <a:cs typeface="Arial"/>
                        <a:sym typeface="Arial"/>
                      </a:endParaRPr>
                    </a:p>
                  </a:txBody>
                  <a:tcPr marL="91450" marR="91450" marT="45725" marB="45725" anchor="ctr"/>
                </a:tc>
                <a:tc>
                  <a:txBody>
                    <a:bodyPr/>
                    <a:lstStyle/>
                    <a:p>
                      <a:pPr algn="ctr"/>
                      <a:r>
                        <a:rPr lang="en-GB" sz="1100" b="1" dirty="0">
                          <a:effectLst/>
                          <a:latin typeface="+mn-lt"/>
                        </a:rPr>
                        <a:t>Sectors Addressed</a:t>
                      </a:r>
                      <a:endParaRPr lang="en-GB" sz="1100" dirty="0">
                        <a:effectLst/>
                        <a:latin typeface="+mn-lt"/>
                      </a:endParaRPr>
                    </a:p>
                  </a:txBody>
                  <a:tcPr anchor="ctr"/>
                </a:tc>
                <a:tc>
                  <a:txBody>
                    <a:bodyPr/>
                    <a:lstStyle/>
                    <a:p>
                      <a:pPr algn="ctr"/>
                      <a:r>
                        <a:rPr lang="en-GB" sz="1100" b="1" dirty="0">
                          <a:effectLst/>
                          <a:latin typeface="+mn-lt"/>
                        </a:rPr>
                        <a:t>Support Needed/ Conditionality</a:t>
                      </a:r>
                      <a:endParaRPr lang="en-GB" sz="1100" dirty="0">
                        <a:effectLst/>
                        <a:latin typeface="+mn-lt"/>
                      </a:endParaRPr>
                    </a:p>
                  </a:txBody>
                  <a:tcPr anchor="ctr"/>
                </a:tc>
                <a:extLst>
                  <a:ext uri="{0D108BD9-81ED-4DB2-BD59-A6C34878D82A}">
                    <a16:rowId xmlns:a16="http://schemas.microsoft.com/office/drawing/2014/main" val="10000"/>
                  </a:ext>
                </a:extLst>
              </a:tr>
              <a:tr h="306901">
                <a:tc>
                  <a:txBody>
                    <a:bodyPr/>
                    <a:lstStyle/>
                    <a:p>
                      <a:pPr algn="l" fontAlgn="t"/>
                      <a:r>
                        <a:rPr lang="en-GB" sz="1100" u="none" strike="noStrike">
                          <a:solidFill>
                            <a:srgbClr val="0645AD"/>
                          </a:solidFill>
                          <a:effectLst/>
                          <a:latin typeface="+mn-lt"/>
                          <a:hlinkClick r:id="rId4"/>
                        </a:rPr>
                        <a:t>Grenada</a:t>
                      </a:r>
                      <a:endParaRPr lang="en-GB" sz="1100">
                        <a:effectLst/>
                        <a:latin typeface="+mn-lt"/>
                      </a:endParaRPr>
                    </a:p>
                  </a:txBody>
                  <a:tcPr anchor="ctr"/>
                </a:tc>
                <a:tc>
                  <a:txBody>
                    <a:bodyPr/>
                    <a:lstStyle/>
                    <a:p>
                      <a:pPr algn="l" fontAlgn="t"/>
                      <a:r>
                        <a:rPr lang="en-GB" sz="1100">
                          <a:effectLst/>
                          <a:latin typeface="+mn-lt"/>
                        </a:rPr>
                        <a:t>Reduction of 40% of 2010 GHG emissions levels by 2030.</a:t>
                      </a:r>
                    </a:p>
                  </a:txBody>
                  <a:tcPr anchor="ctr"/>
                </a:tc>
                <a:tc>
                  <a:txBody>
                    <a:bodyPr/>
                    <a:lstStyle/>
                    <a:p>
                      <a:pPr algn="l" fontAlgn="t"/>
                      <a:r>
                        <a:rPr lang="en-GB" sz="1100">
                          <a:effectLst/>
                          <a:latin typeface="+mn-lt"/>
                        </a:rPr>
                        <a:t>Energy (including domestic transport), forestry, waste, cooling sector</a:t>
                      </a:r>
                    </a:p>
                  </a:txBody>
                  <a:tcPr anchor="ctr"/>
                </a:tc>
                <a:tc>
                  <a:txBody>
                    <a:bodyPr/>
                    <a:lstStyle/>
                    <a:p>
                      <a:pPr algn="l" fontAlgn="t"/>
                      <a:r>
                        <a:rPr lang="en-GB" sz="1100">
                          <a:effectLst/>
                          <a:latin typeface="+mn-lt"/>
                        </a:rPr>
                        <a:t>Implementation anticipated through access to multilateral and bilateral financial support.</a:t>
                      </a:r>
                    </a:p>
                  </a:txBody>
                  <a:tcPr anchor="ctr"/>
                </a:tc>
                <a:extLst>
                  <a:ext uri="{0D108BD9-81ED-4DB2-BD59-A6C34878D82A}">
                    <a16:rowId xmlns:a16="http://schemas.microsoft.com/office/drawing/2014/main" val="10001"/>
                  </a:ext>
                </a:extLst>
              </a:tr>
              <a:tr h="296409">
                <a:tc>
                  <a:txBody>
                    <a:bodyPr/>
                    <a:lstStyle/>
                    <a:p>
                      <a:pPr algn="l" fontAlgn="t"/>
                      <a:r>
                        <a:rPr lang="en-GB" sz="1100" u="none" strike="noStrike">
                          <a:solidFill>
                            <a:srgbClr val="0645AD"/>
                          </a:solidFill>
                          <a:effectLst/>
                          <a:latin typeface="+mn-lt"/>
                          <a:hlinkClick r:id="rId5"/>
                        </a:rPr>
                        <a:t>Kenya</a:t>
                      </a:r>
                      <a:endParaRPr lang="en-GB" sz="1100">
                        <a:effectLst/>
                        <a:latin typeface="+mn-lt"/>
                      </a:endParaRPr>
                    </a:p>
                  </a:txBody>
                  <a:tcPr anchor="ctr"/>
                </a:tc>
                <a:tc>
                  <a:txBody>
                    <a:bodyPr/>
                    <a:lstStyle/>
                    <a:p>
                      <a:pPr algn="l" fontAlgn="t"/>
                      <a:r>
                        <a:rPr lang="en-GB" sz="1100">
                          <a:effectLst/>
                          <a:latin typeface="+mn-lt"/>
                        </a:rPr>
                        <a:t>32% reduction in GHG emissions by 2030 compared to BAU scenario.</a:t>
                      </a:r>
                    </a:p>
                  </a:txBody>
                  <a:tcPr anchor="ctr"/>
                </a:tc>
                <a:tc>
                  <a:txBody>
                    <a:bodyPr/>
                    <a:lstStyle/>
                    <a:p>
                      <a:pPr algn="l" fontAlgn="t"/>
                      <a:r>
                        <a:rPr lang="en-GB" sz="1100" dirty="0">
                          <a:effectLst/>
                          <a:latin typeface="+mn-lt"/>
                        </a:rPr>
                        <a:t>Economy-wide (energy, industrial processes and product use, agriculture, land-use, land-use change and forestry, waste)</a:t>
                      </a:r>
                    </a:p>
                  </a:txBody>
                  <a:tcPr anchor="ctr"/>
                </a:tc>
                <a:tc>
                  <a:txBody>
                    <a:bodyPr/>
                    <a:lstStyle/>
                    <a:p>
                      <a:pPr algn="l" fontAlgn="t"/>
                      <a:r>
                        <a:rPr lang="en-GB" sz="1100">
                          <a:effectLst/>
                          <a:latin typeface="+mn-lt"/>
                        </a:rPr>
                        <a:t>International support for 87% of GHG reduction budget</a:t>
                      </a:r>
                    </a:p>
                  </a:txBody>
                  <a:tcPr anchor="ctr"/>
                </a:tc>
                <a:extLst>
                  <a:ext uri="{0D108BD9-81ED-4DB2-BD59-A6C34878D82A}">
                    <a16:rowId xmlns:a16="http://schemas.microsoft.com/office/drawing/2014/main" val="780416438"/>
                  </a:ext>
                </a:extLst>
              </a:tr>
              <a:tr h="609665">
                <a:tc>
                  <a:txBody>
                    <a:bodyPr/>
                    <a:lstStyle/>
                    <a:p>
                      <a:pPr algn="l" fontAlgn="t"/>
                      <a:r>
                        <a:rPr lang="en-GB" sz="1100" u="none" strike="noStrike">
                          <a:solidFill>
                            <a:srgbClr val="0645AD"/>
                          </a:solidFill>
                          <a:effectLst/>
                          <a:latin typeface="+mn-lt"/>
                          <a:hlinkClick r:id="rId6"/>
                        </a:rPr>
                        <a:t>European Union</a:t>
                      </a:r>
                      <a:endParaRPr lang="en-GB" sz="1100">
                        <a:effectLst/>
                        <a:latin typeface="+mn-lt"/>
                      </a:endParaRPr>
                    </a:p>
                  </a:txBody>
                  <a:tcPr anchor="ctr"/>
                </a:tc>
                <a:tc>
                  <a:txBody>
                    <a:bodyPr/>
                    <a:lstStyle/>
                    <a:p>
                      <a:pPr algn="l" fontAlgn="t"/>
                      <a:r>
                        <a:rPr lang="en-GB" sz="1100">
                          <a:effectLst/>
                          <a:latin typeface="+mn-lt"/>
                        </a:rPr>
                        <a:t>55% GHG emissions reduction compared to 1990 by 2030</a:t>
                      </a:r>
                    </a:p>
                  </a:txBody>
                  <a:tcPr anchor="ctr"/>
                </a:tc>
                <a:tc>
                  <a:txBody>
                    <a:bodyPr/>
                    <a:lstStyle/>
                    <a:p>
                      <a:pPr algn="l" fontAlgn="t"/>
                      <a:r>
                        <a:rPr lang="en-GB" sz="1100">
                          <a:effectLst/>
                          <a:latin typeface="+mn-lt"/>
                        </a:rPr>
                        <a:t>Economy-wide</a:t>
                      </a:r>
                    </a:p>
                  </a:txBody>
                  <a:tcPr anchor="ctr"/>
                </a:tc>
                <a:tc>
                  <a:txBody>
                    <a:bodyPr/>
                    <a:lstStyle/>
                    <a:p>
                      <a:pPr algn="l" fontAlgn="t"/>
                      <a:r>
                        <a:rPr lang="en-GB" sz="1100">
                          <a:effectLst/>
                          <a:latin typeface="+mn-lt"/>
                        </a:rPr>
                        <a:t>-</a:t>
                      </a:r>
                    </a:p>
                  </a:txBody>
                  <a:tcPr anchor="ctr"/>
                </a:tc>
                <a:extLst>
                  <a:ext uri="{0D108BD9-81ED-4DB2-BD59-A6C34878D82A}">
                    <a16:rowId xmlns:a16="http://schemas.microsoft.com/office/drawing/2014/main" val="10002"/>
                  </a:ext>
                </a:extLst>
              </a:tr>
              <a:tr h="621102">
                <a:tc>
                  <a:txBody>
                    <a:bodyPr/>
                    <a:lstStyle/>
                    <a:p>
                      <a:pPr algn="l" fontAlgn="t"/>
                      <a:r>
                        <a:rPr lang="en-GB" sz="1100" u="none" strike="noStrike">
                          <a:solidFill>
                            <a:srgbClr val="0645AD"/>
                          </a:solidFill>
                          <a:effectLst/>
                          <a:latin typeface="+mn-lt"/>
                          <a:hlinkClick r:id="rId7"/>
                        </a:rPr>
                        <a:t>Australia</a:t>
                      </a:r>
                      <a:endParaRPr lang="en-GB" sz="1100">
                        <a:effectLst/>
                        <a:latin typeface="+mn-lt"/>
                      </a:endParaRPr>
                    </a:p>
                  </a:txBody>
                  <a:tcPr anchor="ctr"/>
                </a:tc>
                <a:tc>
                  <a:txBody>
                    <a:bodyPr/>
                    <a:lstStyle/>
                    <a:p>
                      <a:pPr algn="l" fontAlgn="t"/>
                      <a:r>
                        <a:rPr lang="en-GB" sz="1100">
                          <a:effectLst/>
                          <a:latin typeface="+mn-lt"/>
                        </a:rPr>
                        <a:t>Reduce GHG emissions to 26-28% by 2030</a:t>
                      </a:r>
                    </a:p>
                  </a:txBody>
                  <a:tcPr anchor="ctr"/>
                </a:tc>
                <a:tc>
                  <a:txBody>
                    <a:bodyPr/>
                    <a:lstStyle/>
                    <a:p>
                      <a:pPr algn="l" fontAlgn="t"/>
                      <a:r>
                        <a:rPr lang="en-GB" sz="1100">
                          <a:effectLst/>
                          <a:latin typeface="+mn-lt"/>
                        </a:rPr>
                        <a:t>Economy-wide</a:t>
                      </a:r>
                    </a:p>
                  </a:txBody>
                  <a:tcPr anchor="ctr"/>
                </a:tc>
                <a:tc>
                  <a:txBody>
                    <a:bodyPr/>
                    <a:lstStyle/>
                    <a:p>
                      <a:pPr algn="l" fontAlgn="t"/>
                      <a:r>
                        <a:rPr lang="en-GB" sz="1100" dirty="0">
                          <a:effectLst/>
                          <a:latin typeface="+mn-lt"/>
                        </a:rPr>
                        <a:t>-</a:t>
                      </a:r>
                    </a:p>
                  </a:txBody>
                  <a:tcPr anchor="ct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2892138-6379-4088-90FE-CBC0E8B9B9B9}"/>
              </a:ext>
            </a:extLst>
          </p:cNvPr>
          <p:cNvSpPr txBox="1"/>
          <p:nvPr/>
        </p:nvSpPr>
        <p:spPr>
          <a:xfrm>
            <a:off x="4813539" y="1888166"/>
            <a:ext cx="6753542" cy="400110"/>
          </a:xfrm>
          <a:prstGeom prst="rect">
            <a:avLst/>
          </a:prstGeom>
          <a:noFill/>
        </p:spPr>
        <p:txBody>
          <a:bodyPr wrap="square">
            <a:spAutoFit/>
          </a:bodyPr>
          <a:lstStyle/>
          <a:p>
            <a:r>
              <a:rPr lang="en-GB" sz="1000" i="1" dirty="0">
                <a:solidFill>
                  <a:srgbClr val="444444"/>
                </a:solidFill>
                <a:latin typeface="+mn-lt"/>
              </a:rPr>
              <a:t>Examples of developing and developed countries’ most recent NDCs (Government of Grenada 2020; Ministry of Environment and Forestry 2020; European Union 2020; Australian Government 2020)</a:t>
            </a:r>
          </a:p>
        </p:txBody>
      </p:sp>
    </p:spTree>
    <p:extLst>
      <p:ext uri="{BB962C8B-B14F-4D97-AF65-F5344CB8AC3E}">
        <p14:creationId xmlns:p14="http://schemas.microsoft.com/office/powerpoint/2010/main" val="395139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Key information to understand the requirements of NDCs and thus develop mitigation targets within them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approach proposed to develop mitigation targets in the infrastructure sector considers the Paris Agreement’s stipulations and the NDC’s varying responsibilities, all of which inform the types of targets that countries may pursue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Steps 1 to 4 of the approach involve collecting information which countries should already possess Steps 5 and 6 critically assess co-benefits across these areas and determine targeted action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Steps 7 and 8 devise and output mitigation targets. The next mini-lecture presents further insight into Steps 5 and 6 by detailing a methodology to evaluate cross sectoral co-benefits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2.2 </a:t>
            </a:r>
            <a:r>
              <a:rPr lang="en-GB" sz="2800" dirty="0">
                <a:solidFill>
                  <a:srgbClr val="C00000"/>
                </a:solidFill>
              </a:rPr>
              <a:t>Developing mitigation targets within Nationally Determined Contributions (NDCs)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Australian Government. 2020. “Australia’s Nationally Determined Contribution.”</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Day, Thomas, and Marie </a:t>
            </a:r>
            <a:r>
              <a:rPr lang="en-GB" sz="1400" dirty="0" err="1">
                <a:solidFill>
                  <a:schemeClr val="tx1"/>
                </a:solidFill>
                <a:latin typeface="+mn-lt"/>
              </a:rPr>
              <a:t>Kurdziel</a:t>
            </a:r>
            <a:r>
              <a:rPr lang="en-GB" sz="1400" dirty="0">
                <a:solidFill>
                  <a:schemeClr val="tx1"/>
                </a:solidFill>
                <a:latin typeface="+mn-lt"/>
              </a:rPr>
              <a:t>. 2016. “Conditionality of Intended Nationally Determined Contributions (INDCs).” </a:t>
            </a:r>
            <a:r>
              <a:rPr lang="en-GB" sz="1400" dirty="0" err="1">
                <a:solidFill>
                  <a:schemeClr val="tx1"/>
                </a:solidFill>
                <a:latin typeface="+mn-lt"/>
              </a:rPr>
              <a:t>NewClimate</a:t>
            </a:r>
            <a:r>
              <a:rPr lang="en-GB" sz="1400" dirty="0">
                <a:solidFill>
                  <a:schemeClr val="tx1"/>
                </a:solidFill>
                <a:latin typeface="+mn-lt"/>
              </a:rPr>
              <a:t> Institute.</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European Union. 2020. “Submission by Germany and the European </a:t>
            </a:r>
            <a:r>
              <a:rPr lang="en-GB" sz="1400" dirty="0" err="1">
                <a:solidFill>
                  <a:schemeClr val="tx1"/>
                </a:solidFill>
                <a:latin typeface="+mn-lt"/>
              </a:rPr>
              <a:t>Comission</a:t>
            </a:r>
            <a:r>
              <a:rPr lang="en-GB" sz="1400" dirty="0">
                <a:solidFill>
                  <a:schemeClr val="tx1"/>
                </a:solidFill>
                <a:latin typeface="+mn-lt"/>
              </a:rPr>
              <a:t> on behalf of the European Union and its Member States.” December.</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Government of Grenada. 2020. “Second Nationally Determined Contribution.”</a:t>
            </a: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Ministry of Environment and Forestry. 2020. “Kenya’s </a:t>
            </a:r>
            <a:r>
              <a:rPr lang="en-GB" sz="1400" dirty="0" err="1">
                <a:solidFill>
                  <a:schemeClr val="tx1"/>
                </a:solidFill>
                <a:latin typeface="+mn-lt"/>
              </a:rPr>
              <a:t>Ipdated</a:t>
            </a:r>
            <a:r>
              <a:rPr lang="en-GB" sz="1400" dirty="0">
                <a:solidFill>
                  <a:schemeClr val="tx1"/>
                </a:solidFill>
                <a:latin typeface="+mn-lt"/>
              </a:rPr>
              <a:t> Nationally Determined Contribution (NDC).”</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err="1">
                <a:solidFill>
                  <a:schemeClr val="tx1"/>
                </a:solidFill>
                <a:latin typeface="+mn-lt"/>
              </a:rPr>
              <a:t>Taibi</a:t>
            </a:r>
            <a:r>
              <a:rPr lang="en-GB" sz="1400" dirty="0">
                <a:solidFill>
                  <a:schemeClr val="tx1"/>
                </a:solidFill>
                <a:latin typeface="+mn-lt"/>
              </a:rPr>
              <a:t>, Fatima-Zahra, and Susanne Konrad. 2018. “Pocket Guide to NDCs under the UNFCCC.” United Nations Environment Programme DTU Partnership.</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United Nations. 2015. “Paris Agreement.”</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United Nations Framework Convention on Climate Change. 2019. “Report of the Conference of the Parties serving as the meeting of the Parties to the Paris Agreement on the third part of its first session, held in Katowice from 2 to 12 December 2018.” March.</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400" dirty="0">
                <a:solidFill>
                  <a:schemeClr val="tx1"/>
                </a:solidFill>
                <a:latin typeface="+mn-lt"/>
              </a:rPr>
              <a:t>———. 2021. “Conference of the Parties serving as the meeting of the Parties to the Paris Agreement: Nationally determined contributions under the Agreement.” December 2020.</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364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dirty="0">
                <a:solidFill>
                  <a:schemeClr val="tx1"/>
                </a:solidFill>
              </a:rPr>
              <a:t>Indicate infrastructure’s influence on sustainable </a:t>
            </a:r>
            <a:r>
              <a:rPr lang="en-GB" sz="2000" dirty="0">
                <a:solidFill>
                  <a:schemeClr val="tx1"/>
                </a:solidFill>
              </a:rPr>
              <a:t>development</a:t>
            </a:r>
            <a:r>
              <a:rPr lang="en-GB" sz="1800" dirty="0">
                <a:solidFill>
                  <a:schemeClr val="tx1"/>
                </a:solidFill>
              </a:rPr>
              <a:t> using the SDG framework</a:t>
            </a:r>
          </a:p>
          <a:p>
            <a:pPr marL="285750" indent="-285750" algn="l">
              <a:buSzPct val="120000"/>
              <a:buFont typeface="Arial" panose="020B0604020202020204" pitchFamily="34" charset="0"/>
              <a:buChar char="•"/>
            </a:pPr>
            <a:endParaRPr lang="en-GB" sz="1800" dirty="0">
              <a:solidFill>
                <a:schemeClr val="tx1"/>
              </a:solidFill>
            </a:endParaRPr>
          </a:p>
          <a:p>
            <a:pPr marL="285750" indent="-285750" algn="l">
              <a:buSzPct val="120000"/>
              <a:buFont typeface="Arial" panose="020B0604020202020204" pitchFamily="34" charset="0"/>
              <a:buChar char="•"/>
            </a:pPr>
            <a:r>
              <a:rPr lang="en-GB" sz="1800" dirty="0">
                <a:solidFill>
                  <a:schemeClr val="tx1"/>
                </a:solidFill>
              </a:rPr>
              <a:t>Indicate mitigation action’s influence on sustainable development using the SDG framework</a:t>
            </a:r>
          </a:p>
          <a:p>
            <a:pPr marL="285750" indent="-285750" algn="l">
              <a:buSzPct val="120000"/>
              <a:buFont typeface="Arial" panose="020B0604020202020204" pitchFamily="34" charset="0"/>
              <a:buChar char="•"/>
            </a:pPr>
            <a:endParaRPr lang="en-GB" sz="1800" dirty="0">
              <a:solidFill>
                <a:schemeClr val="tx1"/>
              </a:solidFill>
            </a:endParaRPr>
          </a:p>
          <a:p>
            <a:pPr marL="285750" indent="-285750" algn="l">
              <a:buSzPct val="120000"/>
              <a:buFont typeface="Arial" panose="020B0604020202020204" pitchFamily="34" charset="0"/>
              <a:buChar char="•"/>
            </a:pPr>
            <a:r>
              <a:rPr lang="en-GB" sz="1800" dirty="0">
                <a:solidFill>
                  <a:schemeClr val="tx1"/>
                </a:solidFill>
              </a:rPr>
              <a:t>Utilise the SDG framework to pinpoint key infrastructure sectors for mitigation action based on mutual SDG influence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4" name="Picture 3">
            <a:extLst>
              <a:ext uri="{FF2B5EF4-FFF2-40B4-BE49-F238E27FC236}">
                <a16:creationId xmlns:a16="http://schemas.microsoft.com/office/drawing/2014/main" id="{D0B72ACD-B0F3-416E-9A49-ADE8BA5C0A73}"/>
              </a:ext>
            </a:extLst>
          </p:cNvPr>
          <p:cNvPicPr>
            <a:picLocks noChangeAspect="1"/>
          </p:cNvPicPr>
          <p:nvPr/>
        </p:nvPicPr>
        <p:blipFill>
          <a:blip r:embed="rId3"/>
          <a:stretch>
            <a:fillRect/>
          </a:stretch>
        </p:blipFill>
        <p:spPr>
          <a:xfrm rot="5400000">
            <a:off x="6718356" y="2117175"/>
            <a:ext cx="4394089" cy="2941607"/>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Know the aim and commitments of the Paris Agreement</a:t>
            </a:r>
          </a:p>
          <a:p>
            <a:pPr lvl="0" algn="l" rtl="0">
              <a:lnSpc>
                <a:spcPct val="90000"/>
              </a:lnSpc>
              <a:spcBef>
                <a:spcPts val="0"/>
              </a:spcBef>
              <a:spcAft>
                <a:spcPts val="0"/>
              </a:spcAft>
              <a:buClr>
                <a:schemeClr val="dk1"/>
              </a:buClr>
              <a:buSzPts val="2800"/>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Know the role of t</a:t>
            </a:r>
            <a:r>
              <a:rPr lang="en-GB" sz="2000" b="0" i="0" dirty="0">
                <a:solidFill>
                  <a:schemeClr val="tx1"/>
                </a:solidFill>
                <a:effectLst/>
                <a:latin typeface="+mn-lt"/>
              </a:rPr>
              <a:t>he infrastructure system as the most carbon intensive sector</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 the potential of low carbon technology within the infrastructure system to mitigate climate change</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Know </a:t>
            </a:r>
            <a:r>
              <a:rPr lang="en-GB" sz="2000" b="0" i="0" dirty="0">
                <a:solidFill>
                  <a:schemeClr val="tx1"/>
                </a:solidFill>
                <a:effectLst/>
                <a:latin typeface="+mn-lt"/>
              </a:rPr>
              <a:t>how infrastructure systems can be redesigned to meet countries’ Paris Agreement targets through their Nationally Determined Contributions (NDCs)</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307128" cy="57986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r>
              <a:rPr lang="en-GB" sz="1400" b="1" dirty="0">
                <a:solidFill>
                  <a:srgbClr val="C00000"/>
                </a:solidFill>
                <a:latin typeface="+mn-lt"/>
              </a:rPr>
              <a:t>1. Assess National Priorities</a:t>
            </a:r>
            <a:endParaRPr lang="en-GB" sz="1400" dirty="0">
              <a:solidFill>
                <a:srgbClr val="C00000"/>
              </a:solidFill>
              <a:latin typeface="+mn-lt"/>
            </a:endParaRPr>
          </a:p>
          <a:p>
            <a:pPr marL="285750" indent="-285750">
              <a:buSzPct val="120000"/>
              <a:buFont typeface="Arial" panose="020B0604020202020204" pitchFamily="34" charset="0"/>
              <a:buChar char="•"/>
            </a:pPr>
            <a:r>
              <a:rPr lang="en-GB" sz="1400" dirty="0">
                <a:latin typeface="+mn-lt"/>
              </a:rPr>
              <a:t>Ageing infrastructure and population growth demand increased services</a:t>
            </a:r>
          </a:p>
          <a:p>
            <a:pPr marL="285750" indent="-285750">
              <a:buSzPct val="120000"/>
              <a:buFont typeface="Arial" panose="020B0604020202020204" pitchFamily="34" charset="0"/>
              <a:buChar char="•"/>
            </a:pPr>
            <a:r>
              <a:rPr lang="en-GB" sz="1400" dirty="0">
                <a:latin typeface="+mn-lt"/>
              </a:rPr>
              <a:t>Strategic planning is needed for long-term sustainability</a:t>
            </a:r>
            <a:endParaRPr lang="en-GB" sz="1600" dirty="0">
              <a:latin typeface="+mn-lt"/>
            </a:endParaRPr>
          </a:p>
          <a:p>
            <a:r>
              <a:rPr lang="en-GB" sz="1400" b="1" dirty="0">
                <a:solidFill>
                  <a:srgbClr val="C00000"/>
                </a:solidFill>
                <a:latin typeface="+mn-lt"/>
              </a:rPr>
              <a:t>2. Estimate Mitigation Potential</a:t>
            </a:r>
            <a:endParaRPr lang="en-GB" sz="1400" dirty="0">
              <a:solidFill>
                <a:srgbClr val="C00000"/>
              </a:solidFill>
              <a:latin typeface="+mn-lt"/>
            </a:endParaRPr>
          </a:p>
          <a:p>
            <a:pPr marL="285750" indent="-285750">
              <a:buSzPct val="120000"/>
              <a:buFont typeface="Arial" panose="020B0604020202020204" pitchFamily="34" charset="0"/>
              <a:buChar char="•"/>
            </a:pPr>
            <a:r>
              <a:rPr lang="en-GB" sz="1400" dirty="0">
                <a:latin typeface="+mn-lt"/>
              </a:rPr>
              <a:t>Infrastructure accounts for </a:t>
            </a:r>
            <a:r>
              <a:rPr lang="en-GB" sz="1400" b="1" dirty="0">
                <a:latin typeface="+mn-lt"/>
              </a:rPr>
              <a:t>75% of global GHG emissions</a:t>
            </a:r>
            <a:endParaRPr lang="en-GB" sz="1400" dirty="0">
              <a:latin typeface="+mn-lt"/>
            </a:endParaRPr>
          </a:p>
          <a:p>
            <a:pPr marL="285750" indent="-285750">
              <a:buSzPct val="120000"/>
              <a:buFont typeface="Arial" panose="020B0604020202020204" pitchFamily="34" charset="0"/>
              <a:buChar char="•"/>
            </a:pPr>
            <a:r>
              <a:rPr lang="en-GB" sz="1400" dirty="0">
                <a:latin typeface="+mn-lt"/>
              </a:rPr>
              <a:t>Reducing emissions within infrastructure offers vast climate benefits</a:t>
            </a:r>
            <a:endParaRPr lang="en-GB" sz="1600" dirty="0">
              <a:latin typeface="+mn-lt"/>
            </a:endParaRPr>
          </a:p>
          <a:p>
            <a:r>
              <a:rPr lang="en-GB" sz="1400" b="1" dirty="0">
                <a:solidFill>
                  <a:srgbClr val="C00000"/>
                </a:solidFill>
                <a:latin typeface="+mn-lt"/>
              </a:rPr>
              <a:t>3. Evaluate Resiliency &amp; Adaptation Needs</a:t>
            </a:r>
            <a:endParaRPr lang="en-GB" sz="1400" dirty="0">
              <a:solidFill>
                <a:srgbClr val="C00000"/>
              </a:solidFill>
              <a:latin typeface="+mn-lt"/>
            </a:endParaRPr>
          </a:p>
          <a:p>
            <a:pPr marL="285750" indent="-285750">
              <a:buSzPct val="120000"/>
              <a:buFont typeface="Arial" panose="020B0604020202020204" pitchFamily="34" charset="0"/>
              <a:buChar char="•"/>
            </a:pPr>
            <a:r>
              <a:rPr lang="en-GB" sz="1400" dirty="0">
                <a:latin typeface="+mn-lt"/>
              </a:rPr>
              <a:t>Climate change threatens critical infrastructure (energy, water, digital networks)</a:t>
            </a:r>
          </a:p>
          <a:p>
            <a:pPr marL="285750" indent="-285750">
              <a:buSzPct val="120000"/>
              <a:buFont typeface="Arial" panose="020B0604020202020204" pitchFamily="34" charset="0"/>
              <a:buChar char="•"/>
            </a:pPr>
            <a:r>
              <a:rPr lang="en-GB" sz="1400" dirty="0">
                <a:latin typeface="+mn-lt"/>
              </a:rPr>
              <a:t>Resilient designs ensure continued service and minimize negative impacts</a:t>
            </a:r>
            <a:endParaRPr lang="en-GB" sz="1600" dirty="0">
              <a:latin typeface="+mn-lt"/>
            </a:endParaRPr>
          </a:p>
          <a:p>
            <a:r>
              <a:rPr lang="en-GB" sz="1400" b="1" dirty="0">
                <a:solidFill>
                  <a:srgbClr val="C00000"/>
                </a:solidFill>
                <a:latin typeface="+mn-lt"/>
              </a:rPr>
              <a:t>4. Assess Implementation Capability</a:t>
            </a:r>
            <a:endParaRPr lang="en-GB" sz="1400" dirty="0">
              <a:solidFill>
                <a:srgbClr val="C00000"/>
              </a:solidFill>
              <a:latin typeface="+mn-lt"/>
            </a:endParaRPr>
          </a:p>
          <a:p>
            <a:pPr marL="285750" indent="-285750">
              <a:buSzPct val="120000"/>
              <a:buFont typeface="Arial" panose="020B0604020202020204" pitchFamily="34" charset="0"/>
              <a:buChar char="•"/>
            </a:pPr>
            <a:r>
              <a:rPr lang="en-GB" sz="1400" dirty="0">
                <a:latin typeface="+mn-lt"/>
              </a:rPr>
              <a:t>High costs and technical expertise are required for infrastructure development</a:t>
            </a:r>
          </a:p>
          <a:p>
            <a:pPr marL="285750" indent="-285750">
              <a:buSzPct val="120000"/>
              <a:buFont typeface="Arial" panose="020B0604020202020204" pitchFamily="34" charset="0"/>
              <a:buChar char="•"/>
            </a:pPr>
            <a:r>
              <a:rPr lang="en-GB" sz="1400" dirty="0">
                <a:latin typeface="+mn-lt"/>
              </a:rPr>
              <a:t>Feasibility analysis is critical for successful implementation.</a:t>
            </a:r>
          </a:p>
          <a:p>
            <a:r>
              <a:rPr lang="en-GB" sz="1400" b="1" dirty="0">
                <a:solidFill>
                  <a:srgbClr val="C00000"/>
                </a:solidFill>
                <a:latin typeface="+mn-lt"/>
              </a:rPr>
              <a:t>5. Align with Sustainable Development Goals (SDGs)</a:t>
            </a:r>
            <a:endParaRPr lang="en-GB" sz="1400" dirty="0">
              <a:solidFill>
                <a:srgbClr val="C00000"/>
              </a:solidFill>
              <a:latin typeface="+mn-lt"/>
            </a:endParaRPr>
          </a:p>
          <a:p>
            <a:pPr marL="285750" indent="-285750">
              <a:buSzPct val="120000"/>
              <a:buFont typeface="Arial" panose="020B0604020202020204" pitchFamily="34" charset="0"/>
              <a:buChar char="•"/>
            </a:pPr>
            <a:r>
              <a:rPr lang="en-GB" sz="1400" dirty="0">
                <a:latin typeface="+mn-lt"/>
              </a:rPr>
              <a:t>Infrastructure planning should maximize cross-sectoral benefits</a:t>
            </a:r>
          </a:p>
          <a:p>
            <a:pPr marL="285750" indent="-285750">
              <a:buSzPct val="120000"/>
              <a:buFont typeface="Arial" panose="020B0604020202020204" pitchFamily="34" charset="0"/>
              <a:buChar char="•"/>
            </a:pPr>
            <a:r>
              <a:rPr lang="en-GB" sz="1400" dirty="0">
                <a:latin typeface="+mn-lt"/>
              </a:rPr>
              <a:t>SDGs provide a framework to </a:t>
            </a:r>
            <a:r>
              <a:rPr lang="en-GB" sz="1400" b="1" dirty="0">
                <a:latin typeface="+mn-lt"/>
              </a:rPr>
              <a:t>simultaneously achieve multiple objectives</a:t>
            </a:r>
            <a:endParaRPr lang="en-GB" sz="1400" dirty="0">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Revision of the SDG framework</a:t>
            </a: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p:txBody>
      </p:sp>
      <p:pic>
        <p:nvPicPr>
          <p:cNvPr id="4" name="Picture 3">
            <a:extLst>
              <a:ext uri="{FF2B5EF4-FFF2-40B4-BE49-F238E27FC236}">
                <a16:creationId xmlns:a16="http://schemas.microsoft.com/office/drawing/2014/main" id="{8A05BFF5-6FF5-4A15-A9CF-298829D2F54D}"/>
              </a:ext>
            </a:extLst>
          </p:cNvPr>
          <p:cNvPicPr>
            <a:picLocks noChangeAspect="1"/>
          </p:cNvPicPr>
          <p:nvPr/>
        </p:nvPicPr>
        <p:blipFill>
          <a:blip r:embed="rId3"/>
          <a:stretch>
            <a:fillRect/>
          </a:stretch>
        </p:blipFill>
        <p:spPr>
          <a:xfrm>
            <a:off x="2001907" y="1779948"/>
            <a:ext cx="7461270" cy="4454134"/>
          </a:xfrm>
          <a:prstGeom prst="rect">
            <a:avLst/>
          </a:prstGeom>
        </p:spPr>
      </p:pic>
      <p:sp>
        <p:nvSpPr>
          <p:cNvPr id="8" name="TextBox 7">
            <a:extLst>
              <a:ext uri="{FF2B5EF4-FFF2-40B4-BE49-F238E27FC236}">
                <a16:creationId xmlns:a16="http://schemas.microsoft.com/office/drawing/2014/main" id="{2C912056-A8E0-416C-892C-9EE419BCA079}"/>
              </a:ext>
            </a:extLst>
          </p:cNvPr>
          <p:cNvSpPr txBox="1"/>
          <p:nvPr/>
        </p:nvSpPr>
        <p:spPr>
          <a:xfrm>
            <a:off x="2193266" y="6110971"/>
            <a:ext cx="6094562" cy="400110"/>
          </a:xfrm>
          <a:prstGeom prst="rect">
            <a:avLst/>
          </a:prstGeom>
          <a:noFill/>
        </p:spPr>
        <p:txBody>
          <a:bodyPr wrap="square">
            <a:spAutoFit/>
          </a:bodyPr>
          <a:lstStyle/>
          <a:p>
            <a:r>
              <a:rPr lang="en-GB" sz="1000" i="1" dirty="0">
                <a:solidFill>
                  <a:srgbClr val="444444"/>
                </a:solidFill>
                <a:latin typeface="+mn-lt"/>
              </a:rPr>
              <a:t>17 Sustainable Development Goals (United Nations 2021). The 17 goals consist of 169 targets which focus and guide implementation action.</a:t>
            </a:r>
          </a:p>
        </p:txBody>
      </p:sp>
    </p:spTree>
    <p:extLst>
      <p:ext uri="{BB962C8B-B14F-4D97-AF65-F5344CB8AC3E}">
        <p14:creationId xmlns:p14="http://schemas.microsoft.com/office/powerpoint/2010/main" val="42763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Infrastructure’s influence on the SDGs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4" name="TextBox 3">
            <a:extLst>
              <a:ext uri="{FF2B5EF4-FFF2-40B4-BE49-F238E27FC236}">
                <a16:creationId xmlns:a16="http://schemas.microsoft.com/office/drawing/2014/main" id="{D09E2FEA-9B9B-4938-8550-5BC46B22A4FA}"/>
              </a:ext>
            </a:extLst>
          </p:cNvPr>
          <p:cNvSpPr txBox="1"/>
          <p:nvPr/>
        </p:nvSpPr>
        <p:spPr>
          <a:xfrm>
            <a:off x="838199" y="1725970"/>
            <a:ext cx="10065590" cy="4278094"/>
          </a:xfrm>
          <a:prstGeom prst="rect">
            <a:avLst/>
          </a:prstGeom>
          <a:noFill/>
        </p:spPr>
        <p:txBody>
          <a:bodyPr wrap="square" rtlCol="0">
            <a:spAutoFit/>
          </a:bodyPr>
          <a:lstStyle/>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development can positively </a:t>
            </a:r>
            <a:r>
              <a:rPr lang="en-GB" sz="1600" b="1" i="0" dirty="0">
                <a:solidFill>
                  <a:schemeClr val="tx1"/>
                </a:solidFill>
                <a:effectLst/>
                <a:latin typeface="+mn-lt"/>
              </a:rPr>
              <a:t>influence all 17 goals </a:t>
            </a:r>
            <a:r>
              <a:rPr lang="en-GB" sz="1600" b="0" i="0" dirty="0">
                <a:solidFill>
                  <a:schemeClr val="tx1"/>
                </a:solidFill>
                <a:effectLst/>
                <a:latin typeface="+mn-lt"/>
              </a:rPr>
              <a:t>and 72% of their targets either directly or indirectly (Thacker et al. 2019)</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development was found to influence all the targets in </a:t>
            </a:r>
            <a:r>
              <a:rPr lang="en-GB" sz="1600" b="1" i="0" dirty="0">
                <a:solidFill>
                  <a:schemeClr val="tx1"/>
                </a:solidFill>
                <a:effectLst/>
                <a:latin typeface="+mn-lt"/>
              </a:rPr>
              <a:t>SDG 3 </a:t>
            </a:r>
            <a:r>
              <a:rPr lang="en-GB" sz="1600" b="0" i="0" dirty="0">
                <a:solidFill>
                  <a:schemeClr val="tx1"/>
                </a:solidFill>
                <a:effectLst/>
                <a:latin typeface="+mn-lt"/>
              </a:rPr>
              <a:t>(good health and well-being), </a:t>
            </a:r>
            <a:r>
              <a:rPr lang="en-GB" sz="1600" b="1" i="0" dirty="0">
                <a:solidFill>
                  <a:schemeClr val="tx1"/>
                </a:solidFill>
                <a:effectLst/>
                <a:latin typeface="+mn-lt"/>
              </a:rPr>
              <a:t>SDG 6</a:t>
            </a:r>
            <a:r>
              <a:rPr lang="en-GB" sz="1600" b="0" i="0" dirty="0">
                <a:solidFill>
                  <a:schemeClr val="tx1"/>
                </a:solidFill>
                <a:effectLst/>
                <a:latin typeface="+mn-lt"/>
              </a:rPr>
              <a:t> (clean water and sanitation), </a:t>
            </a:r>
            <a:r>
              <a:rPr lang="en-GB" sz="1600" b="1" i="0" dirty="0">
                <a:solidFill>
                  <a:schemeClr val="tx1"/>
                </a:solidFill>
                <a:effectLst/>
                <a:latin typeface="+mn-lt"/>
              </a:rPr>
              <a:t>SDG 7</a:t>
            </a:r>
            <a:r>
              <a:rPr lang="en-GB" sz="1600" b="0" i="0" dirty="0">
                <a:solidFill>
                  <a:schemeClr val="tx1"/>
                </a:solidFill>
                <a:effectLst/>
                <a:latin typeface="+mn-lt"/>
              </a:rPr>
              <a:t> (affordable and clean energy), </a:t>
            </a:r>
            <a:r>
              <a:rPr lang="en-GB" sz="1600" b="1" i="0" dirty="0">
                <a:solidFill>
                  <a:schemeClr val="tx1"/>
                </a:solidFill>
                <a:effectLst/>
                <a:latin typeface="+mn-lt"/>
              </a:rPr>
              <a:t>SDG 9 </a:t>
            </a:r>
            <a:r>
              <a:rPr lang="en-GB" sz="1600" b="0" i="0" dirty="0">
                <a:solidFill>
                  <a:schemeClr val="tx1"/>
                </a:solidFill>
                <a:effectLst/>
                <a:latin typeface="+mn-lt"/>
              </a:rPr>
              <a:t>(industry, innovation, and infrastructure), and </a:t>
            </a:r>
            <a:r>
              <a:rPr lang="en-GB" sz="1600" b="1" i="0" dirty="0">
                <a:solidFill>
                  <a:schemeClr val="tx1"/>
                </a:solidFill>
                <a:effectLst/>
                <a:latin typeface="+mn-lt"/>
              </a:rPr>
              <a:t>SDG 11 </a:t>
            </a:r>
            <a:r>
              <a:rPr lang="en-GB" sz="1600" b="0" i="0" dirty="0">
                <a:solidFill>
                  <a:schemeClr val="tx1"/>
                </a:solidFill>
                <a:effectLst/>
                <a:latin typeface="+mn-lt"/>
              </a:rPr>
              <a:t>(sustainable cities and communities)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Infrastructure development in digital communications </a:t>
            </a:r>
            <a:r>
              <a:rPr lang="en-GB" sz="1600" b="0" i="0" dirty="0">
                <a:solidFill>
                  <a:schemeClr val="tx1"/>
                </a:solidFill>
                <a:effectLst/>
                <a:latin typeface="+mn-lt"/>
              </a:rPr>
              <a:t>has the most potential for far-reaching sustainable development impact</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Thacker et al. (2019) attributes the digital communication system’s high rating to the increasing need of digital communication to support a wide range of services such as hazard early warning systems, electricity smart metering, efficient transportation systems, and education</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a:t>
            </a:r>
            <a:r>
              <a:rPr lang="en-GB" sz="1600" b="1" i="0" dirty="0">
                <a:solidFill>
                  <a:schemeClr val="tx1"/>
                </a:solidFill>
                <a:effectLst/>
                <a:latin typeface="+mn-lt"/>
              </a:rPr>
              <a:t>transportation and energy systems </a:t>
            </a:r>
            <a:r>
              <a:rPr lang="en-GB" sz="1600" b="0" i="0" dirty="0">
                <a:solidFill>
                  <a:schemeClr val="tx1"/>
                </a:solidFill>
                <a:effectLst/>
                <a:latin typeface="+mn-lt"/>
              </a:rPr>
              <a:t>also display large direct and indirect influence on sustainable development, as they facilitate access and functionality across all sectors</a:t>
            </a:r>
          </a:p>
        </p:txBody>
      </p:sp>
      <p:pic>
        <p:nvPicPr>
          <p:cNvPr id="5" name="Picture 4">
            <a:extLst>
              <a:ext uri="{FF2B5EF4-FFF2-40B4-BE49-F238E27FC236}">
                <a16:creationId xmlns:a16="http://schemas.microsoft.com/office/drawing/2014/main" id="{181CEFA1-CDA4-4299-8882-C4268ADC8DF6}"/>
              </a:ext>
            </a:extLst>
          </p:cNvPr>
          <p:cNvPicPr>
            <a:picLocks noChangeAspect="1"/>
          </p:cNvPicPr>
          <p:nvPr/>
        </p:nvPicPr>
        <p:blipFill>
          <a:blip r:embed="rId3"/>
          <a:stretch>
            <a:fillRect/>
          </a:stretch>
        </p:blipFill>
        <p:spPr>
          <a:xfrm>
            <a:off x="1645381" y="1639019"/>
            <a:ext cx="8157928" cy="4663711"/>
          </a:xfrm>
          <a:prstGeom prst="rect">
            <a:avLst/>
          </a:prstGeom>
        </p:spPr>
      </p:pic>
      <p:sp>
        <p:nvSpPr>
          <p:cNvPr id="11" name="TextBox 10">
            <a:extLst>
              <a:ext uri="{FF2B5EF4-FFF2-40B4-BE49-F238E27FC236}">
                <a16:creationId xmlns:a16="http://schemas.microsoft.com/office/drawing/2014/main" id="{14D4CC07-BC58-4453-BAA0-8007299C17CC}"/>
              </a:ext>
            </a:extLst>
          </p:cNvPr>
          <p:cNvSpPr txBox="1"/>
          <p:nvPr/>
        </p:nvSpPr>
        <p:spPr>
          <a:xfrm>
            <a:off x="1645381" y="6246654"/>
            <a:ext cx="6094562" cy="246221"/>
          </a:xfrm>
          <a:prstGeom prst="rect">
            <a:avLst/>
          </a:prstGeom>
          <a:noFill/>
        </p:spPr>
        <p:txBody>
          <a:bodyPr wrap="square">
            <a:spAutoFit/>
          </a:bodyPr>
          <a:lstStyle/>
          <a:p>
            <a:r>
              <a:rPr lang="en-GB" sz="1000" i="1" dirty="0">
                <a:solidFill>
                  <a:srgbClr val="444444"/>
                </a:solidFill>
                <a:latin typeface="+mn-lt"/>
              </a:rPr>
              <a:t>Number of direct and indirect infrastructure SDG influences (Thacker et al. 2019)</a:t>
            </a:r>
          </a:p>
        </p:txBody>
      </p:sp>
    </p:spTree>
    <p:extLst>
      <p:ext uri="{BB962C8B-B14F-4D97-AF65-F5344CB8AC3E}">
        <p14:creationId xmlns:p14="http://schemas.microsoft.com/office/powerpoint/2010/main" val="2188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199" y="1231900"/>
            <a:ext cx="5529935"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Mitigation action’s influence on the SDGs</a:t>
            </a:r>
          </a:p>
          <a:p>
            <a:pPr algn="l"/>
            <a:endParaRPr lang="en-GB" sz="1400" b="0" i="0" dirty="0">
              <a:solidFill>
                <a:schemeClr val="tx1"/>
              </a:solidFill>
              <a:effectLst/>
              <a:latin typeface="Open Sans" panose="020B0606030504020204" pitchFamily="34" charset="0"/>
            </a:endParaRP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Climate action (both mitigation and adaptation) has the potential to influence all the SDGs through approximately </a:t>
            </a:r>
            <a:r>
              <a:rPr lang="en-GB" sz="1600" b="1" i="0" dirty="0">
                <a:solidFill>
                  <a:schemeClr val="tx1"/>
                </a:solidFill>
                <a:effectLst/>
                <a:latin typeface="Open Sans" panose="020B0606030504020204" pitchFamily="34" charset="0"/>
              </a:rPr>
              <a:t>80% of the targets</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Strong synergies with </a:t>
            </a:r>
            <a:r>
              <a:rPr lang="en-GB" sz="1600" b="1" i="0" dirty="0">
                <a:solidFill>
                  <a:schemeClr val="tx1"/>
                </a:solidFill>
                <a:effectLst/>
                <a:latin typeface="Open Sans" panose="020B0606030504020204" pitchFamily="34" charset="0"/>
              </a:rPr>
              <a:t>SDG 3 </a:t>
            </a:r>
            <a:r>
              <a:rPr lang="en-GB" sz="1600" b="0" i="0" dirty="0">
                <a:solidFill>
                  <a:schemeClr val="tx1"/>
                </a:solidFill>
                <a:effectLst/>
                <a:latin typeface="Open Sans" panose="020B0606030504020204" pitchFamily="34" charset="0"/>
              </a:rPr>
              <a:t>(good health and well-being), </a:t>
            </a:r>
            <a:r>
              <a:rPr lang="en-GB" sz="1600" b="1" i="0" dirty="0">
                <a:solidFill>
                  <a:schemeClr val="tx1"/>
                </a:solidFill>
                <a:effectLst/>
                <a:latin typeface="Open Sans" panose="020B0606030504020204" pitchFamily="34" charset="0"/>
              </a:rPr>
              <a:t>SDG 7</a:t>
            </a:r>
            <a:r>
              <a:rPr lang="en-GB" sz="1600" b="0" i="0" dirty="0">
                <a:solidFill>
                  <a:schemeClr val="tx1"/>
                </a:solidFill>
                <a:effectLst/>
                <a:latin typeface="Open Sans" panose="020B0606030504020204" pitchFamily="34" charset="0"/>
              </a:rPr>
              <a:t> (affordable and clean energy), </a:t>
            </a:r>
            <a:r>
              <a:rPr lang="en-GB" sz="1600" b="1" i="0" dirty="0">
                <a:solidFill>
                  <a:schemeClr val="tx1"/>
                </a:solidFill>
                <a:effectLst/>
                <a:latin typeface="Open Sans" panose="020B0606030504020204" pitchFamily="34" charset="0"/>
              </a:rPr>
              <a:t>SDG 11 </a:t>
            </a:r>
            <a:r>
              <a:rPr lang="en-GB" sz="1600" b="0" i="0" dirty="0">
                <a:solidFill>
                  <a:schemeClr val="tx1"/>
                </a:solidFill>
                <a:effectLst/>
                <a:latin typeface="Open Sans" panose="020B0606030504020204" pitchFamily="34" charset="0"/>
              </a:rPr>
              <a:t>(sustainable cities and communities), </a:t>
            </a:r>
            <a:r>
              <a:rPr lang="en-GB" sz="1600" b="1" i="0" dirty="0">
                <a:solidFill>
                  <a:schemeClr val="tx1"/>
                </a:solidFill>
                <a:effectLst/>
                <a:latin typeface="Open Sans" panose="020B0606030504020204" pitchFamily="34" charset="0"/>
              </a:rPr>
              <a:t>SDG 12 </a:t>
            </a:r>
            <a:r>
              <a:rPr lang="en-GB" sz="1600" b="0" i="0" dirty="0">
                <a:solidFill>
                  <a:schemeClr val="tx1"/>
                </a:solidFill>
                <a:effectLst/>
                <a:latin typeface="Open Sans" panose="020B0606030504020204" pitchFamily="34" charset="0"/>
              </a:rPr>
              <a:t>(responsible consumption and production), and </a:t>
            </a:r>
            <a:r>
              <a:rPr lang="en-GB" sz="1600" b="1" i="0" dirty="0">
                <a:solidFill>
                  <a:schemeClr val="tx1"/>
                </a:solidFill>
                <a:effectLst/>
                <a:latin typeface="Open Sans" panose="020B0606030504020204" pitchFamily="34" charset="0"/>
              </a:rPr>
              <a:t>SDG 14 </a:t>
            </a:r>
            <a:r>
              <a:rPr lang="en-GB" sz="1600" b="0" i="0" dirty="0">
                <a:solidFill>
                  <a:schemeClr val="tx1"/>
                </a:solidFill>
                <a:effectLst/>
                <a:latin typeface="Open Sans" panose="020B0606030504020204" pitchFamily="34" charset="0"/>
              </a:rPr>
              <a:t>(life below water)</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Mitigation action </a:t>
            </a:r>
            <a:r>
              <a:rPr lang="en-GB" sz="1600" b="1" i="0" dirty="0">
                <a:solidFill>
                  <a:schemeClr val="tx1"/>
                </a:solidFill>
                <a:effectLst/>
                <a:latin typeface="Open Sans" panose="020B0606030504020204" pitchFamily="34" charset="0"/>
              </a:rPr>
              <a:t>in low energy demand, low material consumption, and low greenhouse gas-intensive food consumption</a:t>
            </a:r>
            <a:r>
              <a:rPr lang="en-GB" sz="1600" b="0" i="0" dirty="0">
                <a:solidFill>
                  <a:schemeClr val="tx1"/>
                </a:solidFill>
                <a:effectLst/>
                <a:latin typeface="Open Sans" panose="020B0606030504020204" pitchFamily="34" charset="0"/>
              </a:rPr>
              <a:t> was found to have the most SDG synergies (IPCC et al. 2018)</a:t>
            </a:r>
          </a:p>
          <a:p>
            <a:pPr marL="285750" indent="-285750" algn="l">
              <a:buSzPct val="120000"/>
              <a:buFont typeface="Arial" panose="020B0604020202020204" pitchFamily="34" charset="0"/>
              <a:buChar char="•"/>
            </a:pPr>
            <a:r>
              <a:rPr lang="en-GB" sz="1600" b="0" i="0" dirty="0">
                <a:solidFill>
                  <a:schemeClr val="tx1"/>
                </a:solidFill>
                <a:effectLst/>
                <a:latin typeface="Open Sans" panose="020B0606030504020204" pitchFamily="34" charset="0"/>
              </a:rPr>
              <a:t>Similar to the research on infrastructure’s SDG influence, these studies illustrate the </a:t>
            </a:r>
            <a:r>
              <a:rPr lang="en-GB" sz="1600" b="1" i="0" dirty="0">
                <a:solidFill>
                  <a:schemeClr val="tx1"/>
                </a:solidFill>
                <a:effectLst/>
                <a:latin typeface="Open Sans" panose="020B0606030504020204" pitchFamily="34" charset="0"/>
              </a:rPr>
              <a:t>sustainable development impact of well-planned mitigation action </a:t>
            </a:r>
            <a:r>
              <a:rPr lang="en-GB" sz="1600" b="0" i="0" dirty="0">
                <a:solidFill>
                  <a:schemeClr val="tx1"/>
                </a:solidFill>
                <a:effectLst/>
                <a:latin typeface="Open Sans" panose="020B0606030504020204" pitchFamily="34" charset="0"/>
              </a:rPr>
              <a:t>(Vital 2020)</a:t>
            </a:r>
          </a:p>
          <a:p>
            <a:pPr lvl="0">
              <a:spcBef>
                <a:spcPts val="0"/>
              </a:spcBef>
              <a:buClr>
                <a:schemeClr val="dk1"/>
              </a:buClr>
              <a:buSzPts val="2800"/>
            </a:pPr>
            <a:endParaRPr lang="en-GB" sz="1400" b="1" dirty="0">
              <a:solidFill>
                <a:schemeClr val="accent5">
                  <a:lumMod val="60000"/>
                  <a:lumOff val="40000"/>
                </a:schemeClr>
              </a:solidFill>
            </a:endParaRPr>
          </a:p>
          <a:p>
            <a:pPr lvl="0">
              <a:spcBef>
                <a:spcPts val="0"/>
              </a:spcBef>
              <a:buClr>
                <a:schemeClr val="dk1"/>
              </a:buClr>
              <a:buSzPts val="2800"/>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pic>
        <p:nvPicPr>
          <p:cNvPr id="4" name="Picture 3">
            <a:extLst>
              <a:ext uri="{FF2B5EF4-FFF2-40B4-BE49-F238E27FC236}">
                <a16:creationId xmlns:a16="http://schemas.microsoft.com/office/drawing/2014/main" id="{ECE76EEE-0933-41B5-9288-0F34E1CEA0C9}"/>
              </a:ext>
            </a:extLst>
          </p:cNvPr>
          <p:cNvPicPr>
            <a:picLocks noChangeAspect="1"/>
          </p:cNvPicPr>
          <p:nvPr/>
        </p:nvPicPr>
        <p:blipFill>
          <a:blip r:embed="rId3"/>
          <a:stretch>
            <a:fillRect/>
          </a:stretch>
        </p:blipFill>
        <p:spPr>
          <a:xfrm>
            <a:off x="6368134" y="1034560"/>
            <a:ext cx="4683324" cy="5206396"/>
          </a:xfrm>
          <a:prstGeom prst="rect">
            <a:avLst/>
          </a:prstGeom>
        </p:spPr>
      </p:pic>
      <p:sp>
        <p:nvSpPr>
          <p:cNvPr id="11" name="TextBox 10">
            <a:extLst>
              <a:ext uri="{FF2B5EF4-FFF2-40B4-BE49-F238E27FC236}">
                <a16:creationId xmlns:a16="http://schemas.microsoft.com/office/drawing/2014/main" id="{194AF7FE-9166-4B21-9550-3E1CF4F84E6B}"/>
              </a:ext>
            </a:extLst>
          </p:cNvPr>
          <p:cNvSpPr txBox="1"/>
          <p:nvPr/>
        </p:nvSpPr>
        <p:spPr>
          <a:xfrm>
            <a:off x="6440129" y="6165790"/>
            <a:ext cx="4837471" cy="400110"/>
          </a:xfrm>
          <a:prstGeom prst="rect">
            <a:avLst/>
          </a:prstGeom>
          <a:noFill/>
        </p:spPr>
        <p:txBody>
          <a:bodyPr wrap="square">
            <a:spAutoFit/>
          </a:bodyPr>
          <a:lstStyle/>
          <a:p>
            <a:r>
              <a:rPr lang="en-GB" sz="1000" i="1" dirty="0">
                <a:solidFill>
                  <a:srgbClr val="444444"/>
                </a:solidFill>
                <a:latin typeface="+mn-lt"/>
              </a:rPr>
              <a:t>Synergies and </a:t>
            </a:r>
            <a:r>
              <a:rPr lang="en-GB" sz="1000" i="1" dirty="0" err="1">
                <a:solidFill>
                  <a:srgbClr val="444444"/>
                </a:solidFill>
                <a:latin typeface="+mn-lt"/>
              </a:rPr>
              <a:t>tradeoffs</a:t>
            </a:r>
            <a:r>
              <a:rPr lang="en-GB" sz="1000" i="1" dirty="0">
                <a:solidFill>
                  <a:srgbClr val="444444"/>
                </a:solidFill>
                <a:latin typeface="+mn-lt"/>
              </a:rPr>
              <a:t> between the SDGs and energy supply, energy demand, and land management (IPCC et al. 2018)</a:t>
            </a:r>
          </a:p>
        </p:txBody>
      </p:sp>
    </p:spTree>
    <p:extLst>
      <p:ext uri="{BB962C8B-B14F-4D97-AF65-F5344CB8AC3E}">
        <p14:creationId xmlns:p14="http://schemas.microsoft.com/office/powerpoint/2010/main" val="276136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200" y="1231900"/>
            <a:ext cx="98585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Identifying key mitigation action in the infrastructure system by superimposing infrastructure and mitigation SDG influence</a:t>
            </a:r>
            <a:endParaRPr lang="en-GB" sz="2000" b="1" dirty="0">
              <a:solidFill>
                <a:schemeClr val="accent5">
                  <a:lumMod val="60000"/>
                  <a:lumOff val="40000"/>
                </a:schemeClr>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5" name="Picture 4">
            <a:extLst>
              <a:ext uri="{FF2B5EF4-FFF2-40B4-BE49-F238E27FC236}">
                <a16:creationId xmlns:a16="http://schemas.microsoft.com/office/drawing/2014/main" id="{41499EEE-58B0-4180-9306-B131E44589F1}"/>
              </a:ext>
            </a:extLst>
          </p:cNvPr>
          <p:cNvPicPr>
            <a:picLocks noChangeAspect="1"/>
          </p:cNvPicPr>
          <p:nvPr/>
        </p:nvPicPr>
        <p:blipFill>
          <a:blip r:embed="rId3"/>
          <a:stretch>
            <a:fillRect/>
          </a:stretch>
        </p:blipFill>
        <p:spPr>
          <a:xfrm>
            <a:off x="4132314" y="1802955"/>
            <a:ext cx="7477125" cy="4229100"/>
          </a:xfrm>
          <a:prstGeom prst="rect">
            <a:avLst/>
          </a:prstGeom>
        </p:spPr>
      </p:pic>
      <p:sp>
        <p:nvSpPr>
          <p:cNvPr id="6" name="TextBox 5">
            <a:extLst>
              <a:ext uri="{FF2B5EF4-FFF2-40B4-BE49-F238E27FC236}">
                <a16:creationId xmlns:a16="http://schemas.microsoft.com/office/drawing/2014/main" id="{B6F84F0D-0902-4D8E-8878-7B95794AB096}"/>
              </a:ext>
            </a:extLst>
          </p:cNvPr>
          <p:cNvSpPr txBox="1"/>
          <p:nvPr/>
        </p:nvSpPr>
        <p:spPr>
          <a:xfrm>
            <a:off x="838199" y="2064774"/>
            <a:ext cx="3448665" cy="4327338"/>
          </a:xfrm>
          <a:prstGeom prst="rect">
            <a:avLst/>
          </a:prstGeom>
          <a:noFill/>
        </p:spPr>
        <p:txBody>
          <a:bodyPr wrap="square" rtlCol="0">
            <a:sp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Evaluating the </a:t>
            </a:r>
            <a:r>
              <a:rPr lang="en-GB" sz="1600" b="1" i="0" dirty="0">
                <a:solidFill>
                  <a:schemeClr val="tx1"/>
                </a:solidFill>
                <a:effectLst/>
                <a:latin typeface="+mn-lt"/>
              </a:rPr>
              <a:t>overlap between infrastructure and mitigation SDG influence</a:t>
            </a:r>
            <a:r>
              <a:rPr lang="en-GB" sz="1600" b="0" i="0" dirty="0">
                <a:solidFill>
                  <a:schemeClr val="tx1"/>
                </a:solidFill>
                <a:effectLst/>
                <a:latin typeface="+mn-lt"/>
              </a:rPr>
              <a:t> extracts the potential sustainable impact of mitigation action within the infrastructure sector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Vital (2019) pursued this aim and found that mitigation action within networked infrastructure systems influences </a:t>
            </a:r>
            <a:r>
              <a:rPr lang="en-GB" sz="1600" b="1" i="0" dirty="0">
                <a:solidFill>
                  <a:schemeClr val="tx1"/>
                </a:solidFill>
                <a:effectLst/>
                <a:latin typeface="+mn-lt"/>
              </a:rPr>
              <a:t>all 17 SDGs through 50% of the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Based on the number of targets, the </a:t>
            </a:r>
            <a:r>
              <a:rPr lang="en-GB" sz="1600" b="1" i="0" dirty="0">
                <a:solidFill>
                  <a:schemeClr val="tx1"/>
                </a:solidFill>
                <a:effectLst/>
                <a:latin typeface="+mn-lt"/>
              </a:rPr>
              <a:t>energy, digital communication, and transportation </a:t>
            </a:r>
            <a:r>
              <a:rPr lang="en-GB" sz="1600" b="0" i="0" dirty="0">
                <a:solidFill>
                  <a:schemeClr val="tx1"/>
                </a:solidFill>
                <a:effectLst/>
                <a:latin typeface="+mn-lt"/>
              </a:rPr>
              <a:t>systems were the top performers</a:t>
            </a:r>
          </a:p>
          <a:p>
            <a:endParaRPr lang="en-GB" sz="1600" dirty="0"/>
          </a:p>
        </p:txBody>
      </p:sp>
      <p:sp>
        <p:nvSpPr>
          <p:cNvPr id="13" name="TextBox 12">
            <a:extLst>
              <a:ext uri="{FF2B5EF4-FFF2-40B4-BE49-F238E27FC236}">
                <a16:creationId xmlns:a16="http://schemas.microsoft.com/office/drawing/2014/main" id="{0444EDAA-040F-4D7B-9176-77870BA72028}"/>
              </a:ext>
            </a:extLst>
          </p:cNvPr>
          <p:cNvSpPr txBox="1"/>
          <p:nvPr/>
        </p:nvSpPr>
        <p:spPr>
          <a:xfrm>
            <a:off x="4257368" y="6003947"/>
            <a:ext cx="6096000" cy="246221"/>
          </a:xfrm>
          <a:prstGeom prst="rect">
            <a:avLst/>
          </a:prstGeom>
          <a:noFill/>
        </p:spPr>
        <p:txBody>
          <a:bodyPr wrap="square">
            <a:spAutoFit/>
          </a:bodyPr>
          <a:lstStyle/>
          <a:p>
            <a:r>
              <a:rPr lang="en-GB" sz="1000" i="1" dirty="0">
                <a:solidFill>
                  <a:srgbClr val="444444"/>
                </a:solidFill>
                <a:latin typeface="+mn-lt"/>
              </a:rPr>
              <a:t>Direct and indirect SDG influences from mitigation action within infrastructure systems (Vital 2019)</a:t>
            </a:r>
          </a:p>
        </p:txBody>
      </p:sp>
      <p:sp>
        <p:nvSpPr>
          <p:cNvPr id="14" name="TextBox 13">
            <a:extLst>
              <a:ext uri="{FF2B5EF4-FFF2-40B4-BE49-F238E27FC236}">
                <a16:creationId xmlns:a16="http://schemas.microsoft.com/office/drawing/2014/main" id="{2A5C18E0-097A-4AC2-9971-FE137FE56531}"/>
              </a:ext>
            </a:extLst>
          </p:cNvPr>
          <p:cNvSpPr txBox="1"/>
          <p:nvPr/>
        </p:nvSpPr>
        <p:spPr>
          <a:xfrm>
            <a:off x="838198" y="2008654"/>
            <a:ext cx="10636417" cy="175432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800" dirty="0">
                <a:solidFill>
                  <a:schemeClr val="tx1"/>
                </a:solidFill>
                <a:latin typeface="+mn-lt"/>
              </a:rPr>
              <a:t>Infrastructure systems impact many SDG targets but not necessarily all SDGs directly</a:t>
            </a:r>
          </a:p>
          <a:p>
            <a:pPr marL="285750" indent="-285750">
              <a:buFont typeface="Arial" panose="020B0604020202020204" pitchFamily="34" charset="0"/>
              <a:buChar char="•"/>
            </a:pPr>
            <a:endParaRPr lang="en-GB" sz="1800" dirty="0">
              <a:solidFill>
                <a:schemeClr val="tx1"/>
              </a:solidFill>
              <a:latin typeface="+mn-lt"/>
            </a:endParaRPr>
          </a:p>
          <a:p>
            <a:pPr marL="285750" indent="-285750">
              <a:buFont typeface="Arial" panose="020B0604020202020204" pitchFamily="34" charset="0"/>
              <a:buChar char="•"/>
            </a:pPr>
            <a:r>
              <a:rPr lang="en-GB" sz="1800" b="1" dirty="0">
                <a:solidFill>
                  <a:schemeClr val="tx1"/>
                </a:solidFill>
                <a:latin typeface="+mn-lt"/>
              </a:rPr>
              <a:t>Strategic mitigation within infrastructure </a:t>
            </a:r>
            <a:r>
              <a:rPr lang="en-GB" sz="1800" dirty="0">
                <a:solidFill>
                  <a:schemeClr val="tx1"/>
                </a:solidFill>
                <a:latin typeface="+mn-lt"/>
              </a:rPr>
              <a:t>can generate multiple sustainable development benefits</a:t>
            </a:r>
          </a:p>
          <a:p>
            <a:pPr marL="285750" indent="-285750">
              <a:buFont typeface="Arial" panose="020B0604020202020204" pitchFamily="34" charset="0"/>
              <a:buChar char="•"/>
            </a:pPr>
            <a:endParaRPr lang="en-GB" sz="1800" dirty="0">
              <a:solidFill>
                <a:schemeClr val="tx1"/>
              </a:solidFill>
              <a:latin typeface="+mn-lt"/>
            </a:endParaRPr>
          </a:p>
          <a:p>
            <a:pPr marL="285750" indent="-285750">
              <a:buFont typeface="Arial" panose="020B0604020202020204" pitchFamily="34" charset="0"/>
              <a:buChar char="•"/>
            </a:pPr>
            <a:r>
              <a:rPr lang="en-GB" sz="1800" dirty="0">
                <a:solidFill>
                  <a:schemeClr val="tx1"/>
                </a:solidFill>
                <a:latin typeface="+mn-lt"/>
              </a:rPr>
              <a:t>For instance, increasing renewable energy in impoverished areas supports SDG 7 while also improving SDGs 1, 9, 4, 8, 3, and 5 by enhancing energy access, productivity, and gender equality</a:t>
            </a:r>
            <a:endParaRPr lang="en-GB" sz="1800" dirty="0">
              <a:latin typeface="+mn-lt"/>
            </a:endParaRPr>
          </a:p>
        </p:txBody>
      </p:sp>
      <p:pic>
        <p:nvPicPr>
          <p:cNvPr id="10" name="Picture 9">
            <a:extLst>
              <a:ext uri="{FF2B5EF4-FFF2-40B4-BE49-F238E27FC236}">
                <a16:creationId xmlns:a16="http://schemas.microsoft.com/office/drawing/2014/main" id="{E4AFD617-D94E-4A43-A485-E6A6FB20BE59}"/>
              </a:ext>
            </a:extLst>
          </p:cNvPr>
          <p:cNvPicPr>
            <a:picLocks noChangeAspect="1"/>
          </p:cNvPicPr>
          <p:nvPr/>
        </p:nvPicPr>
        <p:blipFill>
          <a:blip r:embed="rId4"/>
          <a:stretch>
            <a:fillRect/>
          </a:stretch>
        </p:blipFill>
        <p:spPr>
          <a:xfrm>
            <a:off x="2010542" y="4067155"/>
            <a:ext cx="7305675" cy="2305050"/>
          </a:xfrm>
          <a:prstGeom prst="rect">
            <a:avLst/>
          </a:prstGeom>
        </p:spPr>
      </p:pic>
      <p:sp>
        <p:nvSpPr>
          <p:cNvPr id="17" name="TextBox 16">
            <a:extLst>
              <a:ext uri="{FF2B5EF4-FFF2-40B4-BE49-F238E27FC236}">
                <a16:creationId xmlns:a16="http://schemas.microsoft.com/office/drawing/2014/main" id="{375CE17A-3793-460F-BF6A-89FBFBF80365}"/>
              </a:ext>
            </a:extLst>
          </p:cNvPr>
          <p:cNvSpPr txBox="1"/>
          <p:nvPr/>
        </p:nvSpPr>
        <p:spPr>
          <a:xfrm>
            <a:off x="2010542" y="6271019"/>
            <a:ext cx="7305674" cy="246221"/>
          </a:xfrm>
          <a:prstGeom prst="rect">
            <a:avLst/>
          </a:prstGeom>
          <a:noFill/>
        </p:spPr>
        <p:txBody>
          <a:bodyPr wrap="square">
            <a:spAutoFit/>
          </a:bodyPr>
          <a:lstStyle/>
          <a:p>
            <a:r>
              <a:rPr lang="en-GB" sz="1000" i="1" dirty="0">
                <a:solidFill>
                  <a:srgbClr val="444444"/>
                </a:solidFill>
                <a:latin typeface="+mn-lt"/>
              </a:rPr>
              <a:t>SDGs influenced by each networked infrastructure system. Those not influenced are depicted in greyscale. (Vital 2019)</a:t>
            </a:r>
          </a:p>
        </p:txBody>
      </p:sp>
    </p:spTree>
    <p:extLst>
      <p:ext uri="{BB962C8B-B14F-4D97-AF65-F5344CB8AC3E}">
        <p14:creationId xmlns:p14="http://schemas.microsoft.com/office/powerpoint/2010/main" val="32844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This mini-lecture provided insight into evaluating the sustainable development impact of mitigation actions within networked infrastructure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lecture highlighted which systems would lead to the most mitigation co-benefits using the SDG framework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Going more in-depth into, and applying the methodologies described to a particular context, will bring critical development pathways to life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next mini-lecture addresses how this can practically be achieved via a case study in St. Lucia</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2.3 </a:t>
            </a:r>
            <a:r>
              <a:rPr lang="en-GB" dirty="0">
                <a:solidFill>
                  <a:srgbClr val="C00000"/>
                </a:solidFill>
              </a:rPr>
              <a:t> Determining key infrastructure sectors for mitigation action by assessing cross sectoral co-benefits</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200" dirty="0">
                <a:solidFill>
                  <a:schemeClr val="tx1"/>
                </a:solidFill>
              </a:rPr>
              <a:t>Fuso </a:t>
            </a:r>
            <a:r>
              <a:rPr lang="en-GB" sz="1200" dirty="0" err="1">
                <a:solidFill>
                  <a:schemeClr val="tx1"/>
                </a:solidFill>
              </a:rPr>
              <a:t>Nerini</a:t>
            </a:r>
            <a:r>
              <a:rPr lang="en-GB" sz="1200" dirty="0">
                <a:solidFill>
                  <a:schemeClr val="tx1"/>
                </a:solidFill>
              </a:rPr>
              <a:t>, Francesco, Benjamin </a:t>
            </a:r>
            <a:r>
              <a:rPr lang="en-GB" sz="1200" dirty="0" err="1">
                <a:solidFill>
                  <a:schemeClr val="tx1"/>
                </a:solidFill>
              </a:rPr>
              <a:t>Sovacool</a:t>
            </a:r>
            <a:r>
              <a:rPr lang="en-GB" sz="1200" dirty="0">
                <a:solidFill>
                  <a:schemeClr val="tx1"/>
                </a:solidFill>
              </a:rPr>
              <a:t>, Nick Hughes, Laura </a:t>
            </a:r>
            <a:r>
              <a:rPr lang="en-GB" sz="1200" dirty="0" err="1">
                <a:solidFill>
                  <a:schemeClr val="tx1"/>
                </a:solidFill>
              </a:rPr>
              <a:t>Cozzi</a:t>
            </a:r>
            <a:r>
              <a:rPr lang="en-GB" sz="1200" dirty="0">
                <a:solidFill>
                  <a:schemeClr val="tx1"/>
                </a:solidFill>
              </a:rPr>
              <a:t>, Ellie Cosgrave, Mark Howells, Massimo </a:t>
            </a:r>
            <a:r>
              <a:rPr lang="en-GB" sz="1200" dirty="0" err="1">
                <a:solidFill>
                  <a:schemeClr val="tx1"/>
                </a:solidFill>
              </a:rPr>
              <a:t>Tavoni</a:t>
            </a:r>
            <a:r>
              <a:rPr lang="en-GB" sz="1200" dirty="0">
                <a:solidFill>
                  <a:schemeClr val="tx1"/>
                </a:solidFill>
              </a:rPr>
              <a:t>, Julia Tomei, Hisham </a:t>
            </a:r>
            <a:r>
              <a:rPr lang="en-GB" sz="1200" dirty="0" err="1">
                <a:solidFill>
                  <a:schemeClr val="tx1"/>
                </a:solidFill>
              </a:rPr>
              <a:t>Zerriffi</a:t>
            </a:r>
            <a:r>
              <a:rPr lang="en-GB" sz="1200" dirty="0">
                <a:solidFill>
                  <a:schemeClr val="tx1"/>
                </a:solidFill>
              </a:rPr>
              <a:t>, and Ben Milligan. 2019. “Connecting climate action with other Sustainable Development Goals.” Nature Sustainability 2 (8): 674–80. https://doi.org/10.1038/s41893-019-0334-y.</a:t>
            </a:r>
          </a:p>
          <a:p>
            <a:pPr algn="l"/>
            <a:r>
              <a:rPr lang="en-GB" sz="1200" dirty="0">
                <a:solidFill>
                  <a:schemeClr val="tx1"/>
                </a:solidFill>
              </a:rPr>
              <a:t>IPCC, M. Allen, Mustafa </a:t>
            </a:r>
            <a:r>
              <a:rPr lang="en-GB" sz="1200" dirty="0" err="1">
                <a:solidFill>
                  <a:schemeClr val="tx1"/>
                </a:solidFill>
              </a:rPr>
              <a:t>Babiker</a:t>
            </a:r>
            <a:r>
              <a:rPr lang="en-GB" sz="1200" dirty="0">
                <a:solidFill>
                  <a:schemeClr val="tx1"/>
                </a:solidFill>
              </a:rPr>
              <a:t>, Y. Chen, </a:t>
            </a:r>
            <a:r>
              <a:rPr lang="en-GB" sz="1200" dirty="0" err="1">
                <a:solidFill>
                  <a:schemeClr val="tx1"/>
                </a:solidFill>
              </a:rPr>
              <a:t>Heleen</a:t>
            </a:r>
            <a:r>
              <a:rPr lang="en-GB" sz="1200" dirty="0">
                <a:solidFill>
                  <a:schemeClr val="tx1"/>
                </a:solidFill>
              </a:rPr>
              <a:t> de </a:t>
            </a:r>
            <a:r>
              <a:rPr lang="en-GB" sz="1200" dirty="0" err="1">
                <a:solidFill>
                  <a:schemeClr val="tx1"/>
                </a:solidFill>
              </a:rPr>
              <a:t>Coninck</a:t>
            </a:r>
            <a:r>
              <a:rPr lang="en-GB" sz="1200" dirty="0">
                <a:solidFill>
                  <a:schemeClr val="tx1"/>
                </a:solidFill>
              </a:rPr>
              <a:t>, S. Connors, Renee van Diemen, et al. 2018. “Summary for Policymakers. In: Global Warming of 1.5°c. An IPCC Special Report.” In.</a:t>
            </a:r>
          </a:p>
          <a:p>
            <a:pPr algn="l"/>
            <a:r>
              <a:rPr lang="en-GB" sz="1200" dirty="0">
                <a:solidFill>
                  <a:schemeClr val="tx1"/>
                </a:solidFill>
              </a:rPr>
              <a:t>Le Blanc, David. 2015. “The sustainable development goals as a network of targets. Monitoring and Evaluation NEWS.” 141. Vol. 1. http://www.un.org/esa/desa/papers/2015/wp141_2015.pdf.</a:t>
            </a:r>
          </a:p>
          <a:p>
            <a:pPr algn="l"/>
            <a:r>
              <a:rPr lang="en-GB" sz="1200" dirty="0">
                <a:solidFill>
                  <a:schemeClr val="tx1"/>
                </a:solidFill>
              </a:rPr>
              <a:t>Northrop, Eliza, Hana </a:t>
            </a:r>
            <a:r>
              <a:rPr lang="en-GB" sz="1200" dirty="0" err="1">
                <a:solidFill>
                  <a:schemeClr val="tx1"/>
                </a:solidFill>
              </a:rPr>
              <a:t>Biru</a:t>
            </a:r>
            <a:r>
              <a:rPr lang="en-GB" sz="1200" dirty="0">
                <a:solidFill>
                  <a:schemeClr val="tx1"/>
                </a:solidFill>
              </a:rPr>
              <a:t>, Sylvia Lima, Mathilde </a:t>
            </a:r>
            <a:r>
              <a:rPr lang="en-GB" sz="1200" dirty="0" err="1">
                <a:solidFill>
                  <a:schemeClr val="tx1"/>
                </a:solidFill>
              </a:rPr>
              <a:t>Bouye</a:t>
            </a:r>
            <a:r>
              <a:rPr lang="en-GB" sz="1200" dirty="0">
                <a:solidFill>
                  <a:schemeClr val="tx1"/>
                </a:solidFill>
              </a:rPr>
              <a:t>, and </a:t>
            </a:r>
            <a:r>
              <a:rPr lang="en-GB" sz="1200" dirty="0" err="1">
                <a:solidFill>
                  <a:schemeClr val="tx1"/>
                </a:solidFill>
              </a:rPr>
              <a:t>Ranping</a:t>
            </a:r>
            <a:r>
              <a:rPr lang="en-GB" sz="1200" dirty="0">
                <a:solidFill>
                  <a:schemeClr val="tx1"/>
                </a:solidFill>
              </a:rPr>
              <a:t> Song. 2016. “Examining the Alignment Between the Intended Nationally Determined Contributions and Sustainable Development Goals.” </a:t>
            </a:r>
            <a:r>
              <a:rPr lang="en-GB" sz="1200" dirty="0" err="1">
                <a:solidFill>
                  <a:schemeClr val="tx1"/>
                </a:solidFill>
              </a:rPr>
              <a:t>Wri</a:t>
            </a:r>
            <a:r>
              <a:rPr lang="en-GB" sz="1200" dirty="0">
                <a:solidFill>
                  <a:schemeClr val="tx1"/>
                </a:solidFill>
              </a:rPr>
              <a:t>, no. September. http://www.wri.org/sites/default/files/Examining_the_Alignment_Between_the_Intended_Nationally_Determined_Contributions_and_Sustainable_Development_Goals.pdf%5Cnpapers3://publication/uuid/98AB70E8-5F44-465C-A73F-C4B4F66C4DC6.</a:t>
            </a:r>
          </a:p>
          <a:p>
            <a:pPr algn="l"/>
            <a:r>
              <a:rPr lang="en-GB" sz="1200" dirty="0">
                <a:solidFill>
                  <a:schemeClr val="tx1"/>
                </a:solidFill>
              </a:rPr>
              <a:t>Thacker, Scott, Daniel </a:t>
            </a:r>
            <a:r>
              <a:rPr lang="en-GB" sz="1200" dirty="0" err="1">
                <a:solidFill>
                  <a:schemeClr val="tx1"/>
                </a:solidFill>
              </a:rPr>
              <a:t>Adshead</a:t>
            </a:r>
            <a:r>
              <a:rPr lang="en-GB" sz="1200" dirty="0">
                <a:solidFill>
                  <a:schemeClr val="tx1"/>
                </a:solidFill>
              </a:rPr>
              <a:t>, Marianne Fay, Stéphane </a:t>
            </a:r>
            <a:r>
              <a:rPr lang="en-GB" sz="1200" dirty="0" err="1">
                <a:solidFill>
                  <a:schemeClr val="tx1"/>
                </a:solidFill>
              </a:rPr>
              <a:t>Hallegatte</a:t>
            </a:r>
            <a:r>
              <a:rPr lang="en-GB" sz="1200" dirty="0">
                <a:solidFill>
                  <a:schemeClr val="tx1"/>
                </a:solidFill>
              </a:rPr>
              <a:t>, Mark Harvey, Hendrik </a:t>
            </a:r>
            <a:r>
              <a:rPr lang="en-GB" sz="1200" dirty="0" err="1">
                <a:solidFill>
                  <a:schemeClr val="tx1"/>
                </a:solidFill>
              </a:rPr>
              <a:t>Meller</a:t>
            </a:r>
            <a:r>
              <a:rPr lang="en-GB" sz="1200" dirty="0">
                <a:solidFill>
                  <a:schemeClr val="tx1"/>
                </a:solidFill>
              </a:rPr>
              <a:t>, Nicholas </a:t>
            </a:r>
            <a:r>
              <a:rPr lang="en-GB" sz="1200" dirty="0" err="1">
                <a:solidFill>
                  <a:schemeClr val="tx1"/>
                </a:solidFill>
              </a:rPr>
              <a:t>O’Regan</a:t>
            </a:r>
            <a:r>
              <a:rPr lang="en-GB" sz="1200" dirty="0">
                <a:solidFill>
                  <a:schemeClr val="tx1"/>
                </a:solidFill>
              </a:rPr>
              <a:t>, Julie </a:t>
            </a:r>
            <a:r>
              <a:rPr lang="en-GB" sz="1200" dirty="0" err="1">
                <a:solidFill>
                  <a:schemeClr val="tx1"/>
                </a:solidFill>
              </a:rPr>
              <a:t>Rozenberg</a:t>
            </a:r>
            <a:r>
              <a:rPr lang="en-GB" sz="1200" dirty="0">
                <a:solidFill>
                  <a:schemeClr val="tx1"/>
                </a:solidFill>
              </a:rPr>
              <a:t>, Graham Watkins, and Jim W. Hall. 2019. “Infrastructure for sustainable development.” Nature Sustainability 2 (4): 324–31. https://doi.org/10.1038/s41893-019-0256-8.</a:t>
            </a:r>
          </a:p>
          <a:p>
            <a:pPr algn="l"/>
            <a:r>
              <a:rPr lang="en-GB" sz="1200" dirty="0">
                <a:solidFill>
                  <a:schemeClr val="tx1"/>
                </a:solidFill>
              </a:rPr>
              <a:t>United Nations. 2015. “Transforming our World: The 2030 Agenda for Sustainable Development A/RES/70/1.” https://doi.org/10.1201/b20466-7.</a:t>
            </a:r>
          </a:p>
          <a:p>
            <a:pPr algn="l"/>
            <a:r>
              <a:rPr lang="en-GB" sz="1200" dirty="0">
                <a:solidFill>
                  <a:schemeClr val="tx1"/>
                </a:solidFill>
              </a:rPr>
              <a:t>———. 2021. “Communications materials – United Nations Sustainable Development.” https://www.un.org/sustainabledevelopment/news/communications-material/.</a:t>
            </a:r>
          </a:p>
          <a:p>
            <a:pPr algn="l"/>
            <a:r>
              <a:rPr lang="en-GB" sz="1200" dirty="0">
                <a:solidFill>
                  <a:schemeClr val="tx1"/>
                </a:solidFill>
              </a:rPr>
              <a:t>Vital, Sapphire. 2019. “Infrastructure Development through the Lens of Mitigation and Sustainable Development: The St . Lucia Case Study.” MSc, University of the West Indies.</a:t>
            </a:r>
          </a:p>
          <a:p>
            <a:pPr algn="l"/>
            <a:r>
              <a:rPr lang="en-GB" sz="1200" dirty="0">
                <a:solidFill>
                  <a:schemeClr val="tx1"/>
                </a:solidFill>
              </a:rPr>
              <a:t>———. 2020. “Tapping into the full potential of climate change mitigation.” July. Department of </a:t>
            </a:r>
            <a:r>
              <a:rPr lang="en-GB" sz="1200" dirty="0" err="1">
                <a:solidFill>
                  <a:schemeClr val="tx1"/>
                </a:solidFill>
              </a:rPr>
              <a:t>Goverment</a:t>
            </a:r>
            <a:r>
              <a:rPr lang="en-GB" sz="1200" dirty="0">
                <a:solidFill>
                  <a:schemeClr val="tx1"/>
                </a:solidFill>
              </a:rPr>
              <a:t>, Sociology, Social Work; </a:t>
            </a:r>
            <a:r>
              <a:rPr lang="en-GB" sz="1200" dirty="0" err="1">
                <a:solidFill>
                  <a:schemeClr val="tx1"/>
                </a:solidFill>
              </a:rPr>
              <a:t>Psycology</a:t>
            </a:r>
            <a:r>
              <a:rPr lang="en-GB" sz="1200" dirty="0">
                <a:solidFill>
                  <a:schemeClr val="tx1"/>
                </a:solidFill>
              </a:rPr>
              <a:t>, University of the West Indies </a:t>
            </a:r>
            <a:r>
              <a:rPr lang="en-GB" sz="1200" dirty="0" err="1">
                <a:solidFill>
                  <a:schemeClr val="tx1"/>
                </a:solidFill>
              </a:rPr>
              <a:t>Cavehill</a:t>
            </a:r>
            <a:r>
              <a:rPr lang="en-GB" sz="1200" dirty="0">
                <a:solidFill>
                  <a:schemeClr val="tx1"/>
                </a:solidFill>
              </a:rPr>
              <a:t> Campus.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566092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Describe Saint Lucia’s national priorities, greenhouse gas emissions, implementation capacity, mitigation co-benefits, and Nationally Determined Contribution (NDC) targets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Synthesise the material covered in Lecture block 2 mini-lectures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Apply the approach to developing infrastructure targets within NDCs to a desired country context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5" name="Picture 4">
            <a:extLst>
              <a:ext uri="{FF2B5EF4-FFF2-40B4-BE49-F238E27FC236}">
                <a16:creationId xmlns:a16="http://schemas.microsoft.com/office/drawing/2014/main" id="{45CAAC9D-377F-4B36-ADF5-F1E588ADA926}"/>
              </a:ext>
            </a:extLst>
          </p:cNvPr>
          <p:cNvPicPr>
            <a:picLocks noChangeAspect="1"/>
          </p:cNvPicPr>
          <p:nvPr/>
        </p:nvPicPr>
        <p:blipFill rotWithShape="1">
          <a:blip r:embed="rId3"/>
          <a:srcRect l="35473" r="16355"/>
          <a:stretch/>
        </p:blipFill>
        <p:spPr>
          <a:xfrm>
            <a:off x="7138220" y="1165908"/>
            <a:ext cx="3500283" cy="4844141"/>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262419"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Step 1: Assess national infrastructure development priorities and identify key infrastructure systems</a:t>
            </a:r>
          </a:p>
          <a:p>
            <a:pPr marR="0" lvl="0" algn="l" defTabSz="914400" rtl="0" eaLnBrk="0" fontAlgn="base" latinLnBrk="0" hangingPunct="0">
              <a:lnSpc>
                <a:spcPct val="100000"/>
              </a:lnSpc>
              <a:spcBef>
                <a:spcPct val="0"/>
              </a:spcBef>
              <a:spcAft>
                <a:spcPct val="0"/>
              </a:spcAft>
              <a:buClrTx/>
              <a:buSzTx/>
              <a:tabLst/>
            </a:pPr>
            <a:endParaRPr kumimoji="0" lang="en-US" altLang="en-US" sz="105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mn-lt"/>
              </a:rPr>
              <a:t>Saint Lucia, a </a:t>
            </a:r>
            <a:r>
              <a:rPr kumimoji="0" lang="en-US" altLang="en-US" sz="1800" b="1" i="0" u="none" strike="noStrike" cap="none" normalizeH="0" baseline="0" dirty="0">
                <a:ln>
                  <a:noFill/>
                </a:ln>
                <a:solidFill>
                  <a:schemeClr val="tx1"/>
                </a:solidFill>
                <a:effectLst/>
                <a:latin typeface="+mn-lt"/>
              </a:rPr>
              <a:t>Small Island Developing State (SIDS) in the Caribbean</a:t>
            </a:r>
            <a:r>
              <a:rPr kumimoji="0" lang="en-US" altLang="en-US" sz="1800" i="0" u="none" strike="noStrike" cap="none" normalizeH="0" baseline="0" dirty="0">
                <a:ln>
                  <a:noFill/>
                </a:ln>
                <a:solidFill>
                  <a:schemeClr val="tx1"/>
                </a:solidFill>
                <a:effectLst/>
                <a:latin typeface="+mn-lt"/>
              </a:rPr>
              <a:t>, features a mountainous volcanic terrain and a tropical climate that supports tourism but also exposes it to meteorological hazards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mn-lt"/>
              </a:rPr>
              <a:t>The country's middle-income economy is primarily driven by </a:t>
            </a:r>
            <a:r>
              <a:rPr kumimoji="0" lang="en-US" altLang="en-US" sz="1800" b="1" i="0" u="none" strike="noStrike" cap="none" normalizeH="0" baseline="0" dirty="0">
                <a:ln>
                  <a:noFill/>
                </a:ln>
                <a:solidFill>
                  <a:schemeClr val="tx1"/>
                </a:solidFill>
                <a:effectLst/>
                <a:latin typeface="+mn-lt"/>
              </a:rPr>
              <a:t>tourism and services</a:t>
            </a:r>
            <a:r>
              <a:rPr kumimoji="0" lang="en-US" altLang="en-US" sz="1800" i="0" u="none" strike="noStrike" cap="none" normalizeH="0" baseline="0" dirty="0">
                <a:ln>
                  <a:noFill/>
                </a:ln>
                <a:solidFill>
                  <a:schemeClr val="tx1"/>
                </a:solidFill>
                <a:effectLst/>
                <a:latin typeface="+mn-lt"/>
              </a:rPr>
              <a:t>, with development priorities in healthcare, education, security, agriculture, infrastructure, and tourism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mn-lt"/>
              </a:rPr>
              <a:t>In 2018, the Department of Finance launched the </a:t>
            </a:r>
            <a:r>
              <a:rPr kumimoji="0" lang="en-US" altLang="en-US" sz="1800" b="1" i="0" u="none" strike="noStrike" cap="none" normalizeH="0" baseline="0" dirty="0">
                <a:ln>
                  <a:noFill/>
                </a:ln>
                <a:solidFill>
                  <a:schemeClr val="tx1"/>
                </a:solidFill>
                <a:effectLst/>
                <a:latin typeface="+mn-lt"/>
              </a:rPr>
              <a:t>National Integrated Planning </a:t>
            </a:r>
            <a:r>
              <a:rPr kumimoji="0" lang="en-US" altLang="en-US" sz="1800" b="1" i="0" u="none" strike="noStrike" cap="none" normalizeH="0" baseline="0" dirty="0" err="1">
                <a:ln>
                  <a:noFill/>
                </a:ln>
                <a:solidFill>
                  <a:schemeClr val="tx1"/>
                </a:solidFill>
                <a:effectLst/>
                <a:latin typeface="+mn-lt"/>
              </a:rPr>
              <a:t>Programme</a:t>
            </a:r>
            <a:r>
              <a:rPr kumimoji="0" lang="en-US" altLang="en-US" sz="1800" b="1" i="0" u="none" strike="noStrike" cap="none" normalizeH="0" baseline="0" dirty="0">
                <a:ln>
                  <a:noFill/>
                </a:ln>
                <a:solidFill>
                  <a:schemeClr val="tx1"/>
                </a:solidFill>
                <a:effectLst/>
                <a:latin typeface="+mn-lt"/>
              </a:rPr>
              <a:t> (NIPP) Unit </a:t>
            </a:r>
            <a:r>
              <a:rPr kumimoji="0" lang="en-US" altLang="en-US" sz="1800" i="0" u="none" strike="noStrike" cap="none" normalizeH="0" baseline="0" dirty="0">
                <a:ln>
                  <a:noFill/>
                </a:ln>
                <a:solidFill>
                  <a:schemeClr val="tx1"/>
                </a:solidFill>
                <a:effectLst/>
                <a:latin typeface="+mn-lt"/>
              </a:rPr>
              <a:t>to oversee long-term infrastructure planning, policy development, and performance evaluation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mn-lt"/>
              </a:rPr>
              <a:t>The NIPP Unit is responsible for </a:t>
            </a:r>
            <a:r>
              <a:rPr kumimoji="0" lang="en-US" altLang="en-US" sz="1800" b="1" i="0" u="none" strike="noStrike" cap="none" normalizeH="0" baseline="0" dirty="0">
                <a:ln>
                  <a:noFill/>
                </a:ln>
                <a:solidFill>
                  <a:schemeClr val="tx1"/>
                </a:solidFill>
                <a:effectLst/>
                <a:latin typeface="+mn-lt"/>
              </a:rPr>
              <a:t>key strategic documents </a:t>
            </a:r>
            <a:r>
              <a:rPr kumimoji="0" lang="en-US" altLang="en-US" sz="1800" i="0" u="none" strike="noStrike" cap="none" normalizeH="0" baseline="0" dirty="0">
                <a:ln>
                  <a:noFill/>
                </a:ln>
                <a:solidFill>
                  <a:schemeClr val="tx1"/>
                </a:solidFill>
                <a:effectLst/>
                <a:latin typeface="+mn-lt"/>
              </a:rPr>
              <a:t>such as the Saint Lucia National Vision Plan, National Infrastructure Agenda, and Fast-Track Analysis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mn-lt"/>
              </a:rPr>
              <a:t>The </a:t>
            </a:r>
            <a:r>
              <a:rPr kumimoji="0" lang="en-US" altLang="en-US" sz="1800" b="1" i="0" u="none" strike="noStrike" cap="none" normalizeH="0" baseline="0" dirty="0">
                <a:ln>
                  <a:noFill/>
                </a:ln>
                <a:solidFill>
                  <a:schemeClr val="tx1"/>
                </a:solidFill>
                <a:effectLst/>
                <a:latin typeface="+mn-lt"/>
              </a:rPr>
              <a:t>Medium-Term Development Strategy </a:t>
            </a:r>
            <a:r>
              <a:rPr kumimoji="0" lang="en-US" altLang="en-US" sz="1800" i="0" u="none" strike="noStrike" cap="none" normalizeH="0" baseline="0" dirty="0">
                <a:ln>
                  <a:noFill/>
                </a:ln>
                <a:solidFill>
                  <a:schemeClr val="tx1"/>
                </a:solidFill>
                <a:effectLst/>
                <a:latin typeface="+mn-lt"/>
              </a:rPr>
              <a:t>(2020-2023) emphasizes infrastructure as a priority, particularly focusing on transport systems and sustainable energy through renewable sources and efficiency improvements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B1974600-3EFC-4219-BAAC-8BBCC04D0BD6}"/>
              </a:ext>
            </a:extLst>
          </p:cNvPr>
          <p:cNvPicPr>
            <a:picLocks noChangeAspect="1"/>
          </p:cNvPicPr>
          <p:nvPr/>
        </p:nvPicPr>
        <p:blipFill>
          <a:blip r:embed="rId3"/>
          <a:stretch>
            <a:fillRect/>
          </a:stretch>
        </p:blipFill>
        <p:spPr>
          <a:xfrm>
            <a:off x="659989" y="1945185"/>
            <a:ext cx="10618839" cy="4327376"/>
          </a:xfrm>
          <a:prstGeom prst="rect">
            <a:avLst/>
          </a:prstGeom>
        </p:spPr>
      </p:pic>
      <p:sp>
        <p:nvSpPr>
          <p:cNvPr id="11" name="TextBox 10">
            <a:extLst>
              <a:ext uri="{FF2B5EF4-FFF2-40B4-BE49-F238E27FC236}">
                <a16:creationId xmlns:a16="http://schemas.microsoft.com/office/drawing/2014/main" id="{D49961EE-C098-4CDF-B2F9-7B8F38E06E75}"/>
              </a:ext>
            </a:extLst>
          </p:cNvPr>
          <p:cNvSpPr txBox="1"/>
          <p:nvPr/>
        </p:nvSpPr>
        <p:spPr>
          <a:xfrm>
            <a:off x="737419" y="6188537"/>
            <a:ext cx="6096000" cy="246221"/>
          </a:xfrm>
          <a:prstGeom prst="rect">
            <a:avLst/>
          </a:prstGeom>
          <a:solidFill>
            <a:schemeClr val="bg1"/>
          </a:solidFill>
        </p:spPr>
        <p:txBody>
          <a:bodyPr wrap="square">
            <a:spAutoFit/>
          </a:bodyPr>
          <a:lstStyle/>
          <a:p>
            <a:r>
              <a:rPr lang="en-GB" sz="1000" i="1" dirty="0">
                <a:solidFill>
                  <a:srgbClr val="444444"/>
                </a:solidFill>
                <a:latin typeface="+mn-lt"/>
              </a:rPr>
              <a:t>Map of the Caribbean and Saint Lucia (Vital 2019)</a:t>
            </a:r>
          </a:p>
        </p:txBody>
      </p:sp>
    </p:spTree>
    <p:extLst>
      <p:ext uri="{BB962C8B-B14F-4D97-AF65-F5344CB8AC3E}">
        <p14:creationId xmlns:p14="http://schemas.microsoft.com/office/powerpoint/2010/main" val="2230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latin typeface="+mn-lt"/>
              </a:rPr>
              <a:t>Step 2: Estimate the mitigation potential of infrastructure systems</a:t>
            </a:r>
          </a:p>
          <a:p>
            <a:pPr marL="285750" indent="-285750">
              <a:buFont typeface="Arial" panose="020B0604020202020204" pitchFamily="34" charset="0"/>
              <a:buChar char="•"/>
            </a:pPr>
            <a:endParaRPr lang="en-GB" sz="1600" dirty="0">
              <a:solidFill>
                <a:schemeClr val="tx1"/>
              </a:solidFill>
              <a:latin typeface="+mn-lt"/>
            </a:endParaRPr>
          </a:p>
          <a:p>
            <a:pPr marL="285750" indent="-285750">
              <a:buFont typeface="Arial" panose="020B0604020202020204" pitchFamily="34" charset="0"/>
              <a:buChar char="•"/>
            </a:pPr>
            <a:r>
              <a:rPr lang="en-GB" sz="1800" dirty="0">
                <a:solidFill>
                  <a:schemeClr val="tx1"/>
                </a:solidFill>
                <a:latin typeface="+mn-lt"/>
              </a:rPr>
              <a:t>Saint Lucia’s 2010 greenhouse gas </a:t>
            </a:r>
            <a:r>
              <a:rPr lang="en-GB" sz="1800" b="1" dirty="0">
                <a:solidFill>
                  <a:schemeClr val="tx1"/>
                </a:solidFill>
                <a:latin typeface="+mn-lt"/>
              </a:rPr>
              <a:t>(GHG) inventory </a:t>
            </a:r>
            <a:r>
              <a:rPr lang="en-GB" sz="1800" dirty="0">
                <a:solidFill>
                  <a:schemeClr val="tx1"/>
                </a:solidFill>
                <a:latin typeface="+mn-lt"/>
              </a:rPr>
              <a:t>followed the IPCC Revised Guidelines, covering emissions from energy, industrial processes, agriculture, land-use change, forestry, and waste</a:t>
            </a:r>
          </a:p>
          <a:p>
            <a:pPr marL="285750" indent="-285750">
              <a:buFont typeface="Arial" panose="020B0604020202020204" pitchFamily="34" charset="0"/>
              <a:buChar char="•"/>
            </a:pPr>
            <a:r>
              <a:rPr lang="en-GB" sz="1800" b="1" dirty="0">
                <a:solidFill>
                  <a:schemeClr val="tx1"/>
                </a:solidFill>
                <a:latin typeface="+mn-lt"/>
              </a:rPr>
              <a:t>Total emissions </a:t>
            </a:r>
            <a:r>
              <a:rPr lang="en-GB" sz="1800" dirty="0">
                <a:solidFill>
                  <a:schemeClr val="tx1"/>
                </a:solidFill>
                <a:latin typeface="+mn-lt"/>
              </a:rPr>
              <a:t>without Land Use, Land Use Change, and Forestry (LULUCF) were </a:t>
            </a:r>
            <a:r>
              <a:rPr lang="en-GB" sz="1800" b="1" dirty="0">
                <a:solidFill>
                  <a:schemeClr val="tx1"/>
                </a:solidFill>
                <a:latin typeface="+mn-lt"/>
              </a:rPr>
              <a:t>646.9 GgCO2eq</a:t>
            </a:r>
            <a:r>
              <a:rPr lang="en-GB" sz="1800" dirty="0">
                <a:solidFill>
                  <a:schemeClr val="tx1"/>
                </a:solidFill>
                <a:latin typeface="+mn-lt"/>
              </a:rPr>
              <a:t>, but including LULUCF lowered this to 524.0 GgCO2eq due to natural carbon sequestration</a:t>
            </a:r>
          </a:p>
          <a:p>
            <a:pPr marL="285750" indent="-285750">
              <a:buFont typeface="Arial" panose="020B0604020202020204" pitchFamily="34" charset="0"/>
              <a:buChar char="•"/>
            </a:pPr>
            <a:r>
              <a:rPr lang="en-GB" sz="1800" dirty="0">
                <a:solidFill>
                  <a:schemeClr val="tx1"/>
                </a:solidFill>
                <a:latin typeface="+mn-lt"/>
              </a:rPr>
              <a:t>The </a:t>
            </a:r>
            <a:r>
              <a:rPr lang="en-GB" sz="1800" b="1" dirty="0">
                <a:solidFill>
                  <a:schemeClr val="tx1"/>
                </a:solidFill>
                <a:latin typeface="+mn-lt"/>
              </a:rPr>
              <a:t>energy sector </a:t>
            </a:r>
            <a:r>
              <a:rPr lang="en-GB" sz="1800" dirty="0">
                <a:solidFill>
                  <a:schemeClr val="tx1"/>
                </a:solidFill>
                <a:latin typeface="+mn-lt"/>
              </a:rPr>
              <a:t>was the largest contributor to emissions, encompassing combustion sources from electricity generation, transportation, and various industries</a:t>
            </a:r>
          </a:p>
          <a:p>
            <a:pPr marL="285750" indent="-285750">
              <a:buFont typeface="Arial" panose="020B0604020202020204" pitchFamily="34" charset="0"/>
              <a:buChar char="•"/>
            </a:pPr>
            <a:r>
              <a:rPr lang="en-GB" sz="1800" b="1" dirty="0">
                <a:solidFill>
                  <a:schemeClr val="tx1"/>
                </a:solidFill>
                <a:latin typeface="+mn-lt"/>
              </a:rPr>
              <a:t>Electricity generation (38.8%) and transportation (30.5%) </a:t>
            </a:r>
            <a:r>
              <a:rPr lang="en-GB" sz="1800" dirty="0">
                <a:solidFill>
                  <a:schemeClr val="tx1"/>
                </a:solidFill>
                <a:latin typeface="+mn-lt"/>
              </a:rPr>
              <a:t>together accounted for 69% of total GHG emissions (excluding LULUCF)</a:t>
            </a:r>
          </a:p>
          <a:p>
            <a:pPr marL="285750" indent="-285750">
              <a:buFont typeface="Arial" panose="020B0604020202020204" pitchFamily="34" charset="0"/>
              <a:buChar char="•"/>
            </a:pPr>
            <a:r>
              <a:rPr lang="en-GB" sz="1800" dirty="0">
                <a:solidFill>
                  <a:schemeClr val="tx1"/>
                </a:solidFill>
                <a:latin typeface="+mn-lt"/>
              </a:rPr>
              <a:t>Given their high carbon intensity, the energy and transportation sectors offer significant </a:t>
            </a:r>
            <a:r>
              <a:rPr lang="en-GB" sz="1800" b="1" dirty="0">
                <a:solidFill>
                  <a:schemeClr val="tx1"/>
                </a:solidFill>
                <a:latin typeface="+mn-lt"/>
              </a:rPr>
              <a:t>opportunities for emissions reduction and climate mitigation efforts</a:t>
            </a:r>
            <a:endParaRPr lang="en-GB" sz="2000" b="1" dirty="0">
              <a:solidFill>
                <a:schemeClr val="tx1"/>
              </a:solidFill>
              <a:latin typeface="+mn-lt"/>
            </a:endParaRPr>
          </a:p>
        </p:txBody>
      </p:sp>
      <p:sp>
        <p:nvSpPr>
          <p:cNvPr id="8" name="Rectangle 7">
            <a:extLst>
              <a:ext uri="{FF2B5EF4-FFF2-40B4-BE49-F238E27FC236}">
                <a16:creationId xmlns:a16="http://schemas.microsoft.com/office/drawing/2014/main" id="{4222E9CA-74D5-4F30-93B6-1B1057F731F5}"/>
              </a:ext>
            </a:extLst>
          </p:cNvPr>
          <p:cNvSpPr/>
          <p:nvPr/>
        </p:nvSpPr>
        <p:spPr>
          <a:xfrm>
            <a:off x="748480" y="1620748"/>
            <a:ext cx="10903974" cy="471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4" name="Picture 3">
            <a:extLst>
              <a:ext uri="{FF2B5EF4-FFF2-40B4-BE49-F238E27FC236}">
                <a16:creationId xmlns:a16="http://schemas.microsoft.com/office/drawing/2014/main" id="{D54B65C7-E4F8-4CEB-947F-A20D92EDB3B5}"/>
              </a:ext>
            </a:extLst>
          </p:cNvPr>
          <p:cNvPicPr>
            <a:picLocks noChangeAspect="1"/>
          </p:cNvPicPr>
          <p:nvPr/>
        </p:nvPicPr>
        <p:blipFill>
          <a:blip r:embed="rId3"/>
          <a:stretch>
            <a:fillRect/>
          </a:stretch>
        </p:blipFill>
        <p:spPr>
          <a:xfrm>
            <a:off x="2757684" y="1957560"/>
            <a:ext cx="6530375" cy="3587410"/>
          </a:xfrm>
          <a:prstGeom prst="rect">
            <a:avLst/>
          </a:prstGeom>
        </p:spPr>
      </p:pic>
      <p:sp>
        <p:nvSpPr>
          <p:cNvPr id="14" name="TextBox 13">
            <a:extLst>
              <a:ext uri="{FF2B5EF4-FFF2-40B4-BE49-F238E27FC236}">
                <a16:creationId xmlns:a16="http://schemas.microsoft.com/office/drawing/2014/main" id="{9208AAD7-EAE7-4EF0-8826-92FEA3322F27}"/>
              </a:ext>
            </a:extLst>
          </p:cNvPr>
          <p:cNvSpPr txBox="1"/>
          <p:nvPr/>
        </p:nvSpPr>
        <p:spPr>
          <a:xfrm>
            <a:off x="2085667" y="6086685"/>
            <a:ext cx="7874410" cy="246221"/>
          </a:xfrm>
          <a:prstGeom prst="rect">
            <a:avLst/>
          </a:prstGeom>
          <a:noFill/>
        </p:spPr>
        <p:txBody>
          <a:bodyPr wrap="square">
            <a:spAutoFit/>
          </a:bodyPr>
          <a:lstStyle/>
          <a:p>
            <a:r>
              <a:rPr lang="en-GB" sz="1000" i="1" dirty="0">
                <a:solidFill>
                  <a:srgbClr val="444444"/>
                </a:solidFill>
                <a:latin typeface="+mn-lt"/>
              </a:rPr>
              <a:t>Sectoral breakdown of Saint Lucia’s total greenhouse gas emissions (excluding LULUCF) (Government of St. Lucia 2015)</a:t>
            </a:r>
          </a:p>
        </p:txBody>
      </p:sp>
    </p:spTree>
    <p:extLst>
      <p:ext uri="{BB962C8B-B14F-4D97-AF65-F5344CB8AC3E}">
        <p14:creationId xmlns:p14="http://schemas.microsoft.com/office/powerpoint/2010/main" val="2669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Indicate infrastructure systems’ contribution to greenhouse gas emissions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projected global emissions gap based on NDC commitments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effective emissions reduction solutions for infrastructure systems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4" name="Picture 3">
            <a:extLst>
              <a:ext uri="{FF2B5EF4-FFF2-40B4-BE49-F238E27FC236}">
                <a16:creationId xmlns:a16="http://schemas.microsoft.com/office/drawing/2014/main" id="{2EE5358C-6446-4A01-9F3A-82004C4FAFF6}"/>
              </a:ext>
            </a:extLst>
          </p:cNvPr>
          <p:cNvPicPr>
            <a:picLocks noChangeAspect="1"/>
          </p:cNvPicPr>
          <p:nvPr/>
        </p:nvPicPr>
        <p:blipFill rotWithShape="1">
          <a:blip r:embed="rId3"/>
          <a:srcRect t="16729"/>
          <a:stretch/>
        </p:blipFill>
        <p:spPr>
          <a:xfrm>
            <a:off x="7530236" y="1231900"/>
            <a:ext cx="3218719" cy="4761780"/>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9" y="1231899"/>
            <a:ext cx="10016614" cy="5188565"/>
          </a:xfrm>
          <a:prstGeom prst="rect">
            <a:avLst/>
          </a:prstGeom>
          <a:solidFill>
            <a:srgbClr val="FFFFFF">
              <a:alpha val="74902"/>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i="0" dirty="0">
                <a:solidFill>
                  <a:schemeClr val="accent5">
                    <a:lumMod val="60000"/>
                    <a:lumOff val="40000"/>
                  </a:schemeClr>
                </a:solidFill>
                <a:effectLst/>
                <a:latin typeface="+mn-lt"/>
              </a:rPr>
              <a:t>Step 3: Evaluate resiliency and adaptation needs within infrastructure systems</a:t>
            </a:r>
            <a:endParaRPr lang="en-GB" sz="1600" b="1" i="0" dirty="0">
              <a:solidFill>
                <a:schemeClr val="tx1"/>
              </a:solidFill>
              <a:effectLst/>
              <a:latin typeface="+mn-lt"/>
            </a:endParaRPr>
          </a:p>
          <a:p>
            <a:pPr marL="285750" indent="-285750" algn="l">
              <a:buSzPct val="120000"/>
              <a:buFont typeface="Arial" panose="020B0604020202020204" pitchFamily="34" charset="0"/>
              <a:buChar char="•"/>
            </a:pPr>
            <a:r>
              <a:rPr lang="en-GB" sz="1500" b="0" i="0" dirty="0">
                <a:solidFill>
                  <a:schemeClr val="tx1"/>
                </a:solidFill>
                <a:effectLst/>
                <a:latin typeface="+mn-lt"/>
              </a:rPr>
              <a:t>Saint Lucia is </a:t>
            </a:r>
            <a:r>
              <a:rPr lang="en-GB" sz="1500" b="1" i="0" dirty="0">
                <a:solidFill>
                  <a:schemeClr val="tx1"/>
                </a:solidFill>
                <a:effectLst/>
                <a:latin typeface="+mn-lt"/>
              </a:rPr>
              <a:t>vulnerable to several hazards </a:t>
            </a:r>
            <a:r>
              <a:rPr lang="en-GB" sz="1500" b="0" i="0" dirty="0">
                <a:solidFill>
                  <a:schemeClr val="tx1"/>
                </a:solidFill>
                <a:effectLst/>
                <a:latin typeface="+mn-lt"/>
              </a:rPr>
              <a:t>due to its seismic location, position in the tropical cyclone belt, small size, mountainous terrain, and lack of economic diversification</a:t>
            </a:r>
          </a:p>
          <a:p>
            <a:pPr marL="285750" indent="-285750" algn="l">
              <a:buSzPct val="120000"/>
              <a:buFont typeface="Arial" panose="020B0604020202020204" pitchFamily="34" charset="0"/>
              <a:buChar char="•"/>
            </a:pPr>
            <a:r>
              <a:rPr lang="en-GB" sz="1500" b="1" i="0" dirty="0">
                <a:solidFill>
                  <a:schemeClr val="tx1"/>
                </a:solidFill>
                <a:effectLst/>
                <a:latin typeface="+mn-lt"/>
              </a:rPr>
              <a:t>Climate change </a:t>
            </a:r>
            <a:r>
              <a:rPr lang="en-GB" sz="1500" b="0" i="0" dirty="0">
                <a:solidFill>
                  <a:schemeClr val="tx1"/>
                </a:solidFill>
                <a:effectLst/>
                <a:latin typeface="+mn-lt"/>
              </a:rPr>
              <a:t>exacerbates and adds to these hazards in the form of, among others, sea-level rise, changed rainfall patterns, as well as more severe tropical storms, flooding, landslides, and storm surges (Government of St. Lucia 2018)</a:t>
            </a:r>
          </a:p>
          <a:p>
            <a:pPr marL="285750" indent="-285750" algn="l">
              <a:buSzPct val="120000"/>
              <a:buFont typeface="Arial" panose="020B0604020202020204" pitchFamily="34" charset="0"/>
              <a:buChar char="•"/>
            </a:pPr>
            <a:r>
              <a:rPr lang="en-GB" sz="1500" b="0" i="0" dirty="0">
                <a:solidFill>
                  <a:schemeClr val="tx1"/>
                </a:solidFill>
                <a:effectLst/>
                <a:latin typeface="+mn-lt"/>
              </a:rPr>
              <a:t>Saint Lucia’s </a:t>
            </a:r>
            <a:r>
              <a:rPr lang="en-GB" sz="1500" b="1" i="0" dirty="0">
                <a:solidFill>
                  <a:schemeClr val="tx1"/>
                </a:solidFill>
                <a:effectLst/>
                <a:latin typeface="+mn-lt"/>
              </a:rPr>
              <a:t>National Adaptation Plan (NAP) </a:t>
            </a:r>
            <a:r>
              <a:rPr lang="en-GB" sz="1500" b="0" i="0" dirty="0">
                <a:solidFill>
                  <a:schemeClr val="tx1"/>
                </a:solidFill>
                <a:effectLst/>
                <a:latin typeface="+mn-lt"/>
              </a:rPr>
              <a:t>defines 271 adaptation measures for the next 10 years across eight critical areas: water, agriculture, fisheries, infrastructure and spatial planning, natural resource management, education, health, and tourism (Government of St. Lucia 2018)</a:t>
            </a:r>
          </a:p>
          <a:p>
            <a:pPr marL="285750" indent="-285750" algn="l">
              <a:buSzPct val="120000"/>
              <a:buFont typeface="Arial" panose="020B0604020202020204" pitchFamily="34" charset="0"/>
              <a:buChar char="•"/>
            </a:pPr>
            <a:r>
              <a:rPr lang="en-GB" sz="1500" dirty="0">
                <a:solidFill>
                  <a:schemeClr val="tx1"/>
                </a:solidFill>
                <a:latin typeface="+mn-lt"/>
              </a:rPr>
              <a:t>T</a:t>
            </a:r>
            <a:r>
              <a:rPr lang="en-GB" sz="1500" b="0" i="0" dirty="0">
                <a:solidFill>
                  <a:schemeClr val="tx1"/>
                </a:solidFill>
                <a:effectLst/>
                <a:latin typeface="+mn-lt"/>
              </a:rPr>
              <a:t>he </a:t>
            </a:r>
            <a:r>
              <a:rPr lang="en-GB" sz="1500" b="1" i="0" dirty="0">
                <a:solidFill>
                  <a:schemeClr val="tx1"/>
                </a:solidFill>
                <a:effectLst/>
                <a:latin typeface="+mn-lt"/>
              </a:rPr>
              <a:t>Saint Lucia National Infrastructure Assessment </a:t>
            </a:r>
            <a:r>
              <a:rPr lang="en-GB" sz="1500" b="0" i="0" dirty="0">
                <a:solidFill>
                  <a:schemeClr val="tx1"/>
                </a:solidFill>
                <a:effectLst/>
                <a:latin typeface="+mn-lt"/>
              </a:rPr>
              <a:t>evaluated hazard exposure across the island’s economic, social, and natural assets:</a:t>
            </a:r>
          </a:p>
          <a:p>
            <a:pPr marL="628650" indent="-285750" algn="l">
              <a:buSzPct val="120000"/>
              <a:buFontTx/>
              <a:buChar char="-"/>
            </a:pPr>
            <a:r>
              <a:rPr lang="en-GB" sz="1500" b="0" i="0" dirty="0">
                <a:solidFill>
                  <a:schemeClr val="tx1"/>
                </a:solidFill>
                <a:effectLst/>
                <a:latin typeface="+mn-lt"/>
              </a:rPr>
              <a:t>80% of the island’s economic infrastructure is susceptible to at least one of four major hazards: </a:t>
            </a:r>
            <a:r>
              <a:rPr lang="en-GB" sz="1500" b="1" i="0" dirty="0">
                <a:solidFill>
                  <a:schemeClr val="tx1"/>
                </a:solidFill>
                <a:effectLst/>
                <a:latin typeface="+mn-lt"/>
              </a:rPr>
              <a:t>sea-level rise, storm surges, flash floods, or landslides</a:t>
            </a:r>
          </a:p>
          <a:p>
            <a:pPr marL="628650" indent="-285750" algn="l">
              <a:buSzPct val="120000"/>
              <a:buFontTx/>
              <a:buChar char="-"/>
            </a:pPr>
            <a:r>
              <a:rPr lang="en-GB" sz="1500" b="1" dirty="0">
                <a:solidFill>
                  <a:schemeClr val="tx1"/>
                </a:solidFill>
                <a:latin typeface="+mn-lt"/>
              </a:rPr>
              <a:t>T</a:t>
            </a:r>
            <a:r>
              <a:rPr lang="en-GB" sz="1500" b="1" i="0" dirty="0">
                <a:solidFill>
                  <a:schemeClr val="tx1"/>
                </a:solidFill>
                <a:effectLst/>
                <a:latin typeface="+mn-lt"/>
              </a:rPr>
              <a:t>ransport sector </a:t>
            </a:r>
            <a:r>
              <a:rPr lang="en-GB" sz="1500" b="0" i="0" dirty="0">
                <a:solidFill>
                  <a:schemeClr val="tx1"/>
                </a:solidFill>
                <a:effectLst/>
                <a:latin typeface="+mn-lt"/>
              </a:rPr>
              <a:t>most at risk: 57% of the national freight capacity is at risk of storm surges and flash floods. Also, 12% and 16% of the electricity sector is at risk of flash floods and landslides, respectively </a:t>
            </a:r>
          </a:p>
          <a:p>
            <a:pPr marL="628650" indent="-285750" algn="l">
              <a:buSzPct val="120000"/>
              <a:buFontTx/>
              <a:buChar char="-"/>
            </a:pPr>
            <a:r>
              <a:rPr lang="en-GB" sz="1500" b="0" i="0" dirty="0">
                <a:solidFill>
                  <a:schemeClr val="tx1"/>
                </a:solidFill>
                <a:effectLst/>
                <a:latin typeface="+mn-lt"/>
              </a:rPr>
              <a:t>The </a:t>
            </a:r>
            <a:r>
              <a:rPr lang="en-GB" sz="1500" b="1" i="0" dirty="0">
                <a:solidFill>
                  <a:schemeClr val="tx1"/>
                </a:solidFill>
                <a:effectLst/>
                <a:latin typeface="+mn-lt"/>
              </a:rPr>
              <a:t>water sector </a:t>
            </a:r>
            <a:r>
              <a:rPr lang="en-GB" sz="1500" b="0" i="0" dirty="0">
                <a:solidFill>
                  <a:schemeClr val="tx1"/>
                </a:solidFill>
                <a:effectLst/>
                <a:latin typeface="+mn-lt"/>
              </a:rPr>
              <a:t>was shown to be particularly prone to landslides (</a:t>
            </a:r>
            <a:r>
              <a:rPr lang="en-GB" sz="1500" b="0" i="0" dirty="0" err="1">
                <a:solidFill>
                  <a:schemeClr val="tx1"/>
                </a:solidFill>
                <a:effectLst/>
                <a:latin typeface="+mn-lt"/>
              </a:rPr>
              <a:t>Adshead</a:t>
            </a:r>
            <a:r>
              <a:rPr lang="en-GB" sz="1500" b="0" i="0" dirty="0">
                <a:solidFill>
                  <a:schemeClr val="tx1"/>
                </a:solidFill>
                <a:effectLst/>
                <a:latin typeface="+mn-lt"/>
              </a:rPr>
              <a:t> et al. 2020)</a:t>
            </a:r>
          </a:p>
          <a:p>
            <a:pPr marL="285750" indent="-285750" algn="l">
              <a:buSzPct val="120000"/>
              <a:buFont typeface="Arial" panose="020B0604020202020204" pitchFamily="34" charset="0"/>
              <a:buChar char="•"/>
            </a:pPr>
            <a:r>
              <a:rPr lang="en-GB" sz="1500" b="0" i="0" dirty="0">
                <a:solidFill>
                  <a:schemeClr val="tx1"/>
                </a:solidFill>
                <a:effectLst/>
                <a:latin typeface="+mn-lt"/>
              </a:rPr>
              <a:t>Focusing adaptation efforts on the transportation, electricity, and water sectors would therefore safeguard against the loss of these services and the indirect impact on interconnected areas such as economic growth and healthcare</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074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199" y="1231900"/>
            <a:ext cx="10194986" cy="450251"/>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Steps 4-7: Assess implementation capacity; ascertain sustainable development co-benefits; finalise all information; and devise NDC targets</a:t>
            </a:r>
          </a:p>
          <a:p>
            <a:pPr lvl="0">
              <a:spcBef>
                <a:spcPts val="0"/>
              </a:spcBef>
              <a:buClr>
                <a:schemeClr val="dk1"/>
              </a:buClr>
              <a:buSzPts val="2800"/>
            </a:pPr>
            <a:endParaRPr lang="en-GB" sz="14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TextBox 1">
            <a:extLst>
              <a:ext uri="{FF2B5EF4-FFF2-40B4-BE49-F238E27FC236}">
                <a16:creationId xmlns:a16="http://schemas.microsoft.com/office/drawing/2014/main" id="{F5BFE01E-CBFD-418C-98A0-30D9D89561BA}"/>
              </a:ext>
            </a:extLst>
          </p:cNvPr>
          <p:cNvSpPr txBox="1"/>
          <p:nvPr/>
        </p:nvSpPr>
        <p:spPr>
          <a:xfrm>
            <a:off x="838199" y="1843369"/>
            <a:ext cx="7348633" cy="452431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mn-lt"/>
              </a:rPr>
              <a:t>Saint Lucia’s Intended Nationally Determined Contribution (INDC) was </a:t>
            </a:r>
            <a:r>
              <a:rPr kumimoji="0" lang="en-US" altLang="en-US" sz="1600" b="1" i="0" u="none" strike="noStrike" cap="none" normalizeH="0" baseline="0" dirty="0">
                <a:ln>
                  <a:noFill/>
                </a:ln>
                <a:solidFill>
                  <a:schemeClr val="tx1"/>
                </a:solidFill>
                <a:effectLst/>
                <a:latin typeface="+mn-lt"/>
              </a:rPr>
              <a:t>conditional</a:t>
            </a:r>
            <a:r>
              <a:rPr kumimoji="0" lang="en-US" altLang="en-US" sz="1600" i="0" u="none" strike="noStrike" cap="none" normalizeH="0" baseline="0" dirty="0">
                <a:ln>
                  <a:noFill/>
                </a:ln>
                <a:solidFill>
                  <a:schemeClr val="tx1"/>
                </a:solidFill>
                <a:effectLst/>
                <a:latin typeface="+mn-lt"/>
              </a:rPr>
              <a:t>, with an estimated </a:t>
            </a:r>
            <a:r>
              <a:rPr kumimoji="0" lang="en-US" altLang="en-US" sz="1600" b="1" i="0" u="none" strike="noStrike" cap="none" normalizeH="0" baseline="0" dirty="0">
                <a:ln>
                  <a:noFill/>
                </a:ln>
                <a:solidFill>
                  <a:schemeClr val="tx1"/>
                </a:solidFill>
                <a:effectLst/>
                <a:latin typeface="+mn-lt"/>
              </a:rPr>
              <a:t>mitigation cost of USD 241 million by 2030</a:t>
            </a:r>
            <a:r>
              <a:rPr kumimoji="0" lang="en-US" altLang="en-US" sz="1600" i="0" u="none" strike="noStrike" cap="none" normalizeH="0" baseline="0" dirty="0">
                <a:ln>
                  <a:noFill/>
                </a:ln>
                <a:solidFill>
                  <a:schemeClr val="tx1"/>
                </a:solidFill>
                <a:effectLst/>
                <a:latin typeface="+mn-lt"/>
              </a:rPr>
              <a:t>, requiring financial and technical support from various sources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mn-lt"/>
              </a:rPr>
              <a:t>The INDC highlighted the </a:t>
            </a:r>
            <a:r>
              <a:rPr kumimoji="0" lang="en-US" altLang="en-US" sz="1600" b="1" i="0" u="none" strike="noStrike" cap="none" normalizeH="0" baseline="0" dirty="0">
                <a:ln>
                  <a:noFill/>
                </a:ln>
                <a:solidFill>
                  <a:schemeClr val="tx1"/>
                </a:solidFill>
                <a:effectLst/>
                <a:latin typeface="+mn-lt"/>
              </a:rPr>
              <a:t>sustainable development benefits </a:t>
            </a:r>
            <a:r>
              <a:rPr kumimoji="0" lang="en-US" altLang="en-US" sz="1600" i="0" u="none" strike="noStrike" cap="none" normalizeH="0" baseline="0" dirty="0">
                <a:ln>
                  <a:noFill/>
                </a:ln>
                <a:solidFill>
                  <a:schemeClr val="tx1"/>
                </a:solidFill>
                <a:effectLst/>
                <a:latin typeface="+mn-lt"/>
              </a:rPr>
              <a:t>of mitigation and adaptation, emphasizing </a:t>
            </a:r>
            <a:r>
              <a:rPr kumimoji="0" lang="en-US" altLang="en-US" sz="1600" b="1" i="0" u="none" strike="noStrike" cap="none" normalizeH="0" baseline="0" dirty="0">
                <a:ln>
                  <a:noFill/>
                </a:ln>
                <a:solidFill>
                  <a:schemeClr val="tx1"/>
                </a:solidFill>
                <a:effectLst/>
                <a:latin typeface="+mn-lt"/>
              </a:rPr>
              <a:t>co-benefits</a:t>
            </a:r>
            <a:r>
              <a:rPr kumimoji="0" lang="en-US" altLang="en-US" sz="1600" i="0" u="none" strike="noStrike" cap="none" normalizeH="0" baseline="0" dirty="0">
                <a:ln>
                  <a:noFill/>
                </a:ln>
                <a:solidFill>
                  <a:schemeClr val="tx1"/>
                </a:solidFill>
                <a:effectLst/>
                <a:latin typeface="+mn-lt"/>
              </a:rPr>
              <a:t> like economic growth and poverty eradication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mn-lt"/>
              </a:rPr>
              <a:t>An </a:t>
            </a:r>
            <a:r>
              <a:rPr kumimoji="0" lang="en-US" altLang="en-US" sz="1600" b="1" i="0" u="none" strike="noStrike" cap="none" normalizeH="0" baseline="0" dirty="0">
                <a:ln>
                  <a:noFill/>
                </a:ln>
                <a:solidFill>
                  <a:schemeClr val="tx1"/>
                </a:solidFill>
                <a:effectLst/>
                <a:latin typeface="+mn-lt"/>
              </a:rPr>
              <a:t>updated Nationally Determined Contribution</a:t>
            </a:r>
            <a:r>
              <a:rPr kumimoji="0" lang="en-US" altLang="en-US" sz="1600" i="0" u="none" strike="noStrike" cap="none" normalizeH="0" baseline="0" dirty="0">
                <a:ln>
                  <a:noFill/>
                </a:ln>
                <a:solidFill>
                  <a:schemeClr val="tx1"/>
                </a:solidFill>
                <a:effectLst/>
                <a:latin typeface="+mn-lt"/>
              </a:rPr>
              <a:t> (NDC) was submitted in January 2021, aligning with national priorities, mitigation potential, adaptation needs, and implementation capabilities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mn-lt"/>
              </a:rPr>
              <a:t>Mitigation and adaptation efforts primarily focus on </a:t>
            </a:r>
            <a:r>
              <a:rPr kumimoji="0" lang="en-US" altLang="en-US" sz="1600" b="1" i="0" u="none" strike="noStrike" cap="none" normalizeH="0" baseline="0" dirty="0">
                <a:ln>
                  <a:noFill/>
                </a:ln>
                <a:solidFill>
                  <a:schemeClr val="tx1"/>
                </a:solidFill>
                <a:effectLst/>
                <a:latin typeface="+mn-lt"/>
              </a:rPr>
              <a:t>electricity generation and transportation systems</a:t>
            </a:r>
            <a:r>
              <a:rPr kumimoji="0" lang="en-US" altLang="en-US" sz="1600" i="0" u="none" strike="noStrike" cap="none" normalizeH="0" baseline="0" dirty="0">
                <a:ln>
                  <a:noFill/>
                </a:ln>
                <a:solidFill>
                  <a:schemeClr val="tx1"/>
                </a:solidFill>
                <a:effectLst/>
                <a:latin typeface="+mn-lt"/>
              </a:rPr>
              <a:t>, key sectors for emissions reduction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i="0" u="none" strike="noStrike" cap="none" normalizeH="0" baseline="0" dirty="0">
                <a:ln>
                  <a:noFill/>
                </a:ln>
                <a:solidFill>
                  <a:schemeClr val="tx1"/>
                </a:solidFill>
                <a:effectLst/>
                <a:latin typeface="+mn-lt"/>
              </a:rPr>
              <a:t>Saint Lucia committed to an absolute GHG emissions reduction target of </a:t>
            </a:r>
            <a:r>
              <a:rPr kumimoji="0" lang="en-US" altLang="en-US" sz="1600" b="1" i="0" u="none" strike="noStrike" cap="none" normalizeH="0" baseline="0" dirty="0">
                <a:ln>
                  <a:noFill/>
                </a:ln>
                <a:solidFill>
                  <a:schemeClr val="tx1"/>
                </a:solidFill>
                <a:effectLst/>
                <a:latin typeface="+mn-lt"/>
              </a:rPr>
              <a:t>7% below 2010 levels by 2030</a:t>
            </a:r>
            <a:r>
              <a:rPr kumimoji="0" lang="en-US" altLang="en-US" sz="1600" i="0" u="none" strike="noStrike" cap="none" normalizeH="0" baseline="0" dirty="0">
                <a:ln>
                  <a:noFill/>
                </a:ln>
                <a:solidFill>
                  <a:schemeClr val="tx1"/>
                </a:solidFill>
                <a:effectLst/>
                <a:latin typeface="+mn-lt"/>
              </a:rPr>
              <a:t>, contingent on international support, surpassing the 2% reduction target set in the INDC</a:t>
            </a:r>
          </a:p>
        </p:txBody>
      </p:sp>
      <p:graphicFrame>
        <p:nvGraphicFramePr>
          <p:cNvPr id="11" name="Google Shape;144;p9">
            <a:extLst>
              <a:ext uri="{FF2B5EF4-FFF2-40B4-BE49-F238E27FC236}">
                <a16:creationId xmlns:a16="http://schemas.microsoft.com/office/drawing/2014/main" id="{442A8FA9-FC14-4429-8E4E-3EAF6E43A521}"/>
              </a:ext>
            </a:extLst>
          </p:cNvPr>
          <p:cNvGraphicFramePr/>
          <p:nvPr>
            <p:extLst>
              <p:ext uri="{D42A27DB-BD31-4B8C-83A1-F6EECF244321}">
                <p14:modId xmlns:p14="http://schemas.microsoft.com/office/powerpoint/2010/main" val="3135355979"/>
              </p:ext>
            </p:extLst>
          </p:nvPr>
        </p:nvGraphicFramePr>
        <p:xfrm>
          <a:off x="8264471" y="1968559"/>
          <a:ext cx="3329398" cy="4273934"/>
        </p:xfrm>
        <a:graphic>
          <a:graphicData uri="http://schemas.openxmlformats.org/drawingml/2006/table">
            <a:tbl>
              <a:tblPr firstRow="1" bandRow="1">
                <a:tableStyleId>{B8DA472E-C0B5-4FAA-A71B-45BBE6C39A2A}</a:tableStyleId>
              </a:tblPr>
              <a:tblGrid>
                <a:gridCol w="1676958">
                  <a:extLst>
                    <a:ext uri="{9D8B030D-6E8A-4147-A177-3AD203B41FA5}">
                      <a16:colId xmlns:a16="http://schemas.microsoft.com/office/drawing/2014/main" val="440166427"/>
                    </a:ext>
                  </a:extLst>
                </a:gridCol>
                <a:gridCol w="1652440">
                  <a:extLst>
                    <a:ext uri="{9D8B030D-6E8A-4147-A177-3AD203B41FA5}">
                      <a16:colId xmlns:a16="http://schemas.microsoft.com/office/drawing/2014/main" val="2084603567"/>
                    </a:ext>
                  </a:extLst>
                </a:gridCol>
              </a:tblGrid>
              <a:tr h="486729">
                <a:tc gridSpan="2">
                  <a:txBody>
                    <a:bodyPr/>
                    <a:lstStyle/>
                    <a:p>
                      <a:pPr algn="ctr"/>
                      <a:r>
                        <a:rPr lang="en-GB" b="1" dirty="0">
                          <a:effectLst/>
                        </a:rPr>
                        <a:t>INDC</a:t>
                      </a:r>
                      <a:endParaRPr lang="en-GB" dirty="0">
                        <a:effectLst/>
                      </a:endParaRPr>
                    </a:p>
                  </a:txBody>
                  <a:tcPr anchor="ctr"/>
                </a:tc>
                <a:tc hMerge="1">
                  <a:txBody>
                    <a:bodyPr/>
                    <a:lstStyle/>
                    <a:p>
                      <a:endParaRPr lang="en-GB" dirty="0">
                        <a:effectLst/>
                      </a:endParaRPr>
                    </a:p>
                  </a:txBody>
                  <a:tcPr anchor="ctr"/>
                </a:tc>
                <a:extLst>
                  <a:ext uri="{0D108BD9-81ED-4DB2-BD59-A6C34878D82A}">
                    <a16:rowId xmlns:a16="http://schemas.microsoft.com/office/drawing/2014/main" val="10000"/>
                  </a:ext>
                </a:extLst>
              </a:tr>
              <a:tr h="306901">
                <a:tc>
                  <a:txBody>
                    <a:bodyPr/>
                    <a:lstStyle/>
                    <a:p>
                      <a:pPr algn="ctr" fontAlgn="t"/>
                      <a:r>
                        <a:rPr lang="en-GB" b="1" dirty="0">
                          <a:effectLst/>
                        </a:rPr>
                        <a:t>Sustainable Development </a:t>
                      </a:r>
                    </a:p>
                    <a:p>
                      <a:pPr algn="ctr" fontAlgn="t"/>
                      <a:r>
                        <a:rPr lang="en-GB" b="1" dirty="0">
                          <a:effectLst/>
                        </a:rPr>
                        <a:t>Co-benefits</a:t>
                      </a:r>
                      <a:endParaRPr lang="en-GB" dirty="0">
                        <a:effectLst/>
                      </a:endParaRPr>
                    </a:p>
                  </a:txBody>
                  <a:tcPr anchor="ctr"/>
                </a:tc>
                <a:tc>
                  <a:txBody>
                    <a:bodyPr/>
                    <a:lstStyle/>
                    <a:p>
                      <a:pPr algn="ctr" fontAlgn="t"/>
                      <a:r>
                        <a:rPr lang="en-GB" b="1" dirty="0">
                          <a:effectLst/>
                        </a:rPr>
                        <a:t>Directly Related SDGs</a:t>
                      </a:r>
                      <a:endParaRPr lang="en-GB" dirty="0">
                        <a:effectLst/>
                      </a:endParaRPr>
                    </a:p>
                  </a:txBody>
                  <a:tcPr anchor="ctr"/>
                </a:tc>
                <a:extLst>
                  <a:ext uri="{0D108BD9-81ED-4DB2-BD59-A6C34878D82A}">
                    <a16:rowId xmlns:a16="http://schemas.microsoft.com/office/drawing/2014/main" val="10001"/>
                  </a:ext>
                </a:extLst>
              </a:tr>
              <a:tr h="296409">
                <a:tc>
                  <a:txBody>
                    <a:bodyPr/>
                    <a:lstStyle/>
                    <a:p>
                      <a:pPr algn="l" fontAlgn="t"/>
                      <a:r>
                        <a:rPr lang="en-GB">
                          <a:effectLst/>
                        </a:rPr>
                        <a:t>Investment and technological advancement</a:t>
                      </a:r>
                    </a:p>
                  </a:txBody>
                  <a:tcPr anchor="ctr"/>
                </a:tc>
                <a:tc>
                  <a:txBody>
                    <a:bodyPr/>
                    <a:lstStyle/>
                    <a:p>
                      <a:pPr fontAlgn="t"/>
                      <a:r>
                        <a:rPr lang="en-GB" dirty="0">
                          <a:effectLst/>
                        </a:rPr>
                        <a:t>8</a:t>
                      </a:r>
                    </a:p>
                  </a:txBody>
                  <a:tcPr anchor="ctr"/>
                </a:tc>
                <a:extLst>
                  <a:ext uri="{0D108BD9-81ED-4DB2-BD59-A6C34878D82A}">
                    <a16:rowId xmlns:a16="http://schemas.microsoft.com/office/drawing/2014/main" val="780416438"/>
                  </a:ext>
                </a:extLst>
              </a:tr>
              <a:tr h="609665">
                <a:tc>
                  <a:txBody>
                    <a:bodyPr/>
                    <a:lstStyle/>
                    <a:p>
                      <a:pPr algn="l" fontAlgn="t"/>
                      <a:r>
                        <a:rPr lang="en-GB">
                          <a:effectLst/>
                        </a:rPr>
                        <a:t>Employment generation</a:t>
                      </a:r>
                    </a:p>
                  </a:txBody>
                  <a:tcPr anchor="ctr"/>
                </a:tc>
                <a:tc>
                  <a:txBody>
                    <a:bodyPr/>
                    <a:lstStyle/>
                    <a:p>
                      <a:pPr fontAlgn="t"/>
                      <a:r>
                        <a:rPr lang="en-GB" dirty="0">
                          <a:effectLst/>
                        </a:rPr>
                        <a:t>1, 8</a:t>
                      </a:r>
                    </a:p>
                  </a:txBody>
                  <a:tcPr anchor="ctr"/>
                </a:tc>
                <a:extLst>
                  <a:ext uri="{0D108BD9-81ED-4DB2-BD59-A6C34878D82A}">
                    <a16:rowId xmlns:a16="http://schemas.microsoft.com/office/drawing/2014/main" val="10002"/>
                  </a:ext>
                </a:extLst>
              </a:tr>
              <a:tr h="621102">
                <a:tc>
                  <a:txBody>
                    <a:bodyPr/>
                    <a:lstStyle/>
                    <a:p>
                      <a:pPr algn="l" fontAlgn="t"/>
                      <a:r>
                        <a:rPr lang="en-GB">
                          <a:effectLst/>
                        </a:rPr>
                        <a:t>Fuel foreign exchange savings</a:t>
                      </a:r>
                    </a:p>
                  </a:txBody>
                  <a:tcPr anchor="ctr"/>
                </a:tc>
                <a:tc>
                  <a:txBody>
                    <a:bodyPr/>
                    <a:lstStyle/>
                    <a:p>
                      <a:pPr fontAlgn="t"/>
                      <a:r>
                        <a:rPr lang="en-GB" dirty="0">
                          <a:effectLst/>
                        </a:rPr>
                        <a:t>8</a:t>
                      </a:r>
                    </a:p>
                  </a:txBody>
                  <a:tcPr anchor="ctr"/>
                </a:tc>
                <a:extLst>
                  <a:ext uri="{0D108BD9-81ED-4DB2-BD59-A6C34878D82A}">
                    <a16:rowId xmlns:a16="http://schemas.microsoft.com/office/drawing/2014/main" val="10003"/>
                  </a:ext>
                </a:extLst>
              </a:tr>
              <a:tr h="621102">
                <a:tc>
                  <a:txBody>
                    <a:bodyPr/>
                    <a:lstStyle/>
                    <a:p>
                      <a:pPr algn="l" fontAlgn="t"/>
                      <a:r>
                        <a:rPr lang="en-GB">
                          <a:effectLst/>
                        </a:rPr>
                        <a:t>Energy cost savings across sectors</a:t>
                      </a:r>
                    </a:p>
                  </a:txBody>
                  <a:tcPr anchor="ctr"/>
                </a:tc>
                <a:tc>
                  <a:txBody>
                    <a:bodyPr/>
                    <a:lstStyle/>
                    <a:p>
                      <a:pPr fontAlgn="t"/>
                      <a:r>
                        <a:rPr lang="en-GB" dirty="0">
                          <a:effectLst/>
                        </a:rPr>
                        <a:t>1, 8</a:t>
                      </a:r>
                    </a:p>
                  </a:txBody>
                  <a:tcPr anchor="ctr"/>
                </a:tc>
                <a:extLst>
                  <a:ext uri="{0D108BD9-81ED-4DB2-BD59-A6C34878D82A}">
                    <a16:rowId xmlns:a16="http://schemas.microsoft.com/office/drawing/2014/main" val="2666221554"/>
                  </a:ext>
                </a:extLst>
              </a:tr>
              <a:tr h="361878">
                <a:tc>
                  <a:txBody>
                    <a:bodyPr/>
                    <a:lstStyle/>
                    <a:p>
                      <a:pPr algn="l" fontAlgn="t"/>
                      <a:r>
                        <a:rPr lang="en-GB" dirty="0">
                          <a:effectLst/>
                        </a:rPr>
                        <a:t>Human health</a:t>
                      </a:r>
                    </a:p>
                  </a:txBody>
                  <a:tcPr anchor="ctr"/>
                </a:tc>
                <a:tc>
                  <a:txBody>
                    <a:bodyPr/>
                    <a:lstStyle/>
                    <a:p>
                      <a:pPr fontAlgn="t"/>
                      <a:r>
                        <a:rPr lang="en-GB" dirty="0">
                          <a:effectLst/>
                        </a:rPr>
                        <a:t>3</a:t>
                      </a:r>
                    </a:p>
                  </a:txBody>
                  <a:tcPr anchor="ctr"/>
                </a:tc>
                <a:extLst>
                  <a:ext uri="{0D108BD9-81ED-4DB2-BD59-A6C34878D82A}">
                    <a16:rowId xmlns:a16="http://schemas.microsoft.com/office/drawing/2014/main" val="2103356490"/>
                  </a:ext>
                </a:extLst>
              </a:tr>
            </a:tbl>
          </a:graphicData>
        </a:graphic>
      </p:graphicFrame>
    </p:spTree>
    <p:extLst>
      <p:ext uri="{BB962C8B-B14F-4D97-AF65-F5344CB8AC3E}">
        <p14:creationId xmlns:p14="http://schemas.microsoft.com/office/powerpoint/2010/main" val="261010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2132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Step 8: Finalise the previous information addressed and present the NDC based on the requirements laid out by the Paris Agreement</a:t>
            </a:r>
          </a:p>
          <a:p>
            <a:pPr lvl="0" algn="l" rtl="0">
              <a:lnSpc>
                <a:spcPct val="90000"/>
              </a:lnSpc>
              <a:spcBef>
                <a:spcPts val="0"/>
              </a:spcBef>
              <a:spcAft>
                <a:spcPts val="0"/>
              </a:spcAft>
              <a:buClr>
                <a:schemeClr val="dk1"/>
              </a:buClr>
              <a:buSzPct val="120000"/>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Government of Saint Lucia plans to develop a </a:t>
            </a:r>
            <a:r>
              <a:rPr lang="en-GB" sz="1800" b="1" dirty="0">
                <a:solidFill>
                  <a:schemeClr val="tx1"/>
                </a:solidFill>
                <a:latin typeface="+mn-lt"/>
              </a:rPr>
              <a:t>Long-Term Strategy to 2050 </a:t>
            </a:r>
            <a:r>
              <a:rPr lang="en-GB" sz="1800" dirty="0">
                <a:solidFill>
                  <a:schemeClr val="tx1"/>
                </a:solidFill>
                <a:latin typeface="+mn-lt"/>
              </a:rPr>
              <a:t>for economy-wide decarbonization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A </a:t>
            </a:r>
            <a:r>
              <a:rPr lang="en-GB" sz="1800" b="1" dirty="0">
                <a:solidFill>
                  <a:schemeClr val="tx1"/>
                </a:solidFill>
                <a:latin typeface="+mn-lt"/>
              </a:rPr>
              <a:t>2018 greenhouse gas inventory </a:t>
            </a:r>
            <a:r>
              <a:rPr lang="en-GB" sz="1800" dirty="0">
                <a:solidFill>
                  <a:schemeClr val="tx1"/>
                </a:solidFill>
                <a:latin typeface="+mn-lt"/>
              </a:rPr>
              <a:t>was conducted in 2020</a:t>
            </a:r>
          </a:p>
          <a:p>
            <a:pPr lvl="0" algn="l" rtl="0">
              <a:lnSpc>
                <a:spcPct val="90000"/>
              </a:lnSpc>
              <a:spcBef>
                <a:spcPts val="0"/>
              </a:spcBef>
              <a:spcAft>
                <a:spcPts val="0"/>
              </a:spcAft>
              <a:buClr>
                <a:schemeClr val="dk1"/>
              </a:buClr>
              <a:buSzPct val="120000"/>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latin typeface="+mn-lt"/>
              </a:rPr>
              <a:t>Sectoral Adaptation Strategy and Action Plans (SASAPs) </a:t>
            </a:r>
            <a:r>
              <a:rPr lang="en-GB" sz="1800" dirty="0">
                <a:solidFill>
                  <a:schemeClr val="tx1"/>
                </a:solidFill>
                <a:latin typeface="+mn-lt"/>
              </a:rPr>
              <a:t>have been developed for key sectors under the National Adaptation Plan (NAP), with more planned for tourism, infrastructure, education, and health</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total estimated cost of implementing the updated NDC is </a:t>
            </a:r>
            <a:r>
              <a:rPr lang="en-GB" sz="1800" b="1" dirty="0">
                <a:solidFill>
                  <a:schemeClr val="tx1"/>
                </a:solidFill>
                <a:latin typeface="+mn-lt"/>
              </a:rPr>
              <a:t>USD 368 million</a:t>
            </a:r>
            <a:r>
              <a:rPr lang="en-GB" sz="1800" dirty="0">
                <a:solidFill>
                  <a:schemeClr val="tx1"/>
                </a:solidFill>
                <a:latin typeface="+mn-lt"/>
              </a:rPr>
              <a:t>, covering mitigation, adaptation, operations, and energy savings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updated NDC </a:t>
            </a:r>
            <a:r>
              <a:rPr lang="en-GB" sz="1800" b="1" dirty="0">
                <a:solidFill>
                  <a:schemeClr val="tx1"/>
                </a:solidFill>
                <a:latin typeface="+mn-lt"/>
              </a:rPr>
              <a:t>highlights financial support needs </a:t>
            </a:r>
            <a:r>
              <a:rPr lang="en-GB" sz="1800" dirty="0">
                <a:solidFill>
                  <a:schemeClr val="tx1"/>
                </a:solidFill>
                <a:latin typeface="+mn-lt"/>
              </a:rPr>
              <a:t>for mitigation, adaptation, and loss and damage, emphasizing co-benefits for education, health, food security, water, housing, and economic growth</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103974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This mini-lecture walked through the basic information required to develop NDCs using Saint Lucia as a case study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 mini-lecture sought to synthesise the material covered in Lecture block 2 on infrastructure systems’ greenhouse gas emissions, mitigation targets, and sustainable development impact</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2.4 </a:t>
            </a:r>
            <a:r>
              <a:rPr lang="en-GB" dirty="0">
                <a:solidFill>
                  <a:srgbClr val="C00000"/>
                </a:solidFill>
              </a:rPr>
              <a:t> Saint Lucia Case Study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800" dirty="0" err="1">
                <a:solidFill>
                  <a:schemeClr val="tx1"/>
                </a:solidFill>
                <a:latin typeface="+mn-lt"/>
              </a:rPr>
              <a:t>Adshead</a:t>
            </a:r>
            <a:r>
              <a:rPr lang="en-GB" sz="1800" dirty="0">
                <a:solidFill>
                  <a:schemeClr val="tx1"/>
                </a:solidFill>
                <a:latin typeface="+mn-lt"/>
              </a:rPr>
              <a:t>, Daniel, Lena </a:t>
            </a:r>
            <a:r>
              <a:rPr lang="en-GB" sz="1800" dirty="0" err="1">
                <a:solidFill>
                  <a:schemeClr val="tx1"/>
                </a:solidFill>
                <a:latin typeface="+mn-lt"/>
              </a:rPr>
              <a:t>Fuldauer</a:t>
            </a:r>
            <a:r>
              <a:rPr lang="en-GB" sz="1800" dirty="0">
                <a:solidFill>
                  <a:schemeClr val="tx1"/>
                </a:solidFill>
                <a:latin typeface="+mn-lt"/>
              </a:rPr>
              <a:t>, Scott Thacker, Orlando Roman, Sapphire Vital, Fabien Felix, C Roberts, et al. 2020. “Saint Lucia: National Infrastructure Assessment.” August. United Nations Office for Project Services.</a:t>
            </a: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Government of </a:t>
            </a:r>
            <a:r>
              <a:rPr lang="en-GB" sz="1800" dirty="0" err="1">
                <a:solidFill>
                  <a:schemeClr val="tx1"/>
                </a:solidFill>
                <a:latin typeface="+mn-lt"/>
              </a:rPr>
              <a:t>St.Lucia</a:t>
            </a:r>
            <a:r>
              <a:rPr lang="en-GB" sz="1800" dirty="0">
                <a:solidFill>
                  <a:schemeClr val="tx1"/>
                </a:solidFill>
                <a:latin typeface="+mn-lt"/>
              </a:rPr>
              <a:t>. 2015. “Saint Lucia Intended Nationally Determined Contribution under the United Nations Framework Convention on Climate Change.”</a:t>
            </a: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Government of St. Lucia. 2015. “Saint Lucia National Greenhouse Gas Inventory Report 2010.”</a:t>
            </a: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 2018. “Saint Lucia’s National Adaptation Plan (NAP) 2018-2028.”</a:t>
            </a: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 2020. “Medium Term Development Strategy 2020-2023.”</a:t>
            </a: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 2021. “SAINT LUCIA’ S UPDATED NATIONALLY DETERMINED CONTRIBUTION UNITED NATIONS FRAMEWORK CONVENTION.” January.</a:t>
            </a: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r>
              <a:rPr lang="en-GB" sz="1800" dirty="0">
                <a:solidFill>
                  <a:schemeClr val="tx1"/>
                </a:solidFill>
                <a:latin typeface="+mn-lt"/>
              </a:rPr>
              <a:t>Vital, Sapphire. 2019. “Infrastructure Development through the Lens of Mitigation and Sustainable Development: The St . Lucia Case Study.” MSc, University of the West Indies.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924464" y="1317582"/>
            <a:ext cx="9841302"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Introduction</a:t>
            </a:r>
            <a:endParaRPr lang="en-GB" sz="1600" dirty="0">
              <a:solidFill>
                <a:schemeClr val="accent5">
                  <a:lumMod val="60000"/>
                  <a:lumOff val="40000"/>
                </a:schemeClr>
              </a:solidFill>
              <a:latin typeface="+mn-lt"/>
            </a:endParaRPr>
          </a:p>
          <a:p>
            <a:pPr>
              <a:spcBef>
                <a:spcPts val="0"/>
              </a:spcBef>
              <a:buClr>
                <a:schemeClr val="dk1"/>
              </a:buClr>
              <a:buSzPts val="2800"/>
            </a:pPr>
            <a:endParaRPr lang="en-GB" sz="1600" dirty="0">
              <a:solidFill>
                <a:schemeClr val="accent5">
                  <a:lumMod val="60000"/>
                  <a:lumOff val="40000"/>
                </a:schemeClr>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Global greenhouse gas (GHG) emissions reached approximately </a:t>
            </a:r>
            <a:r>
              <a:rPr lang="en-GB" sz="1600" b="1" dirty="0">
                <a:solidFill>
                  <a:schemeClr val="tx1"/>
                </a:solidFill>
                <a:latin typeface="+mn-lt"/>
              </a:rPr>
              <a:t>59.1 GtCO</a:t>
            </a:r>
            <a:r>
              <a:rPr lang="en-GB" sz="1600" b="1" baseline="-25000" dirty="0">
                <a:solidFill>
                  <a:schemeClr val="tx1"/>
                </a:solidFill>
                <a:latin typeface="+mn-lt"/>
              </a:rPr>
              <a:t>2</a:t>
            </a:r>
            <a:r>
              <a:rPr lang="en-GB" sz="1600" b="1" dirty="0">
                <a:solidFill>
                  <a:schemeClr val="tx1"/>
                </a:solidFill>
                <a:latin typeface="+mn-lt"/>
              </a:rPr>
              <a:t>e </a:t>
            </a:r>
            <a:r>
              <a:rPr lang="en-GB" sz="1600" dirty="0">
                <a:solidFill>
                  <a:schemeClr val="tx1"/>
                </a:solidFill>
                <a:latin typeface="+mn-lt"/>
              </a:rPr>
              <a:t>(gigatons of carbon dioxide equivalent) in 2019</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Over the last decade, GHG emissions have grown annually at an average rate of 1.4% with no significant or sustained decline, and </a:t>
            </a:r>
            <a:r>
              <a:rPr lang="en-GB" sz="1600" b="1" dirty="0">
                <a:solidFill>
                  <a:schemeClr val="tx1"/>
                </a:solidFill>
                <a:latin typeface="+mn-lt"/>
              </a:rPr>
              <a:t>will continue to grow</a:t>
            </a:r>
          </a:p>
          <a:p>
            <a:pPr marL="285750" indent="-285750">
              <a:spcBef>
                <a:spcPts val="0"/>
              </a:spcBef>
              <a:buClr>
                <a:schemeClr val="dk1"/>
              </a:buClr>
              <a:buSzPct val="120000"/>
              <a:buFont typeface="Arial" panose="020B0604020202020204" pitchFamily="34" charset="0"/>
              <a:buChar char="•"/>
            </a:pPr>
            <a:endParaRPr lang="en-GB" sz="1600" b="1"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current emissions pathway is leading us to </a:t>
            </a:r>
            <a:r>
              <a:rPr lang="en-GB" sz="1600" b="1" dirty="0">
                <a:solidFill>
                  <a:schemeClr val="tx1"/>
                </a:solidFill>
                <a:latin typeface="+mn-lt"/>
              </a:rPr>
              <a:t>more than 3°C warming by the end of the century </a:t>
            </a:r>
            <a:r>
              <a:rPr lang="en-GB" sz="1600" dirty="0">
                <a:solidFill>
                  <a:schemeClr val="tx1"/>
                </a:solidFill>
                <a:latin typeface="+mn-lt"/>
              </a:rPr>
              <a:t>(United Nations 2020)</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major contributors to global emissions over the past decade have been the </a:t>
            </a:r>
            <a:r>
              <a:rPr lang="en-GB" sz="1600" b="1" dirty="0">
                <a:solidFill>
                  <a:schemeClr val="tx1"/>
                </a:solidFill>
                <a:latin typeface="+mn-lt"/>
              </a:rPr>
              <a:t>energy, industry, transportation, and agricultural sectors:</a:t>
            </a:r>
          </a:p>
          <a:p>
            <a:pPr marL="285750" indent="-285750">
              <a:spcBef>
                <a:spcPts val="0"/>
              </a:spcBef>
              <a:buClr>
                <a:schemeClr val="dk1"/>
              </a:buClr>
              <a:buSzPct val="120000"/>
              <a:buFont typeface="Arial" panose="020B0604020202020204" pitchFamily="34" charset="0"/>
              <a:buChar char="•"/>
            </a:pPr>
            <a:endParaRPr lang="en-GB" sz="600" b="1" dirty="0">
              <a:solidFill>
                <a:schemeClr val="tx1"/>
              </a:solidFill>
              <a:latin typeface="+mn-lt"/>
            </a:endParaRPr>
          </a:p>
          <a:p>
            <a:pPr marL="534988"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whole infrastructure sector produced more than half of global greenhouse gas emissions within 2010-2019</a:t>
            </a:r>
          </a:p>
          <a:p>
            <a:pPr marL="534988"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24% of total from electricity and heat generation for the same period</a:t>
            </a:r>
          </a:p>
          <a:p>
            <a:pPr marL="534988"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sector therefore stands as a </a:t>
            </a:r>
            <a:r>
              <a:rPr lang="en-GB" sz="1600" b="1" dirty="0">
                <a:solidFill>
                  <a:schemeClr val="tx1"/>
                </a:solidFill>
                <a:latin typeface="+mn-lt"/>
              </a:rPr>
              <a:t>crucial focal point </a:t>
            </a:r>
            <a:r>
              <a:rPr lang="en-GB" sz="1600" dirty="0">
                <a:solidFill>
                  <a:schemeClr val="tx1"/>
                </a:solidFill>
                <a:latin typeface="+mn-lt"/>
              </a:rPr>
              <a:t>for climate change mitigation efforts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838199" y="1231900"/>
            <a:ext cx="9858555"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Greenhouse gas emissions from the infrastructure sector</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4" name="Picture 3">
            <a:extLst>
              <a:ext uri="{FF2B5EF4-FFF2-40B4-BE49-F238E27FC236}">
                <a16:creationId xmlns:a16="http://schemas.microsoft.com/office/drawing/2014/main" id="{A56EA52C-4F4C-4943-A050-1A0BD6309508}"/>
              </a:ext>
            </a:extLst>
          </p:cNvPr>
          <p:cNvPicPr>
            <a:picLocks noChangeAspect="1"/>
          </p:cNvPicPr>
          <p:nvPr/>
        </p:nvPicPr>
        <p:blipFill>
          <a:blip r:embed="rId3"/>
          <a:stretch>
            <a:fillRect/>
          </a:stretch>
        </p:blipFill>
        <p:spPr>
          <a:xfrm>
            <a:off x="3914235" y="1763684"/>
            <a:ext cx="7439565" cy="4468905"/>
          </a:xfrm>
          <a:prstGeom prst="rect">
            <a:avLst/>
          </a:prstGeom>
        </p:spPr>
      </p:pic>
      <p:sp>
        <p:nvSpPr>
          <p:cNvPr id="8" name="TextBox 7">
            <a:extLst>
              <a:ext uri="{FF2B5EF4-FFF2-40B4-BE49-F238E27FC236}">
                <a16:creationId xmlns:a16="http://schemas.microsoft.com/office/drawing/2014/main" id="{84397AC0-225C-4BBA-8185-CDE96810694F}"/>
              </a:ext>
            </a:extLst>
          </p:cNvPr>
          <p:cNvSpPr txBox="1"/>
          <p:nvPr/>
        </p:nvSpPr>
        <p:spPr>
          <a:xfrm>
            <a:off x="3914235" y="6132843"/>
            <a:ext cx="7337126" cy="400110"/>
          </a:xfrm>
          <a:prstGeom prst="rect">
            <a:avLst/>
          </a:prstGeom>
          <a:noFill/>
        </p:spPr>
        <p:txBody>
          <a:bodyPr wrap="square">
            <a:spAutoFit/>
          </a:bodyPr>
          <a:lstStyle/>
          <a:p>
            <a:r>
              <a:rPr lang="en-GB" sz="1000" i="1" dirty="0">
                <a:solidFill>
                  <a:srgbClr val="444444"/>
                </a:solidFill>
                <a:latin typeface="+mn-lt"/>
              </a:rPr>
              <a:t>Global greenhouse gas emissions sector breakdown (Olivier and Peters 2020; </a:t>
            </a:r>
            <a:r>
              <a:rPr lang="en-GB" sz="1000" i="1" dirty="0" err="1">
                <a:solidFill>
                  <a:srgbClr val="444444"/>
                </a:solidFill>
                <a:latin typeface="+mn-lt"/>
              </a:rPr>
              <a:t>Malmodin</a:t>
            </a:r>
            <a:r>
              <a:rPr lang="en-GB" sz="1000" i="1" dirty="0">
                <a:solidFill>
                  <a:srgbClr val="444444"/>
                </a:solidFill>
                <a:latin typeface="+mn-lt"/>
              </a:rPr>
              <a:t> and </a:t>
            </a:r>
            <a:r>
              <a:rPr lang="en-GB" sz="1000" i="1" dirty="0" err="1">
                <a:solidFill>
                  <a:srgbClr val="444444"/>
                </a:solidFill>
                <a:latin typeface="+mn-lt"/>
              </a:rPr>
              <a:t>Lundén</a:t>
            </a:r>
            <a:r>
              <a:rPr lang="en-GB" sz="1000" i="1" dirty="0">
                <a:solidFill>
                  <a:srgbClr val="444444"/>
                </a:solidFill>
                <a:latin typeface="+mn-lt"/>
              </a:rPr>
              <a:t> 2018; Wakeel et al. 2016; </a:t>
            </a:r>
            <a:r>
              <a:rPr lang="en-GB" sz="1000" i="1" dirty="0" err="1">
                <a:solidFill>
                  <a:srgbClr val="444444"/>
                </a:solidFill>
                <a:latin typeface="+mn-lt"/>
              </a:rPr>
              <a:t>Deemer</a:t>
            </a:r>
            <a:r>
              <a:rPr lang="en-GB" sz="1000" i="1" dirty="0">
                <a:solidFill>
                  <a:srgbClr val="444444"/>
                </a:solidFill>
                <a:latin typeface="+mn-lt"/>
              </a:rPr>
              <a:t> et al. 2016)</a:t>
            </a:r>
          </a:p>
        </p:txBody>
      </p:sp>
      <p:sp>
        <p:nvSpPr>
          <p:cNvPr id="6" name="TextBox 5">
            <a:extLst>
              <a:ext uri="{FF2B5EF4-FFF2-40B4-BE49-F238E27FC236}">
                <a16:creationId xmlns:a16="http://schemas.microsoft.com/office/drawing/2014/main" id="{D1FD2DC8-2A29-4255-8E1C-89929C58C6EB}"/>
              </a:ext>
            </a:extLst>
          </p:cNvPr>
          <p:cNvSpPr txBox="1"/>
          <p:nvPr/>
        </p:nvSpPr>
        <p:spPr>
          <a:xfrm>
            <a:off x="838199" y="3213306"/>
            <a:ext cx="2863970" cy="1569660"/>
          </a:xfrm>
          <a:prstGeom prst="rect">
            <a:avLst/>
          </a:prstGeom>
          <a:noFill/>
          <a:ln w="28575">
            <a:solidFill>
              <a:schemeClr val="accent6"/>
            </a:solidFill>
          </a:ln>
        </p:spPr>
        <p:txBody>
          <a:bodyPr wrap="square" rtlCol="0">
            <a:spAutoFit/>
          </a:bodyPr>
          <a:lstStyle/>
          <a:p>
            <a:r>
              <a:rPr lang="en-GB" sz="1600" dirty="0">
                <a:solidFill>
                  <a:schemeClr val="tx1"/>
                </a:solidFill>
                <a:latin typeface="+mn-lt"/>
              </a:rPr>
              <a:t>T</a:t>
            </a:r>
            <a:r>
              <a:rPr lang="en-GB" sz="1600" b="0" i="0" dirty="0">
                <a:solidFill>
                  <a:schemeClr val="tx1"/>
                </a:solidFill>
                <a:effectLst/>
                <a:latin typeface="+mn-lt"/>
              </a:rPr>
              <a:t>he energy, transportation, buildings, water, waste, and digital communication infrastructure systems produced approximately 75% of 2018 global emissions</a:t>
            </a:r>
            <a:endParaRPr lang="en-GB" sz="1600" dirty="0">
              <a:solidFill>
                <a:schemeClr val="tx1"/>
              </a:solidFill>
              <a:latin typeface="+mn-lt"/>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838201" y="1231900"/>
            <a:ext cx="6571890"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Nationally Determined Contributions’ emissions gap</a:t>
            </a:r>
          </a:p>
          <a:p>
            <a:pPr marL="0" lvl="0" indent="0" algn="l" rtl="0">
              <a:lnSpc>
                <a:spcPct val="90000"/>
              </a:lnSpc>
              <a:spcBef>
                <a:spcPts val="0"/>
              </a:spcBef>
              <a:spcAft>
                <a:spcPts val="0"/>
              </a:spcAft>
              <a:buClr>
                <a:schemeClr val="dk1"/>
              </a:buClr>
              <a:buSzPts val="2800"/>
              <a:buNone/>
            </a:pPr>
            <a:endParaRPr lang="en-GB" sz="12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Emissions Reduction Commitments</a:t>
            </a:r>
            <a:r>
              <a:rPr lang="en-US" altLang="en-US" sz="1600" dirty="0">
                <a:solidFill>
                  <a:srgbClr val="C00000"/>
                </a:solidFill>
              </a:rPr>
              <a:t>:</a:t>
            </a:r>
            <a:r>
              <a:rPr kumimoji="0" lang="en-US" altLang="en-US" sz="1600" b="0" i="0" u="none" strike="noStrike" cap="none" normalizeH="0" baseline="0" dirty="0">
                <a:ln>
                  <a:noFill/>
                </a:ln>
                <a:solidFill>
                  <a:srgbClr val="C0000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Signatories must submit </a:t>
            </a:r>
            <a:r>
              <a:rPr kumimoji="0" lang="en-US" altLang="en-US" sz="1600" b="1" i="0" u="none" strike="noStrike" cap="none" normalizeH="0" baseline="0" dirty="0">
                <a:ln>
                  <a:noFill/>
                </a:ln>
                <a:solidFill>
                  <a:schemeClr val="tx1"/>
                </a:solidFill>
                <a:effectLst/>
                <a:latin typeface="Arial" panose="020B0604020202020204" pitchFamily="34" charset="0"/>
              </a:rPr>
              <a:t>Nationally Determined Contributions (NDCs)</a:t>
            </a:r>
            <a:r>
              <a:rPr kumimoji="0" lang="en-US" altLang="en-US" sz="1600" b="0" i="0" u="none" strike="noStrike" cap="none" normalizeH="0" baseline="0" dirty="0">
                <a:ln>
                  <a:noFill/>
                </a:ln>
                <a:solidFill>
                  <a:schemeClr val="tx1"/>
                </a:solidFill>
                <a:effectLst/>
                <a:latin typeface="Arial" panose="020B0604020202020204" pitchFamily="34" charset="0"/>
              </a:rPr>
              <a:t> every five years, ideally with </a:t>
            </a:r>
            <a:r>
              <a:rPr kumimoji="0" lang="en-US" altLang="en-US" sz="1600" b="1" i="0" u="none" strike="noStrike" cap="none" normalizeH="0" baseline="0" dirty="0">
                <a:ln>
                  <a:noFill/>
                </a:ln>
                <a:solidFill>
                  <a:schemeClr val="tx1"/>
                </a:solidFill>
                <a:effectLst/>
                <a:latin typeface="Arial" panose="020B0604020202020204" pitchFamily="34" charset="0"/>
              </a:rPr>
              <a:t>increasing ambition</a:t>
            </a:r>
            <a:endParaRPr lang="en-US" altLang="en-US" sz="1600" dirty="0">
              <a:solidFill>
                <a:schemeClr val="tx1"/>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Developed vs. Developing Nations</a:t>
            </a:r>
            <a:r>
              <a:rPr lang="en-US" altLang="en-US" sz="1600" dirty="0">
                <a:solidFill>
                  <a:srgbClr val="C00000"/>
                </a:solidFill>
              </a:rPr>
              <a:t>:</a:t>
            </a:r>
            <a:r>
              <a:rPr kumimoji="0" lang="en-US" altLang="en-US" sz="1600" b="0" i="0" u="none" strike="noStrike" cap="none" normalizeH="0" baseline="0" dirty="0">
                <a:ln>
                  <a:noFill/>
                </a:ln>
                <a:solidFill>
                  <a:schemeClr val="tx1"/>
                </a:solidFill>
                <a:effectLst/>
                <a:latin typeface="Arial" panose="020B0604020202020204" pitchFamily="34" charset="0"/>
              </a:rPr>
              <a:t> Developed countries are expected to </a:t>
            </a:r>
            <a:r>
              <a:rPr kumimoji="0" lang="en-US" altLang="en-US" sz="1600" b="1" i="0" u="none" strike="noStrike" cap="none" normalizeH="0" baseline="0" dirty="0">
                <a:ln>
                  <a:noFill/>
                </a:ln>
                <a:solidFill>
                  <a:schemeClr val="tx1"/>
                </a:solidFill>
                <a:effectLst/>
                <a:latin typeface="Arial" panose="020B0604020202020204" pitchFamily="34" charset="0"/>
              </a:rPr>
              <a:t>lead mitigation efforts</a:t>
            </a:r>
            <a:r>
              <a:rPr kumimoji="0" lang="en-US" altLang="en-US" sz="1600" b="0" i="0" u="none" strike="noStrike" cap="none" normalizeH="0" baseline="0" dirty="0">
                <a:ln>
                  <a:noFill/>
                </a:ln>
                <a:solidFill>
                  <a:schemeClr val="tx1"/>
                </a:solidFill>
                <a:effectLst/>
                <a:latin typeface="Arial" panose="020B0604020202020204" pitchFamily="34" charset="0"/>
              </a:rPr>
              <a:t> and provide </a:t>
            </a:r>
            <a:r>
              <a:rPr kumimoji="0" lang="en-US" altLang="en-US" sz="1600" b="1" i="0" u="none" strike="noStrike" cap="none" normalizeH="0" baseline="0" dirty="0">
                <a:ln>
                  <a:noFill/>
                </a:ln>
                <a:solidFill>
                  <a:schemeClr val="tx1"/>
                </a:solidFill>
                <a:effectLst/>
                <a:latin typeface="Arial" panose="020B0604020202020204" pitchFamily="34" charset="0"/>
              </a:rPr>
              <a:t>financial and technical support</a:t>
            </a:r>
            <a:r>
              <a:rPr kumimoji="0" lang="en-US" altLang="en-US" sz="1600" b="0" i="0" u="none" strike="noStrike" cap="none" normalizeH="0" baseline="0" dirty="0">
                <a:ln>
                  <a:noFill/>
                </a:ln>
                <a:solidFill>
                  <a:schemeClr val="tx1"/>
                </a:solidFill>
                <a:effectLst/>
                <a:latin typeface="Arial" panose="020B0604020202020204" pitchFamily="34" charset="0"/>
              </a:rPr>
              <a:t> to developing nations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Current NDC Gaps</a:t>
            </a:r>
            <a:r>
              <a:rPr lang="en-US" altLang="en-US" sz="1600" dirty="0">
                <a:solidFill>
                  <a:schemeClr val="tx1"/>
                </a:solidFill>
              </a:rPr>
              <a:t>: </a:t>
            </a:r>
            <a:r>
              <a:rPr kumimoji="0" lang="en-US" altLang="en-US" sz="1600" b="0" i="0" u="none" strike="noStrike" cap="none" normalizeH="0" baseline="0" dirty="0">
                <a:ln>
                  <a:noFill/>
                </a:ln>
                <a:solidFill>
                  <a:schemeClr val="tx1"/>
                </a:solidFill>
                <a:effectLst/>
                <a:latin typeface="Arial" panose="020B0604020202020204" pitchFamily="34" charset="0"/>
              </a:rPr>
              <a:t>Existing NDC pledges for </a:t>
            </a:r>
            <a:r>
              <a:rPr kumimoji="0" lang="en-US" altLang="en-US" sz="1600" b="1" i="0" u="none" strike="noStrike" cap="none" normalizeH="0" baseline="0" dirty="0">
                <a:ln>
                  <a:noFill/>
                </a:ln>
                <a:solidFill>
                  <a:schemeClr val="tx1"/>
                </a:solidFill>
                <a:effectLst/>
                <a:latin typeface="Arial" panose="020B0604020202020204" pitchFamily="34" charset="0"/>
              </a:rPr>
              <a:t>2030 fall short</a:t>
            </a:r>
            <a:r>
              <a:rPr kumimoji="0" lang="en-US" altLang="en-US" sz="1600" b="0" i="0" u="none" strike="noStrike" cap="none" normalizeH="0" baseline="0" dirty="0">
                <a:ln>
                  <a:noFill/>
                </a:ln>
                <a:solidFill>
                  <a:schemeClr val="tx1"/>
                </a:solidFill>
                <a:effectLst/>
                <a:latin typeface="Arial" panose="020B0604020202020204" pitchFamily="34" charset="0"/>
              </a:rPr>
              <a:t> of the </a:t>
            </a:r>
            <a:r>
              <a:rPr kumimoji="0" lang="en-US" altLang="en-US" sz="1600" b="1" i="0" u="none" strike="noStrike" cap="none" normalizeH="0" baseline="0" dirty="0">
                <a:ln>
                  <a:noFill/>
                </a:ln>
                <a:solidFill>
                  <a:schemeClr val="tx1"/>
                </a:solidFill>
                <a:effectLst/>
                <a:latin typeface="Arial" panose="020B0604020202020204" pitchFamily="34" charset="0"/>
              </a:rPr>
              <a:t>Paris Agreement's 2°C and 1.5°C goals</a:t>
            </a:r>
            <a:r>
              <a:rPr kumimoji="0" lang="en-US" altLang="en-US" sz="1600" b="0" i="0" u="none" strike="noStrike" cap="none" normalizeH="0" baseline="0" dirty="0">
                <a:ln>
                  <a:noFill/>
                </a:ln>
                <a:solidFill>
                  <a:schemeClr val="tx1"/>
                </a:solidFill>
                <a:effectLst/>
                <a:latin typeface="Arial" panose="020B0604020202020204" pitchFamily="34" charset="0"/>
              </a:rPr>
              <a:t>, with emission gaps of </a:t>
            </a:r>
            <a:r>
              <a:rPr kumimoji="0" lang="en-US" altLang="en-US" sz="1600" b="1" i="0" u="none" strike="noStrike" cap="none" normalizeH="0" baseline="0" dirty="0">
                <a:ln>
                  <a:noFill/>
                </a:ln>
                <a:solidFill>
                  <a:schemeClr val="tx1"/>
                </a:solidFill>
                <a:effectLst/>
                <a:latin typeface="Arial" panose="020B0604020202020204" pitchFamily="34" charset="0"/>
              </a:rPr>
              <a:t>12-19 GtCO2e</a:t>
            </a:r>
            <a:r>
              <a:rPr kumimoji="0" lang="en-US" altLang="en-US" sz="1600" b="0" i="0" u="none" strike="noStrike" cap="none" normalizeH="0" baseline="0" dirty="0">
                <a:ln>
                  <a:noFill/>
                </a:ln>
                <a:solidFill>
                  <a:schemeClr val="tx1"/>
                </a:solidFill>
                <a:effectLst/>
                <a:latin typeface="Arial" panose="020B0604020202020204" pitchFamily="34" charset="0"/>
              </a:rPr>
              <a:t> and </a:t>
            </a:r>
            <a:r>
              <a:rPr kumimoji="0" lang="en-US" altLang="en-US" sz="1600" b="1" i="0" u="none" strike="noStrike" cap="none" normalizeH="0" baseline="0" dirty="0">
                <a:ln>
                  <a:noFill/>
                </a:ln>
                <a:solidFill>
                  <a:schemeClr val="tx1"/>
                </a:solidFill>
                <a:effectLst/>
                <a:latin typeface="Arial" panose="020B0604020202020204" pitchFamily="34" charset="0"/>
              </a:rPr>
              <a:t>29-36 GtCO2e</a:t>
            </a:r>
            <a:r>
              <a:rPr kumimoji="0" lang="en-US" altLang="en-US" sz="1600" b="0" i="0" u="none" strike="noStrike" cap="none" normalizeH="0" baseline="0" dirty="0">
                <a:ln>
                  <a:noFill/>
                </a:ln>
                <a:solidFill>
                  <a:schemeClr val="tx1"/>
                </a:solidFill>
                <a:effectLst/>
                <a:latin typeface="Arial" panose="020B0604020202020204" pitchFamily="34" charset="0"/>
              </a:rPr>
              <a:t>, respectively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Projected Temperature Rise</a:t>
            </a:r>
            <a:r>
              <a:rPr lang="en-US" altLang="en-US" sz="1600" dirty="0">
                <a:solidFill>
                  <a:schemeClr val="tx1"/>
                </a:solidFill>
              </a:rPr>
              <a:t>: </a:t>
            </a:r>
            <a:r>
              <a:rPr kumimoji="0" lang="en-US" altLang="en-US" sz="1600" b="0" i="0" u="none" strike="noStrike" cap="none" normalizeH="0" baseline="0" dirty="0">
                <a:ln>
                  <a:noFill/>
                </a:ln>
                <a:solidFill>
                  <a:schemeClr val="tx1"/>
                </a:solidFill>
                <a:effectLst/>
                <a:latin typeface="Arial" panose="020B0604020202020204" pitchFamily="34" charset="0"/>
              </a:rPr>
              <a:t>Without stronger commitments, global temperatures are projected to </a:t>
            </a:r>
            <a:r>
              <a:rPr kumimoji="0" lang="en-US" altLang="en-US" sz="1600" b="1" i="0" u="none" strike="noStrike" cap="none" normalizeH="0" baseline="0" dirty="0">
                <a:ln>
                  <a:noFill/>
                </a:ln>
                <a:solidFill>
                  <a:schemeClr val="tx1"/>
                </a:solidFill>
                <a:effectLst/>
                <a:latin typeface="Arial" panose="020B0604020202020204" pitchFamily="34" charset="0"/>
              </a:rPr>
              <a:t>increase by at least 3°C</a:t>
            </a:r>
            <a:r>
              <a:rPr kumimoji="0" lang="en-US" altLang="en-US" sz="1600" b="0" i="0" u="none" strike="noStrike" cap="none" normalizeH="0" baseline="0" dirty="0">
                <a:ln>
                  <a:noFill/>
                </a:ln>
                <a:solidFill>
                  <a:schemeClr val="tx1"/>
                </a:solidFill>
                <a:effectLst/>
                <a:latin typeface="Arial" panose="020B0604020202020204" pitchFamily="34" charset="0"/>
              </a:rPr>
              <a:t> by the end of the century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rgbClr val="C00000"/>
                </a:solidFill>
                <a:effectLst/>
                <a:latin typeface="Arial" panose="020B0604020202020204" pitchFamily="34" charset="0"/>
              </a:rPr>
              <a:t>Need for Urgent Updates</a:t>
            </a:r>
            <a:r>
              <a:rPr lang="en-US" altLang="en-US" sz="1600" dirty="0">
                <a:solidFill>
                  <a:schemeClr val="tx1"/>
                </a:solidFill>
              </a:rPr>
              <a:t>: </a:t>
            </a:r>
            <a:r>
              <a:rPr kumimoji="0" lang="en-US" altLang="en-US" sz="1600" b="0" i="0" u="none" strike="noStrike" cap="none" normalizeH="0" baseline="0" dirty="0">
                <a:ln>
                  <a:noFill/>
                </a:ln>
                <a:solidFill>
                  <a:schemeClr val="tx1"/>
                </a:solidFill>
                <a:effectLst/>
                <a:latin typeface="Arial" panose="020B0604020202020204" pitchFamily="34" charset="0"/>
              </a:rPr>
              <a:t>Countries must </a:t>
            </a:r>
            <a:r>
              <a:rPr kumimoji="0" lang="en-US" altLang="en-US" sz="1600" b="1" i="0" u="none" strike="noStrike" cap="none" normalizeH="0" baseline="0" dirty="0">
                <a:ln>
                  <a:noFill/>
                </a:ln>
                <a:solidFill>
                  <a:schemeClr val="tx1"/>
                </a:solidFill>
                <a:effectLst/>
                <a:latin typeface="Arial" panose="020B0604020202020204" pitchFamily="34" charset="0"/>
              </a:rPr>
              <a:t>update and enhance their NDCs</a:t>
            </a:r>
            <a:r>
              <a:rPr kumimoji="0" lang="en-US" altLang="en-US" sz="1600" b="0" i="0" u="none" strike="noStrike" cap="none" normalizeH="0" baseline="0" dirty="0">
                <a:ln>
                  <a:noFill/>
                </a:ln>
                <a:solidFill>
                  <a:schemeClr val="tx1"/>
                </a:solidFill>
                <a:effectLst/>
                <a:latin typeface="Arial" panose="020B0604020202020204" pitchFamily="34" charset="0"/>
              </a:rPr>
              <a:t> to align with emission reduction goals and </a:t>
            </a:r>
            <a:r>
              <a:rPr kumimoji="0" lang="en-US" altLang="en-US" sz="1600" b="1" i="0" u="none" strike="noStrike" cap="none" normalizeH="0" baseline="0" dirty="0">
                <a:ln>
                  <a:noFill/>
                </a:ln>
                <a:solidFill>
                  <a:schemeClr val="tx1"/>
                </a:solidFill>
                <a:effectLst/>
                <a:latin typeface="Arial" panose="020B0604020202020204" pitchFamily="34" charset="0"/>
              </a:rPr>
              <a:t>close the gap on climate action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CFE12534-80F0-471B-87D8-1AF87C9D4ACF}"/>
              </a:ext>
            </a:extLst>
          </p:cNvPr>
          <p:cNvPicPr>
            <a:picLocks noChangeAspect="1"/>
          </p:cNvPicPr>
          <p:nvPr/>
        </p:nvPicPr>
        <p:blipFill>
          <a:blip r:embed="rId3"/>
          <a:stretch>
            <a:fillRect/>
          </a:stretch>
        </p:blipFill>
        <p:spPr>
          <a:xfrm>
            <a:off x="7410091" y="1595887"/>
            <a:ext cx="4052912" cy="4497744"/>
          </a:xfrm>
          <a:prstGeom prst="rect">
            <a:avLst/>
          </a:prstGeom>
        </p:spPr>
      </p:pic>
      <p:sp>
        <p:nvSpPr>
          <p:cNvPr id="8" name="TextBox 7">
            <a:extLst>
              <a:ext uri="{FF2B5EF4-FFF2-40B4-BE49-F238E27FC236}">
                <a16:creationId xmlns:a16="http://schemas.microsoft.com/office/drawing/2014/main" id="{FD0C2990-B415-4AC3-BA45-D2B6234CA0D0}"/>
              </a:ext>
            </a:extLst>
          </p:cNvPr>
          <p:cNvSpPr txBox="1"/>
          <p:nvPr/>
        </p:nvSpPr>
        <p:spPr>
          <a:xfrm>
            <a:off x="7410091" y="6093631"/>
            <a:ext cx="6094562" cy="246221"/>
          </a:xfrm>
          <a:prstGeom prst="rect">
            <a:avLst/>
          </a:prstGeom>
          <a:noFill/>
        </p:spPr>
        <p:txBody>
          <a:bodyPr wrap="square">
            <a:spAutoFit/>
          </a:bodyPr>
          <a:lstStyle/>
          <a:p>
            <a:r>
              <a:rPr lang="en-GB" sz="1000" i="1" dirty="0">
                <a:solidFill>
                  <a:srgbClr val="444444"/>
                </a:solidFill>
                <a:latin typeface="+mn-lt"/>
              </a:rPr>
              <a:t>2030 emissions gap based on current policies (United Nations 2020)</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980679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a:solidFill>
                  <a:schemeClr val="accent5">
                    <a:lumMod val="60000"/>
                    <a:lumOff val="40000"/>
                  </a:schemeClr>
                </a:solidFill>
              </a:rPr>
              <a:t>Key emission reduction actions</a:t>
            </a:r>
            <a:endParaRPr lang="en-GB" sz="16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graphicFrame>
        <p:nvGraphicFramePr>
          <p:cNvPr id="5" name="Google Shape;144;p9">
            <a:extLst>
              <a:ext uri="{FF2B5EF4-FFF2-40B4-BE49-F238E27FC236}">
                <a16:creationId xmlns:a16="http://schemas.microsoft.com/office/drawing/2014/main" id="{AFA81AB9-D968-49F5-8026-E073759F8BC5}"/>
              </a:ext>
            </a:extLst>
          </p:cNvPr>
          <p:cNvGraphicFramePr/>
          <p:nvPr>
            <p:extLst>
              <p:ext uri="{D42A27DB-BD31-4B8C-83A1-F6EECF244321}">
                <p14:modId xmlns:p14="http://schemas.microsoft.com/office/powerpoint/2010/main" val="1494203747"/>
              </p:ext>
            </p:extLst>
          </p:nvPr>
        </p:nvGraphicFramePr>
        <p:xfrm>
          <a:off x="771327" y="2096219"/>
          <a:ext cx="10649345" cy="4334958"/>
        </p:xfrm>
        <a:graphic>
          <a:graphicData uri="http://schemas.openxmlformats.org/drawingml/2006/table">
            <a:tbl>
              <a:tblPr firstRow="1" bandRow="1">
                <a:tableStyleId>{B8DA472E-C0B5-4FAA-A71B-45BBE6C39A2A}</a:tableStyleId>
              </a:tblPr>
              <a:tblGrid>
                <a:gridCol w="5332346">
                  <a:extLst>
                    <a:ext uri="{9D8B030D-6E8A-4147-A177-3AD203B41FA5}">
                      <a16:colId xmlns:a16="http://schemas.microsoft.com/office/drawing/2014/main" val="793984083"/>
                    </a:ext>
                  </a:extLst>
                </a:gridCol>
                <a:gridCol w="5316999">
                  <a:extLst>
                    <a:ext uri="{9D8B030D-6E8A-4147-A177-3AD203B41FA5}">
                      <a16:colId xmlns:a16="http://schemas.microsoft.com/office/drawing/2014/main" val="20001"/>
                    </a:ext>
                  </a:extLst>
                </a:gridCol>
              </a:tblGrid>
              <a:tr h="486729">
                <a:tc gridSpan="2">
                  <a:txBody>
                    <a:bodyPr/>
                    <a:lstStyle/>
                    <a:p>
                      <a:pPr marL="0" marR="0" lvl="0" indent="0" algn="ctr" rtl="0">
                        <a:lnSpc>
                          <a:spcPct val="100000"/>
                        </a:lnSpc>
                        <a:spcBef>
                          <a:spcPts val="0"/>
                        </a:spcBef>
                        <a:spcAft>
                          <a:spcPts val="0"/>
                        </a:spcAft>
                        <a:buNone/>
                      </a:pPr>
                      <a:r>
                        <a:rPr lang="en-GB" sz="2000" u="none" strike="noStrike" cap="none" dirty="0"/>
                        <a:t>Greenhouse Gas Emissions Reduction with Grey and Green Infrastructure Actions</a:t>
                      </a:r>
                      <a:endParaRPr sz="2000" u="none" strike="noStrike" cap="none" dirty="0"/>
                    </a:p>
                  </a:txBody>
                  <a:tcPr marL="91450" marR="91450" marT="45725" marB="45725"/>
                </a:tc>
                <a:tc hMerge="1">
                  <a:txBody>
                    <a:bodyPr/>
                    <a:lstStyle/>
                    <a:p>
                      <a:pPr marL="0" marR="0" lvl="0" indent="0" algn="l" rtl="0">
                        <a:lnSpc>
                          <a:spcPct val="100000"/>
                        </a:lnSpc>
                        <a:spcBef>
                          <a:spcPts val="0"/>
                        </a:spcBef>
                        <a:spcAft>
                          <a:spcPts val="0"/>
                        </a:spcAft>
                        <a:buNone/>
                      </a:pPr>
                      <a:r>
                        <a:rPr lang="sv-SE" sz="2000" u="none" strike="noStrike" cap="none" dirty="0" err="1"/>
                        <a:t>Key</a:t>
                      </a:r>
                      <a:r>
                        <a:rPr lang="sv-SE" sz="2000" u="none" strike="noStrike" cap="none" dirty="0"/>
                        <a:t> </a:t>
                      </a:r>
                      <a:r>
                        <a:rPr lang="sv-SE" sz="2000" u="none" strike="noStrike" cap="none" dirty="0" err="1"/>
                        <a:t>Assumptions</a:t>
                      </a:r>
                      <a:endParaRPr sz="2000" u="none" strike="noStrike" cap="none" dirty="0"/>
                    </a:p>
                  </a:txBody>
                  <a:tcPr marL="91450" marR="91450" marT="45725" marB="45725"/>
                </a:tc>
                <a:extLst>
                  <a:ext uri="{0D108BD9-81ED-4DB2-BD59-A6C34878D82A}">
                    <a16:rowId xmlns:a16="http://schemas.microsoft.com/office/drawing/2014/main" val="10000"/>
                  </a:ext>
                </a:extLst>
              </a:tr>
              <a:tr h="306901">
                <a:tc>
                  <a:txBody>
                    <a:bodyPr/>
                    <a:lstStyle/>
                    <a:p>
                      <a:pPr algn="ctr"/>
                      <a:r>
                        <a:rPr lang="en-GB" sz="1600" b="1" i="0" u="none" strike="noStrike" cap="none" dirty="0">
                          <a:solidFill>
                            <a:schemeClr val="dk1"/>
                          </a:solidFill>
                          <a:latin typeface="Arial"/>
                          <a:cs typeface="Arial"/>
                          <a:sym typeface="Arial"/>
                        </a:rPr>
                        <a:t>Infrastructure Options</a:t>
                      </a:r>
                      <a:r>
                        <a:rPr lang="en-GB" sz="1100" b="1" dirty="0"/>
                        <a:t>	</a:t>
                      </a:r>
                    </a:p>
                  </a:txBody>
                  <a:tcPr marL="91450" marR="91450" marT="45725" marB="45725"/>
                </a:tc>
                <a:tc>
                  <a:txBody>
                    <a:bodyPr/>
                    <a:lstStyle/>
                    <a:p>
                      <a:pPr marL="0" marR="0" lvl="0" indent="0" algn="ctr" rtl="0">
                        <a:lnSpc>
                          <a:spcPct val="100000"/>
                        </a:lnSpc>
                        <a:spcBef>
                          <a:spcPts val="0"/>
                        </a:spcBef>
                        <a:spcAft>
                          <a:spcPts val="0"/>
                        </a:spcAft>
                        <a:buNone/>
                      </a:pPr>
                      <a:r>
                        <a:rPr lang="en-GB" sz="1600" b="1" dirty="0"/>
                        <a:t>Nature-Based solutions</a:t>
                      </a:r>
                      <a:endParaRPr sz="1600" b="1" u="none" strike="noStrike" cap="none" dirty="0"/>
                    </a:p>
                  </a:txBody>
                  <a:tcPr marL="91450" marR="91450" marT="45725" marB="45725"/>
                </a:tc>
                <a:extLst>
                  <a:ext uri="{0D108BD9-81ED-4DB2-BD59-A6C34878D82A}">
                    <a16:rowId xmlns:a16="http://schemas.microsoft.com/office/drawing/2014/main" val="10001"/>
                  </a:ext>
                </a:extLst>
              </a:tr>
              <a:tr h="29640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Renewable energy generation: solar, wind, hydropower, biomass, ocean technologies, geothermal</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Restoration of degraded ecosystems (e.g. mangrove restoration, grassland restoration, restoration of beach and dune systems, wetland restoration)</a:t>
                      </a:r>
                    </a:p>
                  </a:txBody>
                  <a:tcPr marL="91450" marR="91450" marT="45725" marB="45725" anchor="ctr"/>
                </a:tc>
                <a:extLst>
                  <a:ext uri="{0D108BD9-81ED-4DB2-BD59-A6C34878D82A}">
                    <a16:rowId xmlns:a16="http://schemas.microsoft.com/office/drawing/2014/main" val="780416438"/>
                  </a:ext>
                </a:extLst>
              </a:tr>
              <a:tr h="7313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Energy efficiency</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Protection of existing ecosystems (e.g. protection of salt marshes, coral reefs, oyster reefs, protection of grasslands and intact forests)</a:t>
                      </a:r>
                    </a:p>
                  </a:txBody>
                  <a:tcPr marL="91450" marR="91450" marT="45725" marB="45725" anchor="ctr"/>
                </a:tc>
                <a:extLst>
                  <a:ext uri="{0D108BD9-81ED-4DB2-BD59-A6C34878D82A}">
                    <a16:rowId xmlns:a16="http://schemas.microsoft.com/office/drawing/2014/main" val="10002"/>
                  </a:ext>
                </a:extLst>
              </a:tr>
              <a:tr h="8984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Low-carbon transport: electric vehicles, low-carbon fuel, efficiency improvements</a:t>
                      </a:r>
                    </a:p>
                    <a:p>
                      <a:endParaRPr lang="en-GB" sz="14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Improved management practices (e.g. agricultural management practices such as agroforestry, improved grazing land management)</a:t>
                      </a:r>
                    </a:p>
                  </a:txBody>
                  <a:tcPr marL="91450" marR="91450" marT="45725" marB="45725" anchor="ctr"/>
                </a:tc>
                <a:extLst>
                  <a:ext uri="{0D108BD9-81ED-4DB2-BD59-A6C34878D82A}">
                    <a16:rowId xmlns:a16="http://schemas.microsoft.com/office/drawing/2014/main" val="10003"/>
                  </a:ext>
                </a:extLst>
              </a:tr>
              <a:tr h="54183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Zero-energy buildings: energy efficient appliances and lighting, low-carbon fuel</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Creation of new ecosystems (e.g. urban green spaces, green roofs on buildings, constructed treatment wetlands)</a:t>
                      </a:r>
                    </a:p>
                  </a:txBody>
                  <a:tcPr marL="91450" marR="91450" marT="45725" marB="45725" anchor="ctr"/>
                </a:tc>
                <a:extLst>
                  <a:ext uri="{0D108BD9-81ED-4DB2-BD59-A6C34878D82A}">
                    <a16:rowId xmlns:a16="http://schemas.microsoft.com/office/drawing/2014/main" val="1578048041"/>
                  </a:ext>
                </a:extLst>
              </a:tr>
              <a:tr h="14622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Low-carbon industry: efficiency improvements, low-carbon fuel</a:t>
                      </a:r>
                    </a:p>
                  </a:txBody>
                  <a:tcPr marL="91450" marR="91450" marT="45725" marB="45725" anchor="ctr"/>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nchor="ctr"/>
                </a:tc>
                <a:extLst>
                  <a:ext uri="{0D108BD9-81ED-4DB2-BD59-A6C34878D82A}">
                    <a16:rowId xmlns:a16="http://schemas.microsoft.com/office/drawing/2014/main" val="281894456"/>
                  </a:ext>
                </a:extLst>
              </a:tr>
              <a:tr h="1496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dk1"/>
                          </a:solidFill>
                          <a:effectLst/>
                          <a:latin typeface="Arial"/>
                          <a:ea typeface="Arial"/>
                          <a:cs typeface="Arial"/>
                          <a:sym typeface="Arial"/>
                        </a:rPr>
                        <a:t>Reduction of fossil fuel subsidies</a:t>
                      </a:r>
                    </a:p>
                  </a:txBody>
                  <a:tcPr marL="91450" marR="91450" marT="45725" marB="45725" anchor="ctr"/>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nchor="ctr"/>
                </a:tc>
                <a:extLst>
                  <a:ext uri="{0D108BD9-81ED-4DB2-BD59-A6C34878D82A}">
                    <a16:rowId xmlns:a16="http://schemas.microsoft.com/office/drawing/2014/main" val="2086384174"/>
                  </a:ext>
                </a:extLst>
              </a:tr>
            </a:tbl>
          </a:graphicData>
        </a:graphic>
      </p:graphicFrame>
      <p:sp>
        <p:nvSpPr>
          <p:cNvPr id="7" name="TextBox 6">
            <a:extLst>
              <a:ext uri="{FF2B5EF4-FFF2-40B4-BE49-F238E27FC236}">
                <a16:creationId xmlns:a16="http://schemas.microsoft.com/office/drawing/2014/main" id="{FC0BD326-3F38-4E36-896A-9B121C0D5CDB}"/>
              </a:ext>
            </a:extLst>
          </p:cNvPr>
          <p:cNvSpPr txBox="1"/>
          <p:nvPr/>
        </p:nvSpPr>
        <p:spPr>
          <a:xfrm>
            <a:off x="703576" y="1790074"/>
            <a:ext cx="6094562" cy="246221"/>
          </a:xfrm>
          <a:prstGeom prst="rect">
            <a:avLst/>
          </a:prstGeom>
          <a:noFill/>
        </p:spPr>
        <p:txBody>
          <a:bodyPr wrap="square">
            <a:spAutoFit/>
          </a:bodyPr>
          <a:lstStyle/>
          <a:p>
            <a:r>
              <a:rPr lang="en-GB" sz="1000" i="1" dirty="0">
                <a:solidFill>
                  <a:srgbClr val="444444"/>
                </a:solidFill>
                <a:latin typeface="+mn-lt"/>
              </a:rPr>
              <a:t>Possible grey and green infrastructure mitigation actions</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current picture of global emissions is bleak as greenhouse gas emissions continue to rise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Infrastructure systems are major contributors to global emissions and therefore should be one of the main targets for increased climate change mitigation action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Transitioning to low carbon infrastructure systems is a critical element of bridging the current emissions gap and achieving the Paris Agreement’s targets</a:t>
            </a:r>
            <a:endParaRPr lang="en-GB" sz="2800" b="1"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2.1 </a:t>
            </a:r>
            <a:r>
              <a:rPr lang="en-GB" sz="2800" dirty="0">
                <a:solidFill>
                  <a:srgbClr val="C00000"/>
                </a:solidFill>
              </a:rPr>
              <a:t>Infrastructure systems and greenhouse gas emissions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600" b="0" i="0" dirty="0" err="1">
                <a:solidFill>
                  <a:schemeClr val="tx1"/>
                </a:solidFill>
                <a:effectLst/>
                <a:latin typeface="+mn-lt"/>
              </a:rPr>
              <a:t>Deemer</a:t>
            </a:r>
            <a:r>
              <a:rPr lang="en-GB" sz="1600" b="0" i="0" dirty="0">
                <a:solidFill>
                  <a:schemeClr val="tx1"/>
                </a:solidFill>
                <a:effectLst/>
                <a:latin typeface="+mn-lt"/>
              </a:rPr>
              <a:t>, Bridget R., John A. Harrison, </a:t>
            </a:r>
            <a:r>
              <a:rPr lang="en-GB" sz="1600" b="0" i="0" dirty="0" err="1">
                <a:solidFill>
                  <a:schemeClr val="tx1"/>
                </a:solidFill>
                <a:effectLst/>
                <a:latin typeface="+mn-lt"/>
              </a:rPr>
              <a:t>Siyue</a:t>
            </a:r>
            <a:r>
              <a:rPr lang="en-GB" sz="1600" b="0" i="0" dirty="0">
                <a:solidFill>
                  <a:schemeClr val="tx1"/>
                </a:solidFill>
                <a:effectLst/>
                <a:latin typeface="+mn-lt"/>
              </a:rPr>
              <a:t> Li, Jake J. Beaulieu, Tonya </a:t>
            </a:r>
            <a:r>
              <a:rPr lang="en-GB" sz="1600" b="0" i="0" dirty="0" err="1">
                <a:solidFill>
                  <a:schemeClr val="tx1"/>
                </a:solidFill>
                <a:effectLst/>
                <a:latin typeface="+mn-lt"/>
              </a:rPr>
              <a:t>Delsontro</a:t>
            </a:r>
            <a:r>
              <a:rPr lang="en-GB" sz="1600" b="0" i="0" dirty="0">
                <a:solidFill>
                  <a:schemeClr val="tx1"/>
                </a:solidFill>
                <a:effectLst/>
                <a:latin typeface="+mn-lt"/>
              </a:rPr>
              <a:t>, Nathan Barros, José F. </a:t>
            </a:r>
            <a:r>
              <a:rPr lang="en-GB" sz="1600" b="0" i="0" dirty="0" err="1">
                <a:solidFill>
                  <a:schemeClr val="tx1"/>
                </a:solidFill>
                <a:effectLst/>
                <a:latin typeface="+mn-lt"/>
              </a:rPr>
              <a:t>Bezerra</a:t>
            </a:r>
            <a:r>
              <a:rPr lang="en-GB" sz="1600" b="0" i="0" dirty="0">
                <a:solidFill>
                  <a:schemeClr val="tx1"/>
                </a:solidFill>
                <a:effectLst/>
                <a:latin typeface="+mn-lt"/>
              </a:rPr>
              <a:t>-Neto, Stephen M. Powers, Marco A. Dos Santos, and J. Arie </a:t>
            </a:r>
            <a:r>
              <a:rPr lang="en-GB" sz="1600" b="0" i="0" dirty="0" err="1">
                <a:solidFill>
                  <a:schemeClr val="tx1"/>
                </a:solidFill>
                <a:effectLst/>
                <a:latin typeface="+mn-lt"/>
              </a:rPr>
              <a:t>Vonk</a:t>
            </a:r>
            <a:r>
              <a:rPr lang="en-GB" sz="1600" b="0" i="0" dirty="0">
                <a:solidFill>
                  <a:schemeClr val="tx1"/>
                </a:solidFill>
                <a:effectLst/>
                <a:latin typeface="+mn-lt"/>
              </a:rPr>
              <a:t>. 2016. “Greenhouse gas emissions from reservoir water surfaces: A new global synthesis.” </a:t>
            </a:r>
            <a:r>
              <a:rPr lang="en-GB" sz="1600" b="0" i="1" dirty="0" err="1">
                <a:solidFill>
                  <a:schemeClr val="tx1"/>
                </a:solidFill>
                <a:effectLst/>
                <a:latin typeface="+mn-lt"/>
              </a:rPr>
              <a:t>BioScience</a:t>
            </a:r>
            <a:r>
              <a:rPr lang="en-GB" sz="1600" b="0" i="0" dirty="0">
                <a:solidFill>
                  <a:schemeClr val="tx1"/>
                </a:solidFill>
                <a:effectLst/>
                <a:latin typeface="+mn-lt"/>
              </a:rPr>
              <a:t> 66 (11): 949–64.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https://doi.org/10.1093/biosci/biw117</a:t>
            </a:r>
            <a:r>
              <a:rPr lang="en-GB" sz="1600" b="0" i="0" dirty="0">
                <a:solidFill>
                  <a:schemeClr val="tx1"/>
                </a:solidFill>
                <a:effectLst/>
                <a:latin typeface="+mn-lt"/>
              </a:rPr>
              <a:t>.</a:t>
            </a:r>
          </a:p>
          <a:p>
            <a:pPr algn="l"/>
            <a:r>
              <a:rPr lang="en-GB" sz="1600" b="0" i="0" dirty="0">
                <a:solidFill>
                  <a:schemeClr val="tx1"/>
                </a:solidFill>
                <a:effectLst/>
                <a:latin typeface="+mn-lt"/>
              </a:rPr>
              <a:t>IPCC, M. Allen, Mustafa </a:t>
            </a:r>
            <a:r>
              <a:rPr lang="en-GB" sz="1600" b="0" i="0" dirty="0" err="1">
                <a:solidFill>
                  <a:schemeClr val="tx1"/>
                </a:solidFill>
                <a:effectLst/>
                <a:latin typeface="+mn-lt"/>
              </a:rPr>
              <a:t>Babiker</a:t>
            </a:r>
            <a:r>
              <a:rPr lang="en-GB" sz="1600" b="0" i="0" dirty="0">
                <a:solidFill>
                  <a:schemeClr val="tx1"/>
                </a:solidFill>
                <a:effectLst/>
                <a:latin typeface="+mn-lt"/>
              </a:rPr>
              <a:t>, Y. Chen, </a:t>
            </a:r>
            <a:r>
              <a:rPr lang="en-GB" sz="1600" b="0" i="0" dirty="0" err="1">
                <a:solidFill>
                  <a:schemeClr val="tx1"/>
                </a:solidFill>
                <a:effectLst/>
                <a:latin typeface="+mn-lt"/>
              </a:rPr>
              <a:t>Heleen</a:t>
            </a:r>
            <a:r>
              <a:rPr lang="en-GB" sz="1600" b="0" i="0" dirty="0">
                <a:solidFill>
                  <a:schemeClr val="tx1"/>
                </a:solidFill>
                <a:effectLst/>
                <a:latin typeface="+mn-lt"/>
              </a:rPr>
              <a:t> de </a:t>
            </a:r>
            <a:r>
              <a:rPr lang="en-GB" sz="1600" b="0" i="0" dirty="0" err="1">
                <a:solidFill>
                  <a:schemeClr val="tx1"/>
                </a:solidFill>
                <a:effectLst/>
                <a:latin typeface="+mn-lt"/>
              </a:rPr>
              <a:t>Coninck</a:t>
            </a:r>
            <a:r>
              <a:rPr lang="en-GB" sz="1600" b="0" i="0" dirty="0">
                <a:solidFill>
                  <a:schemeClr val="tx1"/>
                </a:solidFill>
                <a:effectLst/>
                <a:latin typeface="+mn-lt"/>
              </a:rPr>
              <a:t>, S. Connors, Renee van Diemen, et al. 2018. “Summary for Policymakers. In: Global Warming of 1.5°c. An IPCC Special Report.” In.</a:t>
            </a:r>
          </a:p>
          <a:p>
            <a:pPr algn="l"/>
            <a:r>
              <a:rPr lang="en-GB" sz="1600" b="0" i="0" dirty="0" err="1">
                <a:solidFill>
                  <a:schemeClr val="tx1"/>
                </a:solidFill>
                <a:effectLst/>
                <a:latin typeface="+mn-lt"/>
              </a:rPr>
              <a:t>Malmodin</a:t>
            </a:r>
            <a:r>
              <a:rPr lang="en-GB" sz="1600" b="0" i="0" dirty="0">
                <a:solidFill>
                  <a:schemeClr val="tx1"/>
                </a:solidFill>
                <a:effectLst/>
                <a:latin typeface="+mn-lt"/>
              </a:rPr>
              <a:t>, Jens, and Dag </a:t>
            </a:r>
            <a:r>
              <a:rPr lang="en-GB" sz="1600" b="0" i="0" dirty="0" err="1">
                <a:solidFill>
                  <a:schemeClr val="tx1"/>
                </a:solidFill>
                <a:effectLst/>
                <a:latin typeface="+mn-lt"/>
              </a:rPr>
              <a:t>Lundén</a:t>
            </a:r>
            <a:r>
              <a:rPr lang="en-GB" sz="1600" b="0" i="0" dirty="0">
                <a:solidFill>
                  <a:schemeClr val="tx1"/>
                </a:solidFill>
                <a:effectLst/>
                <a:latin typeface="+mn-lt"/>
              </a:rPr>
              <a:t>. 2018. “The energy and carbon footprint of the global ICT and E &amp; M sectors 2010-2015.” </a:t>
            </a:r>
            <a:r>
              <a:rPr lang="en-GB" sz="1600" b="0" i="1" dirty="0">
                <a:solidFill>
                  <a:schemeClr val="tx1"/>
                </a:solidFill>
                <a:effectLst/>
                <a:latin typeface="+mn-lt"/>
              </a:rPr>
              <a:t>Sustainability (Switzerland)</a:t>
            </a:r>
            <a:r>
              <a:rPr lang="en-GB" sz="1600" b="0" i="0" dirty="0">
                <a:solidFill>
                  <a:schemeClr val="tx1"/>
                </a:solidFill>
                <a:effectLst/>
                <a:latin typeface="+mn-lt"/>
              </a:rPr>
              <a:t> 10 (9).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https://doi.org/10.3390/su10093027</a:t>
            </a:r>
            <a:r>
              <a:rPr lang="en-GB" sz="1600" b="0" i="0" dirty="0">
                <a:solidFill>
                  <a:schemeClr val="tx1"/>
                </a:solidFill>
                <a:effectLst/>
                <a:latin typeface="+mn-lt"/>
              </a:rPr>
              <a:t>.</a:t>
            </a:r>
          </a:p>
          <a:p>
            <a:pPr algn="l"/>
            <a:r>
              <a:rPr lang="en-GB" sz="1600" b="0" i="0" dirty="0">
                <a:solidFill>
                  <a:schemeClr val="tx1"/>
                </a:solidFill>
                <a:effectLst/>
                <a:latin typeface="+mn-lt"/>
              </a:rPr>
              <a:t>Olivier, J. G. J., and J. A. H. W. Peters. 2020. “Trends in global CO2 and total greenhouse </a:t>
            </a:r>
            <a:r>
              <a:rPr lang="en-GB" sz="1600" b="0" i="0" dirty="0" err="1">
                <a:solidFill>
                  <a:schemeClr val="tx1"/>
                </a:solidFill>
                <a:effectLst/>
                <a:latin typeface="+mn-lt"/>
              </a:rPr>
              <a:t>gass</a:t>
            </a:r>
            <a:r>
              <a:rPr lang="en-GB" sz="1600" b="0" i="0" dirty="0">
                <a:solidFill>
                  <a:schemeClr val="tx1"/>
                </a:solidFill>
                <a:effectLst/>
                <a:latin typeface="+mn-lt"/>
              </a:rPr>
              <a:t> emission.” </a:t>
            </a:r>
            <a:r>
              <a:rPr lang="en-GB" sz="1600" b="0" i="1" dirty="0">
                <a:solidFill>
                  <a:schemeClr val="tx1"/>
                </a:solidFill>
                <a:effectLst/>
                <a:latin typeface="+mn-lt"/>
              </a:rPr>
              <a:t>PBL Netherlands Environmental Assessment Agency</a:t>
            </a:r>
            <a:r>
              <a:rPr lang="en-GB" sz="1600" b="0" i="0" dirty="0">
                <a:solidFill>
                  <a:schemeClr val="tx1"/>
                </a:solidFill>
                <a:effectLst/>
                <a:latin typeface="+mn-lt"/>
              </a:rPr>
              <a:t>, no. February.</a:t>
            </a:r>
          </a:p>
          <a:p>
            <a:pPr algn="l"/>
            <a:r>
              <a:rPr lang="en-GB" sz="1600" b="0" i="0" dirty="0">
                <a:solidFill>
                  <a:schemeClr val="tx1"/>
                </a:solidFill>
                <a:effectLst/>
                <a:latin typeface="+mn-lt"/>
              </a:rPr>
              <a:t>United Nations. 2020. </a:t>
            </a:r>
            <a:r>
              <a:rPr lang="en-GB" sz="1600" b="0" i="1" dirty="0">
                <a:solidFill>
                  <a:schemeClr val="tx1"/>
                </a:solidFill>
                <a:effectLst/>
                <a:latin typeface="+mn-lt"/>
              </a:rPr>
              <a:t>Emissions Gap Emissions Gap Report 2020</a:t>
            </a:r>
            <a:r>
              <a:rPr lang="en-GB" sz="1600" b="0" i="0" dirty="0">
                <a:solidFill>
                  <a:schemeClr val="tx1"/>
                </a:solidFill>
                <a:effectLst/>
                <a:latin typeface="+mn-lt"/>
              </a:rPr>
              <a:t>.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https://www.unenvironment.org/interactive/emissions-gap-report/2019/</a:t>
            </a:r>
            <a:r>
              <a:rPr lang="en-GB" sz="1600" b="0" i="0" dirty="0">
                <a:solidFill>
                  <a:schemeClr val="tx1"/>
                </a:solidFill>
                <a:effectLst/>
                <a:latin typeface="+mn-lt"/>
              </a:rPr>
              <a:t>.</a:t>
            </a:r>
          </a:p>
          <a:p>
            <a:pPr algn="l"/>
            <a:r>
              <a:rPr lang="en-GB" sz="1600" b="0" i="0" dirty="0">
                <a:solidFill>
                  <a:schemeClr val="tx1"/>
                </a:solidFill>
                <a:effectLst/>
                <a:latin typeface="+mn-lt"/>
              </a:rPr>
              <a:t>Wakeel, Muhammad, Bin Chen, </a:t>
            </a:r>
            <a:r>
              <a:rPr lang="en-GB" sz="1600" b="0" i="0" dirty="0" err="1">
                <a:solidFill>
                  <a:schemeClr val="tx1"/>
                </a:solidFill>
                <a:effectLst/>
                <a:latin typeface="+mn-lt"/>
              </a:rPr>
              <a:t>Tasawar</a:t>
            </a:r>
            <a:r>
              <a:rPr lang="en-GB" sz="1600" b="0" i="0" dirty="0">
                <a:solidFill>
                  <a:schemeClr val="tx1"/>
                </a:solidFill>
                <a:effectLst/>
                <a:latin typeface="+mn-lt"/>
              </a:rPr>
              <a:t> Hayat, Ahmed </a:t>
            </a:r>
            <a:r>
              <a:rPr lang="en-GB" sz="1600" b="0" i="0" dirty="0" err="1">
                <a:solidFill>
                  <a:schemeClr val="tx1"/>
                </a:solidFill>
                <a:effectLst/>
                <a:latin typeface="+mn-lt"/>
              </a:rPr>
              <a:t>Alsaedi</a:t>
            </a:r>
            <a:r>
              <a:rPr lang="en-GB" sz="1600" b="0" i="0" dirty="0">
                <a:solidFill>
                  <a:schemeClr val="tx1"/>
                </a:solidFill>
                <a:effectLst/>
                <a:latin typeface="+mn-lt"/>
              </a:rPr>
              <a:t>, and Bashir Ahmad. 2016. “Energy consumption for water use cycles in different countries: A review.” </a:t>
            </a:r>
            <a:r>
              <a:rPr lang="en-GB" sz="1600" b="0" i="1" dirty="0">
                <a:solidFill>
                  <a:schemeClr val="tx1"/>
                </a:solidFill>
                <a:effectLst/>
                <a:latin typeface="+mn-lt"/>
              </a:rPr>
              <a:t>Applied Energy</a:t>
            </a:r>
            <a:r>
              <a:rPr lang="en-GB" sz="1600" b="0" i="0" dirty="0">
                <a:solidFill>
                  <a:schemeClr val="tx1"/>
                </a:solidFill>
                <a:effectLst/>
                <a:latin typeface="+mn-lt"/>
              </a:rPr>
              <a:t> 178 (January 2019): 868–85.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https://doi.org/10.1016/j.apenergy.2016.06.114</a:t>
            </a:r>
            <a:r>
              <a:rPr lang="en-GB" sz="16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2000" b="1" i="0" dirty="0">
              <a:solidFill>
                <a:schemeClr val="accent5">
                  <a:lumMod val="60000"/>
                  <a:lumOff val="40000"/>
                </a:schemeClr>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425213259"/>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www.w3.org/XML/1998/namespace"/>
    <ds:schemaRef ds:uri="http://purl.org/dc/dcmitype/"/>
    <ds:schemaRef ds:uri="3f55d22f-630c-4924-ac9c-b86be3e1d73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99f35b40-b313-45d5-84e3-56de909f702b"/>
    <ds:schemaRef ds:uri="http://schemas.microsoft.com/office/infopath/2007/PartnerControls"/>
  </ds:schemaRefs>
</ds:datastoreItem>
</file>

<file path=customXml/itemProps3.xml><?xml version="1.0" encoding="utf-8"?>
<ds:datastoreItem xmlns:ds="http://schemas.openxmlformats.org/officeDocument/2006/customXml" ds:itemID="{8982742B-E42E-432D-A747-1A12D06B91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29690</TotalTime>
  <Words>5003</Words>
  <Application>Microsoft Macintosh PowerPoint</Application>
  <PresentationFormat>Widescreen</PresentationFormat>
  <Paragraphs>468</Paragraphs>
  <Slides>35</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 Neue</vt:lpstr>
      <vt:lpstr>Inter</vt:lpstr>
      <vt:lpstr>Open Sans</vt:lpstr>
      <vt:lpstr>Office Theme</vt:lpstr>
      <vt:lpstr>Lecture 2: Infrastructure to deliver on the Paris Agreement  </vt:lpstr>
      <vt:lpstr>Learning Outcomes</vt:lpstr>
      <vt:lpstr>2.1 Infrastructure systems and greenhouse gas emissions</vt:lpstr>
      <vt:lpstr>2.1 Infrastructure systems and greenhouse gas emissions</vt:lpstr>
      <vt:lpstr>2.1 Infrastructure systems and greenhouse gas emissions</vt:lpstr>
      <vt:lpstr>2.1 Infrastructure systems and greenhouse gas emissions</vt:lpstr>
      <vt:lpstr>2.1 Infrastructure systems and greenhouse gas emissions</vt:lpstr>
      <vt:lpstr>2.1 Infrastructure systems and greenhouse gas emissions</vt:lpstr>
      <vt:lpstr>2.1 Infrastructure systems and greenhouse gas emissions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2.2 Developing mitigation targets within Nationally Determined Contributions (NDCs)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2.3  Determining key infrastructure sectors for mitigation action by assessing cross sectoral co-benefits</vt:lpstr>
      <vt:lpstr>2.4  Saint Lucia Case Study</vt:lpstr>
      <vt:lpstr>2.4  Saint Lucia Case Study</vt:lpstr>
      <vt:lpstr>2.4  Saint Lucia Case Study</vt:lpstr>
      <vt:lpstr>2.4  Saint Lucia Case Study</vt:lpstr>
      <vt:lpstr>2.4  Saint Lucia Case Study</vt:lpstr>
      <vt:lpstr>2.4  Saint Lucia Case Study</vt:lpstr>
      <vt:lpstr>2.4  Saint Lucia Case Study</vt:lpstr>
      <vt:lpstr>2.4  Saint Lucia Case Study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Ivann Schlosser</cp:lastModifiedBy>
  <cp:revision>340</cp:revision>
  <dcterms:created xsi:type="dcterms:W3CDTF">2019-06-09T10:25:43Z</dcterms:created>
  <dcterms:modified xsi:type="dcterms:W3CDTF">2025-02-13T15:49:41Z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