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89" r:id="rId6"/>
    <p:sldId id="386" r:id="rId7"/>
    <p:sldId id="345" r:id="rId8"/>
    <p:sldId id="375" r:id="rId9"/>
    <p:sldId id="377" r:id="rId10"/>
    <p:sldId id="387" r:id="rId11"/>
    <p:sldId id="388" r:id="rId12"/>
    <p:sldId id="389" r:id="rId13"/>
    <p:sldId id="264" r:id="rId14"/>
    <p:sldId id="392" r:id="rId15"/>
    <p:sldId id="394" r:id="rId16"/>
    <p:sldId id="406" r:id="rId17"/>
    <p:sldId id="397" r:id="rId18"/>
    <p:sldId id="400" r:id="rId19"/>
    <p:sldId id="403" r:id="rId20"/>
    <p:sldId id="404" r:id="rId21"/>
    <p:sldId id="414" r:id="rId22"/>
    <p:sldId id="415" r:id="rId23"/>
    <p:sldId id="411" r:id="rId24"/>
    <p:sldId id="412" r:id="rId25"/>
    <p:sldId id="336"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D2D2"/>
    <a:srgbClr val="D4E8C6"/>
    <a:srgbClr val="000000"/>
    <a:srgbClr val="A9D18E"/>
    <a:srgbClr val="B53541"/>
    <a:srgbClr val="FFFFFF"/>
    <a:srgbClr val="66C8FF"/>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0CB87-AB78-440F-9A65-EB2725D2F6C9}" v="527" dt="2023-03-19T14:30:49.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1161" autoAdjust="0"/>
  </p:normalViewPr>
  <p:slideViewPr>
    <p:cSldViewPr snapToGrid="0">
      <p:cViewPr varScale="1">
        <p:scale>
          <a:sx n="68" d="100"/>
          <a:sy n="68" d="100"/>
        </p:scale>
        <p:origin x="1234"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Cannone" userId="417464ba-0c67-467a-8d9f-e5f447a9fc8a" providerId="ADAL" clId="{0A18DBD1-F4B2-49D3-9BFC-A3ED50C8E71C}"/>
    <pc:docChg chg="undo custSel addSld modSld sldOrd">
      <pc:chgData name="Carla Cannone" userId="417464ba-0c67-467a-8d9f-e5f447a9fc8a" providerId="ADAL" clId="{0A18DBD1-F4B2-49D3-9BFC-A3ED50C8E71C}" dt="2023-02-27T14:58:51.499" v="1207" actId="1076"/>
      <pc:docMkLst>
        <pc:docMk/>
      </pc:docMkLst>
      <pc:sldChg chg="addSp delSp modSp mod">
        <pc:chgData name="Carla Cannone" userId="417464ba-0c67-467a-8d9f-e5f447a9fc8a" providerId="ADAL" clId="{0A18DBD1-F4B2-49D3-9BFC-A3ED50C8E71C}" dt="2023-02-27T14:20:39.004" v="883" actId="1076"/>
        <pc:sldMkLst>
          <pc:docMk/>
          <pc:sldMk cId="1823691312" sldId="397"/>
        </pc:sldMkLst>
        <pc:spChg chg="add mod">
          <ac:chgData name="Carla Cannone" userId="417464ba-0c67-467a-8d9f-e5f447a9fc8a" providerId="ADAL" clId="{0A18DBD1-F4B2-49D3-9BFC-A3ED50C8E71C}" dt="2023-02-27T14:20:39.004" v="883" actId="1076"/>
          <ac:spMkLst>
            <pc:docMk/>
            <pc:sldMk cId="1823691312" sldId="397"/>
            <ac:spMk id="4" creationId="{5F0A36BA-89B5-66A3-E144-431AA68AAB7C}"/>
          </ac:spMkLst>
        </pc:spChg>
        <pc:spChg chg="add mod">
          <ac:chgData name="Carla Cannone" userId="417464ba-0c67-467a-8d9f-e5f447a9fc8a" providerId="ADAL" clId="{0A18DBD1-F4B2-49D3-9BFC-A3ED50C8E71C}" dt="2023-02-27T14:20:25.740" v="868" actId="1076"/>
          <ac:spMkLst>
            <pc:docMk/>
            <pc:sldMk cId="1823691312" sldId="397"/>
            <ac:spMk id="7" creationId="{19D8E92D-95EE-EE4C-A27E-63B846B220AA}"/>
          </ac:spMkLst>
        </pc:spChg>
        <pc:spChg chg="add mod">
          <ac:chgData name="Carla Cannone" userId="417464ba-0c67-467a-8d9f-e5f447a9fc8a" providerId="ADAL" clId="{0A18DBD1-F4B2-49D3-9BFC-A3ED50C8E71C}" dt="2023-02-27T14:20:09.393" v="865" actId="20577"/>
          <ac:spMkLst>
            <pc:docMk/>
            <pc:sldMk cId="1823691312" sldId="397"/>
            <ac:spMk id="10" creationId="{F71219DE-24D5-02D1-D355-653A3096993B}"/>
          </ac:spMkLst>
        </pc:spChg>
        <pc:spChg chg="del mod">
          <ac:chgData name="Carla Cannone" userId="417464ba-0c67-467a-8d9f-e5f447a9fc8a" providerId="ADAL" clId="{0A18DBD1-F4B2-49D3-9BFC-A3ED50C8E71C}" dt="2023-02-27T14:11:52.667" v="788" actId="478"/>
          <ac:spMkLst>
            <pc:docMk/>
            <pc:sldMk cId="1823691312" sldId="397"/>
            <ac:spMk id="14" creationId="{68AB54F9-D945-60D0-E703-1D47A71593D4}"/>
          </ac:spMkLst>
        </pc:spChg>
        <pc:picChg chg="add del mod">
          <ac:chgData name="Carla Cannone" userId="417464ba-0c67-467a-8d9f-e5f447a9fc8a" providerId="ADAL" clId="{0A18DBD1-F4B2-49D3-9BFC-A3ED50C8E71C}" dt="2023-02-27T14:11:25.192" v="786" actId="478"/>
          <ac:picMkLst>
            <pc:docMk/>
            <pc:sldMk cId="1823691312" sldId="397"/>
            <ac:picMk id="3" creationId="{317B0E70-4467-3D07-A48C-3866E1E7C618}"/>
          </ac:picMkLst>
        </pc:picChg>
        <pc:picChg chg="add del mod">
          <ac:chgData name="Carla Cannone" userId="417464ba-0c67-467a-8d9f-e5f447a9fc8a" providerId="ADAL" clId="{0A18DBD1-F4B2-49D3-9BFC-A3ED50C8E71C}" dt="2023-02-27T13:23:40.357" v="181"/>
          <ac:picMkLst>
            <pc:docMk/>
            <pc:sldMk cId="1823691312" sldId="397"/>
            <ac:picMk id="5" creationId="{7234F262-5B1A-2C31-5A10-539576EA14D7}"/>
          </ac:picMkLst>
        </pc:picChg>
        <pc:picChg chg="add mod">
          <ac:chgData name="Carla Cannone" userId="417464ba-0c67-467a-8d9f-e5f447a9fc8a" providerId="ADAL" clId="{0A18DBD1-F4B2-49D3-9BFC-A3ED50C8E71C}" dt="2023-02-27T14:19:32.748" v="849" actId="1076"/>
          <ac:picMkLst>
            <pc:docMk/>
            <pc:sldMk cId="1823691312" sldId="397"/>
            <ac:picMk id="9" creationId="{A3C42FE0-0CE7-FC41-EC02-6D40BAFB5198}"/>
          </ac:picMkLst>
        </pc:picChg>
        <pc:picChg chg="add del">
          <ac:chgData name="Carla Cannone" userId="417464ba-0c67-467a-8d9f-e5f447a9fc8a" providerId="ADAL" clId="{0A18DBD1-F4B2-49D3-9BFC-A3ED50C8E71C}" dt="2023-02-27T14:13:23.790" v="797" actId="478"/>
          <ac:picMkLst>
            <pc:docMk/>
            <pc:sldMk cId="1823691312" sldId="397"/>
            <ac:picMk id="3074" creationId="{88E61D6D-F3DD-EC5B-AC2E-3D1100889F0E}"/>
          </ac:picMkLst>
        </pc:picChg>
        <pc:picChg chg="add mod">
          <ac:chgData name="Carla Cannone" userId="417464ba-0c67-467a-8d9f-e5f447a9fc8a" providerId="ADAL" clId="{0A18DBD1-F4B2-49D3-9BFC-A3ED50C8E71C}" dt="2023-02-27T14:17:59.091" v="843" actId="1076"/>
          <ac:picMkLst>
            <pc:docMk/>
            <pc:sldMk cId="1823691312" sldId="397"/>
            <ac:picMk id="3076" creationId="{53B0E0F2-218E-91F1-9E32-740AE2ABE264}"/>
          </ac:picMkLst>
        </pc:picChg>
      </pc:sldChg>
      <pc:sldChg chg="addSp delSp modSp mod modNotesTx">
        <pc:chgData name="Carla Cannone" userId="417464ba-0c67-467a-8d9f-e5f447a9fc8a" providerId="ADAL" clId="{0A18DBD1-F4B2-49D3-9BFC-A3ED50C8E71C}" dt="2023-02-27T14:43:58.467" v="884"/>
        <pc:sldMkLst>
          <pc:docMk/>
          <pc:sldMk cId="1589997109" sldId="400"/>
        </pc:sldMkLst>
        <pc:spChg chg="add mod">
          <ac:chgData name="Carla Cannone" userId="417464ba-0c67-467a-8d9f-e5f447a9fc8a" providerId="ADAL" clId="{0A18DBD1-F4B2-49D3-9BFC-A3ED50C8E71C}" dt="2023-02-27T13:51:00.343" v="539" actId="1076"/>
          <ac:spMkLst>
            <pc:docMk/>
            <pc:sldMk cId="1589997109" sldId="400"/>
            <ac:spMk id="7" creationId="{1471791F-D423-A98F-365A-5CBF2C8F3F99}"/>
          </ac:spMkLst>
        </pc:spChg>
        <pc:spChg chg="add mod ord">
          <ac:chgData name="Carla Cannone" userId="417464ba-0c67-467a-8d9f-e5f447a9fc8a" providerId="ADAL" clId="{0A18DBD1-F4B2-49D3-9BFC-A3ED50C8E71C}" dt="2023-02-27T13:53:13.695" v="545" actId="1076"/>
          <ac:spMkLst>
            <pc:docMk/>
            <pc:sldMk cId="1589997109" sldId="400"/>
            <ac:spMk id="9" creationId="{82AAB7FF-3018-7600-D1E0-23EDBFB60F6C}"/>
          </ac:spMkLst>
        </pc:spChg>
        <pc:spChg chg="del mod">
          <ac:chgData name="Carla Cannone" userId="417464ba-0c67-467a-8d9f-e5f447a9fc8a" providerId="ADAL" clId="{0A18DBD1-F4B2-49D3-9BFC-A3ED50C8E71C}" dt="2023-02-27T13:24:47.832" v="193" actId="478"/>
          <ac:spMkLst>
            <pc:docMk/>
            <pc:sldMk cId="1589997109" sldId="400"/>
            <ac:spMk id="14" creationId="{68AB54F9-D945-60D0-E703-1D47A71593D4}"/>
          </ac:spMkLst>
        </pc:spChg>
        <pc:spChg chg="add mod">
          <ac:chgData name="Carla Cannone" userId="417464ba-0c67-467a-8d9f-e5f447a9fc8a" providerId="ADAL" clId="{0A18DBD1-F4B2-49D3-9BFC-A3ED50C8E71C}" dt="2023-02-27T13:51:14.428" v="542" actId="1076"/>
          <ac:spMkLst>
            <pc:docMk/>
            <pc:sldMk cId="1589997109" sldId="400"/>
            <ac:spMk id="19" creationId="{8F2F04F7-4A67-CD7E-86CB-BB8127361BF2}"/>
          </ac:spMkLst>
        </pc:spChg>
        <pc:spChg chg="mod">
          <ac:chgData name="Carla Cannone" userId="417464ba-0c67-467a-8d9f-e5f447a9fc8a" providerId="ADAL" clId="{0A18DBD1-F4B2-49D3-9BFC-A3ED50C8E71C}" dt="2023-02-27T13:40:01.852" v="452" actId="1076"/>
          <ac:spMkLst>
            <pc:docMk/>
            <pc:sldMk cId="1589997109" sldId="400"/>
            <ac:spMk id="38" creationId="{DD0B7555-444F-D1E4-0A48-C00392C9A0FB}"/>
          </ac:spMkLst>
        </pc:spChg>
        <pc:graphicFrameChg chg="add del mod">
          <ac:chgData name="Carla Cannone" userId="417464ba-0c67-467a-8d9f-e5f447a9fc8a" providerId="ADAL" clId="{0A18DBD1-F4B2-49D3-9BFC-A3ED50C8E71C}" dt="2023-02-27T13:23:45.471" v="185"/>
          <ac:graphicFrameMkLst>
            <pc:docMk/>
            <pc:sldMk cId="1589997109" sldId="400"/>
            <ac:graphicFrameMk id="5" creationId="{7B671E81-2CFF-B757-7714-5726C5711E39}"/>
          </ac:graphicFrameMkLst>
        </pc:graphicFrameChg>
        <pc:graphicFrameChg chg="add del mod">
          <ac:chgData name="Carla Cannone" userId="417464ba-0c67-467a-8d9f-e5f447a9fc8a" providerId="ADAL" clId="{0A18DBD1-F4B2-49D3-9BFC-A3ED50C8E71C}" dt="2023-02-27T13:43:13.831" v="522"/>
          <ac:graphicFrameMkLst>
            <pc:docMk/>
            <pc:sldMk cId="1589997109" sldId="400"/>
            <ac:graphicFrameMk id="17" creationId="{B4229883-5E7A-3768-3BB0-421DB246A0F5}"/>
          </ac:graphicFrameMkLst>
        </pc:graphicFrameChg>
        <pc:picChg chg="del">
          <ac:chgData name="Carla Cannone" userId="417464ba-0c67-467a-8d9f-e5f447a9fc8a" providerId="ADAL" clId="{0A18DBD1-F4B2-49D3-9BFC-A3ED50C8E71C}" dt="2023-02-27T13:23:43.439" v="183" actId="478"/>
          <ac:picMkLst>
            <pc:docMk/>
            <pc:sldMk cId="1589997109" sldId="400"/>
            <ac:picMk id="3" creationId="{317B0E70-4467-3D07-A48C-3866E1E7C618}"/>
          </ac:picMkLst>
        </pc:picChg>
        <pc:picChg chg="add del mod">
          <ac:chgData name="Carla Cannone" userId="417464ba-0c67-467a-8d9f-e5f447a9fc8a" providerId="ADAL" clId="{0A18DBD1-F4B2-49D3-9BFC-A3ED50C8E71C}" dt="2023-02-27T13:37:09.367" v="221" actId="478"/>
          <ac:picMkLst>
            <pc:docMk/>
            <pc:sldMk cId="1589997109" sldId="400"/>
            <ac:picMk id="6" creationId="{C17FEB6F-0AA2-8DF3-3379-6382398D6029}"/>
          </ac:picMkLst>
        </pc:picChg>
        <pc:picChg chg="add del mod">
          <ac:chgData name="Carla Cannone" userId="417464ba-0c67-467a-8d9f-e5f447a9fc8a" providerId="ADAL" clId="{0A18DBD1-F4B2-49D3-9BFC-A3ED50C8E71C}" dt="2023-02-27T13:42:54.921" v="515" actId="478"/>
          <ac:picMkLst>
            <pc:docMk/>
            <pc:sldMk cId="1589997109" sldId="400"/>
            <ac:picMk id="8" creationId="{50D2EEB1-D5E6-850F-FC7F-8EB9B0CF11BE}"/>
          </ac:picMkLst>
        </pc:picChg>
        <pc:picChg chg="add del mod">
          <ac:chgData name="Carla Cannone" userId="417464ba-0c67-467a-8d9f-e5f447a9fc8a" providerId="ADAL" clId="{0A18DBD1-F4B2-49D3-9BFC-A3ED50C8E71C}" dt="2023-02-27T13:43:12.252" v="520" actId="478"/>
          <ac:picMkLst>
            <pc:docMk/>
            <pc:sldMk cId="1589997109" sldId="400"/>
            <ac:picMk id="16" creationId="{1FBE8DE0-6FC2-C77A-B288-E091ACC8B6D4}"/>
          </ac:picMkLst>
        </pc:picChg>
        <pc:picChg chg="add mod">
          <ac:chgData name="Carla Cannone" userId="417464ba-0c67-467a-8d9f-e5f447a9fc8a" providerId="ADAL" clId="{0A18DBD1-F4B2-49D3-9BFC-A3ED50C8E71C}" dt="2023-02-27T13:51:09.836" v="541" actId="1076"/>
          <ac:picMkLst>
            <pc:docMk/>
            <pc:sldMk cId="1589997109" sldId="400"/>
            <ac:picMk id="18" creationId="{48914EBF-6C42-09C4-1DEF-6DB46213A87F}"/>
          </ac:picMkLst>
        </pc:picChg>
        <pc:cxnChg chg="add del mod">
          <ac:chgData name="Carla Cannone" userId="417464ba-0c67-467a-8d9f-e5f447a9fc8a" providerId="ADAL" clId="{0A18DBD1-F4B2-49D3-9BFC-A3ED50C8E71C}" dt="2023-02-27T13:40:29.840" v="458" actId="478"/>
          <ac:cxnSpMkLst>
            <pc:docMk/>
            <pc:sldMk cId="1589997109" sldId="400"/>
            <ac:cxnSpMk id="11" creationId="{1B9DAB9F-4B52-5D1B-0999-7BC465DC3B03}"/>
          </ac:cxnSpMkLst>
        </pc:cxnChg>
        <pc:cxnChg chg="add mod">
          <ac:chgData name="Carla Cannone" userId="417464ba-0c67-467a-8d9f-e5f447a9fc8a" providerId="ADAL" clId="{0A18DBD1-F4B2-49D3-9BFC-A3ED50C8E71C}" dt="2023-02-27T13:51:00.343" v="539" actId="1076"/>
          <ac:cxnSpMkLst>
            <pc:docMk/>
            <pc:sldMk cId="1589997109" sldId="400"/>
            <ac:cxnSpMk id="13" creationId="{6D911EEF-FD6F-C422-05B8-81D94BD9D645}"/>
          </ac:cxnSpMkLst>
        </pc:cxnChg>
        <pc:cxnChg chg="add mod">
          <ac:chgData name="Carla Cannone" userId="417464ba-0c67-467a-8d9f-e5f447a9fc8a" providerId="ADAL" clId="{0A18DBD1-F4B2-49D3-9BFC-A3ED50C8E71C}" dt="2023-02-27T13:51:00.343" v="539" actId="1076"/>
          <ac:cxnSpMkLst>
            <pc:docMk/>
            <pc:sldMk cId="1589997109" sldId="400"/>
            <ac:cxnSpMk id="20" creationId="{15060959-32FB-0A19-E0C1-4F6FB2EDCF2F}"/>
          </ac:cxnSpMkLst>
        </pc:cxnChg>
      </pc:sldChg>
      <pc:sldChg chg="addSp delSp modSp mod">
        <pc:chgData name="Carla Cannone" userId="417464ba-0c67-467a-8d9f-e5f447a9fc8a" providerId="ADAL" clId="{0A18DBD1-F4B2-49D3-9BFC-A3ED50C8E71C}" dt="2023-02-27T14:11:03.017" v="784" actId="14100"/>
        <pc:sldMkLst>
          <pc:docMk/>
          <pc:sldMk cId="473722797" sldId="403"/>
        </pc:sldMkLst>
        <pc:spChg chg="add del">
          <ac:chgData name="Carla Cannone" userId="417464ba-0c67-467a-8d9f-e5f447a9fc8a" providerId="ADAL" clId="{0A18DBD1-F4B2-49D3-9BFC-A3ED50C8E71C}" dt="2023-02-27T14:03:58.603" v="578" actId="478"/>
          <ac:spMkLst>
            <pc:docMk/>
            <pc:sldMk cId="473722797" sldId="403"/>
            <ac:spMk id="6" creationId="{8881C322-5DC0-D61C-D9AE-8ACDDAD1C269}"/>
          </ac:spMkLst>
        </pc:spChg>
        <pc:spChg chg="add mod">
          <ac:chgData name="Carla Cannone" userId="417464ba-0c67-467a-8d9f-e5f447a9fc8a" providerId="ADAL" clId="{0A18DBD1-F4B2-49D3-9BFC-A3ED50C8E71C}" dt="2023-02-27T14:04:18.002" v="585" actId="14100"/>
          <ac:spMkLst>
            <pc:docMk/>
            <pc:sldMk cId="473722797" sldId="403"/>
            <ac:spMk id="7" creationId="{67F1E04E-36F9-3146-1434-B93E1735005A}"/>
          </ac:spMkLst>
        </pc:spChg>
        <pc:spChg chg="add mod">
          <ac:chgData name="Carla Cannone" userId="417464ba-0c67-467a-8d9f-e5f447a9fc8a" providerId="ADAL" clId="{0A18DBD1-F4B2-49D3-9BFC-A3ED50C8E71C}" dt="2023-02-27T14:04:44.130" v="591" actId="1076"/>
          <ac:spMkLst>
            <pc:docMk/>
            <pc:sldMk cId="473722797" sldId="403"/>
            <ac:spMk id="8" creationId="{1CF4D9BA-F764-8AA6-EED8-2C048BD7A422}"/>
          </ac:spMkLst>
        </pc:spChg>
        <pc:spChg chg="add mod">
          <ac:chgData name="Carla Cannone" userId="417464ba-0c67-467a-8d9f-e5f447a9fc8a" providerId="ADAL" clId="{0A18DBD1-F4B2-49D3-9BFC-A3ED50C8E71C}" dt="2023-02-27T14:06:19.574" v="597" actId="14100"/>
          <ac:spMkLst>
            <pc:docMk/>
            <pc:sldMk cId="473722797" sldId="403"/>
            <ac:spMk id="9" creationId="{B8EA49F6-62E8-3AC9-2824-D7BD82424D0F}"/>
          </ac:spMkLst>
        </pc:spChg>
        <pc:spChg chg="add del mod">
          <ac:chgData name="Carla Cannone" userId="417464ba-0c67-467a-8d9f-e5f447a9fc8a" providerId="ADAL" clId="{0A18DBD1-F4B2-49D3-9BFC-A3ED50C8E71C}" dt="2023-02-27T14:08:36.645" v="689" actId="478"/>
          <ac:spMkLst>
            <pc:docMk/>
            <pc:sldMk cId="473722797" sldId="403"/>
            <ac:spMk id="10" creationId="{9F035A57-5628-07BB-B718-47B4ED621927}"/>
          </ac:spMkLst>
        </pc:spChg>
        <pc:spChg chg="add del mod ord">
          <ac:chgData name="Carla Cannone" userId="417464ba-0c67-467a-8d9f-e5f447a9fc8a" providerId="ADAL" clId="{0A18DBD1-F4B2-49D3-9BFC-A3ED50C8E71C}" dt="2023-02-27T14:09:58.746" v="769" actId="478"/>
          <ac:spMkLst>
            <pc:docMk/>
            <pc:sldMk cId="473722797" sldId="403"/>
            <ac:spMk id="11" creationId="{8728981C-A004-884B-6F33-FFD73F6A533C}"/>
          </ac:spMkLst>
        </pc:spChg>
        <pc:spChg chg="add mod">
          <ac:chgData name="Carla Cannone" userId="417464ba-0c67-467a-8d9f-e5f447a9fc8a" providerId="ADAL" clId="{0A18DBD1-F4B2-49D3-9BFC-A3ED50C8E71C}" dt="2023-02-27T14:10:09.645" v="771" actId="1076"/>
          <ac:spMkLst>
            <pc:docMk/>
            <pc:sldMk cId="473722797" sldId="403"/>
            <ac:spMk id="12" creationId="{57B554C4-D550-46FA-3EED-F65D787F9C81}"/>
          </ac:spMkLst>
        </pc:spChg>
        <pc:spChg chg="mod">
          <ac:chgData name="Carla Cannone" userId="417464ba-0c67-467a-8d9f-e5f447a9fc8a" providerId="ADAL" clId="{0A18DBD1-F4B2-49D3-9BFC-A3ED50C8E71C}" dt="2023-02-27T14:07:34.422" v="613" actId="1076"/>
          <ac:spMkLst>
            <pc:docMk/>
            <pc:sldMk cId="473722797" sldId="403"/>
            <ac:spMk id="14" creationId="{68AB54F9-D945-60D0-E703-1D47A71593D4}"/>
          </ac:spMkLst>
        </pc:spChg>
        <pc:picChg chg="del">
          <ac:chgData name="Carla Cannone" userId="417464ba-0c67-467a-8d9f-e5f447a9fc8a" providerId="ADAL" clId="{0A18DBD1-F4B2-49D3-9BFC-A3ED50C8E71C}" dt="2023-02-27T14:00:40.439" v="546" actId="478"/>
          <ac:picMkLst>
            <pc:docMk/>
            <pc:sldMk cId="473722797" sldId="403"/>
            <ac:picMk id="3" creationId="{317B0E70-4467-3D07-A48C-3866E1E7C618}"/>
          </ac:picMkLst>
        </pc:picChg>
        <pc:picChg chg="add mod">
          <ac:chgData name="Carla Cannone" userId="417464ba-0c67-467a-8d9f-e5f447a9fc8a" providerId="ADAL" clId="{0A18DBD1-F4B2-49D3-9BFC-A3ED50C8E71C}" dt="2023-02-27T14:06:11.161" v="594" actId="1076"/>
          <ac:picMkLst>
            <pc:docMk/>
            <pc:sldMk cId="473722797" sldId="403"/>
            <ac:picMk id="5" creationId="{65963D9D-AE9F-F9E7-E95D-8A4F88E423E2}"/>
          </ac:picMkLst>
        </pc:picChg>
        <pc:cxnChg chg="add mod">
          <ac:chgData name="Carla Cannone" userId="417464ba-0c67-467a-8d9f-e5f447a9fc8a" providerId="ADAL" clId="{0A18DBD1-F4B2-49D3-9BFC-A3ED50C8E71C}" dt="2023-02-27T14:11:03.017" v="784" actId="14100"/>
          <ac:cxnSpMkLst>
            <pc:docMk/>
            <pc:sldMk cId="473722797" sldId="403"/>
            <ac:cxnSpMk id="15" creationId="{177739CF-6FF0-89EF-0929-BBEB89D5F921}"/>
          </ac:cxnSpMkLst>
        </pc:cxnChg>
        <pc:cxnChg chg="add mod">
          <ac:chgData name="Carla Cannone" userId="417464ba-0c67-467a-8d9f-e5f447a9fc8a" providerId="ADAL" clId="{0A18DBD1-F4B2-49D3-9BFC-A3ED50C8E71C}" dt="2023-02-27T14:10:43.337" v="777" actId="14100"/>
          <ac:cxnSpMkLst>
            <pc:docMk/>
            <pc:sldMk cId="473722797" sldId="403"/>
            <ac:cxnSpMk id="16" creationId="{99C8AE4D-4644-73BF-7655-292F32B99524}"/>
          </ac:cxnSpMkLst>
        </pc:cxnChg>
        <pc:cxnChg chg="add mod">
          <ac:chgData name="Carla Cannone" userId="417464ba-0c67-467a-8d9f-e5f447a9fc8a" providerId="ADAL" clId="{0A18DBD1-F4B2-49D3-9BFC-A3ED50C8E71C}" dt="2023-02-27T14:10:59.301" v="783" actId="14100"/>
          <ac:cxnSpMkLst>
            <pc:docMk/>
            <pc:sldMk cId="473722797" sldId="403"/>
            <ac:cxnSpMk id="20" creationId="{45DE595C-C8E9-0CE9-7655-B64BDAE0F085}"/>
          </ac:cxnSpMkLst>
        </pc:cxnChg>
      </pc:sldChg>
      <pc:sldChg chg="addSp delSp modSp mod">
        <pc:chgData name="Carla Cannone" userId="417464ba-0c67-467a-8d9f-e5f447a9fc8a" providerId="ADAL" clId="{0A18DBD1-F4B2-49D3-9BFC-A3ED50C8E71C}" dt="2023-02-27T14:11:09.909" v="785" actId="1076"/>
        <pc:sldMkLst>
          <pc:docMk/>
          <pc:sldMk cId="651442162" sldId="404"/>
        </pc:sldMkLst>
        <pc:spChg chg="mod">
          <ac:chgData name="Carla Cannone" userId="417464ba-0c67-467a-8d9f-e5f447a9fc8a" providerId="ADAL" clId="{0A18DBD1-F4B2-49D3-9BFC-A3ED50C8E71C}" dt="2023-02-27T14:09:29.401" v="764" actId="1076"/>
          <ac:spMkLst>
            <pc:docMk/>
            <pc:sldMk cId="651442162" sldId="404"/>
            <ac:spMk id="2" creationId="{7A95BC00-B1A3-740F-4975-765716CBB1D8}"/>
          </ac:spMkLst>
        </pc:spChg>
        <pc:spChg chg="add mod">
          <ac:chgData name="Carla Cannone" userId="417464ba-0c67-467a-8d9f-e5f447a9fc8a" providerId="ADAL" clId="{0A18DBD1-F4B2-49D3-9BFC-A3ED50C8E71C}" dt="2023-02-27T14:06:37.038" v="603" actId="14100"/>
          <ac:spMkLst>
            <pc:docMk/>
            <pc:sldMk cId="651442162" sldId="404"/>
            <ac:spMk id="8" creationId="{2D882746-7414-16F2-334E-905F7322506A}"/>
          </ac:spMkLst>
        </pc:spChg>
        <pc:spChg chg="add mod">
          <ac:chgData name="Carla Cannone" userId="417464ba-0c67-467a-8d9f-e5f447a9fc8a" providerId="ADAL" clId="{0A18DBD1-F4B2-49D3-9BFC-A3ED50C8E71C}" dt="2023-02-27T14:06:47.802" v="608" actId="14100"/>
          <ac:spMkLst>
            <pc:docMk/>
            <pc:sldMk cId="651442162" sldId="404"/>
            <ac:spMk id="9" creationId="{AD3592CC-F757-302C-7B27-71C4BB6D3A84}"/>
          </ac:spMkLst>
        </pc:spChg>
        <pc:spChg chg="add mod">
          <ac:chgData name="Carla Cannone" userId="417464ba-0c67-467a-8d9f-e5f447a9fc8a" providerId="ADAL" clId="{0A18DBD1-F4B2-49D3-9BFC-A3ED50C8E71C}" dt="2023-02-27T14:11:09.909" v="785" actId="1076"/>
          <ac:spMkLst>
            <pc:docMk/>
            <pc:sldMk cId="651442162" sldId="404"/>
            <ac:spMk id="10" creationId="{06D30605-DFF9-8BCB-90B8-0F201AE75577}"/>
          </ac:spMkLst>
        </pc:spChg>
        <pc:spChg chg="del">
          <ac:chgData name="Carla Cannone" userId="417464ba-0c67-467a-8d9f-e5f447a9fc8a" providerId="ADAL" clId="{0A18DBD1-F4B2-49D3-9BFC-A3ED50C8E71C}" dt="2023-02-27T14:02:46.416" v="561" actId="478"/>
          <ac:spMkLst>
            <pc:docMk/>
            <pc:sldMk cId="651442162" sldId="404"/>
            <ac:spMk id="14" creationId="{68AB54F9-D945-60D0-E703-1D47A71593D4}"/>
          </ac:spMkLst>
        </pc:spChg>
        <pc:graphicFrameChg chg="add del mod">
          <ac:chgData name="Carla Cannone" userId="417464ba-0c67-467a-8d9f-e5f447a9fc8a" providerId="ADAL" clId="{0A18DBD1-F4B2-49D3-9BFC-A3ED50C8E71C}" dt="2023-02-27T14:02:38.577" v="557"/>
          <ac:graphicFrameMkLst>
            <pc:docMk/>
            <pc:sldMk cId="651442162" sldId="404"/>
            <ac:graphicFrameMk id="5" creationId="{04B81E73-B58E-89D0-DBF7-082AFF870E5F}"/>
          </ac:graphicFrameMkLst>
        </pc:graphicFrameChg>
        <pc:picChg chg="del">
          <ac:chgData name="Carla Cannone" userId="417464ba-0c67-467a-8d9f-e5f447a9fc8a" providerId="ADAL" clId="{0A18DBD1-F4B2-49D3-9BFC-A3ED50C8E71C}" dt="2023-02-27T14:02:36.024" v="555" actId="478"/>
          <ac:picMkLst>
            <pc:docMk/>
            <pc:sldMk cId="651442162" sldId="404"/>
            <ac:picMk id="3" creationId="{317B0E70-4467-3D07-A48C-3866E1E7C618}"/>
          </ac:picMkLst>
        </pc:picChg>
        <pc:picChg chg="add mod">
          <ac:chgData name="Carla Cannone" userId="417464ba-0c67-467a-8d9f-e5f447a9fc8a" providerId="ADAL" clId="{0A18DBD1-F4B2-49D3-9BFC-A3ED50C8E71C}" dt="2023-02-27T14:07:25.122" v="612" actId="1076"/>
          <ac:picMkLst>
            <pc:docMk/>
            <pc:sldMk cId="651442162" sldId="404"/>
            <ac:picMk id="6" creationId="{52C743DB-E274-5841-DBDB-68AC09D84E57}"/>
          </ac:picMkLst>
        </pc:picChg>
        <pc:picChg chg="add mod">
          <ac:chgData name="Carla Cannone" userId="417464ba-0c67-467a-8d9f-e5f447a9fc8a" providerId="ADAL" clId="{0A18DBD1-F4B2-49D3-9BFC-A3ED50C8E71C}" dt="2023-02-27T14:03:31.622" v="575" actId="1076"/>
          <ac:picMkLst>
            <pc:docMk/>
            <pc:sldMk cId="651442162" sldId="404"/>
            <ac:picMk id="7" creationId="{2E26941F-DE2C-30C9-A01D-69C1530C4897}"/>
          </ac:picMkLst>
        </pc:picChg>
      </pc:sldChg>
      <pc:sldChg chg="addSp delSp modSp add mod ord">
        <pc:chgData name="Carla Cannone" userId="417464ba-0c67-467a-8d9f-e5f447a9fc8a" providerId="ADAL" clId="{0A18DBD1-F4B2-49D3-9BFC-A3ED50C8E71C}" dt="2023-02-27T14:58:51.499" v="1207" actId="1076"/>
        <pc:sldMkLst>
          <pc:docMk/>
          <pc:sldMk cId="219613637" sldId="405"/>
        </pc:sldMkLst>
        <pc:spChg chg="mod">
          <ac:chgData name="Carla Cannone" userId="417464ba-0c67-467a-8d9f-e5f447a9fc8a" providerId="ADAL" clId="{0A18DBD1-F4B2-49D3-9BFC-A3ED50C8E71C}" dt="2023-02-27T14:58:51.499" v="1207" actId="1076"/>
          <ac:spMkLst>
            <pc:docMk/>
            <pc:sldMk cId="219613637" sldId="405"/>
            <ac:spMk id="2" creationId="{7A95BC00-B1A3-740F-4975-765716CBB1D8}"/>
          </ac:spMkLst>
        </pc:spChg>
        <pc:spChg chg="mod">
          <ac:chgData name="Carla Cannone" userId="417464ba-0c67-467a-8d9f-e5f447a9fc8a" providerId="ADAL" clId="{0A18DBD1-F4B2-49D3-9BFC-A3ED50C8E71C}" dt="2023-02-27T14:58:26.922" v="1201" actId="20577"/>
          <ac:spMkLst>
            <pc:docMk/>
            <pc:sldMk cId="219613637" sldId="405"/>
            <ac:spMk id="4" creationId="{5F0A36BA-89B5-66A3-E144-431AA68AAB7C}"/>
          </ac:spMkLst>
        </pc:spChg>
        <pc:spChg chg="mod">
          <ac:chgData name="Carla Cannone" userId="417464ba-0c67-467a-8d9f-e5f447a9fc8a" providerId="ADAL" clId="{0A18DBD1-F4B2-49D3-9BFC-A3ED50C8E71C}" dt="2023-02-27T14:56:25.003" v="961" actId="1076"/>
          <ac:spMkLst>
            <pc:docMk/>
            <pc:sldMk cId="219613637" sldId="405"/>
            <ac:spMk id="7" creationId="{19D8E92D-95EE-EE4C-A27E-63B846B220AA}"/>
          </ac:spMkLst>
        </pc:spChg>
        <pc:spChg chg="add mod">
          <ac:chgData name="Carla Cannone" userId="417464ba-0c67-467a-8d9f-e5f447a9fc8a" providerId="ADAL" clId="{0A18DBD1-F4B2-49D3-9BFC-A3ED50C8E71C}" dt="2023-02-27T14:57:30.750" v="1010" actId="1076"/>
          <ac:spMkLst>
            <pc:docMk/>
            <pc:sldMk cId="219613637" sldId="405"/>
            <ac:spMk id="8" creationId="{5E9A95A0-CA30-DF83-99B9-28EE847DA1F7}"/>
          </ac:spMkLst>
        </pc:spChg>
        <pc:spChg chg="mod">
          <ac:chgData name="Carla Cannone" userId="417464ba-0c67-467a-8d9f-e5f447a9fc8a" providerId="ADAL" clId="{0A18DBD1-F4B2-49D3-9BFC-A3ED50C8E71C}" dt="2023-02-27T14:55:44.928" v="946" actId="20577"/>
          <ac:spMkLst>
            <pc:docMk/>
            <pc:sldMk cId="219613637" sldId="405"/>
            <ac:spMk id="10" creationId="{F71219DE-24D5-02D1-D355-653A3096993B}"/>
          </ac:spMkLst>
        </pc:spChg>
        <pc:spChg chg="add mod">
          <ac:chgData name="Carla Cannone" userId="417464ba-0c67-467a-8d9f-e5f447a9fc8a" providerId="ADAL" clId="{0A18DBD1-F4B2-49D3-9BFC-A3ED50C8E71C}" dt="2023-02-27T14:57:47.263" v="1027" actId="1076"/>
          <ac:spMkLst>
            <pc:docMk/>
            <pc:sldMk cId="219613637" sldId="405"/>
            <ac:spMk id="11" creationId="{1B2E9E5C-B2C4-CF87-C6E0-ECAB998E7373}"/>
          </ac:spMkLst>
        </pc:spChg>
        <pc:spChg chg="mod">
          <ac:chgData name="Carla Cannone" userId="417464ba-0c67-467a-8d9f-e5f447a9fc8a" providerId="ADAL" clId="{0A18DBD1-F4B2-49D3-9BFC-A3ED50C8E71C}" dt="2023-02-27T14:58:47.271" v="1206" actId="1076"/>
          <ac:spMkLst>
            <pc:docMk/>
            <pc:sldMk cId="219613637" sldId="405"/>
            <ac:spMk id="38" creationId="{DD0B7555-444F-D1E4-0A48-C00392C9A0FB}"/>
          </ac:spMkLst>
        </pc:spChg>
        <pc:picChg chg="del">
          <ac:chgData name="Carla Cannone" userId="417464ba-0c67-467a-8d9f-e5f447a9fc8a" providerId="ADAL" clId="{0A18DBD1-F4B2-49D3-9BFC-A3ED50C8E71C}" dt="2023-02-27T14:54:35.236" v="916" actId="478"/>
          <ac:picMkLst>
            <pc:docMk/>
            <pc:sldMk cId="219613637" sldId="405"/>
            <ac:picMk id="9" creationId="{A3C42FE0-0CE7-FC41-EC02-6D40BAFB5198}"/>
          </ac:picMkLst>
        </pc:picChg>
        <pc:picChg chg="del">
          <ac:chgData name="Carla Cannone" userId="417464ba-0c67-467a-8d9f-e5f447a9fc8a" providerId="ADAL" clId="{0A18DBD1-F4B2-49D3-9BFC-A3ED50C8E71C}" dt="2023-02-27T14:58:42.452" v="1202" actId="478"/>
          <ac:picMkLst>
            <pc:docMk/>
            <pc:sldMk cId="219613637" sldId="405"/>
            <ac:picMk id="12" creationId="{43782A54-FAA5-65A9-2782-F6C82FC709E2}"/>
          </ac:picMkLst>
        </pc:picChg>
        <pc:picChg chg="add mod">
          <ac:chgData name="Carla Cannone" userId="417464ba-0c67-467a-8d9f-e5f447a9fc8a" providerId="ADAL" clId="{0A18DBD1-F4B2-49D3-9BFC-A3ED50C8E71C}" dt="2023-02-27T14:58:44.415" v="1204"/>
          <ac:picMkLst>
            <pc:docMk/>
            <pc:sldMk cId="219613637" sldId="405"/>
            <ac:picMk id="13" creationId="{A15268AB-372C-B5C2-7AF6-D2413C6A1A9D}"/>
          </ac:picMkLst>
        </pc:picChg>
        <pc:picChg chg="del">
          <ac:chgData name="Carla Cannone" userId="417464ba-0c67-467a-8d9f-e5f447a9fc8a" providerId="ADAL" clId="{0A18DBD1-F4B2-49D3-9BFC-A3ED50C8E71C}" dt="2023-02-27T14:58:44.073" v="1203" actId="478"/>
          <ac:picMkLst>
            <pc:docMk/>
            <pc:sldMk cId="219613637" sldId="405"/>
            <ac:picMk id="20" creationId="{9FBF2D8B-11F9-D452-1A77-612440B8A77E}"/>
          </ac:picMkLst>
        </pc:picChg>
        <pc:picChg chg="add mod">
          <ac:chgData name="Carla Cannone" userId="417464ba-0c67-467a-8d9f-e5f447a9fc8a" providerId="ADAL" clId="{0A18DBD1-F4B2-49D3-9BFC-A3ED50C8E71C}" dt="2023-02-27T14:56:35.970" v="966" actId="1076"/>
          <ac:picMkLst>
            <pc:docMk/>
            <pc:sldMk cId="219613637" sldId="405"/>
            <ac:picMk id="1026" creationId="{83C26D6C-E251-F6B5-3C80-85144A473ECB}"/>
          </ac:picMkLst>
        </pc:picChg>
        <pc:picChg chg="add mod">
          <ac:chgData name="Carla Cannone" userId="417464ba-0c67-467a-8d9f-e5f447a9fc8a" providerId="ADAL" clId="{0A18DBD1-F4B2-49D3-9BFC-A3ED50C8E71C}" dt="2023-02-27T14:55:11.908" v="921" actId="1076"/>
          <ac:picMkLst>
            <pc:docMk/>
            <pc:sldMk cId="219613637" sldId="405"/>
            <ac:picMk id="1028" creationId="{87831E6F-C9E8-77F1-E70B-0D3F56627CAE}"/>
          </ac:picMkLst>
        </pc:picChg>
        <pc:picChg chg="del">
          <ac:chgData name="Carla Cannone" userId="417464ba-0c67-467a-8d9f-e5f447a9fc8a" providerId="ADAL" clId="{0A18DBD1-F4B2-49D3-9BFC-A3ED50C8E71C}" dt="2023-02-27T14:54:21.848" v="912" actId="478"/>
          <ac:picMkLst>
            <pc:docMk/>
            <pc:sldMk cId="219613637" sldId="405"/>
            <ac:picMk id="3076" creationId="{53B0E0F2-218E-91F1-9E32-740AE2ABE264}"/>
          </ac:picMkLst>
        </pc:picChg>
        <pc:cxnChg chg="add mod">
          <ac:chgData name="Carla Cannone" userId="417464ba-0c67-467a-8d9f-e5f447a9fc8a" providerId="ADAL" clId="{0A18DBD1-F4B2-49D3-9BFC-A3ED50C8E71C}" dt="2023-02-27T14:56:58.009" v="971" actId="208"/>
          <ac:cxnSpMkLst>
            <pc:docMk/>
            <pc:sldMk cId="219613637" sldId="405"/>
            <ac:cxnSpMk id="5" creationId="{13D89BE7-A9CF-A28D-F0CE-156D5F7DA016}"/>
          </ac:cxnSpMkLst>
        </pc:cxnChg>
        <pc:cxnChg chg="add mod">
          <ac:chgData name="Carla Cannone" userId="417464ba-0c67-467a-8d9f-e5f447a9fc8a" providerId="ADAL" clId="{0A18DBD1-F4B2-49D3-9BFC-A3ED50C8E71C}" dt="2023-02-27T14:57:00.140" v="972" actId="208"/>
          <ac:cxnSpMkLst>
            <pc:docMk/>
            <pc:sldMk cId="219613637" sldId="405"/>
            <ac:cxnSpMk id="6" creationId="{1194DCE8-B282-E59B-4077-35C55711C44E}"/>
          </ac:cxnSpMkLst>
        </pc:cxnChg>
      </pc:sldChg>
    </pc:docChg>
  </pc:docChgLst>
  <pc:docChgLst>
    <pc:chgData name="Carla Cannone" userId="417464ba-0c67-467a-8d9f-e5f447a9fc8a" providerId="ADAL" clId="{9D70CB87-AB78-440F-9A65-EB2725D2F6C9}"/>
    <pc:docChg chg="undo custSel addSld delSld modSld sldOrd">
      <pc:chgData name="Carla Cannone" userId="417464ba-0c67-467a-8d9f-e5f447a9fc8a" providerId="ADAL" clId="{9D70CB87-AB78-440F-9A65-EB2725D2F6C9}" dt="2023-03-31T18:08:21.307" v="2558" actId="20577"/>
      <pc:docMkLst>
        <pc:docMk/>
      </pc:docMkLst>
      <pc:sldChg chg="modSp mod">
        <pc:chgData name="Carla Cannone" userId="417464ba-0c67-467a-8d9f-e5f447a9fc8a" providerId="ADAL" clId="{9D70CB87-AB78-440F-9A65-EB2725D2F6C9}" dt="2023-02-27T15:14:07.609" v="24" actId="1076"/>
        <pc:sldMkLst>
          <pc:docMk/>
          <pc:sldMk cId="0" sldId="256"/>
        </pc:sldMkLst>
        <pc:spChg chg="mod">
          <ac:chgData name="Carla Cannone" userId="417464ba-0c67-467a-8d9f-e5f447a9fc8a" providerId="ADAL" clId="{9D70CB87-AB78-440F-9A65-EB2725D2F6C9}" dt="2023-02-27T15:14:07.609" v="24" actId="1076"/>
          <ac:spMkLst>
            <pc:docMk/>
            <pc:sldMk cId="0" sldId="256"/>
            <ac:spMk id="7" creationId="{A30B8E22-AB78-BA4E-A699-F7241C1EC8AE}"/>
          </ac:spMkLst>
        </pc:spChg>
        <pc:spChg chg="mod">
          <ac:chgData name="Carla Cannone" userId="417464ba-0c67-467a-8d9f-e5f447a9fc8a" providerId="ADAL" clId="{9D70CB87-AB78-440F-9A65-EB2725D2F6C9}" dt="2023-02-27T15:14:05.625" v="23" actId="1076"/>
          <ac:spMkLst>
            <pc:docMk/>
            <pc:sldMk cId="0" sldId="256"/>
            <ac:spMk id="15362" creationId="{387F75CF-EFF7-48EE-9B58-68F46609EE5D}"/>
          </ac:spMkLst>
        </pc:spChg>
      </pc:sldChg>
      <pc:sldChg chg="del">
        <pc:chgData name="Carla Cannone" userId="417464ba-0c67-467a-8d9f-e5f447a9fc8a" providerId="ADAL" clId="{9D70CB87-AB78-440F-9A65-EB2725D2F6C9}" dt="2023-03-19T14:30:46.596" v="2417" actId="47"/>
        <pc:sldMkLst>
          <pc:docMk/>
          <pc:sldMk cId="0" sldId="258"/>
        </pc:sldMkLst>
      </pc:sldChg>
      <pc:sldChg chg="addSp delSp modSp mod">
        <pc:chgData name="Carla Cannone" userId="417464ba-0c67-467a-8d9f-e5f447a9fc8a" providerId="ADAL" clId="{9D70CB87-AB78-440F-9A65-EB2725D2F6C9}" dt="2023-03-02T13:39:28.342" v="1699" actId="478"/>
        <pc:sldMkLst>
          <pc:docMk/>
          <pc:sldMk cId="927864516" sldId="264"/>
        </pc:sldMkLst>
        <pc:spChg chg="mod">
          <ac:chgData name="Carla Cannone" userId="417464ba-0c67-467a-8d9f-e5f447a9fc8a" providerId="ADAL" clId="{9D70CB87-AB78-440F-9A65-EB2725D2F6C9}" dt="2023-03-02T13:25:00.489" v="1196" actId="20577"/>
          <ac:spMkLst>
            <pc:docMk/>
            <pc:sldMk cId="927864516" sldId="264"/>
            <ac:spMk id="6" creationId="{1755527A-30CA-944E-A482-ED896F156CD0}"/>
          </ac:spMkLst>
        </pc:spChg>
        <pc:spChg chg="add mod">
          <ac:chgData name="Carla Cannone" userId="417464ba-0c67-467a-8d9f-e5f447a9fc8a" providerId="ADAL" clId="{9D70CB87-AB78-440F-9A65-EB2725D2F6C9}" dt="2023-03-02T13:39:22.905" v="1697"/>
          <ac:spMkLst>
            <pc:docMk/>
            <pc:sldMk cId="927864516" sldId="264"/>
            <ac:spMk id="14" creationId="{F6BF469D-7B15-4109-8836-10BCF6752C7A}"/>
          </ac:spMkLst>
        </pc:spChg>
        <pc:spChg chg="mod">
          <ac:chgData name="Carla Cannone" userId="417464ba-0c67-467a-8d9f-e5f447a9fc8a" providerId="ADAL" clId="{9D70CB87-AB78-440F-9A65-EB2725D2F6C9}" dt="2023-03-02T13:25:04.786" v="1200" actId="20577"/>
          <ac:spMkLst>
            <pc:docMk/>
            <pc:sldMk cId="927864516" sldId="264"/>
            <ac:spMk id="20" creationId="{36F277D6-322B-A848-92DC-A83C2D17258F}"/>
          </ac:spMkLst>
        </pc:spChg>
        <pc:spChg chg="del mod">
          <ac:chgData name="Carla Cannone" userId="417464ba-0c67-467a-8d9f-e5f447a9fc8a" providerId="ADAL" clId="{9D70CB87-AB78-440F-9A65-EB2725D2F6C9}" dt="2023-03-02T13:39:28.342" v="1699" actId="478"/>
          <ac:spMkLst>
            <pc:docMk/>
            <pc:sldMk cId="927864516" sldId="264"/>
            <ac:spMk id="21" creationId="{9A10AD75-26C3-4941-B4C1-385901041619}"/>
          </ac:spMkLst>
        </pc:spChg>
      </pc:sldChg>
      <pc:sldChg chg="modSp mod modNotesTx">
        <pc:chgData name="Carla Cannone" userId="417464ba-0c67-467a-8d9f-e5f447a9fc8a" providerId="ADAL" clId="{9D70CB87-AB78-440F-9A65-EB2725D2F6C9}" dt="2023-03-19T14:48:00.545" v="2424" actId="20577"/>
        <pc:sldMkLst>
          <pc:docMk/>
          <pc:sldMk cId="0" sldId="289"/>
        </pc:sldMkLst>
        <pc:spChg chg="mod">
          <ac:chgData name="Carla Cannone" userId="417464ba-0c67-467a-8d9f-e5f447a9fc8a" providerId="ADAL" clId="{9D70CB87-AB78-440F-9A65-EB2725D2F6C9}" dt="2023-02-27T15:14:14.006" v="33" actId="20577"/>
          <ac:spMkLst>
            <pc:docMk/>
            <pc:sldMk cId="0" sldId="289"/>
            <ac:spMk id="14" creationId="{42847172-80C9-2B4A-9198-9C40FF4A0EA5}"/>
          </ac:spMkLst>
        </pc:spChg>
        <pc:spChg chg="mod">
          <ac:chgData name="Carla Cannone" userId="417464ba-0c67-467a-8d9f-e5f447a9fc8a" providerId="ADAL" clId="{9D70CB87-AB78-440F-9A65-EB2725D2F6C9}" dt="2023-03-02T13:17:19.979" v="1121" actId="20577"/>
          <ac:spMkLst>
            <pc:docMk/>
            <pc:sldMk cId="0" sldId="289"/>
            <ac:spMk id="17413" creationId="{43DE169F-8A22-4F54-8370-B010F0F75E08}"/>
          </ac:spMkLst>
        </pc:spChg>
        <pc:spChg chg="mod">
          <ac:chgData name="Carla Cannone" userId="417464ba-0c67-467a-8d9f-e5f447a9fc8a" providerId="ADAL" clId="{9D70CB87-AB78-440F-9A65-EB2725D2F6C9}" dt="2023-03-02T13:17:22.674" v="1123" actId="20577"/>
          <ac:spMkLst>
            <pc:docMk/>
            <pc:sldMk cId="0" sldId="289"/>
            <ac:spMk id="17414" creationId="{FF516A10-E762-428F-A161-36388C652F50}"/>
          </ac:spMkLst>
        </pc:spChg>
        <pc:spChg chg="mod">
          <ac:chgData name="Carla Cannone" userId="417464ba-0c67-467a-8d9f-e5f447a9fc8a" providerId="ADAL" clId="{9D70CB87-AB78-440F-9A65-EB2725D2F6C9}" dt="2023-03-02T13:17:24.721" v="1125" actId="20577"/>
          <ac:spMkLst>
            <pc:docMk/>
            <pc:sldMk cId="0" sldId="289"/>
            <ac:spMk id="17415" creationId="{D2280B66-129D-46C5-9D99-2DE8D5C0F5F5}"/>
          </ac:spMkLst>
        </pc:spChg>
        <pc:spChg chg="mod">
          <ac:chgData name="Carla Cannone" userId="417464ba-0c67-467a-8d9f-e5f447a9fc8a" providerId="ADAL" clId="{9D70CB87-AB78-440F-9A65-EB2725D2F6C9}" dt="2023-03-02T13:17:26.496" v="1127" actId="20577"/>
          <ac:spMkLst>
            <pc:docMk/>
            <pc:sldMk cId="0" sldId="289"/>
            <ac:spMk id="17416" creationId="{EB596C1E-F79E-4C65-B8F2-C5B8F6BC4800}"/>
          </ac:spMkLst>
        </pc:spChg>
      </pc:sldChg>
      <pc:sldChg chg="add del">
        <pc:chgData name="Carla Cannone" userId="417464ba-0c67-467a-8d9f-e5f447a9fc8a" providerId="ADAL" clId="{9D70CB87-AB78-440F-9A65-EB2725D2F6C9}" dt="2023-02-28T13:29:16.143" v="864" actId="47"/>
        <pc:sldMkLst>
          <pc:docMk/>
          <pc:sldMk cId="2801856280" sldId="291"/>
        </pc:sldMkLst>
      </pc:sldChg>
      <pc:sldChg chg="del">
        <pc:chgData name="Carla Cannone" userId="417464ba-0c67-467a-8d9f-e5f447a9fc8a" providerId="ADAL" clId="{9D70CB87-AB78-440F-9A65-EB2725D2F6C9}" dt="2023-03-19T14:30:46.596" v="2417" actId="47"/>
        <pc:sldMkLst>
          <pc:docMk/>
          <pc:sldMk cId="0" sldId="296"/>
        </pc:sldMkLst>
      </pc:sldChg>
      <pc:sldChg chg="del">
        <pc:chgData name="Carla Cannone" userId="417464ba-0c67-467a-8d9f-e5f447a9fc8a" providerId="ADAL" clId="{9D70CB87-AB78-440F-9A65-EB2725D2F6C9}" dt="2023-03-19T14:30:46.596" v="2417" actId="47"/>
        <pc:sldMkLst>
          <pc:docMk/>
          <pc:sldMk cId="0" sldId="304"/>
        </pc:sldMkLst>
      </pc:sldChg>
      <pc:sldChg chg="addSp delSp modSp mod">
        <pc:chgData name="Carla Cannone" userId="417464ba-0c67-467a-8d9f-e5f447a9fc8a" providerId="ADAL" clId="{9D70CB87-AB78-440F-9A65-EB2725D2F6C9}" dt="2023-03-19T14:34:36.243" v="2422" actId="20577"/>
        <pc:sldMkLst>
          <pc:docMk/>
          <pc:sldMk cId="144697344" sldId="336"/>
        </pc:sldMkLst>
        <pc:spChg chg="add mod">
          <ac:chgData name="Carla Cannone" userId="417464ba-0c67-467a-8d9f-e5f447a9fc8a" providerId="ADAL" clId="{9D70CB87-AB78-440F-9A65-EB2725D2F6C9}" dt="2023-03-19T14:34:36.243" v="2422" actId="20577"/>
          <ac:spMkLst>
            <pc:docMk/>
            <pc:sldMk cId="144697344" sldId="336"/>
            <ac:spMk id="3" creationId="{9239870B-2823-34D1-B362-22F1607448D1}"/>
          </ac:spMkLst>
        </pc:spChg>
        <pc:spChg chg="del">
          <ac:chgData name="Carla Cannone" userId="417464ba-0c67-467a-8d9f-e5f447a9fc8a" providerId="ADAL" clId="{9D70CB87-AB78-440F-9A65-EB2725D2F6C9}" dt="2023-03-19T14:30:49.537" v="2418" actId="478"/>
          <ac:spMkLst>
            <pc:docMk/>
            <pc:sldMk cId="144697344" sldId="336"/>
            <ac:spMk id="5" creationId="{0F14E640-AA81-4C1E-828E-96338546CB07}"/>
          </ac:spMkLst>
        </pc:spChg>
      </pc:sldChg>
      <pc:sldChg chg="del">
        <pc:chgData name="Carla Cannone" userId="417464ba-0c67-467a-8d9f-e5f447a9fc8a" providerId="ADAL" clId="{9D70CB87-AB78-440F-9A65-EB2725D2F6C9}" dt="2023-03-19T14:30:46.596" v="2417" actId="47"/>
        <pc:sldMkLst>
          <pc:docMk/>
          <pc:sldMk cId="2663727173" sldId="337"/>
        </pc:sldMkLst>
      </pc:sldChg>
      <pc:sldChg chg="del">
        <pc:chgData name="Carla Cannone" userId="417464ba-0c67-467a-8d9f-e5f447a9fc8a" providerId="ADAL" clId="{9D70CB87-AB78-440F-9A65-EB2725D2F6C9}" dt="2023-03-19T14:30:46.596" v="2417" actId="47"/>
        <pc:sldMkLst>
          <pc:docMk/>
          <pc:sldMk cId="7502038" sldId="338"/>
        </pc:sldMkLst>
      </pc:sldChg>
      <pc:sldChg chg="del">
        <pc:chgData name="Carla Cannone" userId="417464ba-0c67-467a-8d9f-e5f447a9fc8a" providerId="ADAL" clId="{9D70CB87-AB78-440F-9A65-EB2725D2F6C9}" dt="2023-03-19T14:30:46.596" v="2417" actId="47"/>
        <pc:sldMkLst>
          <pc:docMk/>
          <pc:sldMk cId="3434788658" sldId="339"/>
        </pc:sldMkLst>
      </pc:sldChg>
      <pc:sldChg chg="del">
        <pc:chgData name="Carla Cannone" userId="417464ba-0c67-467a-8d9f-e5f447a9fc8a" providerId="ADAL" clId="{9D70CB87-AB78-440F-9A65-EB2725D2F6C9}" dt="2023-03-19T14:30:46.596" v="2417" actId="47"/>
        <pc:sldMkLst>
          <pc:docMk/>
          <pc:sldMk cId="680913232" sldId="340"/>
        </pc:sldMkLst>
      </pc:sldChg>
      <pc:sldChg chg="del">
        <pc:chgData name="Carla Cannone" userId="417464ba-0c67-467a-8d9f-e5f447a9fc8a" providerId="ADAL" clId="{9D70CB87-AB78-440F-9A65-EB2725D2F6C9}" dt="2023-03-19T14:30:46.596" v="2417" actId="47"/>
        <pc:sldMkLst>
          <pc:docMk/>
          <pc:sldMk cId="2166291676" sldId="341"/>
        </pc:sldMkLst>
      </pc:sldChg>
      <pc:sldChg chg="del">
        <pc:chgData name="Carla Cannone" userId="417464ba-0c67-467a-8d9f-e5f447a9fc8a" providerId="ADAL" clId="{9D70CB87-AB78-440F-9A65-EB2725D2F6C9}" dt="2023-03-19T14:30:46.596" v="2417" actId="47"/>
        <pc:sldMkLst>
          <pc:docMk/>
          <pc:sldMk cId="3902166062" sldId="342"/>
        </pc:sldMkLst>
      </pc:sldChg>
      <pc:sldChg chg="del">
        <pc:chgData name="Carla Cannone" userId="417464ba-0c67-467a-8d9f-e5f447a9fc8a" providerId="ADAL" clId="{9D70CB87-AB78-440F-9A65-EB2725D2F6C9}" dt="2023-03-19T14:30:46.596" v="2417" actId="47"/>
        <pc:sldMkLst>
          <pc:docMk/>
          <pc:sldMk cId="3970471560" sldId="343"/>
        </pc:sldMkLst>
      </pc:sldChg>
      <pc:sldChg chg="del">
        <pc:chgData name="Carla Cannone" userId="417464ba-0c67-467a-8d9f-e5f447a9fc8a" providerId="ADAL" clId="{9D70CB87-AB78-440F-9A65-EB2725D2F6C9}" dt="2023-03-19T14:30:46.596" v="2417" actId="47"/>
        <pc:sldMkLst>
          <pc:docMk/>
          <pc:sldMk cId="857857681" sldId="344"/>
        </pc:sldMkLst>
      </pc:sldChg>
      <pc:sldChg chg="addSp delSp modSp mod ord modShow">
        <pc:chgData name="Carla Cannone" userId="417464ba-0c67-467a-8d9f-e5f447a9fc8a" providerId="ADAL" clId="{9D70CB87-AB78-440F-9A65-EB2725D2F6C9}" dt="2023-03-02T13:40:24.432" v="1712" actId="208"/>
        <pc:sldMkLst>
          <pc:docMk/>
          <pc:sldMk cId="386240992" sldId="345"/>
        </pc:sldMkLst>
        <pc:spChg chg="add del mod">
          <ac:chgData name="Carla Cannone" userId="417464ba-0c67-467a-8d9f-e5f447a9fc8a" providerId="ADAL" clId="{9D70CB87-AB78-440F-9A65-EB2725D2F6C9}" dt="2023-02-28T12:48:44.902" v="537"/>
          <ac:spMkLst>
            <pc:docMk/>
            <pc:sldMk cId="386240992" sldId="345"/>
            <ac:spMk id="3" creationId="{54B0C50D-B245-E96E-8A53-EC7FAD959924}"/>
          </ac:spMkLst>
        </pc:spChg>
        <pc:spChg chg="add del mod">
          <ac:chgData name="Carla Cannone" userId="417464ba-0c67-467a-8d9f-e5f447a9fc8a" providerId="ADAL" clId="{9D70CB87-AB78-440F-9A65-EB2725D2F6C9}" dt="2023-02-28T12:48:44.902" v="537"/>
          <ac:spMkLst>
            <pc:docMk/>
            <pc:sldMk cId="386240992" sldId="345"/>
            <ac:spMk id="4" creationId="{FEB627A9-EDEF-755A-2C29-427BAF1E8FDF}"/>
          </ac:spMkLst>
        </pc:spChg>
        <pc:spChg chg="add del mod">
          <ac:chgData name="Carla Cannone" userId="417464ba-0c67-467a-8d9f-e5f447a9fc8a" providerId="ADAL" clId="{9D70CB87-AB78-440F-9A65-EB2725D2F6C9}" dt="2023-02-28T12:48:44.902" v="537"/>
          <ac:spMkLst>
            <pc:docMk/>
            <pc:sldMk cId="386240992" sldId="345"/>
            <ac:spMk id="6" creationId="{304AE793-A0F0-A493-E695-98C7D774F58A}"/>
          </ac:spMkLst>
        </pc:spChg>
        <pc:spChg chg="mod">
          <ac:chgData name="Carla Cannone" userId="417464ba-0c67-467a-8d9f-e5f447a9fc8a" providerId="ADAL" clId="{9D70CB87-AB78-440F-9A65-EB2725D2F6C9}" dt="2023-02-28T13:20:50.867" v="773" actId="1076"/>
          <ac:spMkLst>
            <pc:docMk/>
            <pc:sldMk cId="386240992" sldId="345"/>
            <ac:spMk id="7" creationId="{CA510C60-D253-F14C-BBC2-7F5B6B8A099D}"/>
          </ac:spMkLst>
        </pc:spChg>
        <pc:spChg chg="add del mod">
          <ac:chgData name="Carla Cannone" userId="417464ba-0c67-467a-8d9f-e5f447a9fc8a" providerId="ADAL" clId="{9D70CB87-AB78-440F-9A65-EB2725D2F6C9}" dt="2023-02-28T12:48:44.902" v="537"/>
          <ac:spMkLst>
            <pc:docMk/>
            <pc:sldMk cId="386240992" sldId="345"/>
            <ac:spMk id="9" creationId="{40D074AB-88C6-356A-E9FB-CD06113C43E3}"/>
          </ac:spMkLst>
        </pc:spChg>
        <pc:spChg chg="add del mod">
          <ac:chgData name="Carla Cannone" userId="417464ba-0c67-467a-8d9f-e5f447a9fc8a" providerId="ADAL" clId="{9D70CB87-AB78-440F-9A65-EB2725D2F6C9}" dt="2023-02-28T12:48:44.902" v="537"/>
          <ac:spMkLst>
            <pc:docMk/>
            <pc:sldMk cId="386240992" sldId="345"/>
            <ac:spMk id="10" creationId="{A0112BFD-47F1-26AF-B31A-9E4B36CF2370}"/>
          </ac:spMkLst>
        </pc:spChg>
        <pc:spChg chg="add mod">
          <ac:chgData name="Carla Cannone" userId="417464ba-0c67-467a-8d9f-e5f447a9fc8a" providerId="ADAL" clId="{9D70CB87-AB78-440F-9A65-EB2725D2F6C9}" dt="2023-02-28T13:23:06.128" v="838" actId="113"/>
          <ac:spMkLst>
            <pc:docMk/>
            <pc:sldMk cId="386240992" sldId="345"/>
            <ac:spMk id="11" creationId="{81C04022-BEE5-6054-8BE2-E9B5FA34646A}"/>
          </ac:spMkLst>
        </pc:spChg>
        <pc:spChg chg="add mod">
          <ac:chgData name="Carla Cannone" userId="417464ba-0c67-467a-8d9f-e5f447a9fc8a" providerId="ADAL" clId="{9D70CB87-AB78-440F-9A65-EB2725D2F6C9}" dt="2023-02-28T13:03:34.297" v="755" actId="1076"/>
          <ac:spMkLst>
            <pc:docMk/>
            <pc:sldMk cId="386240992" sldId="345"/>
            <ac:spMk id="13" creationId="{3DBE45DF-3A85-C177-52F9-FC3B4B2828CA}"/>
          </ac:spMkLst>
        </pc:spChg>
        <pc:spChg chg="mod">
          <ac:chgData name="Carla Cannone" userId="417464ba-0c67-467a-8d9f-e5f447a9fc8a" providerId="ADAL" clId="{9D70CB87-AB78-440F-9A65-EB2725D2F6C9}" dt="2023-02-28T13:23:58.362" v="847" actId="1076"/>
          <ac:spMkLst>
            <pc:docMk/>
            <pc:sldMk cId="386240992" sldId="345"/>
            <ac:spMk id="14" creationId="{C4019C4D-B7E7-7049-AA9E-E193A13FA20F}"/>
          </ac:spMkLst>
        </pc:spChg>
        <pc:spChg chg="add mod">
          <ac:chgData name="Carla Cannone" userId="417464ba-0c67-467a-8d9f-e5f447a9fc8a" providerId="ADAL" clId="{9D70CB87-AB78-440F-9A65-EB2725D2F6C9}" dt="2023-02-28T13:03:34.297" v="755" actId="1076"/>
          <ac:spMkLst>
            <pc:docMk/>
            <pc:sldMk cId="386240992" sldId="345"/>
            <ac:spMk id="16" creationId="{8BB6F5BF-9825-AFB3-1A7A-61033317ACA6}"/>
          </ac:spMkLst>
        </pc:spChg>
        <pc:spChg chg="mod">
          <ac:chgData name="Carla Cannone" userId="417464ba-0c67-467a-8d9f-e5f447a9fc8a" providerId="ADAL" clId="{9D70CB87-AB78-440F-9A65-EB2725D2F6C9}" dt="2023-03-02T13:40:05.392" v="1708" actId="14100"/>
          <ac:spMkLst>
            <pc:docMk/>
            <pc:sldMk cId="386240992" sldId="345"/>
            <ac:spMk id="17" creationId="{18C9BB2E-6B8A-FA4A-96DB-2CB379047E46}"/>
          </ac:spMkLst>
        </pc:spChg>
        <pc:spChg chg="mod">
          <ac:chgData name="Carla Cannone" userId="417464ba-0c67-467a-8d9f-e5f447a9fc8a" providerId="ADAL" clId="{9D70CB87-AB78-440F-9A65-EB2725D2F6C9}" dt="2023-02-28T13:24:04.666" v="849" actId="1076"/>
          <ac:spMkLst>
            <pc:docMk/>
            <pc:sldMk cId="386240992" sldId="345"/>
            <ac:spMk id="18" creationId="{8AAA74F7-FC11-3A46-A1F4-EDB784BFF6AF}"/>
          </ac:spMkLst>
        </pc:spChg>
        <pc:spChg chg="add mod">
          <ac:chgData name="Carla Cannone" userId="417464ba-0c67-467a-8d9f-e5f447a9fc8a" providerId="ADAL" clId="{9D70CB87-AB78-440F-9A65-EB2725D2F6C9}" dt="2023-02-28T13:23:24.795" v="842" actId="14100"/>
          <ac:spMkLst>
            <pc:docMk/>
            <pc:sldMk cId="386240992" sldId="345"/>
            <ac:spMk id="20" creationId="{8803E785-36D4-B94B-2EB3-9C4F1DC3F107}"/>
          </ac:spMkLst>
        </pc:spChg>
        <pc:spChg chg="add mod">
          <ac:chgData name="Carla Cannone" userId="417464ba-0c67-467a-8d9f-e5f447a9fc8a" providerId="ADAL" clId="{9D70CB87-AB78-440F-9A65-EB2725D2F6C9}" dt="2023-02-28T13:03:34.297" v="755" actId="1076"/>
          <ac:spMkLst>
            <pc:docMk/>
            <pc:sldMk cId="386240992" sldId="345"/>
            <ac:spMk id="21" creationId="{0F09134E-F827-171A-5676-60CFB8BA8AD4}"/>
          </ac:spMkLst>
        </pc:spChg>
        <pc:spChg chg="mod">
          <ac:chgData name="Carla Cannone" userId="417464ba-0c67-467a-8d9f-e5f447a9fc8a" providerId="ADAL" clId="{9D70CB87-AB78-440F-9A65-EB2725D2F6C9}" dt="2023-02-28T13:24:10.346" v="850" actId="1076"/>
          <ac:spMkLst>
            <pc:docMk/>
            <pc:sldMk cId="386240992" sldId="345"/>
            <ac:spMk id="22" creationId="{647188E9-004B-AE4B-8085-E5777BB0C817}"/>
          </ac:spMkLst>
        </pc:spChg>
        <pc:spChg chg="add mod">
          <ac:chgData name="Carla Cannone" userId="417464ba-0c67-467a-8d9f-e5f447a9fc8a" providerId="ADAL" clId="{9D70CB87-AB78-440F-9A65-EB2725D2F6C9}" dt="2023-02-28T13:24:01.998" v="848" actId="1076"/>
          <ac:spMkLst>
            <pc:docMk/>
            <pc:sldMk cId="386240992" sldId="345"/>
            <ac:spMk id="29" creationId="{4914A346-DC89-FAA7-C8C8-B3CECFAC67B5}"/>
          </ac:spMkLst>
        </pc:spChg>
        <pc:spChg chg="mod">
          <ac:chgData name="Carla Cannone" userId="417464ba-0c67-467a-8d9f-e5f447a9fc8a" providerId="ADAL" clId="{9D70CB87-AB78-440F-9A65-EB2725D2F6C9}" dt="2023-02-28T12:50:29.391" v="563" actId="6549"/>
          <ac:spMkLst>
            <pc:docMk/>
            <pc:sldMk cId="386240992" sldId="345"/>
            <ac:spMk id="48" creationId="{1C0EB07B-EF55-8A4A-A559-3218267C9FE8}"/>
          </ac:spMkLst>
        </pc:spChg>
        <pc:picChg chg="add del mod">
          <ac:chgData name="Carla Cannone" userId="417464ba-0c67-467a-8d9f-e5f447a9fc8a" providerId="ADAL" clId="{9D70CB87-AB78-440F-9A65-EB2725D2F6C9}" dt="2023-02-28T12:48:44.902" v="537"/>
          <ac:picMkLst>
            <pc:docMk/>
            <pc:sldMk cId="386240992" sldId="345"/>
            <ac:picMk id="2" creationId="{19B8F7C6-E7B4-084D-915D-8BDCCB6D9C0F}"/>
          </ac:picMkLst>
        </pc:picChg>
        <pc:picChg chg="add mod">
          <ac:chgData name="Carla Cannone" userId="417464ba-0c67-467a-8d9f-e5f447a9fc8a" providerId="ADAL" clId="{9D70CB87-AB78-440F-9A65-EB2725D2F6C9}" dt="2023-03-02T13:40:24.432" v="1712" actId="208"/>
          <ac:picMkLst>
            <pc:docMk/>
            <pc:sldMk cId="386240992" sldId="345"/>
            <ac:picMk id="2" creationId="{4F92E7E2-B1B7-48E3-FD87-79C77AD65192}"/>
          </ac:picMkLst>
        </pc:picChg>
        <pc:picChg chg="add mod modCrop">
          <ac:chgData name="Carla Cannone" userId="417464ba-0c67-467a-8d9f-e5f447a9fc8a" providerId="ADAL" clId="{9D70CB87-AB78-440F-9A65-EB2725D2F6C9}" dt="2023-02-28T13:23:19.002" v="841" actId="14100"/>
          <ac:picMkLst>
            <pc:docMk/>
            <pc:sldMk cId="386240992" sldId="345"/>
            <ac:picMk id="12" creationId="{7EED8F31-9C21-5228-870E-1555D55B14D3}"/>
          </ac:picMkLst>
        </pc:picChg>
        <pc:cxnChg chg="add del mod">
          <ac:chgData name="Carla Cannone" userId="417464ba-0c67-467a-8d9f-e5f447a9fc8a" providerId="ADAL" clId="{9D70CB87-AB78-440F-9A65-EB2725D2F6C9}" dt="2023-02-28T12:48:44.902" v="537"/>
          <ac:cxnSpMkLst>
            <pc:docMk/>
            <pc:sldMk cId="386240992" sldId="345"/>
            <ac:cxnSpMk id="5" creationId="{FD24D0BB-8924-F7E7-F59A-01490CB242FB}"/>
          </ac:cxnSpMkLst>
        </pc:cxnChg>
        <pc:cxnChg chg="del">
          <ac:chgData name="Carla Cannone" userId="417464ba-0c67-467a-8d9f-e5f447a9fc8a" providerId="ADAL" clId="{9D70CB87-AB78-440F-9A65-EB2725D2F6C9}" dt="2023-02-28T12:50:22.031" v="560" actId="478"/>
          <ac:cxnSpMkLst>
            <pc:docMk/>
            <pc:sldMk cId="386240992" sldId="345"/>
            <ac:cxnSpMk id="8" creationId="{9276A450-EEF3-6344-9E03-17684FA2F250}"/>
          </ac:cxnSpMkLst>
        </pc:cxnChg>
        <pc:cxnChg chg="del">
          <ac:chgData name="Carla Cannone" userId="417464ba-0c67-467a-8d9f-e5f447a9fc8a" providerId="ADAL" clId="{9D70CB87-AB78-440F-9A65-EB2725D2F6C9}" dt="2023-02-28T12:50:20.336" v="558" actId="478"/>
          <ac:cxnSpMkLst>
            <pc:docMk/>
            <pc:sldMk cId="386240992" sldId="345"/>
            <ac:cxnSpMk id="15" creationId="{C3920A1F-7ECE-7245-8617-CD800EE465FA}"/>
          </ac:cxnSpMkLst>
        </pc:cxnChg>
        <pc:cxnChg chg="del">
          <ac:chgData name="Carla Cannone" userId="417464ba-0c67-467a-8d9f-e5f447a9fc8a" providerId="ADAL" clId="{9D70CB87-AB78-440F-9A65-EB2725D2F6C9}" dt="2023-02-28T12:50:20.993" v="559" actId="478"/>
          <ac:cxnSpMkLst>
            <pc:docMk/>
            <pc:sldMk cId="386240992" sldId="345"/>
            <ac:cxnSpMk id="19" creationId="{8808370D-373B-4448-9CF6-99C481655507}"/>
          </ac:cxnSpMkLst>
        </pc:cxnChg>
        <pc:cxnChg chg="del">
          <ac:chgData name="Carla Cannone" userId="417464ba-0c67-467a-8d9f-e5f447a9fc8a" providerId="ADAL" clId="{9D70CB87-AB78-440F-9A65-EB2725D2F6C9}" dt="2023-02-28T12:50:22.816" v="561" actId="478"/>
          <ac:cxnSpMkLst>
            <pc:docMk/>
            <pc:sldMk cId="386240992" sldId="345"/>
            <ac:cxnSpMk id="23" creationId="{123D5001-D9E5-D749-BD23-86C981735261}"/>
          </ac:cxnSpMkLst>
        </pc:cxnChg>
        <pc:cxnChg chg="add del mod">
          <ac:chgData name="Carla Cannone" userId="417464ba-0c67-467a-8d9f-e5f447a9fc8a" providerId="ADAL" clId="{9D70CB87-AB78-440F-9A65-EB2725D2F6C9}" dt="2023-02-28T12:57:35.318" v="673" actId="478"/>
          <ac:cxnSpMkLst>
            <pc:docMk/>
            <pc:sldMk cId="386240992" sldId="345"/>
            <ac:cxnSpMk id="26" creationId="{6D2E9DA0-1C96-5455-3D31-836E14CF0CA6}"/>
          </ac:cxnSpMkLst>
        </pc:cxnChg>
        <pc:cxnChg chg="add mod">
          <ac:chgData name="Carla Cannone" userId="417464ba-0c67-467a-8d9f-e5f447a9fc8a" providerId="ADAL" clId="{9D70CB87-AB78-440F-9A65-EB2725D2F6C9}" dt="2023-02-28T13:24:17.507" v="854" actId="14100"/>
          <ac:cxnSpMkLst>
            <pc:docMk/>
            <pc:sldMk cId="386240992" sldId="345"/>
            <ac:cxnSpMk id="30" creationId="{045891A3-2029-2797-DD87-02772A295D31}"/>
          </ac:cxnSpMkLst>
        </pc:cxnChg>
        <pc:cxnChg chg="add del mod">
          <ac:chgData name="Carla Cannone" userId="417464ba-0c67-467a-8d9f-e5f447a9fc8a" providerId="ADAL" clId="{9D70CB87-AB78-440F-9A65-EB2725D2F6C9}" dt="2023-02-28T12:57:54.869" v="678" actId="478"/>
          <ac:cxnSpMkLst>
            <pc:docMk/>
            <pc:sldMk cId="386240992" sldId="345"/>
            <ac:cxnSpMk id="35" creationId="{9DF75602-EE64-4CCE-9E26-ABF5A6A6D82E}"/>
          </ac:cxnSpMkLst>
        </pc:cxnChg>
        <pc:cxnChg chg="add mod">
          <ac:chgData name="Carla Cannone" userId="417464ba-0c67-467a-8d9f-e5f447a9fc8a" providerId="ADAL" clId="{9D70CB87-AB78-440F-9A65-EB2725D2F6C9}" dt="2023-02-28T13:23:47.438" v="846" actId="1582"/>
          <ac:cxnSpMkLst>
            <pc:docMk/>
            <pc:sldMk cId="386240992" sldId="345"/>
            <ac:cxnSpMk id="37" creationId="{5A4C546B-6C30-05C3-0649-C81F92D3088A}"/>
          </ac:cxnSpMkLst>
        </pc:cxnChg>
        <pc:cxnChg chg="add del mod">
          <ac:chgData name="Carla Cannone" userId="417464ba-0c67-467a-8d9f-e5f447a9fc8a" providerId="ADAL" clId="{9D70CB87-AB78-440F-9A65-EB2725D2F6C9}" dt="2023-02-28T12:59:13.308" v="693" actId="478"/>
          <ac:cxnSpMkLst>
            <pc:docMk/>
            <pc:sldMk cId="386240992" sldId="345"/>
            <ac:cxnSpMk id="39" creationId="{E0F83722-3980-52EA-5482-C1D61AE1C6D3}"/>
          </ac:cxnSpMkLst>
        </pc:cxnChg>
        <pc:cxnChg chg="add del mod">
          <ac:chgData name="Carla Cannone" userId="417464ba-0c67-467a-8d9f-e5f447a9fc8a" providerId="ADAL" clId="{9D70CB87-AB78-440F-9A65-EB2725D2F6C9}" dt="2023-02-28T12:59:22.892" v="696" actId="478"/>
          <ac:cxnSpMkLst>
            <pc:docMk/>
            <pc:sldMk cId="386240992" sldId="345"/>
            <ac:cxnSpMk id="42" creationId="{EC2A2532-E31B-B982-95D6-24E827EE6904}"/>
          </ac:cxnSpMkLst>
        </pc:cxnChg>
        <pc:cxnChg chg="add mod">
          <ac:chgData name="Carla Cannone" userId="417464ba-0c67-467a-8d9f-e5f447a9fc8a" providerId="ADAL" clId="{9D70CB87-AB78-440F-9A65-EB2725D2F6C9}" dt="2023-02-28T13:24:26.642" v="859" actId="14100"/>
          <ac:cxnSpMkLst>
            <pc:docMk/>
            <pc:sldMk cId="386240992" sldId="345"/>
            <ac:cxnSpMk id="44" creationId="{2204F353-B629-8688-8212-230F73C061CC}"/>
          </ac:cxnSpMkLst>
        </pc:cxnChg>
        <pc:cxnChg chg="add mod">
          <ac:chgData name="Carla Cannone" userId="417464ba-0c67-467a-8d9f-e5f447a9fc8a" providerId="ADAL" clId="{9D70CB87-AB78-440F-9A65-EB2725D2F6C9}" dt="2023-02-28T13:21:08.403" v="780" actId="14100"/>
          <ac:cxnSpMkLst>
            <pc:docMk/>
            <pc:sldMk cId="386240992" sldId="345"/>
            <ac:cxnSpMk id="47" creationId="{42E1CA07-677D-E013-DB19-2759D008F202}"/>
          </ac:cxnSpMkLst>
        </pc:cxnChg>
        <pc:cxnChg chg="add del mod">
          <ac:chgData name="Carla Cannone" userId="417464ba-0c67-467a-8d9f-e5f447a9fc8a" providerId="ADAL" clId="{9D70CB87-AB78-440F-9A65-EB2725D2F6C9}" dt="2023-02-28T13:21:20.026" v="786" actId="478"/>
          <ac:cxnSpMkLst>
            <pc:docMk/>
            <pc:sldMk cId="386240992" sldId="345"/>
            <ac:cxnSpMk id="54" creationId="{C9275E01-CC4C-BA45-AD0F-3BD1A98DACFA}"/>
          </ac:cxnSpMkLst>
        </pc:cxnChg>
        <pc:cxnChg chg="add del mod">
          <ac:chgData name="Carla Cannone" userId="417464ba-0c67-467a-8d9f-e5f447a9fc8a" providerId="ADAL" clId="{9D70CB87-AB78-440F-9A65-EB2725D2F6C9}" dt="2023-02-28T13:24:20.957" v="856" actId="478"/>
          <ac:cxnSpMkLst>
            <pc:docMk/>
            <pc:sldMk cId="386240992" sldId="345"/>
            <ac:cxnSpMk id="68" creationId="{880A03F4-1A41-7231-2F30-FF4982B8CF94}"/>
          </ac:cxnSpMkLst>
        </pc:cxnChg>
        <pc:cxnChg chg="add mod">
          <ac:chgData name="Carla Cannone" userId="417464ba-0c67-467a-8d9f-e5f447a9fc8a" providerId="ADAL" clId="{9D70CB87-AB78-440F-9A65-EB2725D2F6C9}" dt="2023-02-28T13:24:16.051" v="853" actId="14100"/>
          <ac:cxnSpMkLst>
            <pc:docMk/>
            <pc:sldMk cId="386240992" sldId="345"/>
            <ac:cxnSpMk id="83" creationId="{295BDBC9-5168-1969-3B55-1AA9158C1C05}"/>
          </ac:cxnSpMkLst>
        </pc:cxnChg>
        <pc:cxnChg chg="add mod">
          <ac:chgData name="Carla Cannone" userId="417464ba-0c67-467a-8d9f-e5f447a9fc8a" providerId="ADAL" clId="{9D70CB87-AB78-440F-9A65-EB2725D2F6C9}" dt="2023-02-28T13:24:12.223" v="851" actId="14100"/>
          <ac:cxnSpMkLst>
            <pc:docMk/>
            <pc:sldMk cId="386240992" sldId="345"/>
            <ac:cxnSpMk id="84" creationId="{1E67AB15-4E0F-6241-26F5-72379927BA00}"/>
          </ac:cxnSpMkLst>
        </pc:cxnChg>
        <pc:cxnChg chg="add del">
          <ac:chgData name="Carla Cannone" userId="417464ba-0c67-467a-8d9f-e5f447a9fc8a" providerId="ADAL" clId="{9D70CB87-AB78-440F-9A65-EB2725D2F6C9}" dt="2023-02-28T13:02:54.757" v="749" actId="478"/>
          <ac:cxnSpMkLst>
            <pc:docMk/>
            <pc:sldMk cId="386240992" sldId="345"/>
            <ac:cxnSpMk id="90" creationId="{A3BBCE9A-2362-9144-C5C3-C69D4BB3C787}"/>
          </ac:cxnSpMkLst>
        </pc:cxnChg>
        <pc:cxnChg chg="add mod">
          <ac:chgData name="Carla Cannone" userId="417464ba-0c67-467a-8d9f-e5f447a9fc8a" providerId="ADAL" clId="{9D70CB87-AB78-440F-9A65-EB2725D2F6C9}" dt="2023-02-28T13:23:14.822" v="840" actId="14100"/>
          <ac:cxnSpMkLst>
            <pc:docMk/>
            <pc:sldMk cId="386240992" sldId="345"/>
            <ac:cxnSpMk id="92" creationId="{6B79A8FE-8B46-5902-E990-B8490A18302D}"/>
          </ac:cxnSpMkLst>
        </pc:cxnChg>
      </pc:sldChg>
      <pc:sldChg chg="del">
        <pc:chgData name="Carla Cannone" userId="417464ba-0c67-467a-8d9f-e5f447a9fc8a" providerId="ADAL" clId="{9D70CB87-AB78-440F-9A65-EB2725D2F6C9}" dt="2023-03-19T14:30:46.596" v="2417" actId="47"/>
        <pc:sldMkLst>
          <pc:docMk/>
          <pc:sldMk cId="2619872372" sldId="346"/>
        </pc:sldMkLst>
      </pc:sldChg>
      <pc:sldChg chg="del ord">
        <pc:chgData name="Carla Cannone" userId="417464ba-0c67-467a-8d9f-e5f447a9fc8a" providerId="ADAL" clId="{9D70CB87-AB78-440F-9A65-EB2725D2F6C9}" dt="2023-03-19T14:30:46.596" v="2417" actId="47"/>
        <pc:sldMkLst>
          <pc:docMk/>
          <pc:sldMk cId="1288230459" sldId="347"/>
        </pc:sldMkLst>
      </pc:sldChg>
      <pc:sldChg chg="del">
        <pc:chgData name="Carla Cannone" userId="417464ba-0c67-467a-8d9f-e5f447a9fc8a" providerId="ADAL" clId="{9D70CB87-AB78-440F-9A65-EB2725D2F6C9}" dt="2023-03-19T14:30:46.596" v="2417" actId="47"/>
        <pc:sldMkLst>
          <pc:docMk/>
          <pc:sldMk cId="3472603095" sldId="348"/>
        </pc:sldMkLst>
      </pc:sldChg>
      <pc:sldChg chg="del">
        <pc:chgData name="Carla Cannone" userId="417464ba-0c67-467a-8d9f-e5f447a9fc8a" providerId="ADAL" clId="{9D70CB87-AB78-440F-9A65-EB2725D2F6C9}" dt="2023-03-19T14:30:46.596" v="2417" actId="47"/>
        <pc:sldMkLst>
          <pc:docMk/>
          <pc:sldMk cId="3622783410" sldId="349"/>
        </pc:sldMkLst>
      </pc:sldChg>
      <pc:sldChg chg="del">
        <pc:chgData name="Carla Cannone" userId="417464ba-0c67-467a-8d9f-e5f447a9fc8a" providerId="ADAL" clId="{9D70CB87-AB78-440F-9A65-EB2725D2F6C9}" dt="2023-03-19T14:30:46.596" v="2417" actId="47"/>
        <pc:sldMkLst>
          <pc:docMk/>
          <pc:sldMk cId="4016126095" sldId="350"/>
        </pc:sldMkLst>
      </pc:sldChg>
      <pc:sldChg chg="del">
        <pc:chgData name="Carla Cannone" userId="417464ba-0c67-467a-8d9f-e5f447a9fc8a" providerId="ADAL" clId="{9D70CB87-AB78-440F-9A65-EB2725D2F6C9}" dt="2023-03-19T14:30:46.596" v="2417" actId="47"/>
        <pc:sldMkLst>
          <pc:docMk/>
          <pc:sldMk cId="2910430488" sldId="352"/>
        </pc:sldMkLst>
      </pc:sldChg>
      <pc:sldChg chg="del">
        <pc:chgData name="Carla Cannone" userId="417464ba-0c67-467a-8d9f-e5f447a9fc8a" providerId="ADAL" clId="{9D70CB87-AB78-440F-9A65-EB2725D2F6C9}" dt="2023-03-19T14:30:46.596" v="2417" actId="47"/>
        <pc:sldMkLst>
          <pc:docMk/>
          <pc:sldMk cId="1503226154" sldId="353"/>
        </pc:sldMkLst>
      </pc:sldChg>
      <pc:sldChg chg="del">
        <pc:chgData name="Carla Cannone" userId="417464ba-0c67-467a-8d9f-e5f447a9fc8a" providerId="ADAL" clId="{9D70CB87-AB78-440F-9A65-EB2725D2F6C9}" dt="2023-03-19T14:30:46.596" v="2417" actId="47"/>
        <pc:sldMkLst>
          <pc:docMk/>
          <pc:sldMk cId="544016882" sldId="354"/>
        </pc:sldMkLst>
      </pc:sldChg>
      <pc:sldChg chg="del">
        <pc:chgData name="Carla Cannone" userId="417464ba-0c67-467a-8d9f-e5f447a9fc8a" providerId="ADAL" clId="{9D70CB87-AB78-440F-9A65-EB2725D2F6C9}" dt="2023-02-28T14:07:22.338" v="1112" actId="47"/>
        <pc:sldMkLst>
          <pc:docMk/>
          <pc:sldMk cId="2623300561" sldId="370"/>
        </pc:sldMkLst>
      </pc:sldChg>
      <pc:sldChg chg="add del">
        <pc:chgData name="Carla Cannone" userId="417464ba-0c67-467a-8d9f-e5f447a9fc8a" providerId="ADAL" clId="{9D70CB87-AB78-440F-9A65-EB2725D2F6C9}" dt="2023-02-28T13:29:16.143" v="864" actId="47"/>
        <pc:sldMkLst>
          <pc:docMk/>
          <pc:sldMk cId="3215242977" sldId="373"/>
        </pc:sldMkLst>
      </pc:sldChg>
      <pc:sldChg chg="add del">
        <pc:chgData name="Carla Cannone" userId="417464ba-0c67-467a-8d9f-e5f447a9fc8a" providerId="ADAL" clId="{9D70CB87-AB78-440F-9A65-EB2725D2F6C9}" dt="2023-02-28T13:29:16.143" v="864" actId="47"/>
        <pc:sldMkLst>
          <pc:docMk/>
          <pc:sldMk cId="3830730864" sldId="374"/>
        </pc:sldMkLst>
      </pc:sldChg>
      <pc:sldChg chg="addSp delSp modSp add del mod">
        <pc:chgData name="Carla Cannone" userId="417464ba-0c67-467a-8d9f-e5f447a9fc8a" providerId="ADAL" clId="{9D70CB87-AB78-440F-9A65-EB2725D2F6C9}" dt="2023-03-02T13:24:07.917" v="1167" actId="1076"/>
        <pc:sldMkLst>
          <pc:docMk/>
          <pc:sldMk cId="1921036003" sldId="375"/>
        </pc:sldMkLst>
        <pc:spChg chg="mod">
          <ac:chgData name="Carla Cannone" userId="417464ba-0c67-467a-8d9f-e5f447a9fc8a" providerId="ADAL" clId="{9D70CB87-AB78-440F-9A65-EB2725D2F6C9}" dt="2023-03-02T13:18:09.182" v="1129" actId="20577"/>
          <ac:spMkLst>
            <pc:docMk/>
            <pc:sldMk cId="1921036003" sldId="375"/>
            <ac:spMk id="8" creationId="{75FC2217-6F8B-BBC7-B40B-737535E318E3}"/>
          </ac:spMkLst>
        </pc:spChg>
        <pc:spChg chg="mod">
          <ac:chgData name="Carla Cannone" userId="417464ba-0c67-467a-8d9f-e5f447a9fc8a" providerId="ADAL" clId="{9D70CB87-AB78-440F-9A65-EB2725D2F6C9}" dt="2023-02-28T13:29:30.974" v="866" actId="20577"/>
          <ac:spMkLst>
            <pc:docMk/>
            <pc:sldMk cId="1921036003" sldId="375"/>
            <ac:spMk id="9" creationId="{D65E6D98-BE8C-6B4C-B23E-6167300445AE}"/>
          </ac:spMkLst>
        </pc:spChg>
        <pc:spChg chg="mod">
          <ac:chgData name="Carla Cannone" userId="417464ba-0c67-467a-8d9f-e5f447a9fc8a" providerId="ADAL" clId="{9D70CB87-AB78-440F-9A65-EB2725D2F6C9}" dt="2023-02-28T13:29:36.597" v="870" actId="20577"/>
          <ac:spMkLst>
            <pc:docMk/>
            <pc:sldMk cId="1921036003" sldId="375"/>
            <ac:spMk id="10" creationId="{57F7817C-F1AD-0D44-B171-8337EA4CAC58}"/>
          </ac:spMkLst>
        </pc:spChg>
        <pc:spChg chg="add mod">
          <ac:chgData name="Carla Cannone" userId="417464ba-0c67-467a-8d9f-e5f447a9fc8a" providerId="ADAL" clId="{9D70CB87-AB78-440F-9A65-EB2725D2F6C9}" dt="2023-02-28T13:45:54.028" v="894" actId="1076"/>
          <ac:spMkLst>
            <pc:docMk/>
            <pc:sldMk cId="1921036003" sldId="375"/>
            <ac:spMk id="12" creationId="{53AC5EF2-250E-D451-0A63-B259FE0B3046}"/>
          </ac:spMkLst>
        </pc:spChg>
        <pc:graphicFrameChg chg="add del mod">
          <ac:chgData name="Carla Cannone" userId="417464ba-0c67-467a-8d9f-e5f447a9fc8a" providerId="ADAL" clId="{9D70CB87-AB78-440F-9A65-EB2725D2F6C9}" dt="2023-02-28T13:43:05.786" v="875"/>
          <ac:graphicFrameMkLst>
            <pc:docMk/>
            <pc:sldMk cId="1921036003" sldId="375"/>
            <ac:graphicFrameMk id="2" creationId="{C166AE4B-95A7-64BC-8F1B-1CFE634649F3}"/>
          </ac:graphicFrameMkLst>
        </pc:graphicFrameChg>
        <pc:graphicFrameChg chg="del">
          <ac:chgData name="Carla Cannone" userId="417464ba-0c67-467a-8d9f-e5f447a9fc8a" providerId="ADAL" clId="{9D70CB87-AB78-440F-9A65-EB2725D2F6C9}" dt="2023-02-28T13:42:59.353" v="871" actId="478"/>
          <ac:graphicFrameMkLst>
            <pc:docMk/>
            <pc:sldMk cId="1921036003" sldId="375"/>
            <ac:graphicFrameMk id="24" creationId="{EF7C2F41-62A8-E560-431C-659A74D31E32}"/>
          </ac:graphicFrameMkLst>
        </pc:graphicFrameChg>
        <pc:picChg chg="add mod">
          <ac:chgData name="Carla Cannone" userId="417464ba-0c67-467a-8d9f-e5f447a9fc8a" providerId="ADAL" clId="{9D70CB87-AB78-440F-9A65-EB2725D2F6C9}" dt="2023-03-02T13:24:07.917" v="1167" actId="1076"/>
          <ac:picMkLst>
            <pc:docMk/>
            <pc:sldMk cId="1921036003" sldId="375"/>
            <ac:picMk id="2" creationId="{4BF5DE3E-859F-12E9-0B97-6F8FA7916237}"/>
          </ac:picMkLst>
        </pc:picChg>
        <pc:picChg chg="add mod">
          <ac:chgData name="Carla Cannone" userId="417464ba-0c67-467a-8d9f-e5f447a9fc8a" providerId="ADAL" clId="{9D70CB87-AB78-440F-9A65-EB2725D2F6C9}" dt="2023-02-28T13:44:01.836" v="883" actId="1076"/>
          <ac:picMkLst>
            <pc:docMk/>
            <pc:sldMk cId="1921036003" sldId="375"/>
            <ac:picMk id="3" creationId="{D43D893C-50BC-3E63-6265-616D6D020C95}"/>
          </ac:picMkLst>
        </pc:picChg>
        <pc:picChg chg="add del mod">
          <ac:chgData name="Carla Cannone" userId="417464ba-0c67-467a-8d9f-e5f447a9fc8a" providerId="ADAL" clId="{9D70CB87-AB78-440F-9A65-EB2725D2F6C9}" dt="2023-02-28T13:43:51.666" v="880" actId="478"/>
          <ac:picMkLst>
            <pc:docMk/>
            <pc:sldMk cId="1921036003" sldId="375"/>
            <ac:picMk id="4" creationId="{31EDC9B2-945C-8D97-3222-7D852E581CC5}"/>
          </ac:picMkLst>
        </pc:picChg>
        <pc:picChg chg="add mod">
          <ac:chgData name="Carla Cannone" userId="417464ba-0c67-467a-8d9f-e5f447a9fc8a" providerId="ADAL" clId="{9D70CB87-AB78-440F-9A65-EB2725D2F6C9}" dt="2023-02-28T13:44:04.927" v="884" actId="1076"/>
          <ac:picMkLst>
            <pc:docMk/>
            <pc:sldMk cId="1921036003" sldId="375"/>
            <ac:picMk id="5" creationId="{86FF882D-20C4-4DA2-B20E-A2557BA6EAAC}"/>
          </ac:picMkLst>
        </pc:picChg>
        <pc:picChg chg="add mod">
          <ac:chgData name="Carla Cannone" userId="417464ba-0c67-467a-8d9f-e5f447a9fc8a" providerId="ADAL" clId="{9D70CB87-AB78-440F-9A65-EB2725D2F6C9}" dt="2023-02-28T13:44:42.788" v="889" actId="1076"/>
          <ac:picMkLst>
            <pc:docMk/>
            <pc:sldMk cId="1921036003" sldId="375"/>
            <ac:picMk id="7" creationId="{5AC04EB8-7D2A-FC41-5EEA-6A59EE3D858B}"/>
          </ac:picMkLst>
        </pc:picChg>
        <pc:picChg chg="del">
          <ac:chgData name="Carla Cannone" userId="417464ba-0c67-467a-8d9f-e5f447a9fc8a" providerId="ADAL" clId="{9D70CB87-AB78-440F-9A65-EB2725D2F6C9}" dt="2023-02-28T13:43:00.363" v="873" actId="478"/>
          <ac:picMkLst>
            <pc:docMk/>
            <pc:sldMk cId="1921036003" sldId="375"/>
            <ac:picMk id="14" creationId="{1E5DE79E-721C-C71F-2F2C-AA8FB067484B}"/>
          </ac:picMkLst>
        </pc:picChg>
        <pc:picChg chg="del">
          <ac:chgData name="Carla Cannone" userId="417464ba-0c67-467a-8d9f-e5f447a9fc8a" providerId="ADAL" clId="{9D70CB87-AB78-440F-9A65-EB2725D2F6C9}" dt="2023-02-28T13:42:59.912" v="872" actId="478"/>
          <ac:picMkLst>
            <pc:docMk/>
            <pc:sldMk cId="1921036003" sldId="375"/>
            <ac:picMk id="23" creationId="{3CE7C5CF-8923-85D2-880E-AD090D0EACE7}"/>
          </ac:picMkLst>
        </pc:picChg>
      </pc:sldChg>
      <pc:sldChg chg="modSp add del mod">
        <pc:chgData name="Carla Cannone" userId="417464ba-0c67-467a-8d9f-e5f447a9fc8a" providerId="ADAL" clId="{9D70CB87-AB78-440F-9A65-EB2725D2F6C9}" dt="2023-03-02T13:19:54.212" v="1145" actId="20577"/>
        <pc:sldMkLst>
          <pc:docMk/>
          <pc:sldMk cId="3643868350" sldId="377"/>
        </pc:sldMkLst>
        <pc:spChg chg="mod">
          <ac:chgData name="Carla Cannone" userId="417464ba-0c67-467a-8d9f-e5f447a9fc8a" providerId="ADAL" clId="{9D70CB87-AB78-440F-9A65-EB2725D2F6C9}" dt="2023-03-02T13:19:25.605" v="1132"/>
          <ac:spMkLst>
            <pc:docMk/>
            <pc:sldMk cId="3643868350" sldId="377"/>
            <ac:spMk id="9" creationId="{D65E6D98-BE8C-6B4C-B23E-6167300445AE}"/>
          </ac:spMkLst>
        </pc:spChg>
        <pc:spChg chg="mod">
          <ac:chgData name="Carla Cannone" userId="417464ba-0c67-467a-8d9f-e5f447a9fc8a" providerId="ADAL" clId="{9D70CB87-AB78-440F-9A65-EB2725D2F6C9}" dt="2023-03-02T13:19:54.212" v="1145" actId="20577"/>
          <ac:spMkLst>
            <pc:docMk/>
            <pc:sldMk cId="3643868350" sldId="377"/>
            <ac:spMk id="10" creationId="{57F7817C-F1AD-0D44-B171-8337EA4CAC58}"/>
          </ac:spMkLst>
        </pc:spChg>
      </pc:sldChg>
      <pc:sldChg chg="addSp delSp modSp mod modNotesTx">
        <pc:chgData name="Carla Cannone" userId="417464ba-0c67-467a-8d9f-e5f447a9fc8a" providerId="ADAL" clId="{9D70CB87-AB78-440F-9A65-EB2725D2F6C9}" dt="2023-03-31T18:08:21.307" v="2558" actId="20577"/>
        <pc:sldMkLst>
          <pc:docMk/>
          <pc:sldMk cId="1628306759" sldId="386"/>
        </pc:sldMkLst>
        <pc:spChg chg="del">
          <ac:chgData name="Carla Cannone" userId="417464ba-0c67-467a-8d9f-e5f447a9fc8a" providerId="ADAL" clId="{9D70CB87-AB78-440F-9A65-EB2725D2F6C9}" dt="2023-02-28T11:40:55.549" v="308" actId="478"/>
          <ac:spMkLst>
            <pc:docMk/>
            <pc:sldMk cId="1628306759" sldId="386"/>
            <ac:spMk id="2" creationId="{CC83D1D9-F380-D0D3-19DD-99B4E4E77BD3}"/>
          </ac:spMkLst>
        </pc:spChg>
        <pc:spChg chg="add del mod">
          <ac:chgData name="Carla Cannone" userId="417464ba-0c67-467a-8d9f-e5f447a9fc8a" providerId="ADAL" clId="{9D70CB87-AB78-440F-9A65-EB2725D2F6C9}" dt="2023-02-28T12:43:00.459" v="445" actId="20577"/>
          <ac:spMkLst>
            <pc:docMk/>
            <pc:sldMk cId="1628306759" sldId="386"/>
            <ac:spMk id="3" creationId="{6B463751-6390-C941-8D97-77C281A9C991}"/>
          </ac:spMkLst>
        </pc:spChg>
        <pc:spChg chg="mod">
          <ac:chgData name="Carla Cannone" userId="417464ba-0c67-467a-8d9f-e5f447a9fc8a" providerId="ADAL" clId="{9D70CB87-AB78-440F-9A65-EB2725D2F6C9}" dt="2023-02-28T11:07:26.192" v="59" actId="14100"/>
          <ac:spMkLst>
            <pc:docMk/>
            <pc:sldMk cId="1628306759" sldId="386"/>
            <ac:spMk id="4" creationId="{A4A4E47F-836B-437E-037C-06D2D508EE83}"/>
          </ac:spMkLst>
        </pc:spChg>
        <pc:spChg chg="add del mod">
          <ac:chgData name="Carla Cannone" userId="417464ba-0c67-467a-8d9f-e5f447a9fc8a" providerId="ADAL" clId="{9D70CB87-AB78-440F-9A65-EB2725D2F6C9}" dt="2023-02-28T11:01:58.894" v="49" actId="478"/>
          <ac:spMkLst>
            <pc:docMk/>
            <pc:sldMk cId="1628306759" sldId="386"/>
            <ac:spMk id="7" creationId="{A28EC76F-73C0-F899-7AE8-80E308F98037}"/>
          </ac:spMkLst>
        </pc:spChg>
        <pc:spChg chg="mod">
          <ac:chgData name="Carla Cannone" userId="417464ba-0c67-467a-8d9f-e5f447a9fc8a" providerId="ADAL" clId="{9D70CB87-AB78-440F-9A65-EB2725D2F6C9}" dt="2023-02-28T12:44:26.594" v="467" actId="20577"/>
          <ac:spMkLst>
            <pc:docMk/>
            <pc:sldMk cId="1628306759" sldId="386"/>
            <ac:spMk id="9" creationId="{D65E6D98-BE8C-6B4C-B23E-6167300445AE}"/>
          </ac:spMkLst>
        </pc:spChg>
        <pc:spChg chg="mod">
          <ac:chgData name="Carla Cannone" userId="417464ba-0c67-467a-8d9f-e5f447a9fc8a" providerId="ADAL" clId="{9D70CB87-AB78-440F-9A65-EB2725D2F6C9}" dt="2023-02-28T11:45:00.887" v="379" actId="1076"/>
          <ac:spMkLst>
            <pc:docMk/>
            <pc:sldMk cId="1628306759" sldId="386"/>
            <ac:spMk id="15" creationId="{DAEE686C-E588-114E-8E82-6170C01FBB7F}"/>
          </ac:spMkLst>
        </pc:spChg>
        <pc:spChg chg="mod">
          <ac:chgData name="Carla Cannone" userId="417464ba-0c67-467a-8d9f-e5f447a9fc8a" providerId="ADAL" clId="{9D70CB87-AB78-440F-9A65-EB2725D2F6C9}" dt="2023-02-28T11:43:24.631" v="348" actId="1076"/>
          <ac:spMkLst>
            <pc:docMk/>
            <pc:sldMk cId="1628306759" sldId="386"/>
            <ac:spMk id="16" creationId="{3D705E33-E4CC-C64D-8ABC-F75D88FD24E1}"/>
          </ac:spMkLst>
        </pc:spChg>
        <pc:spChg chg="mod">
          <ac:chgData name="Carla Cannone" userId="417464ba-0c67-467a-8d9f-e5f447a9fc8a" providerId="ADAL" clId="{9D70CB87-AB78-440F-9A65-EB2725D2F6C9}" dt="2023-02-28T11:43:22.691" v="347" actId="1076"/>
          <ac:spMkLst>
            <pc:docMk/>
            <pc:sldMk cId="1628306759" sldId="386"/>
            <ac:spMk id="17" creationId="{97BC4586-4B37-5041-A767-30768215C0C1}"/>
          </ac:spMkLst>
        </pc:spChg>
        <pc:spChg chg="add del mod">
          <ac:chgData name="Carla Cannone" userId="417464ba-0c67-467a-8d9f-e5f447a9fc8a" providerId="ADAL" clId="{9D70CB87-AB78-440F-9A65-EB2725D2F6C9}" dt="2023-02-28T11:43:11.131" v="343" actId="1076"/>
          <ac:spMkLst>
            <pc:docMk/>
            <pc:sldMk cId="1628306759" sldId="386"/>
            <ac:spMk id="18" creationId="{1C95FC12-6CBF-C14D-A722-5F26A9CBF3BE}"/>
          </ac:spMkLst>
        </pc:spChg>
        <pc:spChg chg="mod">
          <ac:chgData name="Carla Cannone" userId="417464ba-0c67-467a-8d9f-e5f447a9fc8a" providerId="ADAL" clId="{9D70CB87-AB78-440F-9A65-EB2725D2F6C9}" dt="2023-02-28T11:46:11.827" v="409" actId="1076"/>
          <ac:spMkLst>
            <pc:docMk/>
            <pc:sldMk cId="1628306759" sldId="386"/>
            <ac:spMk id="19" creationId="{12177C0E-5EE0-1A4A-8C59-9B11ED57CD88}"/>
          </ac:spMkLst>
        </pc:spChg>
        <pc:spChg chg="add mod">
          <ac:chgData name="Carla Cannone" userId="417464ba-0c67-467a-8d9f-e5f447a9fc8a" providerId="ADAL" clId="{9D70CB87-AB78-440F-9A65-EB2725D2F6C9}" dt="2023-02-28T11:39:10.895" v="236" actId="1076"/>
          <ac:spMkLst>
            <pc:docMk/>
            <pc:sldMk cId="1628306759" sldId="386"/>
            <ac:spMk id="20" creationId="{C4B9DC98-A3E6-ED96-44A3-65E91AF645FB}"/>
          </ac:spMkLst>
        </pc:spChg>
        <pc:spChg chg="mod">
          <ac:chgData name="Carla Cannone" userId="417464ba-0c67-467a-8d9f-e5f447a9fc8a" providerId="ADAL" clId="{9D70CB87-AB78-440F-9A65-EB2725D2F6C9}" dt="2023-02-28T11:43:20.975" v="346" actId="1076"/>
          <ac:spMkLst>
            <pc:docMk/>
            <pc:sldMk cId="1628306759" sldId="386"/>
            <ac:spMk id="21" creationId="{312A6C59-C597-B740-B229-28CE2C1B8786}"/>
          </ac:spMkLst>
        </pc:spChg>
        <pc:spChg chg="mod">
          <ac:chgData name="Carla Cannone" userId="417464ba-0c67-467a-8d9f-e5f447a9fc8a" providerId="ADAL" clId="{9D70CB87-AB78-440F-9A65-EB2725D2F6C9}" dt="2023-02-28T11:43:16.795" v="345" actId="1076"/>
          <ac:spMkLst>
            <pc:docMk/>
            <pc:sldMk cId="1628306759" sldId="386"/>
            <ac:spMk id="22" creationId="{F178F733-CBFA-5445-82B2-EA4AAE12D946}"/>
          </ac:spMkLst>
        </pc:spChg>
        <pc:spChg chg="mod">
          <ac:chgData name="Carla Cannone" userId="417464ba-0c67-467a-8d9f-e5f447a9fc8a" providerId="ADAL" clId="{9D70CB87-AB78-440F-9A65-EB2725D2F6C9}" dt="2023-02-28T11:07:01.562" v="55" actId="207"/>
          <ac:spMkLst>
            <pc:docMk/>
            <pc:sldMk cId="1628306759" sldId="386"/>
            <ac:spMk id="23" creationId="{9423F0B2-FC00-C140-A9E4-430358DC8BDD}"/>
          </ac:spMkLst>
        </pc:spChg>
        <pc:spChg chg="mod">
          <ac:chgData name="Carla Cannone" userId="417464ba-0c67-467a-8d9f-e5f447a9fc8a" providerId="ADAL" clId="{9D70CB87-AB78-440F-9A65-EB2725D2F6C9}" dt="2023-02-28T11:06:42.330" v="53" actId="207"/>
          <ac:spMkLst>
            <pc:docMk/>
            <pc:sldMk cId="1628306759" sldId="386"/>
            <ac:spMk id="26" creationId="{BA3184BF-A69D-C840-A5D2-64E68DE50FA2}"/>
          </ac:spMkLst>
        </pc:spChg>
        <pc:spChg chg="del">
          <ac:chgData name="Carla Cannone" userId="417464ba-0c67-467a-8d9f-e5f447a9fc8a" providerId="ADAL" clId="{9D70CB87-AB78-440F-9A65-EB2725D2F6C9}" dt="2023-02-28T11:07:47.362" v="83" actId="478"/>
          <ac:spMkLst>
            <pc:docMk/>
            <pc:sldMk cId="1628306759" sldId="386"/>
            <ac:spMk id="27" creationId="{DCAC118F-5514-C141-8884-BD693C2923F7}"/>
          </ac:spMkLst>
        </pc:spChg>
        <pc:spChg chg="mod">
          <ac:chgData name="Carla Cannone" userId="417464ba-0c67-467a-8d9f-e5f447a9fc8a" providerId="ADAL" clId="{9D70CB87-AB78-440F-9A65-EB2725D2F6C9}" dt="2023-02-28T11:08:02.795" v="90" actId="1076"/>
          <ac:spMkLst>
            <pc:docMk/>
            <pc:sldMk cId="1628306759" sldId="386"/>
            <ac:spMk id="28" creationId="{6578F537-8A95-7247-AA73-2175DAD775C2}"/>
          </ac:spMkLst>
        </pc:spChg>
        <pc:spChg chg="del">
          <ac:chgData name="Carla Cannone" userId="417464ba-0c67-467a-8d9f-e5f447a9fc8a" providerId="ADAL" clId="{9D70CB87-AB78-440F-9A65-EB2725D2F6C9}" dt="2023-02-28T11:07:46.102" v="81" actId="478"/>
          <ac:spMkLst>
            <pc:docMk/>
            <pc:sldMk cId="1628306759" sldId="386"/>
            <ac:spMk id="29" creationId="{DDAB793A-4DFB-FC42-8D9A-D58F0EE606C8}"/>
          </ac:spMkLst>
        </pc:spChg>
        <pc:spChg chg="add del mod">
          <ac:chgData name="Carla Cannone" userId="417464ba-0c67-467a-8d9f-e5f447a9fc8a" providerId="ADAL" clId="{9D70CB87-AB78-440F-9A65-EB2725D2F6C9}" dt="2023-02-28T11:45:17.199" v="382" actId="1076"/>
          <ac:spMkLst>
            <pc:docMk/>
            <pc:sldMk cId="1628306759" sldId="386"/>
            <ac:spMk id="30" creationId="{DBFE1E62-B394-0FA2-BEE8-76DC8A2F5CD1}"/>
          </ac:spMkLst>
        </pc:spChg>
        <pc:spChg chg="add mod">
          <ac:chgData name="Carla Cannone" userId="417464ba-0c67-467a-8d9f-e5f447a9fc8a" providerId="ADAL" clId="{9D70CB87-AB78-440F-9A65-EB2725D2F6C9}" dt="2023-02-28T11:39:29.407" v="244" actId="1076"/>
          <ac:spMkLst>
            <pc:docMk/>
            <pc:sldMk cId="1628306759" sldId="386"/>
            <ac:spMk id="31" creationId="{8BDDDD6B-636A-FB4C-BB84-2EB4B80BF31B}"/>
          </ac:spMkLst>
        </pc:spChg>
        <pc:spChg chg="add mod">
          <ac:chgData name="Carla Cannone" userId="417464ba-0c67-467a-8d9f-e5f447a9fc8a" providerId="ADAL" clId="{9D70CB87-AB78-440F-9A65-EB2725D2F6C9}" dt="2023-02-28T11:43:36.588" v="355" actId="14100"/>
          <ac:spMkLst>
            <pc:docMk/>
            <pc:sldMk cId="1628306759" sldId="386"/>
            <ac:spMk id="32" creationId="{F73A70D3-860B-2632-9C14-302EBCC59DAD}"/>
          </ac:spMkLst>
        </pc:spChg>
        <pc:spChg chg="add del mod">
          <ac:chgData name="Carla Cannone" userId="417464ba-0c67-467a-8d9f-e5f447a9fc8a" providerId="ADAL" clId="{9D70CB87-AB78-440F-9A65-EB2725D2F6C9}" dt="2023-02-28T11:43:32.710" v="354" actId="478"/>
          <ac:spMkLst>
            <pc:docMk/>
            <pc:sldMk cId="1628306759" sldId="386"/>
            <ac:spMk id="33" creationId="{1391FE24-0993-A0D6-0180-3D8D3DE783B8}"/>
          </ac:spMkLst>
        </pc:spChg>
        <pc:spChg chg="add del mod">
          <ac:chgData name="Carla Cannone" userId="417464ba-0c67-467a-8d9f-e5f447a9fc8a" providerId="ADAL" clId="{9D70CB87-AB78-440F-9A65-EB2725D2F6C9}" dt="2023-02-28T11:43:32.240" v="353" actId="478"/>
          <ac:spMkLst>
            <pc:docMk/>
            <pc:sldMk cId="1628306759" sldId="386"/>
            <ac:spMk id="34" creationId="{BE929FF6-58B9-15B9-A12B-A1921E83337B}"/>
          </ac:spMkLst>
        </pc:spChg>
        <pc:spChg chg="mod">
          <ac:chgData name="Carla Cannone" userId="417464ba-0c67-467a-8d9f-e5f447a9fc8a" providerId="ADAL" clId="{9D70CB87-AB78-440F-9A65-EB2725D2F6C9}" dt="2023-02-28T11:07:59.028" v="89" actId="1076"/>
          <ac:spMkLst>
            <pc:docMk/>
            <pc:sldMk cId="1628306759" sldId="386"/>
            <ac:spMk id="35" creationId="{442F8ACB-588A-CB42-A42A-17B811EF51B6}"/>
          </ac:spMkLst>
        </pc:spChg>
        <pc:spChg chg="mod">
          <ac:chgData name="Carla Cannone" userId="417464ba-0c67-467a-8d9f-e5f447a9fc8a" providerId="ADAL" clId="{9D70CB87-AB78-440F-9A65-EB2725D2F6C9}" dt="2023-02-28T11:39:08.283" v="235" actId="1076"/>
          <ac:spMkLst>
            <pc:docMk/>
            <pc:sldMk cId="1628306759" sldId="386"/>
            <ac:spMk id="36" creationId="{50ABAD2F-4DC8-C54A-B649-B5C7CB3465BA}"/>
          </ac:spMkLst>
        </pc:spChg>
        <pc:spChg chg="mod">
          <ac:chgData name="Carla Cannone" userId="417464ba-0c67-467a-8d9f-e5f447a9fc8a" providerId="ADAL" clId="{9D70CB87-AB78-440F-9A65-EB2725D2F6C9}" dt="2023-02-28T11:39:03.204" v="232" actId="1076"/>
          <ac:spMkLst>
            <pc:docMk/>
            <pc:sldMk cId="1628306759" sldId="386"/>
            <ac:spMk id="37" creationId="{2E1A50FF-1C18-154A-8C3E-FE5DBE59423C}"/>
          </ac:spMkLst>
        </pc:spChg>
        <pc:spChg chg="mod">
          <ac:chgData name="Carla Cannone" userId="417464ba-0c67-467a-8d9f-e5f447a9fc8a" providerId="ADAL" clId="{9D70CB87-AB78-440F-9A65-EB2725D2F6C9}" dt="2023-02-28T14:19:50.122" v="1119" actId="20577"/>
          <ac:spMkLst>
            <pc:docMk/>
            <pc:sldMk cId="1628306759" sldId="386"/>
            <ac:spMk id="38" creationId="{8126601E-51C5-D74B-A714-59F2492A1AEE}"/>
          </ac:spMkLst>
        </pc:spChg>
        <pc:spChg chg="mod">
          <ac:chgData name="Carla Cannone" userId="417464ba-0c67-467a-8d9f-e5f447a9fc8a" providerId="ADAL" clId="{9D70CB87-AB78-440F-9A65-EB2725D2F6C9}" dt="2023-02-28T11:44:56.047" v="376" actId="14100"/>
          <ac:spMkLst>
            <pc:docMk/>
            <pc:sldMk cId="1628306759" sldId="386"/>
            <ac:spMk id="41" creationId="{5D1CC192-7F9C-7241-A355-5CD0C3B8F95E}"/>
          </ac:spMkLst>
        </pc:spChg>
        <pc:spChg chg="add del mod">
          <ac:chgData name="Carla Cannone" userId="417464ba-0c67-467a-8d9f-e5f447a9fc8a" providerId="ADAL" clId="{9D70CB87-AB78-440F-9A65-EB2725D2F6C9}" dt="2023-02-28T11:43:31.203" v="351" actId="478"/>
          <ac:spMkLst>
            <pc:docMk/>
            <pc:sldMk cId="1628306759" sldId="386"/>
            <ac:spMk id="42" creationId="{D04F13A7-BC50-ED2A-4C1F-B78465CE3B77}"/>
          </ac:spMkLst>
        </pc:spChg>
        <pc:spChg chg="add mod">
          <ac:chgData name="Carla Cannone" userId="417464ba-0c67-467a-8d9f-e5f447a9fc8a" providerId="ADAL" clId="{9D70CB87-AB78-440F-9A65-EB2725D2F6C9}" dt="2023-02-28T11:43:29.811" v="350" actId="14100"/>
          <ac:spMkLst>
            <pc:docMk/>
            <pc:sldMk cId="1628306759" sldId="386"/>
            <ac:spMk id="43" creationId="{1D1EEE24-7C9E-1BE9-DDBB-5E27C27C9C65}"/>
          </ac:spMkLst>
        </pc:spChg>
        <pc:spChg chg="add del mod">
          <ac:chgData name="Carla Cannone" userId="417464ba-0c67-467a-8d9f-e5f447a9fc8a" providerId="ADAL" clId="{9D70CB87-AB78-440F-9A65-EB2725D2F6C9}" dt="2023-02-28T11:43:31.720" v="352" actId="478"/>
          <ac:spMkLst>
            <pc:docMk/>
            <pc:sldMk cId="1628306759" sldId="386"/>
            <ac:spMk id="44" creationId="{AB4DF512-9631-B8A4-8491-9497EAAF07C0}"/>
          </ac:spMkLst>
        </pc:spChg>
        <pc:spChg chg="add mod">
          <ac:chgData name="Carla Cannone" userId="417464ba-0c67-467a-8d9f-e5f447a9fc8a" providerId="ADAL" clId="{9D70CB87-AB78-440F-9A65-EB2725D2F6C9}" dt="2023-02-28T11:43:42.111" v="358" actId="14100"/>
          <ac:spMkLst>
            <pc:docMk/>
            <pc:sldMk cId="1628306759" sldId="386"/>
            <ac:spMk id="45" creationId="{1CE13185-4C73-BBAA-1B34-CDC2C696A49D}"/>
          </ac:spMkLst>
        </pc:spChg>
        <pc:spChg chg="add mod">
          <ac:chgData name="Carla Cannone" userId="417464ba-0c67-467a-8d9f-e5f447a9fc8a" providerId="ADAL" clId="{9D70CB87-AB78-440F-9A65-EB2725D2F6C9}" dt="2023-02-28T11:43:48.095" v="361" actId="14100"/>
          <ac:spMkLst>
            <pc:docMk/>
            <pc:sldMk cId="1628306759" sldId="386"/>
            <ac:spMk id="46" creationId="{659EFA55-0D52-766D-0051-8CA5C46CA5FA}"/>
          </ac:spMkLst>
        </pc:spChg>
        <pc:spChg chg="add mod">
          <ac:chgData name="Carla Cannone" userId="417464ba-0c67-467a-8d9f-e5f447a9fc8a" providerId="ADAL" clId="{9D70CB87-AB78-440F-9A65-EB2725D2F6C9}" dt="2023-02-28T11:43:58.707" v="364" actId="14100"/>
          <ac:spMkLst>
            <pc:docMk/>
            <pc:sldMk cId="1628306759" sldId="386"/>
            <ac:spMk id="47" creationId="{25ED7404-AACC-8E91-83BA-53011169C454}"/>
          </ac:spMkLst>
        </pc:spChg>
        <pc:spChg chg="add mod">
          <ac:chgData name="Carla Cannone" userId="417464ba-0c67-467a-8d9f-e5f447a9fc8a" providerId="ADAL" clId="{9D70CB87-AB78-440F-9A65-EB2725D2F6C9}" dt="2023-02-28T11:44:21.139" v="369" actId="14100"/>
          <ac:spMkLst>
            <pc:docMk/>
            <pc:sldMk cId="1628306759" sldId="386"/>
            <ac:spMk id="48" creationId="{38C5B03C-6F9A-C4D8-C1B9-0B2A9C0238CB}"/>
          </ac:spMkLst>
        </pc:spChg>
        <pc:spChg chg="add mod">
          <ac:chgData name="Carla Cannone" userId="417464ba-0c67-467a-8d9f-e5f447a9fc8a" providerId="ADAL" clId="{9D70CB87-AB78-440F-9A65-EB2725D2F6C9}" dt="2023-02-28T11:47:12.087" v="428" actId="14100"/>
          <ac:spMkLst>
            <pc:docMk/>
            <pc:sldMk cId="1628306759" sldId="386"/>
            <ac:spMk id="49" creationId="{76B05B1F-A4B5-4AEC-5B5A-69EF35CD0ABD}"/>
          </ac:spMkLst>
        </pc:spChg>
        <pc:spChg chg="add mod">
          <ac:chgData name="Carla Cannone" userId="417464ba-0c67-467a-8d9f-e5f447a9fc8a" providerId="ADAL" clId="{9D70CB87-AB78-440F-9A65-EB2725D2F6C9}" dt="2023-02-28T11:44:41.211" v="375" actId="14100"/>
          <ac:spMkLst>
            <pc:docMk/>
            <pc:sldMk cId="1628306759" sldId="386"/>
            <ac:spMk id="50" creationId="{0B368CC1-AD7B-CE0D-F6E0-A19EA3667796}"/>
          </ac:spMkLst>
        </pc:spChg>
        <pc:spChg chg="mod">
          <ac:chgData name="Carla Cannone" userId="417464ba-0c67-467a-8d9f-e5f447a9fc8a" providerId="ADAL" clId="{9D70CB87-AB78-440F-9A65-EB2725D2F6C9}" dt="2023-02-28T11:43:26.783" v="349" actId="14100"/>
          <ac:spMkLst>
            <pc:docMk/>
            <pc:sldMk cId="1628306759" sldId="386"/>
            <ac:spMk id="51" creationId="{58605342-E1EB-1946-973D-B2E036413818}"/>
          </ac:spMkLst>
        </pc:spChg>
        <pc:spChg chg="add mod">
          <ac:chgData name="Carla Cannone" userId="417464ba-0c67-467a-8d9f-e5f447a9fc8a" providerId="ADAL" clId="{9D70CB87-AB78-440F-9A65-EB2725D2F6C9}" dt="2023-02-28T11:45:57.579" v="407" actId="1076"/>
          <ac:spMkLst>
            <pc:docMk/>
            <pc:sldMk cId="1628306759" sldId="386"/>
            <ac:spMk id="52" creationId="{272A01F6-E917-6B10-3AEC-2352ED5015B7}"/>
          </ac:spMkLst>
        </pc:spChg>
        <pc:spChg chg="add del">
          <ac:chgData name="Carla Cannone" userId="417464ba-0c67-467a-8d9f-e5f447a9fc8a" providerId="ADAL" clId="{9D70CB87-AB78-440F-9A65-EB2725D2F6C9}" dt="2023-02-28T11:40:53.883" v="305" actId="478"/>
          <ac:spMkLst>
            <pc:docMk/>
            <pc:sldMk cId="1628306759" sldId="386"/>
            <ac:spMk id="53" creationId="{509556C8-8255-A24C-8B4F-A54D0BB8ACB3}"/>
          </ac:spMkLst>
        </pc:spChg>
        <pc:spChg chg="del">
          <ac:chgData name="Carla Cannone" userId="417464ba-0c67-467a-8d9f-e5f447a9fc8a" providerId="ADAL" clId="{9D70CB87-AB78-440F-9A65-EB2725D2F6C9}" dt="2023-02-28T11:40:53.163" v="304" actId="478"/>
          <ac:spMkLst>
            <pc:docMk/>
            <pc:sldMk cId="1628306759" sldId="386"/>
            <ac:spMk id="54" creationId="{1453D3B1-BE1A-C84B-8A2C-8826DCFFCFD4}"/>
          </ac:spMkLst>
        </pc:spChg>
        <pc:spChg chg="del">
          <ac:chgData name="Carla Cannone" userId="417464ba-0c67-467a-8d9f-e5f447a9fc8a" providerId="ADAL" clId="{9D70CB87-AB78-440F-9A65-EB2725D2F6C9}" dt="2023-02-28T11:40:54.602" v="306" actId="478"/>
          <ac:spMkLst>
            <pc:docMk/>
            <pc:sldMk cId="1628306759" sldId="386"/>
            <ac:spMk id="55" creationId="{23567288-B4EC-A24E-AA66-B6A241189639}"/>
          </ac:spMkLst>
        </pc:spChg>
        <pc:spChg chg="del">
          <ac:chgData name="Carla Cannone" userId="417464ba-0c67-467a-8d9f-e5f447a9fc8a" providerId="ADAL" clId="{9D70CB87-AB78-440F-9A65-EB2725D2F6C9}" dt="2023-02-28T11:40:55.030" v="307" actId="478"/>
          <ac:spMkLst>
            <pc:docMk/>
            <pc:sldMk cId="1628306759" sldId="386"/>
            <ac:spMk id="56" creationId="{8A396614-E20C-0144-AF1C-2808C2F61EE8}"/>
          </ac:spMkLst>
        </pc:spChg>
        <pc:spChg chg="del">
          <ac:chgData name="Carla Cannone" userId="417464ba-0c67-467a-8d9f-e5f447a9fc8a" providerId="ADAL" clId="{9D70CB87-AB78-440F-9A65-EB2725D2F6C9}" dt="2023-02-28T11:40:55.909" v="309" actId="478"/>
          <ac:spMkLst>
            <pc:docMk/>
            <pc:sldMk cId="1628306759" sldId="386"/>
            <ac:spMk id="57" creationId="{6B1C96D8-6C03-A04C-856C-4C31BE1A08C0}"/>
          </ac:spMkLst>
        </pc:spChg>
        <pc:spChg chg="add mod">
          <ac:chgData name="Carla Cannone" userId="417464ba-0c67-467a-8d9f-e5f447a9fc8a" providerId="ADAL" clId="{9D70CB87-AB78-440F-9A65-EB2725D2F6C9}" dt="2023-02-28T11:46:01.131" v="408" actId="1076"/>
          <ac:spMkLst>
            <pc:docMk/>
            <pc:sldMk cId="1628306759" sldId="386"/>
            <ac:spMk id="58" creationId="{BB69F04D-69E0-8E51-F51F-E604755A5108}"/>
          </ac:spMkLst>
        </pc:spChg>
        <pc:spChg chg="add mod">
          <ac:chgData name="Carla Cannone" userId="417464ba-0c67-467a-8d9f-e5f447a9fc8a" providerId="ADAL" clId="{9D70CB87-AB78-440F-9A65-EB2725D2F6C9}" dt="2023-02-28T11:46:19.215" v="411" actId="1076"/>
          <ac:spMkLst>
            <pc:docMk/>
            <pc:sldMk cId="1628306759" sldId="386"/>
            <ac:spMk id="59" creationId="{68865FA3-762F-3922-C5C2-9150D1BD414E}"/>
          </ac:spMkLst>
        </pc:spChg>
        <pc:spChg chg="add mod">
          <ac:chgData name="Carla Cannone" userId="417464ba-0c67-467a-8d9f-e5f447a9fc8a" providerId="ADAL" clId="{9D70CB87-AB78-440F-9A65-EB2725D2F6C9}" dt="2023-02-28T11:46:19.215" v="411" actId="1076"/>
          <ac:spMkLst>
            <pc:docMk/>
            <pc:sldMk cId="1628306759" sldId="386"/>
            <ac:spMk id="61" creationId="{51C18BDC-FFEB-4FA0-F89C-B90DC18F04ED}"/>
          </ac:spMkLst>
        </pc:spChg>
        <pc:spChg chg="add mod">
          <ac:chgData name="Carla Cannone" userId="417464ba-0c67-467a-8d9f-e5f447a9fc8a" providerId="ADAL" clId="{9D70CB87-AB78-440F-9A65-EB2725D2F6C9}" dt="2023-02-28T11:46:32.607" v="415" actId="14100"/>
          <ac:spMkLst>
            <pc:docMk/>
            <pc:sldMk cId="1628306759" sldId="386"/>
            <ac:spMk id="62" creationId="{A08C5842-3EEF-5D04-074E-ABA3950A7681}"/>
          </ac:spMkLst>
        </pc:spChg>
        <pc:spChg chg="add mod">
          <ac:chgData name="Carla Cannone" userId="417464ba-0c67-467a-8d9f-e5f447a9fc8a" providerId="ADAL" clId="{9D70CB87-AB78-440F-9A65-EB2725D2F6C9}" dt="2023-02-28T11:46:37.947" v="418" actId="14100"/>
          <ac:spMkLst>
            <pc:docMk/>
            <pc:sldMk cId="1628306759" sldId="386"/>
            <ac:spMk id="63" creationId="{A790376C-2484-D25D-AE6D-E175E9592B46}"/>
          </ac:spMkLst>
        </pc:spChg>
        <pc:spChg chg="add mod">
          <ac:chgData name="Carla Cannone" userId="417464ba-0c67-467a-8d9f-e5f447a9fc8a" providerId="ADAL" clId="{9D70CB87-AB78-440F-9A65-EB2725D2F6C9}" dt="2023-02-28T11:46:42.707" v="421" actId="14100"/>
          <ac:spMkLst>
            <pc:docMk/>
            <pc:sldMk cId="1628306759" sldId="386"/>
            <ac:spMk id="1024" creationId="{C99693E0-AABC-8996-D2E4-2384AFC3153A}"/>
          </ac:spMkLst>
        </pc:spChg>
        <pc:spChg chg="add mod">
          <ac:chgData name="Carla Cannone" userId="417464ba-0c67-467a-8d9f-e5f447a9fc8a" providerId="ADAL" clId="{9D70CB87-AB78-440F-9A65-EB2725D2F6C9}" dt="2023-02-28T11:46:49.306" v="424" actId="14100"/>
          <ac:spMkLst>
            <pc:docMk/>
            <pc:sldMk cId="1628306759" sldId="386"/>
            <ac:spMk id="1025" creationId="{A8E8333C-0929-16D0-904A-2ADA0C572F73}"/>
          </ac:spMkLst>
        </pc:spChg>
        <pc:spChg chg="add mod">
          <ac:chgData name="Carla Cannone" userId="417464ba-0c67-467a-8d9f-e5f447a9fc8a" providerId="ADAL" clId="{9D70CB87-AB78-440F-9A65-EB2725D2F6C9}" dt="2023-02-28T11:47:22.034" v="432" actId="14100"/>
          <ac:spMkLst>
            <pc:docMk/>
            <pc:sldMk cId="1628306759" sldId="386"/>
            <ac:spMk id="1027" creationId="{0D6FABD2-0D57-68E9-9168-9149210AD18D}"/>
          </ac:spMkLst>
        </pc:spChg>
        <pc:spChg chg="add mod">
          <ac:chgData name="Carla Cannone" userId="417464ba-0c67-467a-8d9f-e5f447a9fc8a" providerId="ADAL" clId="{9D70CB87-AB78-440F-9A65-EB2725D2F6C9}" dt="2023-02-28T11:47:18.451" v="431" actId="14100"/>
          <ac:spMkLst>
            <pc:docMk/>
            <pc:sldMk cId="1628306759" sldId="386"/>
            <ac:spMk id="1029" creationId="{C7F7887B-022F-2B3B-949B-CC07DC8C93AF}"/>
          </ac:spMkLst>
        </pc:spChg>
        <pc:picChg chg="mod">
          <ac:chgData name="Carla Cannone" userId="417464ba-0c67-467a-8d9f-e5f447a9fc8a" providerId="ADAL" clId="{9D70CB87-AB78-440F-9A65-EB2725D2F6C9}" dt="2023-02-28T11:44:58.504" v="378" actId="1076"/>
          <ac:picMkLst>
            <pc:docMk/>
            <pc:sldMk cId="1628306759" sldId="386"/>
            <ac:picMk id="5" creationId="{67EF8E5A-BA09-1042-8B07-9DE9BF668F29}"/>
          </ac:picMkLst>
        </pc:picChg>
        <pc:picChg chg="add mod">
          <ac:chgData name="Carla Cannone" userId="417464ba-0c67-467a-8d9f-e5f447a9fc8a" providerId="ADAL" clId="{9D70CB87-AB78-440F-9A65-EB2725D2F6C9}" dt="2023-02-28T11:09:17.588" v="104" actId="14100"/>
          <ac:picMkLst>
            <pc:docMk/>
            <pc:sldMk cId="1628306759" sldId="386"/>
            <ac:picMk id="8" creationId="{7C394E98-A765-A602-9CE1-E770154ABD16}"/>
          </ac:picMkLst>
        </pc:picChg>
        <pc:picChg chg="add del mod">
          <ac:chgData name="Carla Cannone" userId="417464ba-0c67-467a-8d9f-e5f447a9fc8a" providerId="ADAL" clId="{9D70CB87-AB78-440F-9A65-EB2725D2F6C9}" dt="2023-02-28T11:09:18.404" v="105"/>
          <ac:picMkLst>
            <pc:docMk/>
            <pc:sldMk cId="1628306759" sldId="386"/>
            <ac:picMk id="10" creationId="{36113A04-3B8A-9EC6-A2F8-4DB6201E6C73}"/>
          </ac:picMkLst>
        </pc:picChg>
        <pc:picChg chg="add mod">
          <ac:chgData name="Carla Cannone" userId="417464ba-0c67-467a-8d9f-e5f447a9fc8a" providerId="ADAL" clId="{9D70CB87-AB78-440F-9A65-EB2725D2F6C9}" dt="2023-02-28T11:09:39.711" v="112" actId="14100"/>
          <ac:picMkLst>
            <pc:docMk/>
            <pc:sldMk cId="1628306759" sldId="386"/>
            <ac:picMk id="11" creationId="{0137D960-A917-7AAB-320C-676D9CAD2376}"/>
          </ac:picMkLst>
        </pc:picChg>
        <pc:picChg chg="del">
          <ac:chgData name="Carla Cannone" userId="417464ba-0c67-467a-8d9f-e5f447a9fc8a" providerId="ADAL" clId="{9D70CB87-AB78-440F-9A65-EB2725D2F6C9}" dt="2023-02-28T11:08:04.708" v="92" actId="478"/>
          <ac:picMkLst>
            <pc:docMk/>
            <pc:sldMk cId="1628306759" sldId="386"/>
            <ac:picMk id="1026" creationId="{46977333-80C9-46C2-2679-0D07044039EC}"/>
          </ac:picMkLst>
        </pc:picChg>
        <pc:picChg chg="del">
          <ac:chgData name="Carla Cannone" userId="417464ba-0c67-467a-8d9f-e5f447a9fc8a" providerId="ADAL" clId="{9D70CB87-AB78-440F-9A65-EB2725D2F6C9}" dt="2023-02-28T11:08:04.056" v="91" actId="478"/>
          <ac:picMkLst>
            <pc:docMk/>
            <pc:sldMk cId="1628306759" sldId="386"/>
            <ac:picMk id="1028" creationId="{56C92A76-3616-DCA4-507A-C2A942AB2086}"/>
          </ac:picMkLst>
        </pc:picChg>
        <pc:picChg chg="del">
          <ac:chgData name="Carla Cannone" userId="417464ba-0c67-467a-8d9f-e5f447a9fc8a" providerId="ADAL" clId="{9D70CB87-AB78-440F-9A65-EB2725D2F6C9}" dt="2023-02-28T11:07:46.709" v="82" actId="478"/>
          <ac:picMkLst>
            <pc:docMk/>
            <pc:sldMk cId="1628306759" sldId="386"/>
            <ac:picMk id="1030" creationId="{157ED5DA-6561-6A4A-5BCA-FADE98FE9B35}"/>
          </ac:picMkLst>
        </pc:picChg>
        <pc:picChg chg="del">
          <ac:chgData name="Carla Cannone" userId="417464ba-0c67-467a-8d9f-e5f447a9fc8a" providerId="ADAL" clId="{9D70CB87-AB78-440F-9A65-EB2725D2F6C9}" dt="2023-02-28T11:07:47.813" v="84" actId="478"/>
          <ac:picMkLst>
            <pc:docMk/>
            <pc:sldMk cId="1628306759" sldId="386"/>
            <ac:picMk id="1032" creationId="{A2D2E370-CA18-4B8E-43A0-EC39AC3C20A4}"/>
          </ac:picMkLst>
        </pc:picChg>
        <pc:picChg chg="mod">
          <ac:chgData name="Carla Cannone" userId="417464ba-0c67-467a-8d9f-e5f447a9fc8a" providerId="ADAL" clId="{9D70CB87-AB78-440F-9A65-EB2725D2F6C9}" dt="2023-02-28T12:45:46.479" v="528"/>
          <ac:picMkLst>
            <pc:docMk/>
            <pc:sldMk cId="1628306759" sldId="386"/>
            <ac:picMk id="1034" creationId="{A10D16FE-CB5A-37C2-EEDE-B5717F82A278}"/>
          </ac:picMkLst>
        </pc:picChg>
        <pc:picChg chg="mod">
          <ac:chgData name="Carla Cannone" userId="417464ba-0c67-467a-8d9f-e5f447a9fc8a" providerId="ADAL" clId="{9D70CB87-AB78-440F-9A65-EB2725D2F6C9}" dt="2023-02-28T12:45:41.614" v="527"/>
          <ac:picMkLst>
            <pc:docMk/>
            <pc:sldMk cId="1628306759" sldId="386"/>
            <ac:picMk id="1040" creationId="{D3CDD3C0-2453-8D96-5B14-35D0DDB24BF8}"/>
          </ac:picMkLst>
        </pc:picChg>
      </pc:sldChg>
      <pc:sldChg chg="addSp delSp modSp add del mod">
        <pc:chgData name="Carla Cannone" userId="417464ba-0c67-467a-8d9f-e5f447a9fc8a" providerId="ADAL" clId="{9D70CB87-AB78-440F-9A65-EB2725D2F6C9}" dt="2023-03-02T13:39:08.256" v="1693" actId="1036"/>
        <pc:sldMkLst>
          <pc:docMk/>
          <pc:sldMk cId="2032237119" sldId="387"/>
        </pc:sldMkLst>
        <pc:spChg chg="mod">
          <ac:chgData name="Carla Cannone" userId="417464ba-0c67-467a-8d9f-e5f447a9fc8a" providerId="ADAL" clId="{9D70CB87-AB78-440F-9A65-EB2725D2F6C9}" dt="2023-03-02T13:19:33.242" v="1137" actId="20577"/>
          <ac:spMkLst>
            <pc:docMk/>
            <pc:sldMk cId="2032237119" sldId="387"/>
            <ac:spMk id="2" creationId="{7A95BC00-B1A3-740F-4975-765716CBB1D8}"/>
          </ac:spMkLst>
        </pc:spChg>
        <pc:spChg chg="add mod">
          <ac:chgData name="Carla Cannone" userId="417464ba-0c67-467a-8d9f-e5f447a9fc8a" providerId="ADAL" clId="{9D70CB87-AB78-440F-9A65-EB2725D2F6C9}" dt="2023-03-02T13:39:08.256" v="1693" actId="1036"/>
          <ac:spMkLst>
            <pc:docMk/>
            <pc:sldMk cId="2032237119" sldId="387"/>
            <ac:spMk id="12" creationId="{17B07AE1-CED7-83F3-0E53-DAC0188721FC}"/>
          </ac:spMkLst>
        </pc:spChg>
        <pc:spChg chg="mod">
          <ac:chgData name="Carla Cannone" userId="417464ba-0c67-467a-8d9f-e5f447a9fc8a" providerId="ADAL" clId="{9D70CB87-AB78-440F-9A65-EB2725D2F6C9}" dt="2023-03-02T13:20:01.233" v="1151" actId="20577"/>
          <ac:spMkLst>
            <pc:docMk/>
            <pc:sldMk cId="2032237119" sldId="387"/>
            <ac:spMk id="38" creationId="{DD0B7555-444F-D1E4-0A48-C00392C9A0FB}"/>
          </ac:spMkLst>
        </pc:spChg>
        <pc:graphicFrameChg chg="add del mod">
          <ac:chgData name="Carla Cannone" userId="417464ba-0c67-467a-8d9f-e5f447a9fc8a" providerId="ADAL" clId="{9D70CB87-AB78-440F-9A65-EB2725D2F6C9}" dt="2023-02-28T13:46:16.074" v="897"/>
          <ac:graphicFrameMkLst>
            <pc:docMk/>
            <pc:sldMk cId="2032237119" sldId="387"/>
            <ac:graphicFrameMk id="12" creationId="{CC8CA4B6-7B25-6E6E-62E2-BC22F7921BE9}"/>
          </ac:graphicFrameMkLst>
        </pc:graphicFrameChg>
        <pc:picChg chg="add del mod">
          <ac:chgData name="Carla Cannone" userId="417464ba-0c67-467a-8d9f-e5f447a9fc8a" providerId="ADAL" clId="{9D70CB87-AB78-440F-9A65-EB2725D2F6C9}" dt="2023-03-02T13:23:28.645" v="1157" actId="478"/>
          <ac:picMkLst>
            <pc:docMk/>
            <pc:sldMk cId="2032237119" sldId="387"/>
            <ac:picMk id="3" creationId="{1C3D6B21-5DA4-E5A5-FDC5-D738A98A5D07}"/>
          </ac:picMkLst>
        </pc:picChg>
        <pc:picChg chg="del">
          <ac:chgData name="Carla Cannone" userId="417464ba-0c67-467a-8d9f-e5f447a9fc8a" providerId="ADAL" clId="{9D70CB87-AB78-440F-9A65-EB2725D2F6C9}" dt="2023-02-28T13:46:14.738" v="895" actId="478"/>
          <ac:picMkLst>
            <pc:docMk/>
            <pc:sldMk cId="2032237119" sldId="387"/>
            <ac:picMk id="3" creationId="{317B0E70-4467-3D07-A48C-3866E1E7C618}"/>
          </ac:picMkLst>
        </pc:picChg>
        <pc:picChg chg="add mod">
          <ac:chgData name="Carla Cannone" userId="417464ba-0c67-467a-8d9f-e5f447a9fc8a" providerId="ADAL" clId="{9D70CB87-AB78-440F-9A65-EB2725D2F6C9}" dt="2023-03-02T13:23:33.397" v="1159" actId="1076"/>
          <ac:picMkLst>
            <pc:docMk/>
            <pc:sldMk cId="2032237119" sldId="387"/>
            <ac:picMk id="13" creationId="{89A063DC-5555-7A6B-E0B2-235D8BE6B005}"/>
          </ac:picMkLst>
        </pc:picChg>
        <pc:picChg chg="del">
          <ac:chgData name="Carla Cannone" userId="417464ba-0c67-467a-8d9f-e5f447a9fc8a" providerId="ADAL" clId="{9D70CB87-AB78-440F-9A65-EB2725D2F6C9}" dt="2023-03-02T13:20:11.512" v="1152" actId="478"/>
          <ac:picMkLst>
            <pc:docMk/>
            <pc:sldMk cId="2032237119" sldId="387"/>
            <ac:picMk id="31" creationId="{B72D28DF-7C70-DBFC-F921-4C3A3885C67C}"/>
          </ac:picMkLst>
        </pc:picChg>
        <pc:picChg chg="add mod">
          <ac:chgData name="Carla Cannone" userId="417464ba-0c67-467a-8d9f-e5f447a9fc8a" providerId="ADAL" clId="{9D70CB87-AB78-440F-9A65-EB2725D2F6C9}" dt="2023-03-02T13:23:51.276" v="1165" actId="1076"/>
          <ac:picMkLst>
            <pc:docMk/>
            <pc:sldMk cId="2032237119" sldId="387"/>
            <ac:picMk id="1026" creationId="{E3C20168-2607-F5BD-60A9-6CF988DD06E8}"/>
          </ac:picMkLst>
        </pc:picChg>
        <pc:cxnChg chg="mod">
          <ac:chgData name="Carla Cannone" userId="417464ba-0c67-467a-8d9f-e5f447a9fc8a" providerId="ADAL" clId="{9D70CB87-AB78-440F-9A65-EB2725D2F6C9}" dt="2023-02-28T13:46:49.432" v="907" actId="14100"/>
          <ac:cxnSpMkLst>
            <pc:docMk/>
            <pc:sldMk cId="2032237119" sldId="387"/>
            <ac:cxnSpMk id="16" creationId="{505986B7-C37A-1E87-9097-87D0090BD9BA}"/>
          </ac:cxnSpMkLst>
        </pc:cxnChg>
        <pc:cxnChg chg="mod">
          <ac:chgData name="Carla Cannone" userId="417464ba-0c67-467a-8d9f-e5f447a9fc8a" providerId="ADAL" clId="{9D70CB87-AB78-440F-9A65-EB2725D2F6C9}" dt="2023-02-28T13:46:47.287" v="906" actId="14100"/>
          <ac:cxnSpMkLst>
            <pc:docMk/>
            <pc:sldMk cId="2032237119" sldId="387"/>
            <ac:cxnSpMk id="21" creationId="{4149A8CB-0657-3935-2EB3-0B244B021221}"/>
          </ac:cxnSpMkLst>
        </pc:cxnChg>
        <pc:cxnChg chg="mod">
          <ac:chgData name="Carla Cannone" userId="417464ba-0c67-467a-8d9f-e5f447a9fc8a" providerId="ADAL" clId="{9D70CB87-AB78-440F-9A65-EB2725D2F6C9}" dt="2023-02-28T13:46:52.172" v="908" actId="14100"/>
          <ac:cxnSpMkLst>
            <pc:docMk/>
            <pc:sldMk cId="2032237119" sldId="387"/>
            <ac:cxnSpMk id="25" creationId="{30389D47-3555-04E2-7D3C-A4D1C24ED009}"/>
          </ac:cxnSpMkLst>
        </pc:cxnChg>
      </pc:sldChg>
      <pc:sldChg chg="addSp delSp modSp add del mod">
        <pc:chgData name="Carla Cannone" userId="417464ba-0c67-467a-8d9f-e5f447a9fc8a" providerId="ADAL" clId="{9D70CB87-AB78-440F-9A65-EB2725D2F6C9}" dt="2023-03-02T13:39:13.633" v="1695" actId="1036"/>
        <pc:sldMkLst>
          <pc:docMk/>
          <pc:sldMk cId="1457699181" sldId="388"/>
        </pc:sldMkLst>
        <pc:spChg chg="mod">
          <ac:chgData name="Carla Cannone" userId="417464ba-0c67-467a-8d9f-e5f447a9fc8a" providerId="ADAL" clId="{9D70CB87-AB78-440F-9A65-EB2725D2F6C9}" dt="2023-03-02T13:24:43.816" v="1180" actId="20577"/>
          <ac:spMkLst>
            <pc:docMk/>
            <pc:sldMk cId="1457699181" sldId="388"/>
            <ac:spMk id="2" creationId="{7A95BC00-B1A3-740F-4975-765716CBB1D8}"/>
          </ac:spMkLst>
        </pc:spChg>
        <pc:spChg chg="add mod">
          <ac:chgData name="Carla Cannone" userId="417464ba-0c67-467a-8d9f-e5f447a9fc8a" providerId="ADAL" clId="{9D70CB87-AB78-440F-9A65-EB2725D2F6C9}" dt="2023-03-02T13:39:13.633" v="1695" actId="1036"/>
          <ac:spMkLst>
            <pc:docMk/>
            <pc:sldMk cId="1457699181" sldId="388"/>
            <ac:spMk id="15" creationId="{E6DFA0CA-B989-D347-93DC-1F871378112D}"/>
          </ac:spMkLst>
        </pc:spChg>
        <pc:spChg chg="mod">
          <ac:chgData name="Carla Cannone" userId="417464ba-0c67-467a-8d9f-e5f447a9fc8a" providerId="ADAL" clId="{9D70CB87-AB78-440F-9A65-EB2725D2F6C9}" dt="2023-03-02T13:24:47.729" v="1184" actId="20577"/>
          <ac:spMkLst>
            <pc:docMk/>
            <pc:sldMk cId="1457699181" sldId="388"/>
            <ac:spMk id="68" creationId="{AEADA239-BD1C-5C5D-BD8B-EC072097EC84}"/>
          </ac:spMkLst>
        </pc:spChg>
        <pc:graphicFrameChg chg="add mod">
          <ac:chgData name="Carla Cannone" userId="417464ba-0c67-467a-8d9f-e5f447a9fc8a" providerId="ADAL" clId="{9D70CB87-AB78-440F-9A65-EB2725D2F6C9}" dt="2023-03-02T13:18:59.046" v="1131"/>
          <ac:graphicFrameMkLst>
            <pc:docMk/>
            <pc:sldMk cId="1457699181" sldId="388"/>
            <ac:graphicFrameMk id="12" creationId="{37A0CBA1-3877-93EE-741A-CB372C246877}"/>
          </ac:graphicFrameMkLst>
        </pc:graphicFrameChg>
        <pc:graphicFrameChg chg="add mod">
          <ac:chgData name="Carla Cannone" userId="417464ba-0c67-467a-8d9f-e5f447a9fc8a" providerId="ADAL" clId="{9D70CB87-AB78-440F-9A65-EB2725D2F6C9}" dt="2023-03-02T13:18:38.267" v="1130"/>
          <ac:graphicFrameMkLst>
            <pc:docMk/>
            <pc:sldMk cId="1457699181" sldId="388"/>
            <ac:graphicFrameMk id="14" creationId="{D6545670-0C1E-790B-A8C7-91BB02AE80D0}"/>
          </ac:graphicFrameMkLst>
        </pc:graphicFrameChg>
        <pc:graphicFrameChg chg="add mod">
          <ac:chgData name="Carla Cannone" userId="417464ba-0c67-467a-8d9f-e5f447a9fc8a" providerId="ADAL" clId="{9D70CB87-AB78-440F-9A65-EB2725D2F6C9}" dt="2023-02-28T13:50:01.492" v="919" actId="1076"/>
          <ac:graphicFrameMkLst>
            <pc:docMk/>
            <pc:sldMk cId="1457699181" sldId="388"/>
            <ac:graphicFrameMk id="18" creationId="{64B3FCA4-FA8A-685C-19B2-25F1698EAB0E}"/>
          </ac:graphicFrameMkLst>
        </pc:graphicFrameChg>
        <pc:picChg chg="add mod">
          <ac:chgData name="Carla Cannone" userId="417464ba-0c67-467a-8d9f-e5f447a9fc8a" providerId="ADAL" clId="{9D70CB87-AB78-440F-9A65-EB2725D2F6C9}" dt="2023-02-28T13:47:10.176" v="911" actId="1076"/>
          <ac:picMkLst>
            <pc:docMk/>
            <pc:sldMk cId="1457699181" sldId="388"/>
            <ac:picMk id="3" creationId="{58273580-697D-E648-F1A5-0AFAE0D8AABD}"/>
          </ac:picMkLst>
        </pc:picChg>
        <pc:picChg chg="del">
          <ac:chgData name="Carla Cannone" userId="417464ba-0c67-467a-8d9f-e5f447a9fc8a" providerId="ADAL" clId="{9D70CB87-AB78-440F-9A65-EB2725D2F6C9}" dt="2023-02-28T13:47:01.451" v="909" actId="478"/>
          <ac:picMkLst>
            <pc:docMk/>
            <pc:sldMk cId="1457699181" sldId="388"/>
            <ac:picMk id="13" creationId="{4986DCFA-E321-EDAE-B15C-D7F87E92FE57}"/>
          </ac:picMkLst>
        </pc:picChg>
        <pc:picChg chg="add mod">
          <ac:chgData name="Carla Cannone" userId="417464ba-0c67-467a-8d9f-e5f447a9fc8a" providerId="ADAL" clId="{9D70CB87-AB78-440F-9A65-EB2725D2F6C9}" dt="2023-03-02T13:24:17.721" v="1172" actId="1076"/>
          <ac:picMkLst>
            <pc:docMk/>
            <pc:sldMk cId="1457699181" sldId="388"/>
            <ac:picMk id="13" creationId="{7A1CE098-CCF3-A680-D4E4-654D89C09390}"/>
          </ac:picMkLst>
        </pc:picChg>
        <pc:picChg chg="del">
          <ac:chgData name="Carla Cannone" userId="417464ba-0c67-467a-8d9f-e5f447a9fc8a" providerId="ADAL" clId="{9D70CB87-AB78-440F-9A65-EB2725D2F6C9}" dt="2023-03-02T13:24:11.296" v="1168" actId="478"/>
          <ac:picMkLst>
            <pc:docMk/>
            <pc:sldMk cId="1457699181" sldId="388"/>
            <ac:picMk id="67" creationId="{864A2CA3-B3C7-4E7E-3880-AC3532B371AB}"/>
          </ac:picMkLst>
        </pc:picChg>
        <pc:cxnChg chg="mod">
          <ac:chgData name="Carla Cannone" userId="417464ba-0c67-467a-8d9f-e5f447a9fc8a" providerId="ADAL" clId="{9D70CB87-AB78-440F-9A65-EB2725D2F6C9}" dt="2023-02-28T13:49:54.167" v="917" actId="14100"/>
          <ac:cxnSpMkLst>
            <pc:docMk/>
            <pc:sldMk cId="1457699181" sldId="388"/>
            <ac:cxnSpMk id="64" creationId="{86F89D5F-F172-6956-143B-F623B4BD3404}"/>
          </ac:cxnSpMkLst>
        </pc:cxnChg>
      </pc:sldChg>
      <pc:sldChg chg="addSp delSp modSp add del mod">
        <pc:chgData name="Carla Cannone" userId="417464ba-0c67-467a-8d9f-e5f447a9fc8a" providerId="ADAL" clId="{9D70CB87-AB78-440F-9A65-EB2725D2F6C9}" dt="2023-03-02T13:39:15.998" v="1696"/>
        <pc:sldMkLst>
          <pc:docMk/>
          <pc:sldMk cId="2350355477" sldId="389"/>
        </pc:sldMkLst>
        <pc:spChg chg="mod">
          <ac:chgData name="Carla Cannone" userId="417464ba-0c67-467a-8d9f-e5f447a9fc8a" providerId="ADAL" clId="{9D70CB87-AB78-440F-9A65-EB2725D2F6C9}" dt="2023-03-02T13:24:50.644" v="1186" actId="20577"/>
          <ac:spMkLst>
            <pc:docMk/>
            <pc:sldMk cId="2350355477" sldId="389"/>
            <ac:spMk id="2" creationId="{7A95BC00-B1A3-740F-4975-765716CBB1D8}"/>
          </ac:spMkLst>
        </pc:spChg>
        <pc:spChg chg="add mod">
          <ac:chgData name="Carla Cannone" userId="417464ba-0c67-467a-8d9f-e5f447a9fc8a" providerId="ADAL" clId="{9D70CB87-AB78-440F-9A65-EB2725D2F6C9}" dt="2023-03-02T13:39:15.998" v="1696"/>
          <ac:spMkLst>
            <pc:docMk/>
            <pc:sldMk cId="2350355477" sldId="389"/>
            <ac:spMk id="13" creationId="{530F915F-C3F4-5416-FB21-587539186E7E}"/>
          </ac:spMkLst>
        </pc:spChg>
        <pc:spChg chg="del">
          <ac:chgData name="Carla Cannone" userId="417464ba-0c67-467a-8d9f-e5f447a9fc8a" providerId="ADAL" clId="{9D70CB87-AB78-440F-9A65-EB2725D2F6C9}" dt="2023-02-28T13:52:59.407" v="925" actId="478"/>
          <ac:spMkLst>
            <pc:docMk/>
            <pc:sldMk cId="2350355477" sldId="389"/>
            <ac:spMk id="15" creationId="{8D5B0CF0-6E26-6770-FD45-32EB179E8194}"/>
          </ac:spMkLst>
        </pc:spChg>
        <pc:spChg chg="mod">
          <ac:chgData name="Carla Cannone" userId="417464ba-0c67-467a-8d9f-e5f447a9fc8a" providerId="ADAL" clId="{9D70CB87-AB78-440F-9A65-EB2725D2F6C9}" dt="2023-02-28T13:53:36.303" v="970" actId="1076"/>
          <ac:spMkLst>
            <pc:docMk/>
            <pc:sldMk cId="2350355477" sldId="389"/>
            <ac:spMk id="18" creationId="{4174C385-B891-C3CF-7495-3AA83E83AAC8}"/>
          </ac:spMkLst>
        </pc:spChg>
        <pc:spChg chg="del">
          <ac:chgData name="Carla Cannone" userId="417464ba-0c67-467a-8d9f-e5f447a9fc8a" providerId="ADAL" clId="{9D70CB87-AB78-440F-9A65-EB2725D2F6C9}" dt="2023-02-28T13:53:00.788" v="927" actId="478"/>
          <ac:spMkLst>
            <pc:docMk/>
            <pc:sldMk cId="2350355477" sldId="389"/>
            <ac:spMk id="20" creationId="{A79266D4-9769-89C6-2BF2-331F048EFE00}"/>
          </ac:spMkLst>
        </pc:spChg>
        <pc:spChg chg="del">
          <ac:chgData name="Carla Cannone" userId="417464ba-0c67-467a-8d9f-e5f447a9fc8a" providerId="ADAL" clId="{9D70CB87-AB78-440F-9A65-EB2725D2F6C9}" dt="2023-02-28T13:53:00.201" v="926" actId="478"/>
          <ac:spMkLst>
            <pc:docMk/>
            <pc:sldMk cId="2350355477" sldId="389"/>
            <ac:spMk id="22" creationId="{B10E8201-0958-4851-85EE-59E1F0AD56E2}"/>
          </ac:spMkLst>
        </pc:spChg>
        <pc:spChg chg="mod">
          <ac:chgData name="Carla Cannone" userId="417464ba-0c67-467a-8d9f-e5f447a9fc8a" providerId="ADAL" clId="{9D70CB87-AB78-440F-9A65-EB2725D2F6C9}" dt="2023-03-02T13:24:54.479" v="1190" actId="20577"/>
          <ac:spMkLst>
            <pc:docMk/>
            <pc:sldMk cId="2350355477" sldId="389"/>
            <ac:spMk id="23" creationId="{5DAE4898-A63F-A42E-D3ED-EFA5FE776EBC}"/>
          </ac:spMkLst>
        </pc:spChg>
        <pc:picChg chg="add mod modCrop">
          <ac:chgData name="Carla Cannone" userId="417464ba-0c67-467a-8d9f-e5f447a9fc8a" providerId="ADAL" clId="{9D70CB87-AB78-440F-9A65-EB2725D2F6C9}" dt="2023-02-28T13:53:16.603" v="933" actId="1076"/>
          <ac:picMkLst>
            <pc:docMk/>
            <pc:sldMk cId="2350355477" sldId="389"/>
            <ac:picMk id="3" creationId="{375D6635-4CF1-2632-A9A6-EF5647F3DC09}"/>
          </ac:picMkLst>
        </pc:picChg>
        <pc:picChg chg="add mod">
          <ac:chgData name="Carla Cannone" userId="417464ba-0c67-467a-8d9f-e5f447a9fc8a" providerId="ADAL" clId="{9D70CB87-AB78-440F-9A65-EB2725D2F6C9}" dt="2023-03-02T13:24:21.182" v="1174"/>
          <ac:picMkLst>
            <pc:docMk/>
            <pc:sldMk cId="2350355477" sldId="389"/>
            <ac:picMk id="12" creationId="{94EBB215-DB9F-1F45-5C4E-30982470F9ED}"/>
          </ac:picMkLst>
        </pc:picChg>
        <pc:picChg chg="del mod">
          <ac:chgData name="Carla Cannone" userId="417464ba-0c67-467a-8d9f-e5f447a9fc8a" providerId="ADAL" clId="{9D70CB87-AB78-440F-9A65-EB2725D2F6C9}" dt="2023-02-28T13:52:52.417" v="922" actId="478"/>
          <ac:picMkLst>
            <pc:docMk/>
            <pc:sldMk cId="2350355477" sldId="389"/>
            <ac:picMk id="13" creationId="{2307B72B-74B3-4AF3-7470-8FB4FC5A44D9}"/>
          </ac:picMkLst>
        </pc:picChg>
        <pc:picChg chg="del">
          <ac:chgData name="Carla Cannone" userId="417464ba-0c67-467a-8d9f-e5f447a9fc8a" providerId="ADAL" clId="{9D70CB87-AB78-440F-9A65-EB2725D2F6C9}" dt="2023-03-02T13:24:20.994" v="1173" actId="478"/>
          <ac:picMkLst>
            <pc:docMk/>
            <pc:sldMk cId="2350355477" sldId="389"/>
            <ac:picMk id="31" creationId="{B72D28DF-7C70-DBFC-F921-4C3A3885C67C}"/>
          </ac:picMkLst>
        </pc:picChg>
      </pc:sldChg>
      <pc:sldChg chg="add del mod modShow">
        <pc:chgData name="Carla Cannone" userId="417464ba-0c67-467a-8d9f-e5f447a9fc8a" providerId="ADAL" clId="{9D70CB87-AB78-440F-9A65-EB2725D2F6C9}" dt="2023-02-28T14:06:57.262" v="1111" actId="47"/>
        <pc:sldMkLst>
          <pc:docMk/>
          <pc:sldMk cId="775258822" sldId="390"/>
        </pc:sldMkLst>
      </pc:sldChg>
      <pc:sldChg chg="add del mod modShow">
        <pc:chgData name="Carla Cannone" userId="417464ba-0c67-467a-8d9f-e5f447a9fc8a" providerId="ADAL" clId="{9D70CB87-AB78-440F-9A65-EB2725D2F6C9}" dt="2023-02-28T14:06:57.262" v="1111" actId="47"/>
        <pc:sldMkLst>
          <pc:docMk/>
          <pc:sldMk cId="688940967" sldId="391"/>
        </pc:sldMkLst>
      </pc:sldChg>
      <pc:sldChg chg="addSp delSp modSp mod">
        <pc:chgData name="Carla Cannone" userId="417464ba-0c67-467a-8d9f-e5f447a9fc8a" providerId="ADAL" clId="{9D70CB87-AB78-440F-9A65-EB2725D2F6C9}" dt="2023-03-02T13:39:30.040" v="1700"/>
        <pc:sldMkLst>
          <pc:docMk/>
          <pc:sldMk cId="821675295" sldId="392"/>
        </pc:sldMkLst>
        <pc:spChg chg="mod">
          <ac:chgData name="Carla Cannone" userId="417464ba-0c67-467a-8d9f-e5f447a9fc8a" providerId="ADAL" clId="{9D70CB87-AB78-440F-9A65-EB2725D2F6C9}" dt="2023-03-02T13:25:11.624" v="1204" actId="20577"/>
          <ac:spMkLst>
            <pc:docMk/>
            <pc:sldMk cId="821675295" sldId="392"/>
            <ac:spMk id="2" creationId="{7A95BC00-B1A3-740F-4975-765716CBB1D8}"/>
          </ac:spMkLst>
        </pc:spChg>
        <pc:spChg chg="add mod">
          <ac:chgData name="Carla Cannone" userId="417464ba-0c67-467a-8d9f-e5f447a9fc8a" providerId="ADAL" clId="{9D70CB87-AB78-440F-9A65-EB2725D2F6C9}" dt="2023-03-02T13:39:30.040" v="1700"/>
          <ac:spMkLst>
            <pc:docMk/>
            <pc:sldMk cId="821675295" sldId="392"/>
            <ac:spMk id="12" creationId="{70B73371-9C42-00BC-5A1D-E252B5F8B982}"/>
          </ac:spMkLst>
        </pc:spChg>
        <pc:spChg chg="mod">
          <ac:chgData name="Carla Cannone" userId="417464ba-0c67-467a-8d9f-e5f447a9fc8a" providerId="ADAL" clId="{9D70CB87-AB78-440F-9A65-EB2725D2F6C9}" dt="2023-02-28T13:54:27.927" v="976" actId="1076"/>
          <ac:spMkLst>
            <pc:docMk/>
            <pc:sldMk cId="821675295" sldId="392"/>
            <ac:spMk id="15" creationId="{8D5B0CF0-6E26-6770-FD45-32EB179E8194}"/>
          </ac:spMkLst>
        </pc:spChg>
        <pc:spChg chg="mod">
          <ac:chgData name="Carla Cannone" userId="417464ba-0c67-467a-8d9f-e5f447a9fc8a" providerId="ADAL" clId="{9D70CB87-AB78-440F-9A65-EB2725D2F6C9}" dt="2023-02-28T13:54:52.690" v="1006" actId="1076"/>
          <ac:spMkLst>
            <pc:docMk/>
            <pc:sldMk cId="821675295" sldId="392"/>
            <ac:spMk id="18" creationId="{4174C385-B891-C3CF-7495-3AA83E83AAC8}"/>
          </ac:spMkLst>
        </pc:spChg>
        <pc:spChg chg="mod">
          <ac:chgData name="Carla Cannone" userId="417464ba-0c67-467a-8d9f-e5f447a9fc8a" providerId="ADAL" clId="{9D70CB87-AB78-440F-9A65-EB2725D2F6C9}" dt="2023-03-02T13:25:16.778" v="1210" actId="20577"/>
          <ac:spMkLst>
            <pc:docMk/>
            <pc:sldMk cId="821675295" sldId="392"/>
            <ac:spMk id="19" creationId="{DE333D4B-C33A-56D9-8188-429C47905A16}"/>
          </ac:spMkLst>
        </pc:spChg>
        <pc:graphicFrameChg chg="add mod ord">
          <ac:chgData name="Carla Cannone" userId="417464ba-0c67-467a-8d9f-e5f447a9fc8a" providerId="ADAL" clId="{9D70CB87-AB78-440F-9A65-EB2725D2F6C9}" dt="2023-02-28T13:54:32.394" v="978" actId="167"/>
          <ac:graphicFrameMkLst>
            <pc:docMk/>
            <pc:sldMk cId="821675295" sldId="392"/>
            <ac:graphicFrameMk id="4" creationId="{2A99346C-49F7-2EC2-65D8-E77945C1634E}"/>
          </ac:graphicFrameMkLst>
        </pc:graphicFrameChg>
        <pc:picChg chg="add mod">
          <ac:chgData name="Carla Cannone" userId="417464ba-0c67-467a-8d9f-e5f447a9fc8a" providerId="ADAL" clId="{9D70CB87-AB78-440F-9A65-EB2725D2F6C9}" dt="2023-03-02T13:24:26.426" v="1176"/>
          <ac:picMkLst>
            <pc:docMk/>
            <pc:sldMk cId="821675295" sldId="392"/>
            <ac:picMk id="5" creationId="{E52882F6-E220-A9D9-3E58-B1BFE8092C7B}"/>
          </ac:picMkLst>
        </pc:picChg>
        <pc:picChg chg="del">
          <ac:chgData name="Carla Cannone" userId="417464ba-0c67-467a-8d9f-e5f447a9fc8a" providerId="ADAL" clId="{9D70CB87-AB78-440F-9A65-EB2725D2F6C9}" dt="2023-02-28T13:54:15.196" v="972" actId="478"/>
          <ac:picMkLst>
            <pc:docMk/>
            <pc:sldMk cId="821675295" sldId="392"/>
            <ac:picMk id="21" creationId="{C5F425D8-A144-9A07-E85B-505DD5057F99}"/>
          </ac:picMkLst>
        </pc:picChg>
        <pc:picChg chg="del">
          <ac:chgData name="Carla Cannone" userId="417464ba-0c67-467a-8d9f-e5f447a9fc8a" providerId="ADAL" clId="{9D70CB87-AB78-440F-9A65-EB2725D2F6C9}" dt="2023-03-02T13:24:26.281" v="1175" actId="478"/>
          <ac:picMkLst>
            <pc:docMk/>
            <pc:sldMk cId="821675295" sldId="392"/>
            <ac:picMk id="31" creationId="{B72D28DF-7C70-DBFC-F921-4C3A3885C67C}"/>
          </ac:picMkLst>
        </pc:picChg>
      </pc:sldChg>
      <pc:sldChg chg="addSp delSp modSp mod">
        <pc:chgData name="Carla Cannone" userId="417464ba-0c67-467a-8d9f-e5f447a9fc8a" providerId="ADAL" clId="{9D70CB87-AB78-440F-9A65-EB2725D2F6C9}" dt="2023-03-02T13:39:31.680" v="1701"/>
        <pc:sldMkLst>
          <pc:docMk/>
          <pc:sldMk cId="1719770498" sldId="394"/>
        </pc:sldMkLst>
        <pc:spChg chg="mod">
          <ac:chgData name="Carla Cannone" userId="417464ba-0c67-467a-8d9f-e5f447a9fc8a" providerId="ADAL" clId="{9D70CB87-AB78-440F-9A65-EB2725D2F6C9}" dt="2023-03-02T13:25:25.237" v="1220" actId="20577"/>
          <ac:spMkLst>
            <pc:docMk/>
            <pc:sldMk cId="1719770498" sldId="394"/>
            <ac:spMk id="2" creationId="{7A95BC00-B1A3-740F-4975-765716CBB1D8}"/>
          </ac:spMkLst>
        </pc:spChg>
        <pc:spChg chg="add mod">
          <ac:chgData name="Carla Cannone" userId="417464ba-0c67-467a-8d9f-e5f447a9fc8a" providerId="ADAL" clId="{9D70CB87-AB78-440F-9A65-EB2725D2F6C9}" dt="2023-03-02T13:39:31.680" v="1701"/>
          <ac:spMkLst>
            <pc:docMk/>
            <pc:sldMk cId="1719770498" sldId="394"/>
            <ac:spMk id="5" creationId="{2179ED5E-6827-AE7E-AC36-22BEEA5888EE}"/>
          </ac:spMkLst>
        </pc:spChg>
        <pc:spChg chg="mod ord">
          <ac:chgData name="Carla Cannone" userId="417464ba-0c67-467a-8d9f-e5f447a9fc8a" providerId="ADAL" clId="{9D70CB87-AB78-440F-9A65-EB2725D2F6C9}" dt="2023-02-28T13:57:08.622" v="1022" actId="1076"/>
          <ac:spMkLst>
            <pc:docMk/>
            <pc:sldMk cId="1719770498" sldId="394"/>
            <ac:spMk id="15" creationId="{8D5B0CF0-6E26-6770-FD45-32EB179E8194}"/>
          </ac:spMkLst>
        </pc:spChg>
        <pc:spChg chg="mod">
          <ac:chgData name="Carla Cannone" userId="417464ba-0c67-467a-8d9f-e5f447a9fc8a" providerId="ADAL" clId="{9D70CB87-AB78-440F-9A65-EB2725D2F6C9}" dt="2023-02-28T13:57:54.059" v="1078" actId="14100"/>
          <ac:spMkLst>
            <pc:docMk/>
            <pc:sldMk cId="1719770498" sldId="394"/>
            <ac:spMk id="18" creationId="{4174C385-B891-C3CF-7495-3AA83E83AAC8}"/>
          </ac:spMkLst>
        </pc:spChg>
        <pc:spChg chg="mod">
          <ac:chgData name="Carla Cannone" userId="417464ba-0c67-467a-8d9f-e5f447a9fc8a" providerId="ADAL" clId="{9D70CB87-AB78-440F-9A65-EB2725D2F6C9}" dt="2023-03-02T13:25:21.974" v="1216" actId="20577"/>
          <ac:spMkLst>
            <pc:docMk/>
            <pc:sldMk cId="1719770498" sldId="394"/>
            <ac:spMk id="19" creationId="{DE333D4B-C33A-56D9-8188-429C47905A16}"/>
          </ac:spMkLst>
        </pc:spChg>
        <pc:spChg chg="del">
          <ac:chgData name="Carla Cannone" userId="417464ba-0c67-467a-8d9f-e5f447a9fc8a" providerId="ADAL" clId="{9D70CB87-AB78-440F-9A65-EB2725D2F6C9}" dt="2023-02-28T13:56:49.146" v="1017" actId="478"/>
          <ac:spMkLst>
            <pc:docMk/>
            <pc:sldMk cId="1719770498" sldId="394"/>
            <ac:spMk id="20" creationId="{A79266D4-9769-89C6-2BF2-331F048EFE00}"/>
          </ac:spMkLst>
        </pc:spChg>
        <pc:spChg chg="mod">
          <ac:chgData name="Carla Cannone" userId="417464ba-0c67-467a-8d9f-e5f447a9fc8a" providerId="ADAL" clId="{9D70CB87-AB78-440F-9A65-EB2725D2F6C9}" dt="2023-02-28T13:57:26.696" v="1055" actId="20577"/>
          <ac:spMkLst>
            <pc:docMk/>
            <pc:sldMk cId="1719770498" sldId="394"/>
            <ac:spMk id="22" creationId="{B10E8201-0958-4851-85EE-59E1F0AD56E2}"/>
          </ac:spMkLst>
        </pc:spChg>
        <pc:spChg chg="mod ord">
          <ac:chgData name="Carla Cannone" userId="417464ba-0c67-467a-8d9f-e5f447a9fc8a" providerId="ADAL" clId="{9D70CB87-AB78-440F-9A65-EB2725D2F6C9}" dt="2023-02-28T13:57:12.187" v="1023" actId="14100"/>
          <ac:spMkLst>
            <pc:docMk/>
            <pc:sldMk cId="1719770498" sldId="394"/>
            <ac:spMk id="24" creationId="{4FC049CB-4D57-BD00-2E12-9899C4406CBE}"/>
          </ac:spMkLst>
        </pc:spChg>
        <pc:picChg chg="add del mod">
          <ac:chgData name="Carla Cannone" userId="417464ba-0c67-467a-8d9f-e5f447a9fc8a" providerId="ADAL" clId="{9D70CB87-AB78-440F-9A65-EB2725D2F6C9}" dt="2023-02-28T13:56:39.872" v="1014" actId="478"/>
          <ac:picMkLst>
            <pc:docMk/>
            <pc:sldMk cId="1719770498" sldId="394"/>
            <ac:picMk id="4" creationId="{5155CDB7-B19A-8253-3FFA-A81E8018AA39}"/>
          </ac:picMkLst>
        </pc:picChg>
        <pc:picChg chg="add mod">
          <ac:chgData name="Carla Cannone" userId="417464ba-0c67-467a-8d9f-e5f447a9fc8a" providerId="ADAL" clId="{9D70CB87-AB78-440F-9A65-EB2725D2F6C9}" dt="2023-03-02T13:24:29.286" v="1178"/>
          <ac:picMkLst>
            <pc:docMk/>
            <pc:sldMk cId="1719770498" sldId="394"/>
            <ac:picMk id="4" creationId="{81F516EA-DDBE-608B-5F3D-6F07359CCF6F}"/>
          </ac:picMkLst>
        </pc:picChg>
        <pc:picChg chg="del">
          <ac:chgData name="Carla Cannone" userId="417464ba-0c67-467a-8d9f-e5f447a9fc8a" providerId="ADAL" clId="{9D70CB87-AB78-440F-9A65-EB2725D2F6C9}" dt="2023-02-28T13:56:16.559" v="1007" actId="478"/>
          <ac:picMkLst>
            <pc:docMk/>
            <pc:sldMk cId="1719770498" sldId="394"/>
            <ac:picMk id="5" creationId="{F6B71A32-8A11-9A88-092B-704501DF154D}"/>
          </ac:picMkLst>
        </pc:picChg>
        <pc:picChg chg="add mod">
          <ac:chgData name="Carla Cannone" userId="417464ba-0c67-467a-8d9f-e5f447a9fc8a" providerId="ADAL" clId="{9D70CB87-AB78-440F-9A65-EB2725D2F6C9}" dt="2023-02-28T13:57:02.326" v="1021" actId="1076"/>
          <ac:picMkLst>
            <pc:docMk/>
            <pc:sldMk cId="1719770498" sldId="394"/>
            <ac:picMk id="12" creationId="{F1E947C4-2172-176D-0853-65BAD8D4ACB2}"/>
          </ac:picMkLst>
        </pc:picChg>
        <pc:picChg chg="del">
          <ac:chgData name="Carla Cannone" userId="417464ba-0c67-467a-8d9f-e5f447a9fc8a" providerId="ADAL" clId="{9D70CB87-AB78-440F-9A65-EB2725D2F6C9}" dt="2023-03-02T13:24:29.161" v="1177" actId="478"/>
          <ac:picMkLst>
            <pc:docMk/>
            <pc:sldMk cId="1719770498" sldId="394"/>
            <ac:picMk id="31" creationId="{B72D28DF-7C70-DBFC-F921-4C3A3885C67C}"/>
          </ac:picMkLst>
        </pc:picChg>
        <pc:cxnChg chg="mod">
          <ac:chgData name="Carla Cannone" userId="417464ba-0c67-467a-8d9f-e5f447a9fc8a" providerId="ADAL" clId="{9D70CB87-AB78-440F-9A65-EB2725D2F6C9}" dt="2023-02-28T13:57:25.911" v="1050" actId="20577"/>
          <ac:cxnSpMkLst>
            <pc:docMk/>
            <pc:sldMk cId="1719770498" sldId="394"/>
            <ac:cxnSpMk id="14" creationId="{7F032BC1-0E27-615B-8221-876C8E39E05C}"/>
          </ac:cxnSpMkLst>
        </pc:cxnChg>
        <pc:cxnChg chg="mod">
          <ac:chgData name="Carla Cannone" userId="417464ba-0c67-467a-8d9f-e5f447a9fc8a" providerId="ADAL" clId="{9D70CB87-AB78-440F-9A65-EB2725D2F6C9}" dt="2023-02-28T13:57:12.187" v="1023" actId="14100"/>
          <ac:cxnSpMkLst>
            <pc:docMk/>
            <pc:sldMk cId="1719770498" sldId="394"/>
            <ac:cxnSpMk id="26" creationId="{280939F9-5B7F-3765-5DE1-4417B16B64CF}"/>
          </ac:cxnSpMkLst>
        </pc:cxnChg>
      </pc:sldChg>
      <pc:sldChg chg="del">
        <pc:chgData name="Carla Cannone" userId="417464ba-0c67-467a-8d9f-e5f447a9fc8a" providerId="ADAL" clId="{9D70CB87-AB78-440F-9A65-EB2725D2F6C9}" dt="2023-02-28T14:06:17.116" v="1110" actId="47"/>
        <pc:sldMkLst>
          <pc:docMk/>
          <pc:sldMk cId="2600887471" sldId="396"/>
        </pc:sldMkLst>
      </pc:sldChg>
      <pc:sldChg chg="addSp delSp modSp mod">
        <pc:chgData name="Carla Cannone" userId="417464ba-0c67-467a-8d9f-e5f447a9fc8a" providerId="ADAL" clId="{9D70CB87-AB78-440F-9A65-EB2725D2F6C9}" dt="2023-03-02T14:51:30.425" v="2271" actId="1076"/>
        <pc:sldMkLst>
          <pc:docMk/>
          <pc:sldMk cId="1823691312" sldId="397"/>
        </pc:sldMkLst>
        <pc:spChg chg="mod">
          <ac:chgData name="Carla Cannone" userId="417464ba-0c67-467a-8d9f-e5f447a9fc8a" providerId="ADAL" clId="{9D70CB87-AB78-440F-9A65-EB2725D2F6C9}" dt="2023-03-02T13:42:44.055" v="1741" actId="14100"/>
          <ac:spMkLst>
            <pc:docMk/>
            <pc:sldMk cId="1823691312" sldId="397"/>
            <ac:spMk id="2" creationId="{7A95BC00-B1A3-740F-4975-765716CBB1D8}"/>
          </ac:spMkLst>
        </pc:spChg>
        <pc:spChg chg="add mod">
          <ac:chgData name="Carla Cannone" userId="417464ba-0c67-467a-8d9f-e5f447a9fc8a" providerId="ADAL" clId="{9D70CB87-AB78-440F-9A65-EB2725D2F6C9}" dt="2023-03-02T13:38:49.155" v="1683"/>
          <ac:spMkLst>
            <pc:docMk/>
            <pc:sldMk cId="1823691312" sldId="397"/>
            <ac:spMk id="3" creationId="{6559D607-2394-1B56-D3FD-52322B85EE61}"/>
          </ac:spMkLst>
        </pc:spChg>
        <pc:spChg chg="del">
          <ac:chgData name="Carla Cannone" userId="417464ba-0c67-467a-8d9f-e5f447a9fc8a" providerId="ADAL" clId="{9D70CB87-AB78-440F-9A65-EB2725D2F6C9}" dt="2023-03-02T13:49:52.007" v="1795" actId="478"/>
          <ac:spMkLst>
            <pc:docMk/>
            <pc:sldMk cId="1823691312" sldId="397"/>
            <ac:spMk id="4" creationId="{5F0A36BA-89B5-66A3-E144-431AA68AAB7C}"/>
          </ac:spMkLst>
        </pc:spChg>
        <pc:spChg chg="del">
          <ac:chgData name="Carla Cannone" userId="417464ba-0c67-467a-8d9f-e5f447a9fc8a" providerId="ADAL" clId="{9D70CB87-AB78-440F-9A65-EB2725D2F6C9}" dt="2023-03-02T13:35:01.224" v="1417" actId="478"/>
          <ac:spMkLst>
            <pc:docMk/>
            <pc:sldMk cId="1823691312" sldId="397"/>
            <ac:spMk id="7" creationId="{19D8E92D-95EE-EE4C-A27E-63B846B220AA}"/>
          </ac:spMkLst>
        </pc:spChg>
        <pc:spChg chg="del">
          <ac:chgData name="Carla Cannone" userId="417464ba-0c67-467a-8d9f-e5f447a9fc8a" providerId="ADAL" clId="{9D70CB87-AB78-440F-9A65-EB2725D2F6C9}" dt="2023-03-02T13:35:01.224" v="1417" actId="478"/>
          <ac:spMkLst>
            <pc:docMk/>
            <pc:sldMk cId="1823691312" sldId="397"/>
            <ac:spMk id="10" creationId="{F71219DE-24D5-02D1-D355-653A3096993B}"/>
          </ac:spMkLst>
        </pc:spChg>
        <pc:spChg chg="add del">
          <ac:chgData name="Carla Cannone" userId="417464ba-0c67-467a-8d9f-e5f447a9fc8a" providerId="ADAL" clId="{9D70CB87-AB78-440F-9A65-EB2725D2F6C9}" dt="2023-03-02T13:49:43.646" v="1791" actId="22"/>
          <ac:spMkLst>
            <pc:docMk/>
            <pc:sldMk cId="1823691312" sldId="397"/>
            <ac:spMk id="18" creationId="{F0C3AC37-6477-04EF-9B4B-7AE49FDD0744}"/>
          </ac:spMkLst>
        </pc:spChg>
        <pc:spChg chg="add mod">
          <ac:chgData name="Carla Cannone" userId="417464ba-0c67-467a-8d9f-e5f447a9fc8a" providerId="ADAL" clId="{9D70CB87-AB78-440F-9A65-EB2725D2F6C9}" dt="2023-03-02T14:51:30.425" v="2271" actId="1076"/>
          <ac:spMkLst>
            <pc:docMk/>
            <pc:sldMk cId="1823691312" sldId="397"/>
            <ac:spMk id="27" creationId="{4FB62BBC-9FD5-8A73-1721-092A5251329E}"/>
          </ac:spMkLst>
        </pc:spChg>
        <pc:spChg chg="add mod ord">
          <ac:chgData name="Carla Cannone" userId="417464ba-0c67-467a-8d9f-e5f447a9fc8a" providerId="ADAL" clId="{9D70CB87-AB78-440F-9A65-EB2725D2F6C9}" dt="2023-03-02T14:51:22.517" v="2269" actId="1076"/>
          <ac:spMkLst>
            <pc:docMk/>
            <pc:sldMk cId="1823691312" sldId="397"/>
            <ac:spMk id="28" creationId="{B42315C3-81D0-9CCF-D995-976D08ECD1F3}"/>
          </ac:spMkLst>
        </pc:spChg>
        <pc:spChg chg="add mod ord">
          <ac:chgData name="Carla Cannone" userId="417464ba-0c67-467a-8d9f-e5f447a9fc8a" providerId="ADAL" clId="{9D70CB87-AB78-440F-9A65-EB2725D2F6C9}" dt="2023-03-02T14:51:22.517" v="2269" actId="1076"/>
          <ac:spMkLst>
            <pc:docMk/>
            <pc:sldMk cId="1823691312" sldId="397"/>
            <ac:spMk id="29" creationId="{CDFB096C-FE73-923B-6043-ECBCB29D0ACC}"/>
          </ac:spMkLst>
        </pc:spChg>
        <pc:spChg chg="mod">
          <ac:chgData name="Carla Cannone" userId="417464ba-0c67-467a-8d9f-e5f447a9fc8a" providerId="ADAL" clId="{9D70CB87-AB78-440F-9A65-EB2725D2F6C9}" dt="2023-03-02T13:34:08.267" v="1314"/>
          <ac:spMkLst>
            <pc:docMk/>
            <pc:sldMk cId="1823691312" sldId="397"/>
            <ac:spMk id="38" creationId="{DD0B7555-444F-D1E4-0A48-C00392C9A0FB}"/>
          </ac:spMkLst>
        </pc:spChg>
        <pc:graphicFrameChg chg="add del mod">
          <ac:chgData name="Carla Cannone" userId="417464ba-0c67-467a-8d9f-e5f447a9fc8a" providerId="ADAL" clId="{9D70CB87-AB78-440F-9A65-EB2725D2F6C9}" dt="2023-03-02T13:49:32.664" v="1787"/>
          <ac:graphicFrameMkLst>
            <pc:docMk/>
            <pc:sldMk cId="1823691312" sldId="397"/>
            <ac:graphicFrameMk id="15" creationId="{D36AF6F9-90CD-375A-7676-9CA59D3C4F52}"/>
          </ac:graphicFrameMkLst>
        </pc:graphicFrameChg>
        <pc:graphicFrameChg chg="add del mod">
          <ac:chgData name="Carla Cannone" userId="417464ba-0c67-467a-8d9f-e5f447a9fc8a" providerId="ADAL" clId="{9D70CB87-AB78-440F-9A65-EB2725D2F6C9}" dt="2023-03-02T13:49:57.685" v="1797"/>
          <ac:graphicFrameMkLst>
            <pc:docMk/>
            <pc:sldMk cId="1823691312" sldId="397"/>
            <ac:graphicFrameMk id="22" creationId="{8FFCA285-99E3-5050-8029-A582A1AEDD2D}"/>
          </ac:graphicFrameMkLst>
        </pc:graphicFrameChg>
        <pc:graphicFrameChg chg="add del mod">
          <ac:chgData name="Carla Cannone" userId="417464ba-0c67-467a-8d9f-e5f447a9fc8a" providerId="ADAL" clId="{9D70CB87-AB78-440F-9A65-EB2725D2F6C9}" dt="2023-03-02T13:51:41.967" v="1822" actId="478"/>
          <ac:graphicFrameMkLst>
            <pc:docMk/>
            <pc:sldMk cId="1823691312" sldId="397"/>
            <ac:graphicFrameMk id="24" creationId="{579B769E-4042-AF7E-BF6D-EFF693AB0431}"/>
          </ac:graphicFrameMkLst>
        </pc:graphicFrameChg>
        <pc:picChg chg="add del mod">
          <ac:chgData name="Carla Cannone" userId="417464ba-0c67-467a-8d9f-e5f447a9fc8a" providerId="ADAL" clId="{9D70CB87-AB78-440F-9A65-EB2725D2F6C9}" dt="2023-03-02T14:50:36.639" v="2255" actId="478"/>
          <ac:picMkLst>
            <pc:docMk/>
            <pc:sldMk cId="1823691312" sldId="397"/>
            <ac:picMk id="5" creationId="{8B687F23-CCB6-6779-2771-039329627A27}"/>
          </ac:picMkLst>
        </pc:picChg>
        <pc:picChg chg="add del mod">
          <ac:chgData name="Carla Cannone" userId="417464ba-0c67-467a-8d9f-e5f447a9fc8a" providerId="ADAL" clId="{9D70CB87-AB78-440F-9A65-EB2725D2F6C9}" dt="2023-03-02T14:50:37.718" v="2257" actId="478"/>
          <ac:picMkLst>
            <pc:docMk/>
            <pc:sldMk cId="1823691312" sldId="397"/>
            <ac:picMk id="6" creationId="{E7A50E4C-CF54-1A2C-694E-EF14FA1D5236}"/>
          </ac:picMkLst>
        </pc:picChg>
        <pc:picChg chg="del">
          <ac:chgData name="Carla Cannone" userId="417464ba-0c67-467a-8d9f-e5f447a9fc8a" providerId="ADAL" clId="{9D70CB87-AB78-440F-9A65-EB2725D2F6C9}" dt="2023-03-02T13:35:01.224" v="1417" actId="478"/>
          <ac:picMkLst>
            <pc:docMk/>
            <pc:sldMk cId="1823691312" sldId="397"/>
            <ac:picMk id="9" creationId="{A3C42FE0-0CE7-FC41-EC02-6D40BAFB5198}"/>
          </ac:picMkLst>
        </pc:picChg>
        <pc:picChg chg="add del mod">
          <ac:chgData name="Carla Cannone" userId="417464ba-0c67-467a-8d9f-e5f447a9fc8a" providerId="ADAL" clId="{9D70CB87-AB78-440F-9A65-EB2725D2F6C9}" dt="2023-03-02T14:50:34.815" v="2254" actId="478"/>
          <ac:picMkLst>
            <pc:docMk/>
            <pc:sldMk cId="1823691312" sldId="397"/>
            <ac:picMk id="11" creationId="{59E5CD66-E224-DA0D-DCD2-B2E629AFF5DE}"/>
          </ac:picMkLst>
        </pc:picChg>
        <pc:picChg chg="del">
          <ac:chgData name="Carla Cannone" userId="417464ba-0c67-467a-8d9f-e5f447a9fc8a" providerId="ADAL" clId="{9D70CB87-AB78-440F-9A65-EB2725D2F6C9}" dt="2023-03-02T13:40:42.841" v="1713" actId="478"/>
          <ac:picMkLst>
            <pc:docMk/>
            <pc:sldMk cId="1823691312" sldId="397"/>
            <ac:picMk id="12" creationId="{43782A54-FAA5-65A9-2782-F6C82FC709E2}"/>
          </ac:picMkLst>
        </pc:picChg>
        <pc:picChg chg="add del mod">
          <ac:chgData name="Carla Cannone" userId="417464ba-0c67-467a-8d9f-e5f447a9fc8a" providerId="ADAL" clId="{9D70CB87-AB78-440F-9A65-EB2725D2F6C9}" dt="2023-03-02T14:50:38.123" v="2258" actId="478"/>
          <ac:picMkLst>
            <pc:docMk/>
            <pc:sldMk cId="1823691312" sldId="397"/>
            <ac:picMk id="14" creationId="{0A7AD888-E64F-7702-2031-FBFEB91A771B}"/>
          </ac:picMkLst>
        </pc:picChg>
        <pc:picChg chg="add del mod">
          <ac:chgData name="Carla Cannone" userId="417464ba-0c67-467a-8d9f-e5f447a9fc8a" providerId="ADAL" clId="{9D70CB87-AB78-440F-9A65-EB2725D2F6C9}" dt="2023-03-02T14:50:38.574" v="2259" actId="478"/>
          <ac:picMkLst>
            <pc:docMk/>
            <pc:sldMk cId="1823691312" sldId="397"/>
            <ac:picMk id="16" creationId="{144151A3-ABF0-8C42-47E0-92253E00CE78}"/>
          </ac:picMkLst>
        </pc:picChg>
        <pc:picChg chg="del">
          <ac:chgData name="Carla Cannone" userId="417464ba-0c67-467a-8d9f-e5f447a9fc8a" providerId="ADAL" clId="{9D70CB87-AB78-440F-9A65-EB2725D2F6C9}" dt="2023-03-02T13:40:44.668" v="1714" actId="478"/>
          <ac:picMkLst>
            <pc:docMk/>
            <pc:sldMk cId="1823691312" sldId="397"/>
            <ac:picMk id="20" creationId="{9FBF2D8B-11F9-D452-1A77-612440B8A77E}"/>
          </ac:picMkLst>
        </pc:picChg>
        <pc:picChg chg="add del mod">
          <ac:chgData name="Carla Cannone" userId="417464ba-0c67-467a-8d9f-e5f447a9fc8a" providerId="ADAL" clId="{9D70CB87-AB78-440F-9A65-EB2725D2F6C9}" dt="2023-03-02T14:50:39.023" v="2260" actId="478"/>
          <ac:picMkLst>
            <pc:docMk/>
            <pc:sldMk cId="1823691312" sldId="397"/>
            <ac:picMk id="21" creationId="{7B09FFD5-D067-B94F-E11F-6181B65A58FD}"/>
          </ac:picMkLst>
        </pc:picChg>
        <pc:picChg chg="add del mod">
          <ac:chgData name="Carla Cannone" userId="417464ba-0c67-467a-8d9f-e5f447a9fc8a" providerId="ADAL" clId="{9D70CB87-AB78-440F-9A65-EB2725D2F6C9}" dt="2023-03-02T14:50:39.429" v="2261" actId="478"/>
          <ac:picMkLst>
            <pc:docMk/>
            <pc:sldMk cId="1823691312" sldId="397"/>
            <ac:picMk id="23" creationId="{71AD2DC0-5A0E-6939-1034-805AC90C9C51}"/>
          </ac:picMkLst>
        </pc:picChg>
        <pc:picChg chg="add del mod modCrop">
          <ac:chgData name="Carla Cannone" userId="417464ba-0c67-467a-8d9f-e5f447a9fc8a" providerId="ADAL" clId="{9D70CB87-AB78-440F-9A65-EB2725D2F6C9}" dt="2023-03-02T14:50:37.426" v="2256" actId="478"/>
          <ac:picMkLst>
            <pc:docMk/>
            <pc:sldMk cId="1823691312" sldId="397"/>
            <ac:picMk id="26" creationId="{24F4A523-FCEC-B1E3-E642-2BCDC590B426}"/>
          </ac:picMkLst>
        </pc:picChg>
        <pc:picChg chg="add mod">
          <ac:chgData name="Carla Cannone" userId="417464ba-0c67-467a-8d9f-e5f447a9fc8a" providerId="ADAL" clId="{9D70CB87-AB78-440F-9A65-EB2725D2F6C9}" dt="2023-03-02T14:50:46.280" v="2264" actId="14100"/>
          <ac:picMkLst>
            <pc:docMk/>
            <pc:sldMk cId="1823691312" sldId="397"/>
            <ac:picMk id="30" creationId="{99BB337B-BAAE-B075-D2A2-AA2CAB8A9D92}"/>
          </ac:picMkLst>
        </pc:picChg>
        <pc:picChg chg="add mod">
          <ac:chgData name="Carla Cannone" userId="417464ba-0c67-467a-8d9f-e5f447a9fc8a" providerId="ADAL" clId="{9D70CB87-AB78-440F-9A65-EB2725D2F6C9}" dt="2023-03-02T13:42:45.848" v="1742" actId="208"/>
          <ac:picMkLst>
            <pc:docMk/>
            <pc:sldMk cId="1823691312" sldId="397"/>
            <ac:picMk id="2050" creationId="{7A722521-A538-E9EB-77CF-C32008F74D2F}"/>
          </ac:picMkLst>
        </pc:picChg>
        <pc:picChg chg="del">
          <ac:chgData name="Carla Cannone" userId="417464ba-0c67-467a-8d9f-e5f447a9fc8a" providerId="ADAL" clId="{9D70CB87-AB78-440F-9A65-EB2725D2F6C9}" dt="2023-03-02T13:35:01.224" v="1417" actId="478"/>
          <ac:picMkLst>
            <pc:docMk/>
            <pc:sldMk cId="1823691312" sldId="397"/>
            <ac:picMk id="3076" creationId="{53B0E0F2-218E-91F1-9E32-740AE2ABE264}"/>
          </ac:picMkLst>
        </pc:picChg>
      </pc:sldChg>
      <pc:sldChg chg="addSp delSp modSp mod modNotesTx">
        <pc:chgData name="Carla Cannone" userId="417464ba-0c67-467a-8d9f-e5f447a9fc8a" providerId="ADAL" clId="{9D70CB87-AB78-440F-9A65-EB2725D2F6C9}" dt="2023-03-02T15:08:55.853" v="2369" actId="113"/>
        <pc:sldMkLst>
          <pc:docMk/>
          <pc:sldMk cId="1589997109" sldId="400"/>
        </pc:sldMkLst>
        <pc:spChg chg="mod">
          <ac:chgData name="Carla Cannone" userId="417464ba-0c67-467a-8d9f-e5f447a9fc8a" providerId="ADAL" clId="{9D70CB87-AB78-440F-9A65-EB2725D2F6C9}" dt="2023-03-02T13:28:41.134" v="1254"/>
          <ac:spMkLst>
            <pc:docMk/>
            <pc:sldMk cId="1589997109" sldId="400"/>
            <ac:spMk id="2" creationId="{7A95BC00-B1A3-740F-4975-765716CBB1D8}"/>
          </ac:spMkLst>
        </pc:spChg>
        <pc:spChg chg="add mod">
          <ac:chgData name="Carla Cannone" userId="417464ba-0c67-467a-8d9f-e5f447a9fc8a" providerId="ADAL" clId="{9D70CB87-AB78-440F-9A65-EB2725D2F6C9}" dt="2023-03-02T13:38:50.303" v="1684"/>
          <ac:spMkLst>
            <pc:docMk/>
            <pc:sldMk cId="1589997109" sldId="400"/>
            <ac:spMk id="3" creationId="{6D6EF2F4-3208-204C-664E-5E9C291CD276}"/>
          </ac:spMkLst>
        </pc:spChg>
        <pc:spChg chg="add mod">
          <ac:chgData name="Carla Cannone" userId="417464ba-0c67-467a-8d9f-e5f447a9fc8a" providerId="ADAL" clId="{9D70CB87-AB78-440F-9A65-EB2725D2F6C9}" dt="2023-03-02T15:08:55.853" v="2369" actId="113"/>
          <ac:spMkLst>
            <pc:docMk/>
            <pc:sldMk cId="1589997109" sldId="400"/>
            <ac:spMk id="6" creationId="{603E59B9-DBAC-9BE0-6362-D0CE79F02B9D}"/>
          </ac:spMkLst>
        </pc:spChg>
        <pc:spChg chg="del">
          <ac:chgData name="Carla Cannone" userId="417464ba-0c67-467a-8d9f-e5f447a9fc8a" providerId="ADAL" clId="{9D70CB87-AB78-440F-9A65-EB2725D2F6C9}" dt="2023-03-02T13:35:12.042" v="1420" actId="478"/>
          <ac:spMkLst>
            <pc:docMk/>
            <pc:sldMk cId="1589997109" sldId="400"/>
            <ac:spMk id="7" creationId="{1471791F-D423-A98F-365A-5CBF2C8F3F99}"/>
          </ac:spMkLst>
        </pc:spChg>
        <pc:spChg chg="del">
          <ac:chgData name="Carla Cannone" userId="417464ba-0c67-467a-8d9f-e5f447a9fc8a" providerId="ADAL" clId="{9D70CB87-AB78-440F-9A65-EB2725D2F6C9}" dt="2023-03-02T13:35:09.011" v="1419" actId="478"/>
          <ac:spMkLst>
            <pc:docMk/>
            <pc:sldMk cId="1589997109" sldId="400"/>
            <ac:spMk id="9" creationId="{82AAB7FF-3018-7600-D1E0-23EDBFB60F6C}"/>
          </ac:spMkLst>
        </pc:spChg>
        <pc:spChg chg="mod">
          <ac:chgData name="Carla Cannone" userId="417464ba-0c67-467a-8d9f-e5f447a9fc8a" providerId="ADAL" clId="{9D70CB87-AB78-440F-9A65-EB2725D2F6C9}" dt="2023-03-02T13:54:51.859" v="2001"/>
          <ac:spMkLst>
            <pc:docMk/>
            <pc:sldMk cId="1589997109" sldId="400"/>
            <ac:spMk id="10" creationId="{60092F6F-C3A1-D96E-76B9-C5DCFE10664E}"/>
          </ac:spMkLst>
        </pc:spChg>
        <pc:spChg chg="mod">
          <ac:chgData name="Carla Cannone" userId="417464ba-0c67-467a-8d9f-e5f447a9fc8a" providerId="ADAL" clId="{9D70CB87-AB78-440F-9A65-EB2725D2F6C9}" dt="2023-03-02T13:54:51.859" v="2001"/>
          <ac:spMkLst>
            <pc:docMk/>
            <pc:sldMk cId="1589997109" sldId="400"/>
            <ac:spMk id="11" creationId="{E87A4891-B68C-EAE1-CABF-8E2BA11C425A}"/>
          </ac:spMkLst>
        </pc:spChg>
        <pc:spChg chg="mod">
          <ac:chgData name="Carla Cannone" userId="417464ba-0c67-467a-8d9f-e5f447a9fc8a" providerId="ADAL" clId="{9D70CB87-AB78-440F-9A65-EB2725D2F6C9}" dt="2023-03-02T13:54:51.859" v="2001"/>
          <ac:spMkLst>
            <pc:docMk/>
            <pc:sldMk cId="1589997109" sldId="400"/>
            <ac:spMk id="12" creationId="{C90D1AC3-EEF0-7DE2-8CD4-C18FD36412E3}"/>
          </ac:spMkLst>
        </pc:spChg>
        <pc:spChg chg="mod">
          <ac:chgData name="Carla Cannone" userId="417464ba-0c67-467a-8d9f-e5f447a9fc8a" providerId="ADAL" clId="{9D70CB87-AB78-440F-9A65-EB2725D2F6C9}" dt="2023-03-02T13:54:51.859" v="2001"/>
          <ac:spMkLst>
            <pc:docMk/>
            <pc:sldMk cId="1589997109" sldId="400"/>
            <ac:spMk id="14" creationId="{8E7FC9CF-D986-261E-9FEA-66DE963D209E}"/>
          </ac:spMkLst>
        </pc:spChg>
        <pc:spChg chg="mod">
          <ac:chgData name="Carla Cannone" userId="417464ba-0c67-467a-8d9f-e5f447a9fc8a" providerId="ADAL" clId="{9D70CB87-AB78-440F-9A65-EB2725D2F6C9}" dt="2023-03-02T13:54:51.859" v="2001"/>
          <ac:spMkLst>
            <pc:docMk/>
            <pc:sldMk cId="1589997109" sldId="400"/>
            <ac:spMk id="15" creationId="{2E5BBD90-C157-9F2C-A180-7352D8E12C45}"/>
          </ac:spMkLst>
        </pc:spChg>
        <pc:spChg chg="mod">
          <ac:chgData name="Carla Cannone" userId="417464ba-0c67-467a-8d9f-e5f447a9fc8a" providerId="ADAL" clId="{9D70CB87-AB78-440F-9A65-EB2725D2F6C9}" dt="2023-03-02T13:54:51.859" v="2001"/>
          <ac:spMkLst>
            <pc:docMk/>
            <pc:sldMk cId="1589997109" sldId="400"/>
            <ac:spMk id="16" creationId="{D9A0F2D6-D71B-782D-6335-4B3ABA2082ED}"/>
          </ac:spMkLst>
        </pc:spChg>
        <pc:spChg chg="mod">
          <ac:chgData name="Carla Cannone" userId="417464ba-0c67-467a-8d9f-e5f447a9fc8a" providerId="ADAL" clId="{9D70CB87-AB78-440F-9A65-EB2725D2F6C9}" dt="2023-03-02T13:54:51.859" v="2001"/>
          <ac:spMkLst>
            <pc:docMk/>
            <pc:sldMk cId="1589997109" sldId="400"/>
            <ac:spMk id="17" creationId="{E90433A8-FE64-9BF1-FFBE-3FB4554195CC}"/>
          </ac:spMkLst>
        </pc:spChg>
        <pc:spChg chg="del">
          <ac:chgData name="Carla Cannone" userId="417464ba-0c67-467a-8d9f-e5f447a9fc8a" providerId="ADAL" clId="{9D70CB87-AB78-440F-9A65-EB2725D2F6C9}" dt="2023-03-02T13:35:09.011" v="1419" actId="478"/>
          <ac:spMkLst>
            <pc:docMk/>
            <pc:sldMk cId="1589997109" sldId="400"/>
            <ac:spMk id="19" creationId="{8F2F04F7-4A67-CD7E-86CB-BB8127361BF2}"/>
          </ac:spMkLst>
        </pc:spChg>
        <pc:spChg chg="mod">
          <ac:chgData name="Carla Cannone" userId="417464ba-0c67-467a-8d9f-e5f447a9fc8a" providerId="ADAL" clId="{9D70CB87-AB78-440F-9A65-EB2725D2F6C9}" dt="2023-03-02T13:54:51.859" v="2001"/>
          <ac:spMkLst>
            <pc:docMk/>
            <pc:sldMk cId="1589997109" sldId="400"/>
            <ac:spMk id="21" creationId="{F5BA0551-33E5-571F-E86A-BDA152F99B04}"/>
          </ac:spMkLst>
        </pc:spChg>
        <pc:spChg chg="mod">
          <ac:chgData name="Carla Cannone" userId="417464ba-0c67-467a-8d9f-e5f447a9fc8a" providerId="ADAL" clId="{9D70CB87-AB78-440F-9A65-EB2725D2F6C9}" dt="2023-03-02T13:54:51.859" v="2001"/>
          <ac:spMkLst>
            <pc:docMk/>
            <pc:sldMk cId="1589997109" sldId="400"/>
            <ac:spMk id="22" creationId="{4CB51F5A-C00A-73CB-335B-E3B88A7F110F}"/>
          </ac:spMkLst>
        </pc:spChg>
        <pc:spChg chg="mod">
          <ac:chgData name="Carla Cannone" userId="417464ba-0c67-467a-8d9f-e5f447a9fc8a" providerId="ADAL" clId="{9D70CB87-AB78-440F-9A65-EB2725D2F6C9}" dt="2023-03-02T13:54:51.859" v="2001"/>
          <ac:spMkLst>
            <pc:docMk/>
            <pc:sldMk cId="1589997109" sldId="400"/>
            <ac:spMk id="23" creationId="{3E609A39-825C-52C7-5FCD-A0259AF204BB}"/>
          </ac:spMkLst>
        </pc:spChg>
        <pc:spChg chg="mod">
          <ac:chgData name="Carla Cannone" userId="417464ba-0c67-467a-8d9f-e5f447a9fc8a" providerId="ADAL" clId="{9D70CB87-AB78-440F-9A65-EB2725D2F6C9}" dt="2023-03-02T13:54:51.859" v="2001"/>
          <ac:spMkLst>
            <pc:docMk/>
            <pc:sldMk cId="1589997109" sldId="400"/>
            <ac:spMk id="24" creationId="{D8E570D7-7D63-1490-59E4-826CBF2F7054}"/>
          </ac:spMkLst>
        </pc:spChg>
        <pc:spChg chg="mod">
          <ac:chgData name="Carla Cannone" userId="417464ba-0c67-467a-8d9f-e5f447a9fc8a" providerId="ADAL" clId="{9D70CB87-AB78-440F-9A65-EB2725D2F6C9}" dt="2023-03-02T13:54:51.859" v="2001"/>
          <ac:spMkLst>
            <pc:docMk/>
            <pc:sldMk cId="1589997109" sldId="400"/>
            <ac:spMk id="25" creationId="{E6830A15-797A-9E92-8272-5ECDF5FDF170}"/>
          </ac:spMkLst>
        </pc:spChg>
        <pc:spChg chg="mod">
          <ac:chgData name="Carla Cannone" userId="417464ba-0c67-467a-8d9f-e5f447a9fc8a" providerId="ADAL" clId="{9D70CB87-AB78-440F-9A65-EB2725D2F6C9}" dt="2023-03-02T13:54:51.859" v="2001"/>
          <ac:spMkLst>
            <pc:docMk/>
            <pc:sldMk cId="1589997109" sldId="400"/>
            <ac:spMk id="26" creationId="{A1A0E26A-79B6-03F8-20A3-BE197C783C31}"/>
          </ac:spMkLst>
        </pc:spChg>
        <pc:spChg chg="mod">
          <ac:chgData name="Carla Cannone" userId="417464ba-0c67-467a-8d9f-e5f447a9fc8a" providerId="ADAL" clId="{9D70CB87-AB78-440F-9A65-EB2725D2F6C9}" dt="2023-03-02T13:54:51.859" v="2001"/>
          <ac:spMkLst>
            <pc:docMk/>
            <pc:sldMk cId="1589997109" sldId="400"/>
            <ac:spMk id="27" creationId="{CD179393-CBC4-DCFB-342A-B37CDF8DC785}"/>
          </ac:spMkLst>
        </pc:spChg>
        <pc:spChg chg="mod">
          <ac:chgData name="Carla Cannone" userId="417464ba-0c67-467a-8d9f-e5f447a9fc8a" providerId="ADAL" clId="{9D70CB87-AB78-440F-9A65-EB2725D2F6C9}" dt="2023-03-02T13:54:51.859" v="2001"/>
          <ac:spMkLst>
            <pc:docMk/>
            <pc:sldMk cId="1589997109" sldId="400"/>
            <ac:spMk id="28" creationId="{5EEAA4A8-293F-F555-369B-D08A43075DD8}"/>
          </ac:spMkLst>
        </pc:spChg>
        <pc:spChg chg="mod">
          <ac:chgData name="Carla Cannone" userId="417464ba-0c67-467a-8d9f-e5f447a9fc8a" providerId="ADAL" clId="{9D70CB87-AB78-440F-9A65-EB2725D2F6C9}" dt="2023-03-02T13:54:51.859" v="2001"/>
          <ac:spMkLst>
            <pc:docMk/>
            <pc:sldMk cId="1589997109" sldId="400"/>
            <ac:spMk id="29" creationId="{9B16C6D3-22D4-E758-2919-BF57510A3A52}"/>
          </ac:spMkLst>
        </pc:spChg>
        <pc:spChg chg="mod">
          <ac:chgData name="Carla Cannone" userId="417464ba-0c67-467a-8d9f-e5f447a9fc8a" providerId="ADAL" clId="{9D70CB87-AB78-440F-9A65-EB2725D2F6C9}" dt="2023-03-02T13:54:51.859" v="2001"/>
          <ac:spMkLst>
            <pc:docMk/>
            <pc:sldMk cId="1589997109" sldId="400"/>
            <ac:spMk id="30" creationId="{F11D229C-4194-72B5-BA74-01E27A5D1964}"/>
          </ac:spMkLst>
        </pc:spChg>
        <pc:spChg chg="mod">
          <ac:chgData name="Carla Cannone" userId="417464ba-0c67-467a-8d9f-e5f447a9fc8a" providerId="ADAL" clId="{9D70CB87-AB78-440F-9A65-EB2725D2F6C9}" dt="2023-03-02T13:54:51.859" v="2001"/>
          <ac:spMkLst>
            <pc:docMk/>
            <pc:sldMk cId="1589997109" sldId="400"/>
            <ac:spMk id="31" creationId="{A0522EEE-3395-F139-1AF4-8C52740EB128}"/>
          </ac:spMkLst>
        </pc:spChg>
        <pc:spChg chg="mod">
          <ac:chgData name="Carla Cannone" userId="417464ba-0c67-467a-8d9f-e5f447a9fc8a" providerId="ADAL" clId="{9D70CB87-AB78-440F-9A65-EB2725D2F6C9}" dt="2023-03-02T13:54:51.859" v="2001"/>
          <ac:spMkLst>
            <pc:docMk/>
            <pc:sldMk cId="1589997109" sldId="400"/>
            <ac:spMk id="32" creationId="{F30C37C0-84A6-DE7A-0DFB-9C997F46DD01}"/>
          </ac:spMkLst>
        </pc:spChg>
        <pc:spChg chg="mod">
          <ac:chgData name="Carla Cannone" userId="417464ba-0c67-467a-8d9f-e5f447a9fc8a" providerId="ADAL" clId="{9D70CB87-AB78-440F-9A65-EB2725D2F6C9}" dt="2023-03-02T13:54:51.859" v="2001"/>
          <ac:spMkLst>
            <pc:docMk/>
            <pc:sldMk cId="1589997109" sldId="400"/>
            <ac:spMk id="33" creationId="{EE08192D-D0FC-F551-3A40-DA5B2D3EE59C}"/>
          </ac:spMkLst>
        </pc:spChg>
        <pc:spChg chg="mod">
          <ac:chgData name="Carla Cannone" userId="417464ba-0c67-467a-8d9f-e5f447a9fc8a" providerId="ADAL" clId="{9D70CB87-AB78-440F-9A65-EB2725D2F6C9}" dt="2023-03-02T13:54:51.859" v="2001"/>
          <ac:spMkLst>
            <pc:docMk/>
            <pc:sldMk cId="1589997109" sldId="400"/>
            <ac:spMk id="34" creationId="{ED06F780-AFFF-D17A-8576-C5B95B013733}"/>
          </ac:spMkLst>
        </pc:spChg>
        <pc:spChg chg="mod">
          <ac:chgData name="Carla Cannone" userId="417464ba-0c67-467a-8d9f-e5f447a9fc8a" providerId="ADAL" clId="{9D70CB87-AB78-440F-9A65-EB2725D2F6C9}" dt="2023-03-02T13:54:51.859" v="2001"/>
          <ac:spMkLst>
            <pc:docMk/>
            <pc:sldMk cId="1589997109" sldId="400"/>
            <ac:spMk id="35" creationId="{117BD077-E36A-5B87-E18E-D733EB7C1B6E}"/>
          </ac:spMkLst>
        </pc:spChg>
        <pc:spChg chg="mod">
          <ac:chgData name="Carla Cannone" userId="417464ba-0c67-467a-8d9f-e5f447a9fc8a" providerId="ADAL" clId="{9D70CB87-AB78-440F-9A65-EB2725D2F6C9}" dt="2023-03-02T13:54:51.859" v="2001"/>
          <ac:spMkLst>
            <pc:docMk/>
            <pc:sldMk cId="1589997109" sldId="400"/>
            <ac:spMk id="36" creationId="{3BB2FC88-3017-87E4-E283-32D0499C0829}"/>
          </ac:spMkLst>
        </pc:spChg>
        <pc:spChg chg="mod">
          <ac:chgData name="Carla Cannone" userId="417464ba-0c67-467a-8d9f-e5f447a9fc8a" providerId="ADAL" clId="{9D70CB87-AB78-440F-9A65-EB2725D2F6C9}" dt="2023-03-02T13:54:51.859" v="2001"/>
          <ac:spMkLst>
            <pc:docMk/>
            <pc:sldMk cId="1589997109" sldId="400"/>
            <ac:spMk id="37" creationId="{BA8F5748-4D24-B48F-5521-1E8074FD592E}"/>
          </ac:spMkLst>
        </pc:spChg>
        <pc:spChg chg="mod">
          <ac:chgData name="Carla Cannone" userId="417464ba-0c67-467a-8d9f-e5f447a9fc8a" providerId="ADAL" clId="{9D70CB87-AB78-440F-9A65-EB2725D2F6C9}" dt="2023-03-02T13:34:24.010" v="1345" actId="20577"/>
          <ac:spMkLst>
            <pc:docMk/>
            <pc:sldMk cId="1589997109" sldId="400"/>
            <ac:spMk id="38" creationId="{DD0B7555-444F-D1E4-0A48-C00392C9A0FB}"/>
          </ac:spMkLst>
        </pc:spChg>
        <pc:spChg chg="mod">
          <ac:chgData name="Carla Cannone" userId="417464ba-0c67-467a-8d9f-e5f447a9fc8a" providerId="ADAL" clId="{9D70CB87-AB78-440F-9A65-EB2725D2F6C9}" dt="2023-03-02T13:54:51.859" v="2001"/>
          <ac:spMkLst>
            <pc:docMk/>
            <pc:sldMk cId="1589997109" sldId="400"/>
            <ac:spMk id="39" creationId="{BC42E3F1-A39E-1662-56F0-B2910EA3C8EF}"/>
          </ac:spMkLst>
        </pc:spChg>
        <pc:spChg chg="mod">
          <ac:chgData name="Carla Cannone" userId="417464ba-0c67-467a-8d9f-e5f447a9fc8a" providerId="ADAL" clId="{9D70CB87-AB78-440F-9A65-EB2725D2F6C9}" dt="2023-03-02T13:54:51.859" v="2001"/>
          <ac:spMkLst>
            <pc:docMk/>
            <pc:sldMk cId="1589997109" sldId="400"/>
            <ac:spMk id="40" creationId="{285CADD3-6CC5-9900-72B9-FE22D1FE4FE2}"/>
          </ac:spMkLst>
        </pc:spChg>
        <pc:spChg chg="mod">
          <ac:chgData name="Carla Cannone" userId="417464ba-0c67-467a-8d9f-e5f447a9fc8a" providerId="ADAL" clId="{9D70CB87-AB78-440F-9A65-EB2725D2F6C9}" dt="2023-03-02T13:54:51.859" v="2001"/>
          <ac:spMkLst>
            <pc:docMk/>
            <pc:sldMk cId="1589997109" sldId="400"/>
            <ac:spMk id="41" creationId="{13D85B0D-30AF-BBA8-0C38-6C2D31B1DA4E}"/>
          </ac:spMkLst>
        </pc:spChg>
        <pc:grpChg chg="add mod">
          <ac:chgData name="Carla Cannone" userId="417464ba-0c67-467a-8d9f-e5f447a9fc8a" providerId="ADAL" clId="{9D70CB87-AB78-440F-9A65-EB2725D2F6C9}" dt="2023-03-02T13:54:51.859" v="2001"/>
          <ac:grpSpMkLst>
            <pc:docMk/>
            <pc:sldMk cId="1589997109" sldId="400"/>
            <ac:grpSpMk id="8" creationId="{E54AB5D3-84B5-B25B-80C4-E0BF124168AA}"/>
          </ac:grpSpMkLst>
        </pc:grpChg>
        <pc:picChg chg="del">
          <ac:chgData name="Carla Cannone" userId="417464ba-0c67-467a-8d9f-e5f447a9fc8a" providerId="ADAL" clId="{9D70CB87-AB78-440F-9A65-EB2725D2F6C9}" dt="2023-03-02T13:41:01.696" v="1718" actId="478"/>
          <ac:picMkLst>
            <pc:docMk/>
            <pc:sldMk cId="1589997109" sldId="400"/>
            <ac:picMk id="4" creationId="{2AB1F186-ECE4-EC6D-E848-4D203EDFB2F2}"/>
          </ac:picMkLst>
        </pc:picChg>
        <pc:picChg chg="add mod">
          <ac:chgData name="Carla Cannone" userId="417464ba-0c67-467a-8d9f-e5f447a9fc8a" providerId="ADAL" clId="{9D70CB87-AB78-440F-9A65-EB2725D2F6C9}" dt="2023-03-02T13:42:49.798" v="1743"/>
          <ac:picMkLst>
            <pc:docMk/>
            <pc:sldMk cId="1589997109" sldId="400"/>
            <ac:picMk id="5" creationId="{7726FFCE-DC14-F086-E8B3-D99112972592}"/>
          </ac:picMkLst>
        </pc:picChg>
        <pc:picChg chg="del">
          <ac:chgData name="Carla Cannone" userId="417464ba-0c67-467a-8d9f-e5f447a9fc8a" providerId="ADAL" clId="{9D70CB87-AB78-440F-9A65-EB2725D2F6C9}" dt="2023-03-02T13:35:05.652" v="1418" actId="478"/>
          <ac:picMkLst>
            <pc:docMk/>
            <pc:sldMk cId="1589997109" sldId="400"/>
            <ac:picMk id="18" creationId="{48914EBF-6C42-09C4-1DEF-6DB46213A87F}"/>
          </ac:picMkLst>
        </pc:picChg>
        <pc:cxnChg chg="del mod">
          <ac:chgData name="Carla Cannone" userId="417464ba-0c67-467a-8d9f-e5f447a9fc8a" providerId="ADAL" clId="{9D70CB87-AB78-440F-9A65-EB2725D2F6C9}" dt="2023-03-02T13:35:13.148" v="1421" actId="478"/>
          <ac:cxnSpMkLst>
            <pc:docMk/>
            <pc:sldMk cId="1589997109" sldId="400"/>
            <ac:cxnSpMk id="13" creationId="{6D911EEF-FD6F-C422-05B8-81D94BD9D645}"/>
          </ac:cxnSpMkLst>
        </pc:cxnChg>
        <pc:cxnChg chg="del mod">
          <ac:chgData name="Carla Cannone" userId="417464ba-0c67-467a-8d9f-e5f447a9fc8a" providerId="ADAL" clId="{9D70CB87-AB78-440F-9A65-EB2725D2F6C9}" dt="2023-03-02T13:35:13.667" v="1422" actId="478"/>
          <ac:cxnSpMkLst>
            <pc:docMk/>
            <pc:sldMk cId="1589997109" sldId="400"/>
            <ac:cxnSpMk id="20" creationId="{15060959-32FB-0A19-E0C1-4F6FB2EDCF2F}"/>
          </ac:cxnSpMkLst>
        </pc:cxnChg>
      </pc:sldChg>
      <pc:sldChg chg="addSp delSp modSp mod">
        <pc:chgData name="Carla Cannone" userId="417464ba-0c67-467a-8d9f-e5f447a9fc8a" providerId="ADAL" clId="{9D70CB87-AB78-440F-9A65-EB2725D2F6C9}" dt="2023-03-02T14:55:13.030" v="2318" actId="1076"/>
        <pc:sldMkLst>
          <pc:docMk/>
          <pc:sldMk cId="473722797" sldId="403"/>
        </pc:sldMkLst>
        <pc:spChg chg="mod">
          <ac:chgData name="Carla Cannone" userId="417464ba-0c67-467a-8d9f-e5f447a9fc8a" providerId="ADAL" clId="{9D70CB87-AB78-440F-9A65-EB2725D2F6C9}" dt="2023-03-02T13:28:43.087" v="1255"/>
          <ac:spMkLst>
            <pc:docMk/>
            <pc:sldMk cId="473722797" sldId="403"/>
            <ac:spMk id="2" creationId="{7A95BC00-B1A3-740F-4975-765716CBB1D8}"/>
          </ac:spMkLst>
        </pc:spChg>
        <pc:spChg chg="add mod">
          <ac:chgData name="Carla Cannone" userId="417464ba-0c67-467a-8d9f-e5f447a9fc8a" providerId="ADAL" clId="{9D70CB87-AB78-440F-9A65-EB2725D2F6C9}" dt="2023-03-02T13:38:51.613" v="1685"/>
          <ac:spMkLst>
            <pc:docMk/>
            <pc:sldMk cId="473722797" sldId="403"/>
            <ac:spMk id="3" creationId="{5142CA99-C418-54BA-B91A-76BDA4B1A955}"/>
          </ac:spMkLst>
        </pc:spChg>
        <pc:spChg chg="del mod">
          <ac:chgData name="Carla Cannone" userId="417464ba-0c67-467a-8d9f-e5f447a9fc8a" providerId="ADAL" clId="{9D70CB87-AB78-440F-9A65-EB2725D2F6C9}" dt="2023-03-02T13:35:26.154" v="1425" actId="478"/>
          <ac:spMkLst>
            <pc:docMk/>
            <pc:sldMk cId="473722797" sldId="403"/>
            <ac:spMk id="7" creationId="{67F1E04E-36F9-3146-1434-B93E1735005A}"/>
          </ac:spMkLst>
        </pc:spChg>
        <pc:spChg chg="del mod">
          <ac:chgData name="Carla Cannone" userId="417464ba-0c67-467a-8d9f-e5f447a9fc8a" providerId="ADAL" clId="{9D70CB87-AB78-440F-9A65-EB2725D2F6C9}" dt="2023-03-02T13:35:26.154" v="1425" actId="478"/>
          <ac:spMkLst>
            <pc:docMk/>
            <pc:sldMk cId="473722797" sldId="403"/>
            <ac:spMk id="8" creationId="{1CF4D9BA-F764-8AA6-EED8-2C048BD7A422}"/>
          </ac:spMkLst>
        </pc:spChg>
        <pc:spChg chg="del mod">
          <ac:chgData name="Carla Cannone" userId="417464ba-0c67-467a-8d9f-e5f447a9fc8a" providerId="ADAL" clId="{9D70CB87-AB78-440F-9A65-EB2725D2F6C9}" dt="2023-03-02T13:35:26.154" v="1425" actId="478"/>
          <ac:spMkLst>
            <pc:docMk/>
            <pc:sldMk cId="473722797" sldId="403"/>
            <ac:spMk id="9" creationId="{B8EA49F6-62E8-3AC9-2824-D7BD82424D0F}"/>
          </ac:spMkLst>
        </pc:spChg>
        <pc:spChg chg="del">
          <ac:chgData name="Carla Cannone" userId="417464ba-0c67-467a-8d9f-e5f447a9fc8a" providerId="ADAL" clId="{9D70CB87-AB78-440F-9A65-EB2725D2F6C9}" dt="2023-03-02T13:35:26.154" v="1425" actId="478"/>
          <ac:spMkLst>
            <pc:docMk/>
            <pc:sldMk cId="473722797" sldId="403"/>
            <ac:spMk id="12" creationId="{57B554C4-D550-46FA-3EED-F65D787F9C81}"/>
          </ac:spMkLst>
        </pc:spChg>
        <pc:spChg chg="del">
          <ac:chgData name="Carla Cannone" userId="417464ba-0c67-467a-8d9f-e5f447a9fc8a" providerId="ADAL" clId="{9D70CB87-AB78-440F-9A65-EB2725D2F6C9}" dt="2023-03-02T13:35:26.154" v="1425" actId="478"/>
          <ac:spMkLst>
            <pc:docMk/>
            <pc:sldMk cId="473722797" sldId="403"/>
            <ac:spMk id="14" creationId="{68AB54F9-D945-60D0-E703-1D47A71593D4}"/>
          </ac:spMkLst>
        </pc:spChg>
        <pc:spChg chg="add del mod">
          <ac:chgData name="Carla Cannone" userId="417464ba-0c67-467a-8d9f-e5f447a9fc8a" providerId="ADAL" clId="{9D70CB87-AB78-440F-9A65-EB2725D2F6C9}" dt="2023-03-02T14:55:12.513" v="2317"/>
          <ac:spMkLst>
            <pc:docMk/>
            <pc:sldMk cId="473722797" sldId="403"/>
            <ac:spMk id="17" creationId="{F6D74E5D-E075-C58B-792F-4BA416A58C40}"/>
          </ac:spMkLst>
        </pc:spChg>
        <pc:spChg chg="mod">
          <ac:chgData name="Carla Cannone" userId="417464ba-0c67-467a-8d9f-e5f447a9fc8a" providerId="ADAL" clId="{9D70CB87-AB78-440F-9A65-EB2725D2F6C9}" dt="2023-03-02T13:34:35.056" v="1367" actId="20577"/>
          <ac:spMkLst>
            <pc:docMk/>
            <pc:sldMk cId="473722797" sldId="403"/>
            <ac:spMk id="38" creationId="{DD0B7555-444F-D1E4-0A48-C00392C9A0FB}"/>
          </ac:spMkLst>
        </pc:spChg>
        <pc:graphicFrameChg chg="add del mod">
          <ac:chgData name="Carla Cannone" userId="417464ba-0c67-467a-8d9f-e5f447a9fc8a" providerId="ADAL" clId="{9D70CB87-AB78-440F-9A65-EB2725D2F6C9}" dt="2023-03-02T13:56:25.918" v="2006"/>
          <ac:graphicFrameMkLst>
            <pc:docMk/>
            <pc:sldMk cId="473722797" sldId="403"/>
            <ac:graphicFrameMk id="10" creationId="{C77938D4-AF81-094C-4F94-D50504680C6A}"/>
          </ac:graphicFrameMkLst>
        </pc:graphicFrameChg>
        <pc:picChg chg="del">
          <ac:chgData name="Carla Cannone" userId="417464ba-0c67-467a-8d9f-e5f447a9fc8a" providerId="ADAL" clId="{9D70CB87-AB78-440F-9A65-EB2725D2F6C9}" dt="2023-03-02T13:41:03.411" v="1719" actId="478"/>
          <ac:picMkLst>
            <pc:docMk/>
            <pc:sldMk cId="473722797" sldId="403"/>
            <ac:picMk id="4" creationId="{2AB1F186-ECE4-EC6D-E848-4D203EDFB2F2}"/>
          </ac:picMkLst>
        </pc:picChg>
        <pc:picChg chg="del">
          <ac:chgData name="Carla Cannone" userId="417464ba-0c67-467a-8d9f-e5f447a9fc8a" providerId="ADAL" clId="{9D70CB87-AB78-440F-9A65-EB2725D2F6C9}" dt="2023-03-02T13:35:15.199" v="1423" actId="478"/>
          <ac:picMkLst>
            <pc:docMk/>
            <pc:sldMk cId="473722797" sldId="403"/>
            <ac:picMk id="5" creationId="{65963D9D-AE9F-F9E7-E95D-8A4F88E423E2}"/>
          </ac:picMkLst>
        </pc:picChg>
        <pc:picChg chg="add del mod">
          <ac:chgData name="Carla Cannone" userId="417464ba-0c67-467a-8d9f-e5f447a9fc8a" providerId="ADAL" clId="{9D70CB87-AB78-440F-9A65-EB2725D2F6C9}" dt="2023-03-02T13:56:24.401" v="2004" actId="478"/>
          <ac:picMkLst>
            <pc:docMk/>
            <pc:sldMk cId="473722797" sldId="403"/>
            <ac:picMk id="6" creationId="{6DFBF231-E070-D6A1-F8A1-20A0715CDBB9}"/>
          </ac:picMkLst>
        </pc:picChg>
        <pc:picChg chg="add mod">
          <ac:chgData name="Carla Cannone" userId="417464ba-0c67-467a-8d9f-e5f447a9fc8a" providerId="ADAL" clId="{9D70CB87-AB78-440F-9A65-EB2725D2F6C9}" dt="2023-03-02T14:55:13.030" v="2318" actId="1076"/>
          <ac:picMkLst>
            <pc:docMk/>
            <pc:sldMk cId="473722797" sldId="403"/>
            <ac:picMk id="11" creationId="{B7C5708F-6B7F-8A95-11E5-F66A04A9702B}"/>
          </ac:picMkLst>
        </pc:picChg>
        <pc:picChg chg="add del mod">
          <ac:chgData name="Carla Cannone" userId="417464ba-0c67-467a-8d9f-e5f447a9fc8a" providerId="ADAL" clId="{9D70CB87-AB78-440F-9A65-EB2725D2F6C9}" dt="2023-03-02T14:55:12.513" v="2317"/>
          <ac:picMkLst>
            <pc:docMk/>
            <pc:sldMk cId="473722797" sldId="403"/>
            <ac:picMk id="13" creationId="{D637542D-4430-CF87-B3DC-FE850D68E779}"/>
          </ac:picMkLst>
        </pc:picChg>
        <pc:picChg chg="add mod">
          <ac:chgData name="Carla Cannone" userId="417464ba-0c67-467a-8d9f-e5f447a9fc8a" providerId="ADAL" clId="{9D70CB87-AB78-440F-9A65-EB2725D2F6C9}" dt="2023-03-02T13:43:14.749" v="1749" actId="208"/>
          <ac:picMkLst>
            <pc:docMk/>
            <pc:sldMk cId="473722797" sldId="403"/>
            <ac:picMk id="8194" creationId="{65F87951-4D1E-244B-D94B-B045AA9C8048}"/>
          </ac:picMkLst>
        </pc:picChg>
        <pc:cxnChg chg="del">
          <ac:chgData name="Carla Cannone" userId="417464ba-0c67-467a-8d9f-e5f447a9fc8a" providerId="ADAL" clId="{9D70CB87-AB78-440F-9A65-EB2725D2F6C9}" dt="2023-03-02T13:35:26.154" v="1425" actId="478"/>
          <ac:cxnSpMkLst>
            <pc:docMk/>
            <pc:sldMk cId="473722797" sldId="403"/>
            <ac:cxnSpMk id="15" creationId="{177739CF-6FF0-89EF-0929-BBEB89D5F921}"/>
          </ac:cxnSpMkLst>
        </pc:cxnChg>
        <pc:cxnChg chg="del mod">
          <ac:chgData name="Carla Cannone" userId="417464ba-0c67-467a-8d9f-e5f447a9fc8a" providerId="ADAL" clId="{9D70CB87-AB78-440F-9A65-EB2725D2F6C9}" dt="2023-03-02T13:35:26.154" v="1425" actId="478"/>
          <ac:cxnSpMkLst>
            <pc:docMk/>
            <pc:sldMk cId="473722797" sldId="403"/>
            <ac:cxnSpMk id="16" creationId="{99C8AE4D-4644-73BF-7655-292F32B99524}"/>
          </ac:cxnSpMkLst>
        </pc:cxnChg>
        <pc:cxnChg chg="del">
          <ac:chgData name="Carla Cannone" userId="417464ba-0c67-467a-8d9f-e5f447a9fc8a" providerId="ADAL" clId="{9D70CB87-AB78-440F-9A65-EB2725D2F6C9}" dt="2023-03-02T13:35:26.154" v="1425" actId="478"/>
          <ac:cxnSpMkLst>
            <pc:docMk/>
            <pc:sldMk cId="473722797" sldId="403"/>
            <ac:cxnSpMk id="20" creationId="{45DE595C-C8E9-0CE9-7655-B64BDAE0F085}"/>
          </ac:cxnSpMkLst>
        </pc:cxnChg>
      </pc:sldChg>
      <pc:sldChg chg="addSp delSp modSp mod">
        <pc:chgData name="Carla Cannone" userId="417464ba-0c67-467a-8d9f-e5f447a9fc8a" providerId="ADAL" clId="{9D70CB87-AB78-440F-9A65-EB2725D2F6C9}" dt="2023-03-02T15:10:13.715" v="2381" actId="207"/>
        <pc:sldMkLst>
          <pc:docMk/>
          <pc:sldMk cId="651442162" sldId="404"/>
        </pc:sldMkLst>
        <pc:spChg chg="mod">
          <ac:chgData name="Carla Cannone" userId="417464ba-0c67-467a-8d9f-e5f447a9fc8a" providerId="ADAL" clId="{9D70CB87-AB78-440F-9A65-EB2725D2F6C9}" dt="2023-03-02T13:28:45.900" v="1256"/>
          <ac:spMkLst>
            <pc:docMk/>
            <pc:sldMk cId="651442162" sldId="404"/>
            <ac:spMk id="2" creationId="{7A95BC00-B1A3-740F-4975-765716CBB1D8}"/>
          </ac:spMkLst>
        </pc:spChg>
        <pc:spChg chg="add mod">
          <ac:chgData name="Carla Cannone" userId="417464ba-0c67-467a-8d9f-e5f447a9fc8a" providerId="ADAL" clId="{9D70CB87-AB78-440F-9A65-EB2725D2F6C9}" dt="2023-03-02T13:38:52.827" v="1686"/>
          <ac:spMkLst>
            <pc:docMk/>
            <pc:sldMk cId="651442162" sldId="404"/>
            <ac:spMk id="3" creationId="{D83F90E9-A05B-CCB7-2BE0-1B0243DCE3F9}"/>
          </ac:spMkLst>
        </pc:spChg>
        <pc:spChg chg="del">
          <ac:chgData name="Carla Cannone" userId="417464ba-0c67-467a-8d9f-e5f447a9fc8a" providerId="ADAL" clId="{9D70CB87-AB78-440F-9A65-EB2725D2F6C9}" dt="2023-03-02T13:35:33.242" v="1426" actId="478"/>
          <ac:spMkLst>
            <pc:docMk/>
            <pc:sldMk cId="651442162" sldId="404"/>
            <ac:spMk id="8" creationId="{2D882746-7414-16F2-334E-905F7322506A}"/>
          </ac:spMkLst>
        </pc:spChg>
        <pc:spChg chg="del">
          <ac:chgData name="Carla Cannone" userId="417464ba-0c67-467a-8d9f-e5f447a9fc8a" providerId="ADAL" clId="{9D70CB87-AB78-440F-9A65-EB2725D2F6C9}" dt="2023-03-02T13:35:33.242" v="1426" actId="478"/>
          <ac:spMkLst>
            <pc:docMk/>
            <pc:sldMk cId="651442162" sldId="404"/>
            <ac:spMk id="9" creationId="{AD3592CC-F757-302C-7B27-71C4BB6D3A84}"/>
          </ac:spMkLst>
        </pc:spChg>
        <pc:spChg chg="del">
          <ac:chgData name="Carla Cannone" userId="417464ba-0c67-467a-8d9f-e5f447a9fc8a" providerId="ADAL" clId="{9D70CB87-AB78-440F-9A65-EB2725D2F6C9}" dt="2023-03-02T13:35:33.242" v="1426" actId="478"/>
          <ac:spMkLst>
            <pc:docMk/>
            <pc:sldMk cId="651442162" sldId="404"/>
            <ac:spMk id="10" creationId="{06D30605-DFF9-8BCB-90B8-0F201AE75577}"/>
          </ac:spMkLst>
        </pc:spChg>
        <pc:spChg chg="add mod">
          <ac:chgData name="Carla Cannone" userId="417464ba-0c67-467a-8d9f-e5f447a9fc8a" providerId="ADAL" clId="{9D70CB87-AB78-440F-9A65-EB2725D2F6C9}" dt="2023-03-02T15:10:13.715" v="2381" actId="207"/>
          <ac:spMkLst>
            <pc:docMk/>
            <pc:sldMk cId="651442162" sldId="404"/>
            <ac:spMk id="12" creationId="{D4786299-D56F-FAF3-9357-28D8E6AAAE6B}"/>
          </ac:spMkLst>
        </pc:spChg>
        <pc:spChg chg="add mod">
          <ac:chgData name="Carla Cannone" userId="417464ba-0c67-467a-8d9f-e5f447a9fc8a" providerId="ADAL" clId="{9D70CB87-AB78-440F-9A65-EB2725D2F6C9}" dt="2023-03-02T15:10:03.938" v="2378" actId="207"/>
          <ac:spMkLst>
            <pc:docMk/>
            <pc:sldMk cId="651442162" sldId="404"/>
            <ac:spMk id="14" creationId="{81FF0490-4466-830D-F95B-23C3ED97614E}"/>
          </ac:spMkLst>
        </pc:spChg>
        <pc:spChg chg="add mod">
          <ac:chgData name="Carla Cannone" userId="417464ba-0c67-467a-8d9f-e5f447a9fc8a" providerId="ADAL" clId="{9D70CB87-AB78-440F-9A65-EB2725D2F6C9}" dt="2023-03-02T14:53:29.503" v="2310" actId="14100"/>
          <ac:spMkLst>
            <pc:docMk/>
            <pc:sldMk cId="651442162" sldId="404"/>
            <ac:spMk id="16" creationId="{39B969F0-73F6-1B47-5889-54BFCE41133A}"/>
          </ac:spMkLst>
        </pc:spChg>
        <pc:spChg chg="mod">
          <ac:chgData name="Carla Cannone" userId="417464ba-0c67-467a-8d9f-e5f447a9fc8a" providerId="ADAL" clId="{9D70CB87-AB78-440F-9A65-EB2725D2F6C9}" dt="2023-03-02T13:34:52.135" v="1416" actId="20577"/>
          <ac:spMkLst>
            <pc:docMk/>
            <pc:sldMk cId="651442162" sldId="404"/>
            <ac:spMk id="38" creationId="{DD0B7555-444F-D1E4-0A48-C00392C9A0FB}"/>
          </ac:spMkLst>
        </pc:spChg>
        <pc:picChg chg="del">
          <ac:chgData name="Carla Cannone" userId="417464ba-0c67-467a-8d9f-e5f447a9fc8a" providerId="ADAL" clId="{9D70CB87-AB78-440F-9A65-EB2725D2F6C9}" dt="2023-03-02T13:41:04.603" v="1720" actId="478"/>
          <ac:picMkLst>
            <pc:docMk/>
            <pc:sldMk cId="651442162" sldId="404"/>
            <ac:picMk id="4" creationId="{2AB1F186-ECE4-EC6D-E848-4D203EDFB2F2}"/>
          </ac:picMkLst>
        </pc:picChg>
        <pc:picChg chg="add mod">
          <ac:chgData name="Carla Cannone" userId="417464ba-0c67-467a-8d9f-e5f447a9fc8a" providerId="ADAL" clId="{9D70CB87-AB78-440F-9A65-EB2725D2F6C9}" dt="2023-03-02T13:43:16.751" v="1750"/>
          <ac:picMkLst>
            <pc:docMk/>
            <pc:sldMk cId="651442162" sldId="404"/>
            <ac:picMk id="5" creationId="{33EA2B92-0E1A-7A78-359E-2500E6236E82}"/>
          </ac:picMkLst>
        </pc:picChg>
        <pc:picChg chg="del">
          <ac:chgData name="Carla Cannone" userId="417464ba-0c67-467a-8d9f-e5f447a9fc8a" providerId="ADAL" clId="{9D70CB87-AB78-440F-9A65-EB2725D2F6C9}" dt="2023-03-02T13:35:33.242" v="1426" actId="478"/>
          <ac:picMkLst>
            <pc:docMk/>
            <pc:sldMk cId="651442162" sldId="404"/>
            <ac:picMk id="6" creationId="{52C743DB-E274-5841-DBDB-68AC09D84E57}"/>
          </ac:picMkLst>
        </pc:picChg>
        <pc:picChg chg="del">
          <ac:chgData name="Carla Cannone" userId="417464ba-0c67-467a-8d9f-e5f447a9fc8a" providerId="ADAL" clId="{9D70CB87-AB78-440F-9A65-EB2725D2F6C9}" dt="2023-03-02T13:35:33.242" v="1426" actId="478"/>
          <ac:picMkLst>
            <pc:docMk/>
            <pc:sldMk cId="651442162" sldId="404"/>
            <ac:picMk id="7" creationId="{2E26941F-DE2C-30C9-A01D-69C1530C4897}"/>
          </ac:picMkLst>
        </pc:picChg>
        <pc:picChg chg="add del mod">
          <ac:chgData name="Carla Cannone" userId="417464ba-0c67-467a-8d9f-e5f447a9fc8a" providerId="ADAL" clId="{9D70CB87-AB78-440F-9A65-EB2725D2F6C9}" dt="2023-03-02T14:52:38.138" v="2275" actId="478"/>
          <ac:picMkLst>
            <pc:docMk/>
            <pc:sldMk cId="651442162" sldId="404"/>
            <ac:picMk id="11266" creationId="{FFDBFF9B-5A76-C8EE-ECA3-AE8C724A3255}"/>
          </ac:picMkLst>
        </pc:picChg>
        <pc:picChg chg="add mod">
          <ac:chgData name="Carla Cannone" userId="417464ba-0c67-467a-8d9f-e5f447a9fc8a" providerId="ADAL" clId="{9D70CB87-AB78-440F-9A65-EB2725D2F6C9}" dt="2023-03-02T14:52:45.155" v="2279" actId="1076"/>
          <ac:picMkLst>
            <pc:docMk/>
            <pc:sldMk cId="651442162" sldId="404"/>
            <ac:picMk id="11268" creationId="{5899E9DC-D164-D845-E9FC-3B1F03EE3D68}"/>
          </ac:picMkLst>
        </pc:picChg>
      </pc:sldChg>
      <pc:sldChg chg="addSp delSp modSp del mod">
        <pc:chgData name="Carla Cannone" userId="417464ba-0c67-467a-8d9f-e5f447a9fc8a" providerId="ADAL" clId="{9D70CB87-AB78-440F-9A65-EB2725D2F6C9}" dt="2023-03-02T13:59:18.357" v="2046" actId="47"/>
        <pc:sldMkLst>
          <pc:docMk/>
          <pc:sldMk cId="219613637" sldId="405"/>
        </pc:sldMkLst>
        <pc:spChg chg="mod">
          <ac:chgData name="Carla Cannone" userId="417464ba-0c67-467a-8d9f-e5f447a9fc8a" providerId="ADAL" clId="{9D70CB87-AB78-440F-9A65-EB2725D2F6C9}" dt="2023-03-02T13:44:14.251" v="1761" actId="14100"/>
          <ac:spMkLst>
            <pc:docMk/>
            <pc:sldMk cId="219613637" sldId="405"/>
            <ac:spMk id="2" creationId="{7A95BC00-B1A3-740F-4975-765716CBB1D8}"/>
          </ac:spMkLst>
        </pc:spChg>
        <pc:spChg chg="add mod">
          <ac:chgData name="Carla Cannone" userId="417464ba-0c67-467a-8d9f-e5f447a9fc8a" providerId="ADAL" clId="{9D70CB87-AB78-440F-9A65-EB2725D2F6C9}" dt="2023-03-02T13:38:54.039" v="1687"/>
          <ac:spMkLst>
            <pc:docMk/>
            <pc:sldMk cId="219613637" sldId="405"/>
            <ac:spMk id="3" creationId="{F6B81FD5-C474-4FF1-D4AA-7A8CB662994B}"/>
          </ac:spMkLst>
        </pc:spChg>
        <pc:spChg chg="del">
          <ac:chgData name="Carla Cannone" userId="417464ba-0c67-467a-8d9f-e5f447a9fc8a" providerId="ADAL" clId="{9D70CB87-AB78-440F-9A65-EB2725D2F6C9}" dt="2023-03-02T13:36:26.748" v="1519" actId="478"/>
          <ac:spMkLst>
            <pc:docMk/>
            <pc:sldMk cId="219613637" sldId="405"/>
            <ac:spMk id="4" creationId="{5F0A36BA-89B5-66A3-E144-431AA68AAB7C}"/>
          </ac:spMkLst>
        </pc:spChg>
        <pc:spChg chg="del">
          <ac:chgData name="Carla Cannone" userId="417464ba-0c67-467a-8d9f-e5f447a9fc8a" providerId="ADAL" clId="{9D70CB87-AB78-440F-9A65-EB2725D2F6C9}" dt="2023-03-02T13:36:26.748" v="1519" actId="478"/>
          <ac:spMkLst>
            <pc:docMk/>
            <pc:sldMk cId="219613637" sldId="405"/>
            <ac:spMk id="7" creationId="{19D8E92D-95EE-EE4C-A27E-63B846B220AA}"/>
          </ac:spMkLst>
        </pc:spChg>
        <pc:spChg chg="del">
          <ac:chgData name="Carla Cannone" userId="417464ba-0c67-467a-8d9f-e5f447a9fc8a" providerId="ADAL" clId="{9D70CB87-AB78-440F-9A65-EB2725D2F6C9}" dt="2023-03-02T13:36:26.748" v="1519" actId="478"/>
          <ac:spMkLst>
            <pc:docMk/>
            <pc:sldMk cId="219613637" sldId="405"/>
            <ac:spMk id="8" creationId="{5E9A95A0-CA30-DF83-99B9-28EE847DA1F7}"/>
          </ac:spMkLst>
        </pc:spChg>
        <pc:spChg chg="del">
          <ac:chgData name="Carla Cannone" userId="417464ba-0c67-467a-8d9f-e5f447a9fc8a" providerId="ADAL" clId="{9D70CB87-AB78-440F-9A65-EB2725D2F6C9}" dt="2023-03-02T13:36:26.748" v="1519" actId="478"/>
          <ac:spMkLst>
            <pc:docMk/>
            <pc:sldMk cId="219613637" sldId="405"/>
            <ac:spMk id="10" creationId="{F71219DE-24D5-02D1-D355-653A3096993B}"/>
          </ac:spMkLst>
        </pc:spChg>
        <pc:spChg chg="del">
          <ac:chgData name="Carla Cannone" userId="417464ba-0c67-467a-8d9f-e5f447a9fc8a" providerId="ADAL" clId="{9D70CB87-AB78-440F-9A65-EB2725D2F6C9}" dt="2023-03-02T13:36:26.748" v="1519" actId="478"/>
          <ac:spMkLst>
            <pc:docMk/>
            <pc:sldMk cId="219613637" sldId="405"/>
            <ac:spMk id="11" creationId="{1B2E9E5C-B2C4-CF87-C6E0-ECAB998E7373}"/>
          </ac:spMkLst>
        </pc:spChg>
        <pc:spChg chg="mod">
          <ac:chgData name="Carla Cannone" userId="417464ba-0c67-467a-8d9f-e5f447a9fc8a" providerId="ADAL" clId="{9D70CB87-AB78-440F-9A65-EB2725D2F6C9}" dt="2023-03-02T13:37:29.051" v="1574" actId="20577"/>
          <ac:spMkLst>
            <pc:docMk/>
            <pc:sldMk cId="219613637" sldId="405"/>
            <ac:spMk id="38" creationId="{DD0B7555-444F-D1E4-0A48-C00392C9A0FB}"/>
          </ac:spMkLst>
        </pc:spChg>
        <pc:picChg chg="add mod">
          <ac:chgData name="Carla Cannone" userId="417464ba-0c67-467a-8d9f-e5f447a9fc8a" providerId="ADAL" clId="{9D70CB87-AB78-440F-9A65-EB2725D2F6C9}" dt="2023-03-02T13:44:11.480" v="1760"/>
          <ac:picMkLst>
            <pc:docMk/>
            <pc:sldMk cId="219613637" sldId="405"/>
            <ac:picMk id="9" creationId="{DF015A03-9E55-3797-AFAA-52DD2CD829E0}"/>
          </ac:picMkLst>
        </pc:picChg>
        <pc:picChg chg="del">
          <ac:chgData name="Carla Cannone" userId="417464ba-0c67-467a-8d9f-e5f447a9fc8a" providerId="ADAL" clId="{9D70CB87-AB78-440F-9A65-EB2725D2F6C9}" dt="2023-03-02T13:41:06.178" v="1721" actId="478"/>
          <ac:picMkLst>
            <pc:docMk/>
            <pc:sldMk cId="219613637" sldId="405"/>
            <ac:picMk id="13" creationId="{A15268AB-372C-B5C2-7AF6-D2413C6A1A9D}"/>
          </ac:picMkLst>
        </pc:picChg>
        <pc:picChg chg="del">
          <ac:chgData name="Carla Cannone" userId="417464ba-0c67-467a-8d9f-e5f447a9fc8a" providerId="ADAL" clId="{9D70CB87-AB78-440F-9A65-EB2725D2F6C9}" dt="2023-03-02T13:36:26.748" v="1519" actId="478"/>
          <ac:picMkLst>
            <pc:docMk/>
            <pc:sldMk cId="219613637" sldId="405"/>
            <ac:picMk id="1026" creationId="{83C26D6C-E251-F6B5-3C80-85144A473ECB}"/>
          </ac:picMkLst>
        </pc:picChg>
        <pc:picChg chg="del">
          <ac:chgData name="Carla Cannone" userId="417464ba-0c67-467a-8d9f-e5f447a9fc8a" providerId="ADAL" clId="{9D70CB87-AB78-440F-9A65-EB2725D2F6C9}" dt="2023-03-02T13:36:26.748" v="1519" actId="478"/>
          <ac:picMkLst>
            <pc:docMk/>
            <pc:sldMk cId="219613637" sldId="405"/>
            <ac:picMk id="1028" creationId="{87831E6F-C9E8-77F1-E70B-0D3F56627CAE}"/>
          </ac:picMkLst>
        </pc:picChg>
        <pc:cxnChg chg="del">
          <ac:chgData name="Carla Cannone" userId="417464ba-0c67-467a-8d9f-e5f447a9fc8a" providerId="ADAL" clId="{9D70CB87-AB78-440F-9A65-EB2725D2F6C9}" dt="2023-03-02T13:36:26.748" v="1519" actId="478"/>
          <ac:cxnSpMkLst>
            <pc:docMk/>
            <pc:sldMk cId="219613637" sldId="405"/>
            <ac:cxnSpMk id="5" creationId="{13D89BE7-A9CF-A28D-F0CE-156D5F7DA016}"/>
          </ac:cxnSpMkLst>
        </pc:cxnChg>
        <pc:cxnChg chg="del">
          <ac:chgData name="Carla Cannone" userId="417464ba-0c67-467a-8d9f-e5f447a9fc8a" providerId="ADAL" clId="{9D70CB87-AB78-440F-9A65-EB2725D2F6C9}" dt="2023-03-02T13:36:26.748" v="1519" actId="478"/>
          <ac:cxnSpMkLst>
            <pc:docMk/>
            <pc:sldMk cId="219613637" sldId="405"/>
            <ac:cxnSpMk id="6" creationId="{1194DCE8-B282-E59B-4077-35C55711C44E}"/>
          </ac:cxnSpMkLst>
        </pc:cxnChg>
      </pc:sldChg>
      <pc:sldChg chg="addSp delSp modSp add mod ord">
        <pc:chgData name="Carla Cannone" userId="417464ba-0c67-467a-8d9f-e5f447a9fc8a" providerId="ADAL" clId="{9D70CB87-AB78-440F-9A65-EB2725D2F6C9}" dt="2023-03-02T13:39:34.242" v="1703"/>
        <pc:sldMkLst>
          <pc:docMk/>
          <pc:sldMk cId="1501148389" sldId="406"/>
        </pc:sldMkLst>
        <pc:spChg chg="mod">
          <ac:chgData name="Carla Cannone" userId="417464ba-0c67-467a-8d9f-e5f447a9fc8a" providerId="ADAL" clId="{9D70CB87-AB78-440F-9A65-EB2725D2F6C9}" dt="2023-02-28T14:07:36.417" v="1114" actId="20577"/>
          <ac:spMkLst>
            <pc:docMk/>
            <pc:sldMk cId="1501148389" sldId="406"/>
            <ac:spMk id="3" creationId="{6B463751-6390-C941-8D97-77C281A9C991}"/>
          </ac:spMkLst>
        </pc:spChg>
        <pc:spChg chg="mod">
          <ac:chgData name="Carla Cannone" userId="417464ba-0c67-467a-8d9f-e5f447a9fc8a" providerId="ADAL" clId="{9D70CB87-AB78-440F-9A65-EB2725D2F6C9}" dt="2023-03-02T13:28:32.102" v="1251" actId="20577"/>
          <ac:spMkLst>
            <pc:docMk/>
            <pc:sldMk cId="1501148389" sldId="406"/>
            <ac:spMk id="9" creationId="{D65E6D98-BE8C-6B4C-B23E-6167300445AE}"/>
          </ac:spMkLst>
        </pc:spChg>
        <pc:spChg chg="add del mod">
          <ac:chgData name="Carla Cannone" userId="417464ba-0c67-467a-8d9f-e5f447a9fc8a" providerId="ADAL" clId="{9D70CB87-AB78-440F-9A65-EB2725D2F6C9}" dt="2023-03-02T13:39:34.242" v="1703"/>
          <ac:spMkLst>
            <pc:docMk/>
            <pc:sldMk cId="1501148389" sldId="406"/>
            <ac:spMk id="34" creationId="{983DE45F-26CC-67AB-B6D5-12DCE181665E}"/>
          </ac:spMkLst>
        </pc:spChg>
        <pc:spChg chg="mod">
          <ac:chgData name="Carla Cannone" userId="417464ba-0c67-467a-8d9f-e5f447a9fc8a" providerId="ADAL" clId="{9D70CB87-AB78-440F-9A65-EB2725D2F6C9}" dt="2023-02-28T14:05:37.389" v="1106" actId="14100"/>
          <ac:spMkLst>
            <pc:docMk/>
            <pc:sldMk cId="1501148389" sldId="406"/>
            <ac:spMk id="40" creationId="{77341F8A-75A9-F54E-83BF-E0E7587BA812}"/>
          </ac:spMkLst>
        </pc:spChg>
        <pc:spChg chg="mod">
          <ac:chgData name="Carla Cannone" userId="417464ba-0c67-467a-8d9f-e5f447a9fc8a" providerId="ADAL" clId="{9D70CB87-AB78-440F-9A65-EB2725D2F6C9}" dt="2023-02-28T14:04:45.594" v="1090" actId="14100"/>
          <ac:spMkLst>
            <pc:docMk/>
            <pc:sldMk cId="1501148389" sldId="406"/>
            <ac:spMk id="60" creationId="{263A1F36-626D-2149-B4CE-C838D77C6A14}"/>
          </ac:spMkLst>
        </pc:spChg>
        <pc:picChg chg="add mod">
          <ac:chgData name="Carla Cannone" userId="417464ba-0c67-467a-8d9f-e5f447a9fc8a" providerId="ADAL" clId="{9D70CB87-AB78-440F-9A65-EB2725D2F6C9}" dt="2023-02-28T14:04:20.173" v="1083" actId="1076"/>
          <ac:picMkLst>
            <pc:docMk/>
            <pc:sldMk cId="1501148389" sldId="406"/>
            <ac:picMk id="2" creationId="{15496F3B-A629-0428-6585-50387414D6F8}"/>
          </ac:picMkLst>
        </pc:picChg>
        <pc:picChg chg="mod">
          <ac:chgData name="Carla Cannone" userId="417464ba-0c67-467a-8d9f-e5f447a9fc8a" providerId="ADAL" clId="{9D70CB87-AB78-440F-9A65-EB2725D2F6C9}" dt="2023-02-28T14:04:50.320" v="1094" actId="1076"/>
          <ac:picMkLst>
            <pc:docMk/>
            <pc:sldMk cId="1501148389" sldId="406"/>
            <ac:picMk id="5" creationId="{67EF8E5A-BA09-1042-8B07-9DE9BF668F29}"/>
          </ac:picMkLst>
        </pc:picChg>
        <pc:picChg chg="add mod">
          <ac:chgData name="Carla Cannone" userId="417464ba-0c67-467a-8d9f-e5f447a9fc8a" providerId="ADAL" clId="{9D70CB87-AB78-440F-9A65-EB2725D2F6C9}" dt="2023-02-28T14:04:59.121" v="1097" actId="1076"/>
          <ac:picMkLst>
            <pc:docMk/>
            <pc:sldMk cId="1501148389" sldId="406"/>
            <ac:picMk id="7" creationId="{8FE3EC02-B867-5EA9-BDE0-0836D496FD6E}"/>
          </ac:picMkLst>
        </pc:picChg>
        <pc:picChg chg="mod">
          <ac:chgData name="Carla Cannone" userId="417464ba-0c67-467a-8d9f-e5f447a9fc8a" providerId="ADAL" clId="{9D70CB87-AB78-440F-9A65-EB2725D2F6C9}" dt="2023-02-28T14:05:38.909" v="1107" actId="14100"/>
          <ac:picMkLst>
            <pc:docMk/>
            <pc:sldMk cId="1501148389" sldId="406"/>
            <ac:picMk id="8" creationId="{7C394E98-A765-A602-9CE1-E770154ABD16}"/>
          </ac:picMkLst>
        </pc:picChg>
        <pc:picChg chg="add mod">
          <ac:chgData name="Carla Cannone" userId="417464ba-0c67-467a-8d9f-e5f447a9fc8a" providerId="ADAL" clId="{9D70CB87-AB78-440F-9A65-EB2725D2F6C9}" dt="2023-02-28T14:05:14.349" v="1099" actId="1076"/>
          <ac:picMkLst>
            <pc:docMk/>
            <pc:sldMk cId="1501148389" sldId="406"/>
            <ac:picMk id="10" creationId="{BB7CF3FB-1C2F-0AE4-DE53-E088E112407B}"/>
          </ac:picMkLst>
        </pc:picChg>
        <pc:picChg chg="mod">
          <ac:chgData name="Carla Cannone" userId="417464ba-0c67-467a-8d9f-e5f447a9fc8a" providerId="ADAL" clId="{9D70CB87-AB78-440F-9A65-EB2725D2F6C9}" dt="2023-02-28T14:05:42.733" v="1109" actId="1076"/>
          <ac:picMkLst>
            <pc:docMk/>
            <pc:sldMk cId="1501148389" sldId="406"/>
            <ac:picMk id="11" creationId="{0137D960-A917-7AAB-320C-676D9CAD2376}"/>
          </ac:picMkLst>
        </pc:picChg>
        <pc:picChg chg="add mod">
          <ac:chgData name="Carla Cannone" userId="417464ba-0c67-467a-8d9f-e5f447a9fc8a" providerId="ADAL" clId="{9D70CB87-AB78-440F-9A65-EB2725D2F6C9}" dt="2023-02-28T14:05:19.373" v="1101" actId="1076"/>
          <ac:picMkLst>
            <pc:docMk/>
            <pc:sldMk cId="1501148389" sldId="406"/>
            <ac:picMk id="27" creationId="{2EEEF9C1-BFCC-F945-F8E2-0DB17E086327}"/>
          </ac:picMkLst>
        </pc:picChg>
        <pc:picChg chg="add mod">
          <ac:chgData name="Carla Cannone" userId="417464ba-0c67-467a-8d9f-e5f447a9fc8a" providerId="ADAL" clId="{9D70CB87-AB78-440F-9A65-EB2725D2F6C9}" dt="2023-02-28T14:05:24.118" v="1103" actId="1076"/>
          <ac:picMkLst>
            <pc:docMk/>
            <pc:sldMk cId="1501148389" sldId="406"/>
            <ac:picMk id="29" creationId="{CB9AFBA5-46BD-9C0F-31BD-C9319CAF53F0}"/>
          </ac:picMkLst>
        </pc:picChg>
        <pc:picChg chg="add mod">
          <ac:chgData name="Carla Cannone" userId="417464ba-0c67-467a-8d9f-e5f447a9fc8a" providerId="ADAL" clId="{9D70CB87-AB78-440F-9A65-EB2725D2F6C9}" dt="2023-02-28T14:05:27.962" v="1105" actId="1076"/>
          <ac:picMkLst>
            <pc:docMk/>
            <pc:sldMk cId="1501148389" sldId="406"/>
            <ac:picMk id="33" creationId="{F104AA5B-AE84-568F-08BB-97AAFDB240A7}"/>
          </ac:picMkLst>
        </pc:picChg>
      </pc:sldChg>
      <pc:sldChg chg="add del">
        <pc:chgData name="Carla Cannone" userId="417464ba-0c67-467a-8d9f-e5f447a9fc8a" providerId="ADAL" clId="{9D70CB87-AB78-440F-9A65-EB2725D2F6C9}" dt="2023-02-28T13:29:06.202" v="862" actId="2890"/>
        <pc:sldMkLst>
          <pc:docMk/>
          <pc:sldMk cId="2390049047" sldId="406"/>
        </pc:sldMkLst>
      </pc:sldChg>
      <pc:sldChg chg="modSp add del mod">
        <pc:chgData name="Carla Cannone" userId="417464ba-0c67-467a-8d9f-e5f447a9fc8a" providerId="ADAL" clId="{9D70CB87-AB78-440F-9A65-EB2725D2F6C9}" dt="2023-03-02T13:36:43.765" v="1524" actId="47"/>
        <pc:sldMkLst>
          <pc:docMk/>
          <pc:sldMk cId="2371750465" sldId="407"/>
        </pc:sldMkLst>
        <pc:spChg chg="mod">
          <ac:chgData name="Carla Cannone" userId="417464ba-0c67-467a-8d9f-e5f447a9fc8a" providerId="ADAL" clId="{9D70CB87-AB78-440F-9A65-EB2725D2F6C9}" dt="2023-03-02T13:36:17.344" v="1518" actId="20577"/>
          <ac:spMkLst>
            <pc:docMk/>
            <pc:sldMk cId="2371750465" sldId="407"/>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2773039609" sldId="408"/>
        </pc:sldMkLst>
        <pc:spChg chg="mod">
          <ac:chgData name="Carla Cannone" userId="417464ba-0c67-467a-8d9f-e5f447a9fc8a" providerId="ADAL" clId="{9D70CB87-AB78-440F-9A65-EB2725D2F6C9}" dt="2023-03-02T13:31:18.356" v="1287" actId="20577"/>
          <ac:spMkLst>
            <pc:docMk/>
            <pc:sldMk cId="2773039609" sldId="408"/>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4022083291" sldId="409"/>
        </pc:sldMkLst>
        <pc:spChg chg="mod">
          <ac:chgData name="Carla Cannone" userId="417464ba-0c67-467a-8d9f-e5f447a9fc8a" providerId="ADAL" clId="{9D70CB87-AB78-440F-9A65-EB2725D2F6C9}" dt="2023-03-02T13:31:21.214" v="1289" actId="20577"/>
          <ac:spMkLst>
            <pc:docMk/>
            <pc:sldMk cId="4022083291" sldId="409"/>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3262586024" sldId="410"/>
        </pc:sldMkLst>
        <pc:spChg chg="mod">
          <ac:chgData name="Carla Cannone" userId="417464ba-0c67-467a-8d9f-e5f447a9fc8a" providerId="ADAL" clId="{9D70CB87-AB78-440F-9A65-EB2725D2F6C9}" dt="2023-03-02T13:31:24.364" v="1291" actId="20577"/>
          <ac:spMkLst>
            <pc:docMk/>
            <pc:sldMk cId="3262586024" sldId="410"/>
            <ac:spMk id="38" creationId="{DD0B7555-444F-D1E4-0A48-C00392C9A0FB}"/>
          </ac:spMkLst>
        </pc:spChg>
      </pc:sldChg>
      <pc:sldChg chg="addSp delSp modSp add mod modNotesTx">
        <pc:chgData name="Carla Cannone" userId="417464ba-0c67-467a-8d9f-e5f447a9fc8a" providerId="ADAL" clId="{9D70CB87-AB78-440F-9A65-EB2725D2F6C9}" dt="2023-03-02T14:49:01.379" v="2253"/>
        <pc:sldMkLst>
          <pc:docMk/>
          <pc:sldMk cId="1230715141" sldId="411"/>
        </pc:sldMkLst>
        <pc:spChg chg="mod">
          <ac:chgData name="Carla Cannone" userId="417464ba-0c67-467a-8d9f-e5f447a9fc8a" providerId="ADAL" clId="{9D70CB87-AB78-440F-9A65-EB2725D2F6C9}" dt="2023-03-02T14:48:26.036" v="2235" actId="14100"/>
          <ac:spMkLst>
            <pc:docMk/>
            <pc:sldMk cId="1230715141" sldId="411"/>
            <ac:spMk id="2" creationId="{7A95BC00-B1A3-740F-4975-765716CBB1D8}"/>
          </ac:spMkLst>
        </pc:spChg>
        <pc:spChg chg="add mod">
          <ac:chgData name="Carla Cannone" userId="417464ba-0c67-467a-8d9f-e5f447a9fc8a" providerId="ADAL" clId="{9D70CB87-AB78-440F-9A65-EB2725D2F6C9}" dt="2023-03-02T13:38:55.005" v="1688"/>
          <ac:spMkLst>
            <pc:docMk/>
            <pc:sldMk cId="1230715141" sldId="411"/>
            <ac:spMk id="3" creationId="{50B6C0DF-248F-B67C-5F82-2586952E1019}"/>
          </ac:spMkLst>
        </pc:spChg>
        <pc:spChg chg="mod">
          <ac:chgData name="Carla Cannone" userId="417464ba-0c67-467a-8d9f-e5f447a9fc8a" providerId="ADAL" clId="{9D70CB87-AB78-440F-9A65-EB2725D2F6C9}" dt="2023-03-02T14:49:01.379" v="2253"/>
          <ac:spMkLst>
            <pc:docMk/>
            <pc:sldMk cId="1230715141" sldId="411"/>
            <ac:spMk id="38" creationId="{DD0B7555-444F-D1E4-0A48-C00392C9A0FB}"/>
          </ac:spMkLst>
        </pc:spChg>
        <pc:graphicFrameChg chg="add del mod">
          <ac:chgData name="Carla Cannone" userId="417464ba-0c67-467a-8d9f-e5f447a9fc8a" providerId="ADAL" clId="{9D70CB87-AB78-440F-9A65-EB2725D2F6C9}" dt="2023-03-02T14:20:28.138" v="2173" actId="478"/>
          <ac:graphicFrameMkLst>
            <pc:docMk/>
            <pc:sldMk cId="1230715141" sldId="411"/>
            <ac:graphicFrameMk id="4" creationId="{F349B2A8-44CD-16B1-3B91-FF2BAA08DCF8}"/>
          </ac:graphicFrameMkLst>
        </pc:graphicFrameChg>
        <pc:picChg chg="add del mod">
          <ac:chgData name="Carla Cannone" userId="417464ba-0c67-467a-8d9f-e5f447a9fc8a" providerId="ADAL" clId="{9D70CB87-AB78-440F-9A65-EB2725D2F6C9}" dt="2023-03-02T14:20:55.608" v="2182" actId="478"/>
          <ac:picMkLst>
            <pc:docMk/>
            <pc:sldMk cId="1230715141" sldId="411"/>
            <ac:picMk id="5" creationId="{41DBF8C1-BE0B-6AD2-1684-7AA0F2142679}"/>
          </ac:picMkLst>
        </pc:picChg>
        <pc:picChg chg="add mod">
          <ac:chgData name="Carla Cannone" userId="417464ba-0c67-467a-8d9f-e5f447a9fc8a" providerId="ADAL" clId="{9D70CB87-AB78-440F-9A65-EB2725D2F6C9}" dt="2023-03-02T14:47:51.012" v="2229" actId="1076"/>
          <ac:picMkLst>
            <pc:docMk/>
            <pc:sldMk cId="1230715141" sldId="411"/>
            <ac:picMk id="6" creationId="{BDF2F68F-80AC-67FB-9CC3-5B448ED20318}"/>
          </ac:picMkLst>
        </pc:picChg>
        <pc:picChg chg="add mod">
          <ac:chgData name="Carla Cannone" userId="417464ba-0c67-467a-8d9f-e5f447a9fc8a" providerId="ADAL" clId="{9D70CB87-AB78-440F-9A65-EB2725D2F6C9}" dt="2023-03-02T14:47:51.012" v="2229" actId="1076"/>
          <ac:picMkLst>
            <pc:docMk/>
            <pc:sldMk cId="1230715141" sldId="411"/>
            <ac:picMk id="7" creationId="{5BCA69AA-BAE1-361E-8B9E-CB0347BB1769}"/>
          </ac:picMkLst>
        </pc:picChg>
        <pc:picChg chg="add mod">
          <ac:chgData name="Carla Cannone" userId="417464ba-0c67-467a-8d9f-e5f447a9fc8a" providerId="ADAL" clId="{9D70CB87-AB78-440F-9A65-EB2725D2F6C9}" dt="2023-03-02T14:47:19.796" v="2224" actId="1076"/>
          <ac:picMkLst>
            <pc:docMk/>
            <pc:sldMk cId="1230715141" sldId="411"/>
            <ac:picMk id="8" creationId="{63819CA1-10CE-A489-F338-26B41F4DCD89}"/>
          </ac:picMkLst>
        </pc:picChg>
        <pc:picChg chg="del">
          <ac:chgData name="Carla Cannone" userId="417464ba-0c67-467a-8d9f-e5f447a9fc8a" providerId="ADAL" clId="{9D70CB87-AB78-440F-9A65-EB2725D2F6C9}" dt="2023-03-02T13:41:07.708" v="1722" actId="478"/>
          <ac:picMkLst>
            <pc:docMk/>
            <pc:sldMk cId="1230715141" sldId="411"/>
            <ac:picMk id="13" creationId="{A15268AB-372C-B5C2-7AF6-D2413C6A1A9D}"/>
          </ac:picMkLst>
        </pc:picChg>
        <pc:picChg chg="add mod">
          <ac:chgData name="Carla Cannone" userId="417464ba-0c67-467a-8d9f-e5f447a9fc8a" providerId="ADAL" clId="{9D70CB87-AB78-440F-9A65-EB2725D2F6C9}" dt="2023-03-02T13:44:38.583" v="1766" actId="1076"/>
          <ac:picMkLst>
            <pc:docMk/>
            <pc:sldMk cId="1230715141" sldId="411"/>
            <ac:picMk id="12290" creationId="{34E8513C-DC3B-F9BF-632F-4911BC0B6BE2}"/>
          </ac:picMkLst>
        </pc:picChg>
      </pc:sldChg>
      <pc:sldChg chg="addSp delSp modSp add mod modNotesTx">
        <pc:chgData name="Carla Cannone" userId="417464ba-0c67-467a-8d9f-e5f447a9fc8a" providerId="ADAL" clId="{9D70CB87-AB78-440F-9A65-EB2725D2F6C9}" dt="2023-03-02T15:12:01.279" v="2415" actId="207"/>
        <pc:sldMkLst>
          <pc:docMk/>
          <pc:sldMk cId="3664679300" sldId="412"/>
        </pc:sldMkLst>
        <pc:spChg chg="mod">
          <ac:chgData name="Carla Cannone" userId="417464ba-0c67-467a-8d9f-e5f447a9fc8a" providerId="ADAL" clId="{9D70CB87-AB78-440F-9A65-EB2725D2F6C9}" dt="2023-03-02T14:48:21.707" v="2234" actId="14100"/>
          <ac:spMkLst>
            <pc:docMk/>
            <pc:sldMk cId="3664679300" sldId="412"/>
            <ac:spMk id="2" creationId="{7A95BC00-B1A3-740F-4975-765716CBB1D8}"/>
          </ac:spMkLst>
        </pc:spChg>
        <pc:spChg chg="add mod">
          <ac:chgData name="Carla Cannone" userId="417464ba-0c67-467a-8d9f-e5f447a9fc8a" providerId="ADAL" clId="{9D70CB87-AB78-440F-9A65-EB2725D2F6C9}" dt="2023-03-02T13:38:56.021" v="1689"/>
          <ac:spMkLst>
            <pc:docMk/>
            <pc:sldMk cId="3664679300" sldId="412"/>
            <ac:spMk id="3" creationId="{704424A7-C4D1-7028-DD7C-92572AC67A0D}"/>
          </ac:spMkLst>
        </pc:spChg>
        <pc:spChg chg="add mod">
          <ac:chgData name="Carla Cannone" userId="417464ba-0c67-467a-8d9f-e5f447a9fc8a" providerId="ADAL" clId="{9D70CB87-AB78-440F-9A65-EB2725D2F6C9}" dt="2023-03-02T15:12:01.279" v="2415" actId="207"/>
          <ac:spMkLst>
            <pc:docMk/>
            <pc:sldMk cId="3664679300" sldId="412"/>
            <ac:spMk id="5" creationId="{465CAFF0-C4B9-34A6-2A83-2C439684596E}"/>
          </ac:spMkLst>
        </pc:spChg>
        <pc:spChg chg="add del mod">
          <ac:chgData name="Carla Cannone" userId="417464ba-0c67-467a-8d9f-e5f447a9fc8a" providerId="ADAL" clId="{9D70CB87-AB78-440F-9A65-EB2725D2F6C9}" dt="2023-03-02T15:03:38.809" v="2362" actId="478"/>
          <ac:spMkLst>
            <pc:docMk/>
            <pc:sldMk cId="3664679300" sldId="412"/>
            <ac:spMk id="8" creationId="{BAC487BB-471A-869F-470C-D4F87A35A45B}"/>
          </ac:spMkLst>
        </pc:spChg>
        <pc:spChg chg="mod">
          <ac:chgData name="Carla Cannone" userId="417464ba-0c67-467a-8d9f-e5f447a9fc8a" providerId="ADAL" clId="{9D70CB87-AB78-440F-9A65-EB2725D2F6C9}" dt="2023-03-02T14:48:54.713" v="2252" actId="14100"/>
          <ac:spMkLst>
            <pc:docMk/>
            <pc:sldMk cId="3664679300" sldId="412"/>
            <ac:spMk id="38" creationId="{DD0B7555-444F-D1E4-0A48-C00392C9A0FB}"/>
          </ac:spMkLst>
        </pc:spChg>
        <pc:picChg chg="add mod">
          <ac:chgData name="Carla Cannone" userId="417464ba-0c67-467a-8d9f-e5f447a9fc8a" providerId="ADAL" clId="{9D70CB87-AB78-440F-9A65-EB2725D2F6C9}" dt="2023-03-02T13:44:40.947" v="1767"/>
          <ac:picMkLst>
            <pc:docMk/>
            <pc:sldMk cId="3664679300" sldId="412"/>
            <ac:picMk id="4" creationId="{C4C202D9-E456-46BF-CEF9-A18726A285DE}"/>
          </ac:picMkLst>
        </pc:picChg>
        <pc:picChg chg="add mod">
          <ac:chgData name="Carla Cannone" userId="417464ba-0c67-467a-8d9f-e5f447a9fc8a" providerId="ADAL" clId="{9D70CB87-AB78-440F-9A65-EB2725D2F6C9}" dt="2023-03-02T14:48:18.311" v="2233" actId="1076"/>
          <ac:picMkLst>
            <pc:docMk/>
            <pc:sldMk cId="3664679300" sldId="412"/>
            <ac:picMk id="6" creationId="{F2D05C4A-AA7B-C8CD-5DE5-58F37535E905}"/>
          </ac:picMkLst>
        </pc:picChg>
        <pc:picChg chg="del">
          <ac:chgData name="Carla Cannone" userId="417464ba-0c67-467a-8d9f-e5f447a9fc8a" providerId="ADAL" clId="{9D70CB87-AB78-440F-9A65-EB2725D2F6C9}" dt="2023-03-02T13:41:08.992" v="1723" actId="478"/>
          <ac:picMkLst>
            <pc:docMk/>
            <pc:sldMk cId="3664679300" sldId="412"/>
            <ac:picMk id="13" creationId="{A15268AB-372C-B5C2-7AF6-D2413C6A1A9D}"/>
          </ac:picMkLst>
        </pc:picChg>
        <pc:picChg chg="add del mod">
          <ac:chgData name="Carla Cannone" userId="417464ba-0c67-467a-8d9f-e5f447a9fc8a" providerId="ADAL" clId="{9D70CB87-AB78-440F-9A65-EB2725D2F6C9}" dt="2023-03-02T15:03:36.912" v="2360" actId="478"/>
          <ac:picMkLst>
            <pc:docMk/>
            <pc:sldMk cId="3664679300" sldId="412"/>
            <ac:picMk id="15362" creationId="{29159407-0569-7A5D-3E89-E91FB06BDB17}"/>
          </ac:picMkLst>
        </pc:picChg>
        <pc:picChg chg="add del mod">
          <ac:chgData name="Carla Cannone" userId="417464ba-0c67-467a-8d9f-e5f447a9fc8a" providerId="ADAL" clId="{9D70CB87-AB78-440F-9A65-EB2725D2F6C9}" dt="2023-03-02T15:03:37.302" v="2361" actId="478"/>
          <ac:picMkLst>
            <pc:docMk/>
            <pc:sldMk cId="3664679300" sldId="412"/>
            <ac:picMk id="15364" creationId="{A0CD105C-FF0F-4E7F-673B-0BE5D0EAC9CF}"/>
          </ac:picMkLst>
        </pc:picChg>
      </pc:sldChg>
      <pc:sldChg chg="addSp delSp modSp add del mod modShow modNotesTx">
        <pc:chgData name="Carla Cannone" userId="417464ba-0c67-467a-8d9f-e5f447a9fc8a" providerId="ADAL" clId="{9D70CB87-AB78-440F-9A65-EB2725D2F6C9}" dt="2023-03-19T14:30:39.103" v="2416" actId="47"/>
        <pc:sldMkLst>
          <pc:docMk/>
          <pc:sldMk cId="1548951006" sldId="413"/>
        </pc:sldMkLst>
        <pc:spChg chg="mod">
          <ac:chgData name="Carla Cannone" userId="417464ba-0c67-467a-8d9f-e5f447a9fc8a" providerId="ADAL" clId="{9D70CB87-AB78-440F-9A65-EB2725D2F6C9}" dt="2023-03-02T14:47:34.693" v="2227" actId="14100"/>
          <ac:spMkLst>
            <pc:docMk/>
            <pc:sldMk cId="1548951006" sldId="413"/>
            <ac:spMk id="2" creationId="{7A95BC00-B1A3-740F-4975-765716CBB1D8}"/>
          </ac:spMkLst>
        </pc:spChg>
        <pc:spChg chg="add mod">
          <ac:chgData name="Carla Cannone" userId="417464ba-0c67-467a-8d9f-e5f447a9fc8a" providerId="ADAL" clId="{9D70CB87-AB78-440F-9A65-EB2725D2F6C9}" dt="2023-03-02T13:38:56.692" v="1690"/>
          <ac:spMkLst>
            <pc:docMk/>
            <pc:sldMk cId="1548951006" sldId="413"/>
            <ac:spMk id="3" creationId="{57E399EA-8DCA-D3A3-966D-E2CFC1925321}"/>
          </ac:spMkLst>
        </pc:spChg>
        <pc:spChg chg="add del">
          <ac:chgData name="Carla Cannone" userId="417464ba-0c67-467a-8d9f-e5f447a9fc8a" providerId="ADAL" clId="{9D70CB87-AB78-440F-9A65-EB2725D2F6C9}" dt="2023-03-02T14:45:19.661" v="2212" actId="22"/>
          <ac:spMkLst>
            <pc:docMk/>
            <pc:sldMk cId="1548951006" sldId="413"/>
            <ac:spMk id="6" creationId="{520D1B3E-BEBC-D1E9-1DC5-E3EC0C9BDCC8}"/>
          </ac:spMkLst>
        </pc:spChg>
        <pc:spChg chg="mod">
          <ac:chgData name="Carla Cannone" userId="417464ba-0c67-467a-8d9f-e5f447a9fc8a" providerId="ADAL" clId="{9D70CB87-AB78-440F-9A65-EB2725D2F6C9}" dt="2023-03-02T13:41:49.921" v="1735" actId="20577"/>
          <ac:spMkLst>
            <pc:docMk/>
            <pc:sldMk cId="1548951006" sldId="413"/>
            <ac:spMk id="38" creationId="{DD0B7555-444F-D1E4-0A48-C00392C9A0FB}"/>
          </ac:spMkLst>
        </pc:spChg>
        <pc:picChg chg="add del mod">
          <ac:chgData name="Carla Cannone" userId="417464ba-0c67-467a-8d9f-e5f447a9fc8a" providerId="ADAL" clId="{9D70CB87-AB78-440F-9A65-EB2725D2F6C9}" dt="2023-03-02T14:46:57.225" v="2214" actId="21"/>
          <ac:picMkLst>
            <pc:docMk/>
            <pc:sldMk cId="1548951006" sldId="413"/>
            <ac:picMk id="4" creationId="{6D0453C7-0287-E0FE-A268-3C78F2431B15}"/>
          </ac:picMkLst>
        </pc:picChg>
        <pc:picChg chg="del">
          <ac:chgData name="Carla Cannone" userId="417464ba-0c67-467a-8d9f-e5f447a9fc8a" providerId="ADAL" clId="{9D70CB87-AB78-440F-9A65-EB2725D2F6C9}" dt="2023-03-02T13:41:10.590" v="1724" actId="478"/>
          <ac:picMkLst>
            <pc:docMk/>
            <pc:sldMk cId="1548951006" sldId="413"/>
            <ac:picMk id="13" creationId="{A15268AB-372C-B5C2-7AF6-D2413C6A1A9D}"/>
          </ac:picMkLst>
        </pc:picChg>
        <pc:picChg chg="add del mod">
          <ac:chgData name="Carla Cannone" userId="417464ba-0c67-467a-8d9f-e5f447a9fc8a" providerId="ADAL" clId="{9D70CB87-AB78-440F-9A65-EB2725D2F6C9}" dt="2023-03-02T14:47:14.907" v="2222" actId="21"/>
          <ac:picMkLst>
            <pc:docMk/>
            <pc:sldMk cId="1548951006" sldId="413"/>
            <ac:picMk id="14338" creationId="{B44D0797-9A95-E9F6-D64D-E64B6E594458}"/>
          </ac:picMkLst>
        </pc:picChg>
      </pc:sldChg>
      <pc:sldChg chg="addSp delSp modSp add mod ord">
        <pc:chgData name="Carla Cannone" userId="417464ba-0c67-467a-8d9f-e5f447a9fc8a" providerId="ADAL" clId="{9D70CB87-AB78-440F-9A65-EB2725D2F6C9}" dt="2023-03-02T13:58:53.038" v="2039" actId="1076"/>
        <pc:sldMkLst>
          <pc:docMk/>
          <pc:sldMk cId="2002604150" sldId="414"/>
        </pc:sldMkLst>
        <pc:spChg chg="mod">
          <ac:chgData name="Carla Cannone" userId="417464ba-0c67-467a-8d9f-e5f447a9fc8a" providerId="ADAL" clId="{9D70CB87-AB78-440F-9A65-EB2725D2F6C9}" dt="2023-03-02T13:44:06.179" v="1756" actId="14100"/>
          <ac:spMkLst>
            <pc:docMk/>
            <pc:sldMk cId="2002604150" sldId="414"/>
            <ac:spMk id="2" creationId="{7A95BC00-B1A3-740F-4975-765716CBB1D8}"/>
          </ac:spMkLst>
        </pc:spChg>
        <pc:spChg chg="add mod">
          <ac:chgData name="Carla Cannone" userId="417464ba-0c67-467a-8d9f-e5f447a9fc8a" providerId="ADAL" clId="{9D70CB87-AB78-440F-9A65-EB2725D2F6C9}" dt="2023-03-02T13:38:58.138" v="1691"/>
          <ac:spMkLst>
            <pc:docMk/>
            <pc:sldMk cId="2002604150" sldId="414"/>
            <ac:spMk id="3" creationId="{FF1EF08B-79C6-0580-11A6-1AFFFDC946CE}"/>
          </ac:spMkLst>
        </pc:spChg>
        <pc:spChg chg="mod">
          <ac:chgData name="Carla Cannone" userId="417464ba-0c67-467a-8d9f-e5f447a9fc8a" providerId="ADAL" clId="{9D70CB87-AB78-440F-9A65-EB2725D2F6C9}" dt="2023-03-02T13:41:36.962" v="1731" actId="20577"/>
          <ac:spMkLst>
            <pc:docMk/>
            <pc:sldMk cId="2002604150" sldId="414"/>
            <ac:spMk id="38" creationId="{DD0B7555-444F-D1E4-0A48-C00392C9A0FB}"/>
          </ac:spMkLst>
        </pc:spChg>
        <pc:graphicFrameChg chg="add del mod">
          <ac:chgData name="Carla Cannone" userId="417464ba-0c67-467a-8d9f-e5f447a9fc8a" providerId="ADAL" clId="{9D70CB87-AB78-440F-9A65-EB2725D2F6C9}" dt="2023-03-02T13:58:45.637" v="2035"/>
          <ac:graphicFrameMkLst>
            <pc:docMk/>
            <pc:sldMk cId="2002604150" sldId="414"/>
            <ac:graphicFrameMk id="4" creationId="{88EAC661-71D7-2EF0-24A3-0E694C4F4197}"/>
          </ac:graphicFrameMkLst>
        </pc:graphicFrameChg>
        <pc:picChg chg="add mod">
          <ac:chgData name="Carla Cannone" userId="417464ba-0c67-467a-8d9f-e5f447a9fc8a" providerId="ADAL" clId="{9D70CB87-AB78-440F-9A65-EB2725D2F6C9}" dt="2023-03-02T13:58:53.038" v="2039" actId="1076"/>
          <ac:picMkLst>
            <pc:docMk/>
            <pc:sldMk cId="2002604150" sldId="414"/>
            <ac:picMk id="5" creationId="{7D2E0ADC-4EF6-4550-1A7B-23EBDDF2AC3D}"/>
          </ac:picMkLst>
        </pc:picChg>
        <pc:picChg chg="del">
          <ac:chgData name="Carla Cannone" userId="417464ba-0c67-467a-8d9f-e5f447a9fc8a" providerId="ADAL" clId="{9D70CB87-AB78-440F-9A65-EB2725D2F6C9}" dt="2023-03-02T13:41:12.502" v="1725" actId="478"/>
          <ac:picMkLst>
            <pc:docMk/>
            <pc:sldMk cId="2002604150" sldId="414"/>
            <ac:picMk id="13" creationId="{A15268AB-372C-B5C2-7AF6-D2413C6A1A9D}"/>
          </ac:picMkLst>
        </pc:picChg>
        <pc:picChg chg="add mod">
          <ac:chgData name="Carla Cannone" userId="417464ba-0c67-467a-8d9f-e5f447a9fc8a" providerId="ADAL" clId="{9D70CB87-AB78-440F-9A65-EB2725D2F6C9}" dt="2023-03-02T13:44:09.398" v="1759" actId="208"/>
          <ac:picMkLst>
            <pc:docMk/>
            <pc:sldMk cId="2002604150" sldId="414"/>
            <ac:picMk id="10242" creationId="{3FC55951-08A0-645E-5D3C-F48588E3523F}"/>
          </ac:picMkLst>
        </pc:picChg>
      </pc:sldChg>
      <pc:sldChg chg="addSp delSp modSp add mod ord">
        <pc:chgData name="Carla Cannone" userId="417464ba-0c67-467a-8d9f-e5f447a9fc8a" providerId="ADAL" clId="{9D70CB87-AB78-440F-9A65-EB2725D2F6C9}" dt="2023-03-02T15:10:54.451" v="2394" actId="207"/>
        <pc:sldMkLst>
          <pc:docMk/>
          <pc:sldMk cId="1566792671" sldId="415"/>
        </pc:sldMkLst>
        <pc:spChg chg="mod">
          <ac:chgData name="Carla Cannone" userId="417464ba-0c67-467a-8d9f-e5f447a9fc8a" providerId="ADAL" clId="{9D70CB87-AB78-440F-9A65-EB2725D2F6C9}" dt="2023-03-02T13:59:39.569" v="2052" actId="20577"/>
          <ac:spMkLst>
            <pc:docMk/>
            <pc:sldMk cId="1566792671" sldId="415"/>
            <ac:spMk id="2" creationId="{7A95BC00-B1A3-740F-4975-765716CBB1D8}"/>
          </ac:spMkLst>
        </pc:spChg>
        <pc:spChg chg="add mod">
          <ac:chgData name="Carla Cannone" userId="417464ba-0c67-467a-8d9f-e5f447a9fc8a" providerId="ADAL" clId="{9D70CB87-AB78-440F-9A65-EB2725D2F6C9}" dt="2023-03-02T15:10:54.451" v="2394" actId="207"/>
          <ac:spMkLst>
            <pc:docMk/>
            <pc:sldMk cId="1566792671" sldId="415"/>
            <ac:spMk id="7" creationId="{0F6C10AC-6B0F-5D5D-2DE5-E72277CBAD60}"/>
          </ac:spMkLst>
        </pc:spChg>
        <pc:spChg chg="add mod">
          <ac:chgData name="Carla Cannone" userId="417464ba-0c67-467a-8d9f-e5f447a9fc8a" providerId="ADAL" clId="{9D70CB87-AB78-440F-9A65-EB2725D2F6C9}" dt="2023-03-02T14:29:00.659" v="2189" actId="1076"/>
          <ac:spMkLst>
            <pc:docMk/>
            <pc:sldMk cId="1566792671" sldId="415"/>
            <ac:spMk id="8" creationId="{55960223-9F98-C7C3-DA89-749845B2AF7F}"/>
          </ac:spMkLst>
        </pc:spChg>
        <pc:spChg chg="mod">
          <ac:chgData name="Carla Cannone" userId="417464ba-0c67-467a-8d9f-e5f447a9fc8a" providerId="ADAL" clId="{9D70CB87-AB78-440F-9A65-EB2725D2F6C9}" dt="2023-03-02T15:10:25.675" v="2384" actId="113"/>
          <ac:spMkLst>
            <pc:docMk/>
            <pc:sldMk cId="1566792671" sldId="415"/>
            <ac:spMk id="12" creationId="{D4786299-D56F-FAF3-9357-28D8E6AAAE6B}"/>
          </ac:spMkLst>
        </pc:spChg>
        <pc:spChg chg="del">
          <ac:chgData name="Carla Cannone" userId="417464ba-0c67-467a-8d9f-e5f447a9fc8a" providerId="ADAL" clId="{9D70CB87-AB78-440F-9A65-EB2725D2F6C9}" dt="2023-03-02T14:00:26.275" v="2098" actId="478"/>
          <ac:spMkLst>
            <pc:docMk/>
            <pc:sldMk cId="1566792671" sldId="415"/>
            <ac:spMk id="14" creationId="{81FF0490-4466-830D-F95B-23C3ED97614E}"/>
          </ac:spMkLst>
        </pc:spChg>
        <pc:spChg chg="mod">
          <ac:chgData name="Carla Cannone" userId="417464ba-0c67-467a-8d9f-e5f447a9fc8a" providerId="ADAL" clId="{9D70CB87-AB78-440F-9A65-EB2725D2F6C9}" dt="2023-03-02T13:59:58.065" v="2081" actId="20577"/>
          <ac:spMkLst>
            <pc:docMk/>
            <pc:sldMk cId="1566792671" sldId="415"/>
            <ac:spMk id="38" creationId="{DD0B7555-444F-D1E4-0A48-C00392C9A0FB}"/>
          </ac:spMkLst>
        </pc:spChg>
        <pc:picChg chg="add mod">
          <ac:chgData name="Carla Cannone" userId="417464ba-0c67-467a-8d9f-e5f447a9fc8a" providerId="ADAL" clId="{9D70CB87-AB78-440F-9A65-EB2725D2F6C9}" dt="2023-03-02T13:59:13.049" v="2044"/>
          <ac:picMkLst>
            <pc:docMk/>
            <pc:sldMk cId="1566792671" sldId="415"/>
            <ac:picMk id="4" creationId="{19E23A71-119F-CA63-CBB4-BF077F05F120}"/>
          </ac:picMkLst>
        </pc:picChg>
        <pc:picChg chg="del">
          <ac:chgData name="Carla Cannone" userId="417464ba-0c67-467a-8d9f-e5f447a9fc8a" providerId="ADAL" clId="{9D70CB87-AB78-440F-9A65-EB2725D2F6C9}" dt="2023-03-02T13:59:12.814" v="2043" actId="478"/>
          <ac:picMkLst>
            <pc:docMk/>
            <pc:sldMk cId="1566792671" sldId="415"/>
            <ac:picMk id="5" creationId="{33EA2B92-0E1A-7A78-359E-2500E6236E82}"/>
          </ac:picMkLst>
        </pc:picChg>
        <pc:picChg chg="add mod">
          <ac:chgData name="Carla Cannone" userId="417464ba-0c67-467a-8d9f-e5f447a9fc8a" providerId="ADAL" clId="{9D70CB87-AB78-440F-9A65-EB2725D2F6C9}" dt="2023-03-02T14:29:00.659" v="2189" actId="1076"/>
          <ac:picMkLst>
            <pc:docMk/>
            <pc:sldMk cId="1566792671" sldId="415"/>
            <ac:picMk id="9" creationId="{B94A1E03-0C54-9C09-B075-CDBE51126EA1}"/>
          </ac:picMkLst>
        </pc:picChg>
      </pc:sldChg>
    </pc:docChg>
  </pc:docChgLst>
  <pc:docChgLst>
    <pc:chgData name="Carla" userId="417464ba-0c67-467a-8d9f-e5f447a9fc8a" providerId="ADAL" clId="{0A18DBD1-F4B2-49D3-9BFC-A3ED50C8E71C}"/>
    <pc:docChg chg="undo custSel addSld delSld modSld sldOrd">
      <pc:chgData name="Carla" userId="417464ba-0c67-467a-8d9f-e5f447a9fc8a" providerId="ADAL" clId="{0A18DBD1-F4B2-49D3-9BFC-A3ED50C8E71C}" dt="2023-02-23T15:58:09.133" v="6239" actId="13926"/>
      <pc:docMkLst>
        <pc:docMk/>
      </pc:docMkLst>
      <pc:sldChg chg="modSp mod">
        <pc:chgData name="Carla" userId="417464ba-0c67-467a-8d9f-e5f447a9fc8a" providerId="ADAL" clId="{0A18DBD1-F4B2-49D3-9BFC-A3ED50C8E71C}" dt="2023-02-22T12:42:39.415" v="3132" actId="1076"/>
        <pc:sldMkLst>
          <pc:docMk/>
          <pc:sldMk cId="0" sldId="256"/>
        </pc:sldMkLst>
        <pc:spChg chg="mod">
          <ac:chgData name="Carla" userId="417464ba-0c67-467a-8d9f-e5f447a9fc8a" providerId="ADAL" clId="{0A18DBD1-F4B2-49D3-9BFC-A3ED50C8E71C}" dt="2022-11-17T14:45:50.919" v="151" actId="20577"/>
          <ac:spMkLst>
            <pc:docMk/>
            <pc:sldMk cId="0" sldId="256"/>
            <ac:spMk id="6" creationId="{F3BCD3B0-3648-480F-82BD-C8D845EDB3C6}"/>
          </ac:spMkLst>
        </pc:spChg>
        <pc:spChg chg="mod">
          <ac:chgData name="Carla" userId="417464ba-0c67-467a-8d9f-e5f447a9fc8a" providerId="ADAL" clId="{0A18DBD1-F4B2-49D3-9BFC-A3ED50C8E71C}" dt="2023-02-22T12:42:39.415" v="3132" actId="1076"/>
          <ac:spMkLst>
            <pc:docMk/>
            <pc:sldMk cId="0" sldId="256"/>
            <ac:spMk id="7" creationId="{A30B8E22-AB78-BA4E-A699-F7241C1EC8AE}"/>
          </ac:spMkLst>
        </pc:spChg>
        <pc:spChg chg="mod">
          <ac:chgData name="Carla" userId="417464ba-0c67-467a-8d9f-e5f447a9fc8a" providerId="ADAL" clId="{0A18DBD1-F4B2-49D3-9BFC-A3ED50C8E71C}" dt="2023-02-22T12:42:37.379" v="3131" actId="1076"/>
          <ac:spMkLst>
            <pc:docMk/>
            <pc:sldMk cId="0" sldId="256"/>
            <ac:spMk id="15362" creationId="{387F75CF-EFF7-48EE-9B58-68F46609EE5D}"/>
          </ac:spMkLst>
        </pc:spChg>
        <pc:picChg chg="mod">
          <ac:chgData name="Carla" userId="417464ba-0c67-467a-8d9f-e5f447a9fc8a" providerId="ADAL" clId="{0A18DBD1-F4B2-49D3-9BFC-A3ED50C8E71C}" dt="2023-02-22T12:42:33.214" v="3130" actId="1076"/>
          <ac:picMkLst>
            <pc:docMk/>
            <pc:sldMk cId="0" sldId="256"/>
            <ac:picMk id="5" creationId="{618963C7-C4EB-4513-9801-602E768061C2}"/>
          </ac:picMkLst>
        </pc:picChg>
      </pc:sldChg>
      <pc:sldChg chg="modSp mod ord">
        <pc:chgData name="Carla" userId="417464ba-0c67-467a-8d9f-e5f447a9fc8a" providerId="ADAL" clId="{0A18DBD1-F4B2-49D3-9BFC-A3ED50C8E71C}" dt="2023-02-23T14:36:13.177" v="4878"/>
        <pc:sldMkLst>
          <pc:docMk/>
          <pc:sldMk cId="0" sldId="258"/>
        </pc:sldMkLst>
        <pc:spChg chg="mod">
          <ac:chgData name="Carla" userId="417464ba-0c67-467a-8d9f-e5f447a9fc8a" providerId="ADAL" clId="{0A18DBD1-F4B2-49D3-9BFC-A3ED50C8E71C}" dt="2023-02-22T12:55:22.496" v="3525" actId="20577"/>
          <ac:spMkLst>
            <pc:docMk/>
            <pc:sldMk cId="0" sldId="258"/>
            <ac:spMk id="17" creationId="{7A73E830-0D96-134A-BD48-D56D10424447}"/>
          </ac:spMkLst>
        </pc:spChg>
        <pc:spChg chg="mod">
          <ac:chgData name="Carla" userId="417464ba-0c67-467a-8d9f-e5f447a9fc8a" providerId="ADAL" clId="{0A18DBD1-F4B2-49D3-9BFC-A3ED50C8E71C}" dt="2023-02-22T12:54:11.702" v="3491"/>
          <ac:spMkLst>
            <pc:docMk/>
            <pc:sldMk cId="0" sldId="258"/>
            <ac:spMk id="24" creationId="{BD052431-641E-1D48-935A-CEC66F721803}"/>
          </ac:spMkLst>
        </pc:spChg>
      </pc:sldChg>
      <pc:sldChg chg="addSp delSp modSp add mod ord modNotesTx">
        <pc:chgData name="Carla" userId="417464ba-0c67-467a-8d9f-e5f447a9fc8a" providerId="ADAL" clId="{0A18DBD1-F4B2-49D3-9BFC-A3ED50C8E71C}" dt="2023-02-23T14:44:47.139" v="4911" actId="404"/>
        <pc:sldMkLst>
          <pc:docMk/>
          <pc:sldMk cId="927864516" sldId="264"/>
        </pc:sldMkLst>
        <pc:spChg chg="add mod">
          <ac:chgData name="Carla" userId="417464ba-0c67-467a-8d9f-e5f447a9fc8a" providerId="ADAL" clId="{0A18DBD1-F4B2-49D3-9BFC-A3ED50C8E71C}" dt="2023-02-22T12:32:22.634" v="3024" actId="207"/>
          <ac:spMkLst>
            <pc:docMk/>
            <pc:sldMk cId="927864516" sldId="264"/>
            <ac:spMk id="2" creationId="{168E16F5-E757-9C4F-A813-A84317F4EFB6}"/>
          </ac:spMkLst>
        </pc:spChg>
        <pc:spChg chg="del">
          <ac:chgData name="Carla" userId="417464ba-0c67-467a-8d9f-e5f447a9fc8a" providerId="ADAL" clId="{0A18DBD1-F4B2-49D3-9BFC-A3ED50C8E71C}" dt="2022-11-17T16:08:27.996" v="519" actId="478"/>
          <ac:spMkLst>
            <pc:docMk/>
            <pc:sldMk cId="927864516" sldId="264"/>
            <ac:spMk id="2" creationId="{3F796761-1785-E741-A289-62BE46E24C43}"/>
          </ac:spMkLst>
        </pc:spChg>
        <pc:spChg chg="add mod">
          <ac:chgData name="Carla" userId="417464ba-0c67-467a-8d9f-e5f447a9fc8a" providerId="ADAL" clId="{0A18DBD1-F4B2-49D3-9BFC-A3ED50C8E71C}" dt="2022-11-18T08:22:59.022" v="1085" actId="1076"/>
          <ac:spMkLst>
            <pc:docMk/>
            <pc:sldMk cId="927864516" sldId="264"/>
            <ac:spMk id="3" creationId="{F83CB9D3-F450-6CBE-67FE-C85FA261EED1}"/>
          </ac:spMkLst>
        </pc:spChg>
        <pc:spChg chg="add mod">
          <ac:chgData name="Carla" userId="417464ba-0c67-467a-8d9f-e5f447a9fc8a" providerId="ADAL" clId="{0A18DBD1-F4B2-49D3-9BFC-A3ED50C8E71C}" dt="2023-02-22T11:19:39.362" v="2995" actId="1076"/>
          <ac:spMkLst>
            <pc:docMk/>
            <pc:sldMk cId="927864516" sldId="264"/>
            <ac:spMk id="4" creationId="{2B21F1D5-AC16-D0D6-9A31-DA4F6D81F5CB}"/>
          </ac:spMkLst>
        </pc:spChg>
        <pc:spChg chg="add mod">
          <ac:chgData name="Carla" userId="417464ba-0c67-467a-8d9f-e5f447a9fc8a" providerId="ADAL" clId="{0A18DBD1-F4B2-49D3-9BFC-A3ED50C8E71C}" dt="2023-02-22T11:23:03.706" v="3014" actId="1076"/>
          <ac:spMkLst>
            <pc:docMk/>
            <pc:sldMk cId="927864516" sldId="264"/>
            <ac:spMk id="5" creationId="{1CE540D7-B46C-C988-55FD-CDF94D562A98}"/>
          </ac:spMkLst>
        </pc:spChg>
        <pc:spChg chg="mod">
          <ac:chgData name="Carla" userId="417464ba-0c67-467a-8d9f-e5f447a9fc8a" providerId="ADAL" clId="{0A18DBD1-F4B2-49D3-9BFC-A3ED50C8E71C}" dt="2023-02-23T14:44:47.139" v="4911" actId="404"/>
          <ac:spMkLst>
            <pc:docMk/>
            <pc:sldMk cId="927864516" sldId="264"/>
            <ac:spMk id="6" creationId="{1755527A-30CA-944E-A482-ED896F156CD0}"/>
          </ac:spMkLst>
        </pc:spChg>
        <pc:spChg chg="add mod">
          <ac:chgData name="Carla" userId="417464ba-0c67-467a-8d9f-e5f447a9fc8a" providerId="ADAL" clId="{0A18DBD1-F4B2-49D3-9BFC-A3ED50C8E71C}" dt="2023-02-22T12:32:30.580" v="3027" actId="207"/>
          <ac:spMkLst>
            <pc:docMk/>
            <pc:sldMk cId="927864516" sldId="264"/>
            <ac:spMk id="8" creationId="{DE23367B-6308-E22B-24F9-D8E0CF28B5F6}"/>
          </ac:spMkLst>
        </pc:spChg>
        <pc:spChg chg="add mod">
          <ac:chgData name="Carla" userId="417464ba-0c67-467a-8d9f-e5f447a9fc8a" providerId="ADAL" clId="{0A18DBD1-F4B2-49D3-9BFC-A3ED50C8E71C}" dt="2023-02-22T11:23:03.706" v="3014" actId="1076"/>
          <ac:spMkLst>
            <pc:docMk/>
            <pc:sldMk cId="927864516" sldId="264"/>
            <ac:spMk id="9" creationId="{8921E6D5-300F-E541-07F4-600144EB9AC5}"/>
          </ac:spMkLst>
        </pc:spChg>
        <pc:spChg chg="add mod">
          <ac:chgData name="Carla" userId="417464ba-0c67-467a-8d9f-e5f447a9fc8a" providerId="ADAL" clId="{0A18DBD1-F4B2-49D3-9BFC-A3ED50C8E71C}" dt="2023-02-22T11:23:03.706" v="3014" actId="1076"/>
          <ac:spMkLst>
            <pc:docMk/>
            <pc:sldMk cId="927864516" sldId="264"/>
            <ac:spMk id="10" creationId="{8526A740-5049-7BBB-6689-6AB18F5733C3}"/>
          </ac:spMkLst>
        </pc:spChg>
        <pc:spChg chg="add mod">
          <ac:chgData name="Carla" userId="417464ba-0c67-467a-8d9f-e5f447a9fc8a" providerId="ADAL" clId="{0A18DBD1-F4B2-49D3-9BFC-A3ED50C8E71C}" dt="2023-02-22T11:23:03.706" v="3014" actId="1076"/>
          <ac:spMkLst>
            <pc:docMk/>
            <pc:sldMk cId="927864516" sldId="264"/>
            <ac:spMk id="11" creationId="{82A86130-8AC7-75F1-8522-5B44C5183F68}"/>
          </ac:spMkLst>
        </pc:spChg>
        <pc:spChg chg="add mod">
          <ac:chgData name="Carla" userId="417464ba-0c67-467a-8d9f-e5f447a9fc8a" providerId="ADAL" clId="{0A18DBD1-F4B2-49D3-9BFC-A3ED50C8E71C}" dt="2023-02-22T11:23:03.706" v="3014" actId="1076"/>
          <ac:spMkLst>
            <pc:docMk/>
            <pc:sldMk cId="927864516" sldId="264"/>
            <ac:spMk id="12" creationId="{090AF1F5-1319-F7E1-4337-0294414D515E}"/>
          </ac:spMkLst>
        </pc:spChg>
        <pc:spChg chg="add mod">
          <ac:chgData name="Carla" userId="417464ba-0c67-467a-8d9f-e5f447a9fc8a" providerId="ADAL" clId="{0A18DBD1-F4B2-49D3-9BFC-A3ED50C8E71C}" dt="2023-02-23T14:30:26.335" v="4822" actId="1076"/>
          <ac:spMkLst>
            <pc:docMk/>
            <pc:sldMk cId="927864516" sldId="264"/>
            <ac:spMk id="13" creationId="{D9DD04F4-A1A2-20F2-B079-C0FA35D233C5}"/>
          </ac:spMkLst>
        </pc:spChg>
        <pc:spChg chg="add mod">
          <ac:chgData name="Carla" userId="417464ba-0c67-467a-8d9f-e5f447a9fc8a" providerId="ADAL" clId="{0A18DBD1-F4B2-49D3-9BFC-A3ED50C8E71C}" dt="2022-11-17T16:17:53.363" v="681" actId="1076"/>
          <ac:spMkLst>
            <pc:docMk/>
            <pc:sldMk cId="927864516" sldId="264"/>
            <ac:spMk id="19" creationId="{A51C343B-D34D-9982-4ED1-33A8403669EA}"/>
          </ac:spMkLst>
        </pc:spChg>
        <pc:spChg chg="mod">
          <ac:chgData name="Carla" userId="417464ba-0c67-467a-8d9f-e5f447a9fc8a" providerId="ADAL" clId="{0A18DBD1-F4B2-49D3-9BFC-A3ED50C8E71C}" dt="2023-02-23T14:44:40.624" v="4909" actId="1076"/>
          <ac:spMkLst>
            <pc:docMk/>
            <pc:sldMk cId="927864516" sldId="264"/>
            <ac:spMk id="20" creationId="{36F277D6-322B-A848-92DC-A83C2D17258F}"/>
          </ac:spMkLst>
        </pc:spChg>
        <pc:spChg chg="add mod">
          <ac:chgData name="Carla" userId="417464ba-0c67-467a-8d9f-e5f447a9fc8a" providerId="ADAL" clId="{0A18DBD1-F4B2-49D3-9BFC-A3ED50C8E71C}" dt="2022-11-17T16:17:53.363" v="681" actId="1076"/>
          <ac:spMkLst>
            <pc:docMk/>
            <pc:sldMk cId="927864516" sldId="264"/>
            <ac:spMk id="22" creationId="{29EC71E9-2C61-9799-D5D4-DFFE6E22C712}"/>
          </ac:spMkLst>
        </pc:spChg>
        <pc:spChg chg="del mod">
          <ac:chgData name="Carla" userId="417464ba-0c67-467a-8d9f-e5f447a9fc8a" providerId="ADAL" clId="{0A18DBD1-F4B2-49D3-9BFC-A3ED50C8E71C}" dt="2022-11-17T16:08:41.502" v="525" actId="478"/>
          <ac:spMkLst>
            <pc:docMk/>
            <pc:sldMk cId="927864516" sldId="264"/>
            <ac:spMk id="25" creationId="{A55297EF-5DF9-414B-97D2-BD620FD31CA7}"/>
          </ac:spMkLst>
        </pc:spChg>
        <pc:spChg chg="del mod">
          <ac:chgData name="Carla" userId="417464ba-0c67-467a-8d9f-e5f447a9fc8a" providerId="ADAL" clId="{0A18DBD1-F4B2-49D3-9BFC-A3ED50C8E71C}" dt="2022-11-17T16:08:37.918" v="522" actId="478"/>
          <ac:spMkLst>
            <pc:docMk/>
            <pc:sldMk cId="927864516" sldId="264"/>
            <ac:spMk id="26" creationId="{2078AC3F-395D-D719-0BCC-94AA1306EDB1}"/>
          </ac:spMkLst>
        </pc:spChg>
        <pc:spChg chg="del">
          <ac:chgData name="Carla" userId="417464ba-0c67-467a-8d9f-e5f447a9fc8a" providerId="ADAL" clId="{0A18DBD1-F4B2-49D3-9BFC-A3ED50C8E71C}" dt="2022-11-17T16:05:50.720" v="508" actId="478"/>
          <ac:spMkLst>
            <pc:docMk/>
            <pc:sldMk cId="927864516" sldId="264"/>
            <ac:spMk id="27" creationId="{0BEA938D-29D1-472F-AE50-94C10E2AFBE7}"/>
          </ac:spMkLst>
        </pc:spChg>
        <pc:spChg chg="del">
          <ac:chgData name="Carla" userId="417464ba-0c67-467a-8d9f-e5f447a9fc8a" providerId="ADAL" clId="{0A18DBD1-F4B2-49D3-9BFC-A3ED50C8E71C}" dt="2022-11-17T16:05:49.319" v="507" actId="478"/>
          <ac:spMkLst>
            <pc:docMk/>
            <pc:sldMk cId="927864516" sldId="264"/>
            <ac:spMk id="28" creationId="{71E90035-4A27-AC1B-D369-AEB237D51388}"/>
          </ac:spMkLst>
        </pc:spChg>
        <pc:spChg chg="del">
          <ac:chgData name="Carla" userId="417464ba-0c67-467a-8d9f-e5f447a9fc8a" providerId="ADAL" clId="{0A18DBD1-F4B2-49D3-9BFC-A3ED50C8E71C}" dt="2022-11-17T16:05:43.468" v="504" actId="478"/>
          <ac:spMkLst>
            <pc:docMk/>
            <pc:sldMk cId="927864516" sldId="264"/>
            <ac:spMk id="29" creationId="{D08C5C67-71F9-AD41-34D4-176DDF8824C9}"/>
          </ac:spMkLst>
        </pc:spChg>
        <pc:spChg chg="add mod">
          <ac:chgData name="Carla" userId="417464ba-0c67-467a-8d9f-e5f447a9fc8a" providerId="ADAL" clId="{0A18DBD1-F4B2-49D3-9BFC-A3ED50C8E71C}" dt="2022-11-17T16:17:53.363" v="681" actId="1076"/>
          <ac:spMkLst>
            <pc:docMk/>
            <pc:sldMk cId="927864516" sldId="264"/>
            <ac:spMk id="31" creationId="{377461AD-ABC0-7826-E454-64EEAE103F59}"/>
          </ac:spMkLst>
        </pc:spChg>
        <pc:picChg chg="add del mod">
          <ac:chgData name="Carla" userId="417464ba-0c67-467a-8d9f-e5f447a9fc8a" providerId="ADAL" clId="{0A18DBD1-F4B2-49D3-9BFC-A3ED50C8E71C}" dt="2023-02-22T11:20:01.482" v="2996" actId="1076"/>
          <ac:picMkLst>
            <pc:docMk/>
            <pc:sldMk cId="927864516" sldId="264"/>
            <ac:picMk id="23" creationId="{76C480D8-8CE6-77A5-5475-98B1EE96D76F}"/>
          </ac:picMkLst>
        </pc:picChg>
        <pc:cxnChg chg="add mod">
          <ac:chgData name="Carla" userId="417464ba-0c67-467a-8d9f-e5f447a9fc8a" providerId="ADAL" clId="{0A18DBD1-F4B2-49D3-9BFC-A3ED50C8E71C}" dt="2023-02-22T11:19:09.770" v="2991" actId="14100"/>
          <ac:cxnSpMkLst>
            <pc:docMk/>
            <pc:sldMk cId="927864516" sldId="264"/>
            <ac:cxnSpMk id="7" creationId="{C57AC3D6-EE5D-8129-3A2C-BD8551326C17}"/>
          </ac:cxnSpMkLst>
        </pc:cxnChg>
      </pc:sldChg>
      <pc:sldChg chg="delSp modSp add del mod">
        <pc:chgData name="Carla" userId="417464ba-0c67-467a-8d9f-e5f447a9fc8a" providerId="ADAL" clId="{0A18DBD1-F4B2-49D3-9BFC-A3ED50C8E71C}" dt="2022-11-18T08:19:31.735" v="1034" actId="47"/>
        <pc:sldMkLst>
          <pc:docMk/>
          <pc:sldMk cId="3062202843" sldId="265"/>
        </pc:sldMkLst>
        <pc:spChg chg="mod">
          <ac:chgData name="Carla" userId="417464ba-0c67-467a-8d9f-e5f447a9fc8a" providerId="ADAL" clId="{0A18DBD1-F4B2-49D3-9BFC-A3ED50C8E71C}" dt="2022-11-17T16:21:37.330" v="880" actId="14100"/>
          <ac:spMkLst>
            <pc:docMk/>
            <pc:sldMk cId="3062202843" sldId="265"/>
            <ac:spMk id="2" creationId="{E88D1522-22B3-2C43-ABE2-0F59F74B10BD}"/>
          </ac:spMkLst>
        </pc:spChg>
        <pc:spChg chg="mod">
          <ac:chgData name="Carla" userId="417464ba-0c67-467a-8d9f-e5f447a9fc8a" providerId="ADAL" clId="{0A18DBD1-F4B2-49D3-9BFC-A3ED50C8E71C}" dt="2022-11-17T16:22:08.414" v="892" actId="1076"/>
          <ac:spMkLst>
            <pc:docMk/>
            <pc:sldMk cId="3062202843" sldId="265"/>
            <ac:spMk id="3" creationId="{EC028EB6-7DFD-9944-8E76-FD4C1972EBEF}"/>
          </ac:spMkLst>
        </pc:spChg>
        <pc:spChg chg="del">
          <ac:chgData name="Carla" userId="417464ba-0c67-467a-8d9f-e5f447a9fc8a" providerId="ADAL" clId="{0A18DBD1-F4B2-49D3-9BFC-A3ED50C8E71C}" dt="2022-11-17T16:21:57.668" v="888" actId="478"/>
          <ac:spMkLst>
            <pc:docMk/>
            <pc:sldMk cId="3062202843" sldId="265"/>
            <ac:spMk id="7" creationId="{0211A0C0-7B67-2013-DD2D-63717AFAD5A7}"/>
          </ac:spMkLst>
        </pc:spChg>
        <pc:spChg chg="del">
          <ac:chgData name="Carla" userId="417464ba-0c67-467a-8d9f-e5f447a9fc8a" providerId="ADAL" clId="{0A18DBD1-F4B2-49D3-9BFC-A3ED50C8E71C}" dt="2022-11-17T16:21:58.205" v="889" actId="478"/>
          <ac:spMkLst>
            <pc:docMk/>
            <pc:sldMk cId="3062202843" sldId="265"/>
            <ac:spMk id="9" creationId="{D4B22DAD-701B-440B-8FA4-7937CA72A8A3}"/>
          </ac:spMkLst>
        </pc:spChg>
        <pc:spChg chg="mod">
          <ac:chgData name="Carla" userId="417464ba-0c67-467a-8d9f-e5f447a9fc8a" providerId="ADAL" clId="{0A18DBD1-F4B2-49D3-9BFC-A3ED50C8E71C}" dt="2022-11-17T16:22:25.639" v="896" actId="1076"/>
          <ac:spMkLst>
            <pc:docMk/>
            <pc:sldMk cId="3062202843" sldId="265"/>
            <ac:spMk id="10" creationId="{FE6EF80B-8E9B-4B4F-87F8-AD02A9360EB3}"/>
          </ac:spMkLst>
        </pc:spChg>
        <pc:spChg chg="del">
          <ac:chgData name="Carla" userId="417464ba-0c67-467a-8d9f-e5f447a9fc8a" providerId="ADAL" clId="{0A18DBD1-F4B2-49D3-9BFC-A3ED50C8E71C}" dt="2022-11-17T16:21:57.210" v="887" actId="478"/>
          <ac:spMkLst>
            <pc:docMk/>
            <pc:sldMk cId="3062202843" sldId="265"/>
            <ac:spMk id="13" creationId="{24A3864E-6074-0A47-87EC-876C4CB95E10}"/>
          </ac:spMkLst>
        </pc:spChg>
        <pc:spChg chg="del">
          <ac:chgData name="Carla" userId="417464ba-0c67-467a-8d9f-e5f447a9fc8a" providerId="ADAL" clId="{0A18DBD1-F4B2-49D3-9BFC-A3ED50C8E71C}" dt="2022-11-17T16:22:10.868" v="893" actId="478"/>
          <ac:spMkLst>
            <pc:docMk/>
            <pc:sldMk cId="3062202843" sldId="265"/>
            <ac:spMk id="14" creationId="{4557FF69-DC47-AE4F-9EE1-B23B92CD4D86}"/>
          </ac:spMkLst>
        </pc:spChg>
        <pc:spChg chg="mod">
          <ac:chgData name="Carla" userId="417464ba-0c67-467a-8d9f-e5f447a9fc8a" providerId="ADAL" clId="{0A18DBD1-F4B2-49D3-9BFC-A3ED50C8E71C}" dt="2022-11-17T16:22:40.483" v="897" actId="1076"/>
          <ac:spMkLst>
            <pc:docMk/>
            <pc:sldMk cId="3062202843" sldId="265"/>
            <ac:spMk id="83" creationId="{5648E06A-5B44-D54F-9524-63A42C16F306}"/>
          </ac:spMkLst>
        </pc:spChg>
        <pc:spChg chg="mod">
          <ac:chgData name="Carla" userId="417464ba-0c67-467a-8d9f-e5f447a9fc8a" providerId="ADAL" clId="{0A18DBD1-F4B2-49D3-9BFC-A3ED50C8E71C}" dt="2022-11-17T16:22:40.483" v="897" actId="1076"/>
          <ac:spMkLst>
            <pc:docMk/>
            <pc:sldMk cId="3062202843" sldId="265"/>
            <ac:spMk id="84" creationId="{11F446CA-87D9-E748-885B-41F1094A4FFC}"/>
          </ac:spMkLst>
        </pc:spChg>
        <pc:spChg chg="mod">
          <ac:chgData name="Carla" userId="417464ba-0c67-467a-8d9f-e5f447a9fc8a" providerId="ADAL" clId="{0A18DBD1-F4B2-49D3-9BFC-A3ED50C8E71C}" dt="2022-11-17T16:22:40.483" v="897" actId="1076"/>
          <ac:spMkLst>
            <pc:docMk/>
            <pc:sldMk cId="3062202843" sldId="265"/>
            <ac:spMk id="85" creationId="{D37F9AC5-715F-F940-B549-7274F3E426DA}"/>
          </ac:spMkLst>
        </pc:spChg>
        <pc:spChg chg="mod">
          <ac:chgData name="Carla" userId="417464ba-0c67-467a-8d9f-e5f447a9fc8a" providerId="ADAL" clId="{0A18DBD1-F4B2-49D3-9BFC-A3ED50C8E71C}" dt="2022-11-17T16:22:40.483" v="897" actId="1076"/>
          <ac:spMkLst>
            <pc:docMk/>
            <pc:sldMk cId="3062202843" sldId="265"/>
            <ac:spMk id="86" creationId="{66BDBFDC-671E-C241-963E-D4DBD840A35F}"/>
          </ac:spMkLst>
        </pc:spChg>
        <pc:spChg chg="mod">
          <ac:chgData name="Carla" userId="417464ba-0c67-467a-8d9f-e5f447a9fc8a" providerId="ADAL" clId="{0A18DBD1-F4B2-49D3-9BFC-A3ED50C8E71C}" dt="2022-11-17T16:22:40.483" v="897" actId="1076"/>
          <ac:spMkLst>
            <pc:docMk/>
            <pc:sldMk cId="3062202843" sldId="265"/>
            <ac:spMk id="87" creationId="{BCC508CC-E4C3-2246-8404-5914B66183C5}"/>
          </ac:spMkLst>
        </pc:spChg>
        <pc:spChg chg="mod">
          <ac:chgData name="Carla" userId="417464ba-0c67-467a-8d9f-e5f447a9fc8a" providerId="ADAL" clId="{0A18DBD1-F4B2-49D3-9BFC-A3ED50C8E71C}" dt="2022-11-17T16:22:40.483" v="897" actId="1076"/>
          <ac:spMkLst>
            <pc:docMk/>
            <pc:sldMk cId="3062202843" sldId="265"/>
            <ac:spMk id="88" creationId="{DE7564C7-A8F3-B545-B1BF-34B8B15D87FF}"/>
          </ac:spMkLst>
        </pc:spChg>
        <pc:spChg chg="mod">
          <ac:chgData name="Carla" userId="417464ba-0c67-467a-8d9f-e5f447a9fc8a" providerId="ADAL" clId="{0A18DBD1-F4B2-49D3-9BFC-A3ED50C8E71C}" dt="2022-11-17T16:22:40.483" v="897" actId="1076"/>
          <ac:spMkLst>
            <pc:docMk/>
            <pc:sldMk cId="3062202843" sldId="265"/>
            <ac:spMk id="90" creationId="{9FE80E45-5B32-6A46-B3D0-794AAE07155F}"/>
          </ac:spMkLst>
        </pc:spChg>
        <pc:spChg chg="mod">
          <ac:chgData name="Carla" userId="417464ba-0c67-467a-8d9f-e5f447a9fc8a" providerId="ADAL" clId="{0A18DBD1-F4B2-49D3-9BFC-A3ED50C8E71C}" dt="2022-11-17T16:22:40.483" v="897" actId="1076"/>
          <ac:spMkLst>
            <pc:docMk/>
            <pc:sldMk cId="3062202843" sldId="265"/>
            <ac:spMk id="94" creationId="{6AD3D972-F628-4E40-8A9F-5B353B0E0FCC}"/>
          </ac:spMkLst>
        </pc:spChg>
        <pc:spChg chg="mod">
          <ac:chgData name="Carla" userId="417464ba-0c67-467a-8d9f-e5f447a9fc8a" providerId="ADAL" clId="{0A18DBD1-F4B2-49D3-9BFC-A3ED50C8E71C}" dt="2022-11-17T16:22:40.483" v="897" actId="1076"/>
          <ac:spMkLst>
            <pc:docMk/>
            <pc:sldMk cId="3062202843" sldId="265"/>
            <ac:spMk id="96" creationId="{180ACDCF-D100-E041-9BF8-DFBA90147637}"/>
          </ac:spMkLst>
        </pc:spChg>
        <pc:spChg chg="mod">
          <ac:chgData name="Carla" userId="417464ba-0c67-467a-8d9f-e5f447a9fc8a" providerId="ADAL" clId="{0A18DBD1-F4B2-49D3-9BFC-A3ED50C8E71C}" dt="2022-11-17T16:22:40.483" v="897" actId="1076"/>
          <ac:spMkLst>
            <pc:docMk/>
            <pc:sldMk cId="3062202843" sldId="265"/>
            <ac:spMk id="98" creationId="{4D33FCA7-DAD7-E94F-A64E-1EA83046CB18}"/>
          </ac:spMkLst>
        </pc:spChg>
        <pc:spChg chg="mod">
          <ac:chgData name="Carla" userId="417464ba-0c67-467a-8d9f-e5f447a9fc8a" providerId="ADAL" clId="{0A18DBD1-F4B2-49D3-9BFC-A3ED50C8E71C}" dt="2022-11-17T16:22:40.483" v="897" actId="1076"/>
          <ac:spMkLst>
            <pc:docMk/>
            <pc:sldMk cId="3062202843" sldId="265"/>
            <ac:spMk id="99" creationId="{188FF508-4C7C-884A-A5D2-D61290938EAC}"/>
          </ac:spMkLst>
        </pc:spChg>
        <pc:spChg chg="mod">
          <ac:chgData name="Carla" userId="417464ba-0c67-467a-8d9f-e5f447a9fc8a" providerId="ADAL" clId="{0A18DBD1-F4B2-49D3-9BFC-A3ED50C8E71C}" dt="2022-11-17T16:22:40.483" v="897" actId="1076"/>
          <ac:spMkLst>
            <pc:docMk/>
            <pc:sldMk cId="3062202843" sldId="265"/>
            <ac:spMk id="100" creationId="{77539F82-EEDB-764D-AD89-8EC278B642AF}"/>
          </ac:spMkLst>
        </pc:spChg>
        <pc:spChg chg="mod">
          <ac:chgData name="Carla" userId="417464ba-0c67-467a-8d9f-e5f447a9fc8a" providerId="ADAL" clId="{0A18DBD1-F4B2-49D3-9BFC-A3ED50C8E71C}" dt="2022-11-17T16:22:40.483" v="897" actId="1076"/>
          <ac:spMkLst>
            <pc:docMk/>
            <pc:sldMk cId="3062202843" sldId="265"/>
            <ac:spMk id="102" creationId="{90A5FB3B-2E08-1A4A-9FE4-ED929A83BFB2}"/>
          </ac:spMkLst>
        </pc:spChg>
        <pc:grpChg chg="mod">
          <ac:chgData name="Carla" userId="417464ba-0c67-467a-8d9f-e5f447a9fc8a" providerId="ADAL" clId="{0A18DBD1-F4B2-49D3-9BFC-A3ED50C8E71C}" dt="2022-11-17T16:22:40.483" v="897" actId="1076"/>
          <ac:grpSpMkLst>
            <pc:docMk/>
            <pc:sldMk cId="3062202843" sldId="265"/>
            <ac:grpSpMk id="81" creationId="{76F5390E-FB7C-0944-8B27-95B7C60D6537}"/>
          </ac:grpSpMkLst>
        </pc:grpChg>
        <pc:grpChg chg="mod">
          <ac:chgData name="Carla" userId="417464ba-0c67-467a-8d9f-e5f447a9fc8a" providerId="ADAL" clId="{0A18DBD1-F4B2-49D3-9BFC-A3ED50C8E71C}" dt="2022-11-17T16:22:40.483" v="897" actId="1076"/>
          <ac:grpSpMkLst>
            <pc:docMk/>
            <pc:sldMk cId="3062202843" sldId="265"/>
            <ac:grpSpMk id="82" creationId="{80B45166-7AB0-F848-BFD5-69FCCD65C60E}"/>
          </ac:grpSpMkLst>
        </pc:grpChg>
        <pc:picChg chg="mod">
          <ac:chgData name="Carla" userId="417464ba-0c67-467a-8d9f-e5f447a9fc8a" providerId="ADAL" clId="{0A18DBD1-F4B2-49D3-9BFC-A3ED50C8E71C}" dt="2022-11-17T16:22:14.115" v="895" actId="1076"/>
          <ac:picMkLst>
            <pc:docMk/>
            <pc:sldMk cId="3062202843" sldId="265"/>
            <ac:picMk id="5" creationId="{67EF8E5A-BA09-1042-8B07-9DE9BF668F29}"/>
          </ac:picMkLst>
        </pc:picChg>
        <pc:picChg chg="del">
          <ac:chgData name="Carla" userId="417464ba-0c67-467a-8d9f-e5f447a9fc8a" providerId="ADAL" clId="{0A18DBD1-F4B2-49D3-9BFC-A3ED50C8E71C}" dt="2022-11-17T16:21:41.820" v="881" actId="478"/>
          <ac:picMkLst>
            <pc:docMk/>
            <pc:sldMk cId="3062202843" sldId="265"/>
            <ac:picMk id="8" creationId="{4330BCB3-E52B-143C-3F5B-DD9A0AA45E2B}"/>
          </ac:picMkLst>
        </pc:picChg>
      </pc:sldChg>
      <pc:sldChg chg="modSp add del mod ord">
        <pc:chgData name="Carla" userId="417464ba-0c67-467a-8d9f-e5f447a9fc8a" providerId="ADAL" clId="{0A18DBD1-F4B2-49D3-9BFC-A3ED50C8E71C}" dt="2023-02-22T11:26:53.482" v="3021" actId="47"/>
        <pc:sldMkLst>
          <pc:docMk/>
          <pc:sldMk cId="775439378" sldId="282"/>
        </pc:sldMkLst>
        <pc:spChg chg="mod">
          <ac:chgData name="Carla" userId="417464ba-0c67-467a-8d9f-e5f447a9fc8a" providerId="ADAL" clId="{0A18DBD1-F4B2-49D3-9BFC-A3ED50C8E71C}" dt="2022-11-18T08:53:49.748" v="1474" actId="20577"/>
          <ac:spMkLst>
            <pc:docMk/>
            <pc:sldMk cId="775439378" sldId="282"/>
            <ac:spMk id="3" creationId="{BCF8F910-B923-AF40-999A-ABEF3746B46E}"/>
          </ac:spMkLst>
        </pc:spChg>
        <pc:spChg chg="mod">
          <ac:chgData name="Carla" userId="417464ba-0c67-467a-8d9f-e5f447a9fc8a" providerId="ADAL" clId="{0A18DBD1-F4B2-49D3-9BFC-A3ED50C8E71C}" dt="2022-11-18T08:53:46.986" v="1472" actId="20577"/>
          <ac:spMkLst>
            <pc:docMk/>
            <pc:sldMk cId="775439378" sldId="282"/>
            <ac:spMk id="9" creationId="{D65E6D98-BE8C-6B4C-B23E-6167300445AE}"/>
          </ac:spMkLst>
        </pc:spChg>
        <pc:spChg chg="mod">
          <ac:chgData name="Carla" userId="417464ba-0c67-467a-8d9f-e5f447a9fc8a" providerId="ADAL" clId="{0A18DBD1-F4B2-49D3-9BFC-A3ED50C8E71C}" dt="2022-11-18T09:13:15.434" v="2043" actId="207"/>
          <ac:spMkLst>
            <pc:docMk/>
            <pc:sldMk cId="775439378" sldId="282"/>
            <ac:spMk id="12" creationId="{32354CD3-2747-9E49-A549-7074FCB1EF0B}"/>
          </ac:spMkLst>
        </pc:spChg>
        <pc:spChg chg="mod">
          <ac:chgData name="Carla" userId="417464ba-0c67-467a-8d9f-e5f447a9fc8a" providerId="ADAL" clId="{0A18DBD1-F4B2-49D3-9BFC-A3ED50C8E71C}" dt="2022-11-18T09:13:15.434" v="2043" actId="207"/>
          <ac:spMkLst>
            <pc:docMk/>
            <pc:sldMk cId="775439378" sldId="282"/>
            <ac:spMk id="13" creationId="{965B6838-F849-764D-BE78-A4370208B6E8}"/>
          </ac:spMkLst>
        </pc:spChg>
        <pc:spChg chg="mod">
          <ac:chgData name="Carla" userId="417464ba-0c67-467a-8d9f-e5f447a9fc8a" providerId="ADAL" clId="{0A18DBD1-F4B2-49D3-9BFC-A3ED50C8E71C}" dt="2022-11-18T09:13:15.434" v="2043" actId="207"/>
          <ac:spMkLst>
            <pc:docMk/>
            <pc:sldMk cId="775439378" sldId="282"/>
            <ac:spMk id="14" creationId="{B34D46EE-BCDE-5540-A30E-626DD137B969}"/>
          </ac:spMkLst>
        </pc:spChg>
      </pc:sldChg>
      <pc:sldChg chg="modSp mod">
        <pc:chgData name="Carla" userId="417464ba-0c67-467a-8d9f-e5f447a9fc8a" providerId="ADAL" clId="{0A18DBD1-F4B2-49D3-9BFC-A3ED50C8E71C}" dt="2023-02-23T15:58:09.133" v="6239" actId="13926"/>
        <pc:sldMkLst>
          <pc:docMk/>
          <pc:sldMk cId="0" sldId="289"/>
        </pc:sldMkLst>
        <pc:spChg chg="mod">
          <ac:chgData name="Carla" userId="417464ba-0c67-467a-8d9f-e5f447a9fc8a" providerId="ADAL" clId="{0A18DBD1-F4B2-49D3-9BFC-A3ED50C8E71C}" dt="2023-02-23T15:58:09.133" v="6239" actId="13926"/>
          <ac:spMkLst>
            <pc:docMk/>
            <pc:sldMk cId="0" sldId="289"/>
            <ac:spMk id="14" creationId="{42847172-80C9-2B4A-9198-9C40FF4A0EA5}"/>
          </ac:spMkLst>
        </pc:spChg>
        <pc:spChg chg="mod">
          <ac:chgData name="Carla" userId="417464ba-0c67-467a-8d9f-e5f447a9fc8a" providerId="ADAL" clId="{0A18DBD1-F4B2-49D3-9BFC-A3ED50C8E71C}" dt="2023-02-22T12:47:35.860" v="3240" actId="20577"/>
          <ac:spMkLst>
            <pc:docMk/>
            <pc:sldMk cId="0" sldId="289"/>
            <ac:spMk id="17413" creationId="{43DE169F-8A22-4F54-8370-B010F0F75E08}"/>
          </ac:spMkLst>
        </pc:spChg>
        <pc:spChg chg="mod">
          <ac:chgData name="Carla" userId="417464ba-0c67-467a-8d9f-e5f447a9fc8a" providerId="ADAL" clId="{0A18DBD1-F4B2-49D3-9BFC-A3ED50C8E71C}" dt="2023-02-22T12:49:08.245" v="3388" actId="20577"/>
          <ac:spMkLst>
            <pc:docMk/>
            <pc:sldMk cId="0" sldId="289"/>
            <ac:spMk id="17414" creationId="{FF516A10-E762-428F-A161-36388C652F50}"/>
          </ac:spMkLst>
        </pc:spChg>
        <pc:spChg chg="mod">
          <ac:chgData name="Carla" userId="417464ba-0c67-467a-8d9f-e5f447a9fc8a" providerId="ADAL" clId="{0A18DBD1-F4B2-49D3-9BFC-A3ED50C8E71C}" dt="2023-02-22T12:49:05.634" v="3386" actId="20577"/>
          <ac:spMkLst>
            <pc:docMk/>
            <pc:sldMk cId="0" sldId="289"/>
            <ac:spMk id="17415" creationId="{D2280B66-129D-46C5-9D99-2DE8D5C0F5F5}"/>
          </ac:spMkLst>
        </pc:spChg>
        <pc:spChg chg="mod">
          <ac:chgData name="Carla" userId="417464ba-0c67-467a-8d9f-e5f447a9fc8a" providerId="ADAL" clId="{0A18DBD1-F4B2-49D3-9BFC-A3ED50C8E71C}" dt="2023-02-22T14:59:24.543" v="3573" actId="313"/>
          <ac:spMkLst>
            <pc:docMk/>
            <pc:sldMk cId="0" sldId="289"/>
            <ac:spMk id="17416" creationId="{EB596C1E-F79E-4C65-B8F2-C5B8F6BC4800}"/>
          </ac:spMkLst>
        </pc:spChg>
        <pc:grpChg chg="mod">
          <ac:chgData name="Carla" userId="417464ba-0c67-467a-8d9f-e5f447a9fc8a" providerId="ADAL" clId="{0A18DBD1-F4B2-49D3-9BFC-A3ED50C8E71C}" dt="2022-11-17T15:05:24.128" v="329" actId="1076"/>
          <ac:grpSpMkLst>
            <pc:docMk/>
            <pc:sldMk cId="0" sldId="289"/>
            <ac:grpSpMk id="17411" creationId="{50AF0A54-DD91-4D21-AC26-B9FD7792B12E}"/>
          </ac:grpSpMkLst>
        </pc:grpChg>
        <pc:cxnChg chg="mod">
          <ac:chgData name="Carla" userId="417464ba-0c67-467a-8d9f-e5f447a9fc8a" providerId="ADAL" clId="{0A18DBD1-F4B2-49D3-9BFC-A3ED50C8E71C}" dt="2023-02-22T12:34:54.620" v="3072" actId="1076"/>
          <ac:cxnSpMkLst>
            <pc:docMk/>
            <pc:sldMk cId="0" sldId="289"/>
            <ac:cxnSpMk id="17417" creationId="{84BDB13C-FFA0-4C75-A1AC-96BCF3C7EB47}"/>
          </ac:cxnSpMkLst>
        </pc:cxnChg>
        <pc:cxnChg chg="mod">
          <ac:chgData name="Carla" userId="417464ba-0c67-467a-8d9f-e5f447a9fc8a" providerId="ADAL" clId="{0A18DBD1-F4B2-49D3-9BFC-A3ED50C8E71C}" dt="2022-11-17T15:04:55.378" v="275" actId="1076"/>
          <ac:cxnSpMkLst>
            <pc:docMk/>
            <pc:sldMk cId="0" sldId="289"/>
            <ac:cxnSpMk id="17418" creationId="{3A9123C5-FE65-478A-B07F-D16BE6167BAA}"/>
          </ac:cxnSpMkLst>
        </pc:cxnChg>
        <pc:cxnChg chg="mod">
          <ac:chgData name="Carla" userId="417464ba-0c67-467a-8d9f-e5f447a9fc8a" providerId="ADAL" clId="{0A18DBD1-F4B2-49D3-9BFC-A3ED50C8E71C}" dt="2022-11-17T15:04:55.378" v="275" actId="1076"/>
          <ac:cxnSpMkLst>
            <pc:docMk/>
            <pc:sldMk cId="0" sldId="289"/>
            <ac:cxnSpMk id="17419" creationId="{F9EE0391-02BF-4681-B20F-4C1D82E09179}"/>
          </ac:cxnSpMkLst>
        </pc:cxnChg>
      </pc:sldChg>
      <pc:sldChg chg="addSp delSp modSp add mod ord">
        <pc:chgData name="Carla" userId="417464ba-0c67-467a-8d9f-e5f447a9fc8a" providerId="ADAL" clId="{0A18DBD1-F4B2-49D3-9BFC-A3ED50C8E71C}" dt="2023-02-22T20:17:11.578" v="4003" actId="20577"/>
        <pc:sldMkLst>
          <pc:docMk/>
          <pc:sldMk cId="2801856280" sldId="291"/>
        </pc:sldMkLst>
        <pc:spChg chg="add mod">
          <ac:chgData name="Carla" userId="417464ba-0c67-467a-8d9f-e5f447a9fc8a" providerId="ADAL" clId="{0A18DBD1-F4B2-49D3-9BFC-A3ED50C8E71C}" dt="2022-11-18T09:13:23.708" v="2045" actId="207"/>
          <ac:spMkLst>
            <pc:docMk/>
            <pc:sldMk cId="2801856280" sldId="291"/>
            <ac:spMk id="2" creationId="{6E3B2962-F31C-7687-9EC4-29063E03A6BF}"/>
          </ac:spMkLst>
        </pc:spChg>
        <pc:spChg chg="add mod">
          <ac:chgData name="Carla" userId="417464ba-0c67-467a-8d9f-e5f447a9fc8a" providerId="ADAL" clId="{0A18DBD1-F4B2-49D3-9BFC-A3ED50C8E71C}" dt="2022-11-18T09:13:23.708" v="2045" actId="207"/>
          <ac:spMkLst>
            <pc:docMk/>
            <pc:sldMk cId="2801856280" sldId="291"/>
            <ac:spMk id="3" creationId="{1C115CEE-CAD7-5259-0E1B-6DCFC57E21F1}"/>
          </ac:spMkLst>
        </pc:spChg>
        <pc:spChg chg="add mod">
          <ac:chgData name="Carla" userId="417464ba-0c67-467a-8d9f-e5f447a9fc8a" providerId="ADAL" clId="{0A18DBD1-F4B2-49D3-9BFC-A3ED50C8E71C}" dt="2022-11-18T09:13:23.708" v="2045" actId="207"/>
          <ac:spMkLst>
            <pc:docMk/>
            <pc:sldMk cId="2801856280" sldId="291"/>
            <ac:spMk id="4" creationId="{670FD672-4F22-74F6-AF36-B421404A533E}"/>
          </ac:spMkLst>
        </pc:spChg>
        <pc:spChg chg="add mod">
          <ac:chgData name="Carla" userId="417464ba-0c67-467a-8d9f-e5f447a9fc8a" providerId="ADAL" clId="{0A18DBD1-F4B2-49D3-9BFC-A3ED50C8E71C}" dt="2022-11-18T08:55:25.690" v="1491" actId="1076"/>
          <ac:spMkLst>
            <pc:docMk/>
            <pc:sldMk cId="2801856280" sldId="291"/>
            <ac:spMk id="8" creationId="{75FC2217-6F8B-BBC7-B40B-737535E318E3}"/>
          </ac:spMkLst>
        </pc:spChg>
        <pc:spChg chg="mod">
          <ac:chgData name="Carla" userId="417464ba-0c67-467a-8d9f-e5f447a9fc8a" providerId="ADAL" clId="{0A18DBD1-F4B2-49D3-9BFC-A3ED50C8E71C}" dt="2023-02-22T20:16:27.254" v="3977" actId="20577"/>
          <ac:spMkLst>
            <pc:docMk/>
            <pc:sldMk cId="2801856280" sldId="291"/>
            <ac:spMk id="9" creationId="{D65E6D98-BE8C-6B4C-B23E-6167300445AE}"/>
          </ac:spMkLst>
        </pc:spChg>
        <pc:spChg chg="mod">
          <ac:chgData name="Carla" userId="417464ba-0c67-467a-8d9f-e5f447a9fc8a" providerId="ADAL" clId="{0A18DBD1-F4B2-49D3-9BFC-A3ED50C8E71C}" dt="2023-02-22T20:17:11.578" v="4003" actId="20577"/>
          <ac:spMkLst>
            <pc:docMk/>
            <pc:sldMk cId="2801856280" sldId="291"/>
            <ac:spMk id="10" creationId="{57F7817C-F1AD-0D44-B171-8337EA4CAC58}"/>
          </ac:spMkLst>
        </pc:spChg>
        <pc:spChg chg="mod">
          <ac:chgData name="Carla" userId="417464ba-0c67-467a-8d9f-e5f447a9fc8a" providerId="ADAL" clId="{0A18DBD1-F4B2-49D3-9BFC-A3ED50C8E71C}" dt="2023-02-22T11:27:27.585" v="3022"/>
          <ac:spMkLst>
            <pc:docMk/>
            <pc:sldMk cId="2801856280" sldId="291"/>
            <ac:spMk id="11" creationId="{C5F4228F-D5AA-954B-B294-68775E7ACBB6}"/>
          </ac:spMkLst>
        </pc:spChg>
        <pc:spChg chg="mod">
          <ac:chgData name="Carla" userId="417464ba-0c67-467a-8d9f-e5f447a9fc8a" providerId="ADAL" clId="{0A18DBD1-F4B2-49D3-9BFC-A3ED50C8E71C}" dt="2022-11-18T09:13:52.826" v="2052" actId="208"/>
          <ac:spMkLst>
            <pc:docMk/>
            <pc:sldMk cId="2801856280" sldId="291"/>
            <ac:spMk id="15" creationId="{FC47BBBF-E017-034D-BDA0-B4925AE086BA}"/>
          </ac:spMkLst>
        </pc:spChg>
        <pc:spChg chg="mod">
          <ac:chgData name="Carla" userId="417464ba-0c67-467a-8d9f-e5f447a9fc8a" providerId="ADAL" clId="{0A18DBD1-F4B2-49D3-9BFC-A3ED50C8E71C}" dt="2022-11-18T09:13:52.826" v="2052" actId="208"/>
          <ac:spMkLst>
            <pc:docMk/>
            <pc:sldMk cId="2801856280" sldId="291"/>
            <ac:spMk id="16" creationId="{3261E616-59D7-E24A-B3DD-6CA7E698AABB}"/>
          </ac:spMkLst>
        </pc:spChg>
        <pc:spChg chg="mod">
          <ac:chgData name="Carla" userId="417464ba-0c67-467a-8d9f-e5f447a9fc8a" providerId="ADAL" clId="{0A18DBD1-F4B2-49D3-9BFC-A3ED50C8E71C}" dt="2022-11-18T09:13:52.826" v="2052" actId="208"/>
          <ac:spMkLst>
            <pc:docMk/>
            <pc:sldMk cId="2801856280" sldId="291"/>
            <ac:spMk id="17" creationId="{CD2C5F29-B47A-A24E-B82C-5405185BD2D6}"/>
          </ac:spMkLst>
        </pc:spChg>
        <pc:spChg chg="del">
          <ac:chgData name="Carla" userId="417464ba-0c67-467a-8d9f-e5f447a9fc8a" providerId="ADAL" clId="{0A18DBD1-F4B2-49D3-9BFC-A3ED50C8E71C}" dt="2022-11-18T08:54:03.377" v="1475" actId="478"/>
          <ac:spMkLst>
            <pc:docMk/>
            <pc:sldMk cId="2801856280" sldId="291"/>
            <ac:spMk id="21" creationId="{568031EC-0997-9C4E-8B2F-766A9C49F310}"/>
          </ac:spMkLst>
        </pc:spChg>
        <pc:spChg chg="del">
          <ac:chgData name="Carla" userId="417464ba-0c67-467a-8d9f-e5f447a9fc8a" providerId="ADAL" clId="{0A18DBD1-F4B2-49D3-9BFC-A3ED50C8E71C}" dt="2022-11-18T08:54:03.377" v="1475" actId="478"/>
          <ac:spMkLst>
            <pc:docMk/>
            <pc:sldMk cId="2801856280" sldId="291"/>
            <ac:spMk id="23" creationId="{EBB85349-8A1D-9948-ADE4-FE1BD69EA54B}"/>
          </ac:spMkLst>
        </pc:spChg>
        <pc:spChg chg="del">
          <ac:chgData name="Carla" userId="417464ba-0c67-467a-8d9f-e5f447a9fc8a" providerId="ADAL" clId="{0A18DBD1-F4B2-49D3-9BFC-A3ED50C8E71C}" dt="2022-11-18T08:54:03.377" v="1475" actId="478"/>
          <ac:spMkLst>
            <pc:docMk/>
            <pc:sldMk cId="2801856280" sldId="291"/>
            <ac:spMk id="24" creationId="{1BCDB65F-3507-134C-9C65-4C9FC3F973D1}"/>
          </ac:spMkLst>
        </pc:spChg>
      </pc:sldChg>
      <pc:sldChg chg="add del ord">
        <pc:chgData name="Carla" userId="417464ba-0c67-467a-8d9f-e5f447a9fc8a" providerId="ADAL" clId="{0A18DBD1-F4B2-49D3-9BFC-A3ED50C8E71C}" dt="2023-02-22T11:52:58.142" v="3023" actId="47"/>
        <pc:sldMkLst>
          <pc:docMk/>
          <pc:sldMk cId="2012829007" sldId="295"/>
        </pc:sldMkLst>
      </pc:sldChg>
      <pc:sldChg chg="modSp mod ord">
        <pc:chgData name="Carla" userId="417464ba-0c67-467a-8d9f-e5f447a9fc8a" providerId="ADAL" clId="{0A18DBD1-F4B2-49D3-9BFC-A3ED50C8E71C}" dt="2023-02-23T14:36:13.177" v="4878"/>
        <pc:sldMkLst>
          <pc:docMk/>
          <pc:sldMk cId="0" sldId="296"/>
        </pc:sldMkLst>
        <pc:spChg chg="mod">
          <ac:chgData name="Carla" userId="417464ba-0c67-467a-8d9f-e5f447a9fc8a" providerId="ADAL" clId="{0A18DBD1-F4B2-49D3-9BFC-A3ED50C8E71C}" dt="2023-02-22T12:54:57.850" v="3509" actId="20577"/>
          <ac:spMkLst>
            <pc:docMk/>
            <pc:sldMk cId="0" sldId="296"/>
            <ac:spMk id="115" creationId="{00BCECBB-3355-482D-B837-0284A2B8BD89}"/>
          </ac:spMkLst>
        </pc:spChg>
        <pc:spChg chg="mod">
          <ac:chgData name="Carla" userId="417464ba-0c67-467a-8d9f-e5f447a9fc8a" providerId="ADAL" clId="{0A18DBD1-F4B2-49D3-9BFC-A3ED50C8E71C}" dt="2023-02-22T12:54:08.426" v="3490"/>
          <ac:spMkLst>
            <pc:docMk/>
            <pc:sldMk cId="0" sldId="296"/>
            <ac:spMk id="21505" creationId="{33897C99-2967-44F2-BD1A-E23B842E01A4}"/>
          </ac:spMkLst>
        </pc:spChg>
      </pc:sldChg>
      <pc:sldChg chg="mod ord modShow">
        <pc:chgData name="Carla" userId="417464ba-0c67-467a-8d9f-e5f447a9fc8a" providerId="ADAL" clId="{0A18DBD1-F4B2-49D3-9BFC-A3ED50C8E71C}" dt="2023-02-22T12:53:35.055" v="3467" actId="729"/>
        <pc:sldMkLst>
          <pc:docMk/>
          <pc:sldMk cId="0" sldId="304"/>
        </pc:sldMkLst>
      </pc:sldChg>
      <pc:sldChg chg="modSp mod ord">
        <pc:chgData name="Carla" userId="417464ba-0c67-467a-8d9f-e5f447a9fc8a" providerId="ADAL" clId="{0A18DBD1-F4B2-49D3-9BFC-A3ED50C8E71C}" dt="2023-02-23T14:36:13.177" v="4878"/>
        <pc:sldMkLst>
          <pc:docMk/>
          <pc:sldMk cId="2663727173" sldId="337"/>
        </pc:sldMkLst>
        <pc:spChg chg="mod">
          <ac:chgData name="Carla" userId="417464ba-0c67-467a-8d9f-e5f447a9fc8a" providerId="ADAL" clId="{0A18DBD1-F4B2-49D3-9BFC-A3ED50C8E71C}" dt="2023-02-22T12:55:26.559" v="3527" actId="20577"/>
          <ac:spMkLst>
            <pc:docMk/>
            <pc:sldMk cId="2663727173" sldId="337"/>
            <ac:spMk id="20" creationId="{2E630E1F-8420-C94E-BCF2-4A38EEDA63C2}"/>
          </ac:spMkLst>
        </pc:spChg>
        <pc:spChg chg="mod">
          <ac:chgData name="Carla" userId="417464ba-0c67-467a-8d9f-e5f447a9fc8a" providerId="ADAL" clId="{0A18DBD1-F4B2-49D3-9BFC-A3ED50C8E71C}" dt="2023-02-22T12:55:30.854" v="3528" actId="1076"/>
          <ac:spMkLst>
            <pc:docMk/>
            <pc:sldMk cId="2663727173" sldId="337"/>
            <ac:spMk id="22" creationId="{6D5A18D9-4EEC-4443-8C13-85E2866A6CBC}"/>
          </ac:spMkLst>
        </pc:spChg>
      </pc:sldChg>
      <pc:sldChg chg="modSp mod ord">
        <pc:chgData name="Carla" userId="417464ba-0c67-467a-8d9f-e5f447a9fc8a" providerId="ADAL" clId="{0A18DBD1-F4B2-49D3-9BFC-A3ED50C8E71C}" dt="2023-02-23T14:36:13.177" v="4878"/>
        <pc:sldMkLst>
          <pc:docMk/>
          <pc:sldMk cId="7502038" sldId="338"/>
        </pc:sldMkLst>
        <pc:spChg chg="mod">
          <ac:chgData name="Carla" userId="417464ba-0c67-467a-8d9f-e5f447a9fc8a" providerId="ADAL" clId="{0A18DBD1-F4B2-49D3-9BFC-A3ED50C8E71C}" dt="2023-02-22T12:54:44.133" v="3499" actId="20577"/>
          <ac:spMkLst>
            <pc:docMk/>
            <pc:sldMk cId="7502038" sldId="338"/>
            <ac:spMk id="27" creationId="{D415855B-310A-EC4D-99C2-F6AE450E3053}"/>
          </ac:spMkLst>
        </pc:spChg>
        <pc:spChg chg="mod">
          <ac:chgData name="Carla" userId="417464ba-0c67-467a-8d9f-e5f447a9fc8a" providerId="ADAL" clId="{0A18DBD1-F4B2-49D3-9BFC-A3ED50C8E71C}" dt="2023-02-22T12:54:26.553" v="3496" actId="14100"/>
          <ac:spMkLst>
            <pc:docMk/>
            <pc:sldMk cId="7502038" sldId="338"/>
            <ac:spMk id="30" creationId="{7E7B0C94-D0C3-734D-A4FA-054CBC604EEF}"/>
          </ac:spMkLst>
        </pc:spChg>
      </pc:sldChg>
      <pc:sldChg chg="modSp mod ord">
        <pc:chgData name="Carla" userId="417464ba-0c67-467a-8d9f-e5f447a9fc8a" providerId="ADAL" clId="{0A18DBD1-F4B2-49D3-9BFC-A3ED50C8E71C}" dt="2023-02-23T14:36:13.177" v="4878"/>
        <pc:sldMkLst>
          <pc:docMk/>
          <pc:sldMk cId="3434788658" sldId="339"/>
        </pc:sldMkLst>
        <pc:spChg chg="mod">
          <ac:chgData name="Carla" userId="417464ba-0c67-467a-8d9f-e5f447a9fc8a" providerId="ADAL" clId="{0A18DBD1-F4B2-49D3-9BFC-A3ED50C8E71C}" dt="2023-02-22T12:54:04.823" v="3489"/>
          <ac:spMkLst>
            <pc:docMk/>
            <pc:sldMk cId="3434788658" sldId="339"/>
            <ac:spMk id="21" creationId="{7E9BBE3E-C496-5246-8EDF-EA3966B8694E}"/>
          </ac:spMkLst>
        </pc:spChg>
        <pc:spChg chg="mod">
          <ac:chgData name="Carla" userId="417464ba-0c67-467a-8d9f-e5f447a9fc8a" providerId="ADAL" clId="{0A18DBD1-F4B2-49D3-9BFC-A3ED50C8E71C}" dt="2023-02-22T12:54:51.608" v="3504" actId="20577"/>
          <ac:spMkLst>
            <pc:docMk/>
            <pc:sldMk cId="3434788658" sldId="339"/>
            <ac:spMk id="115" creationId="{BEED846D-A27C-4CE9-83AC-578F822929F2}"/>
          </ac:spMkLst>
        </pc:spChg>
      </pc:sldChg>
      <pc:sldChg chg="mod ord modShow">
        <pc:chgData name="Carla" userId="417464ba-0c67-467a-8d9f-e5f447a9fc8a" providerId="ADAL" clId="{0A18DBD1-F4B2-49D3-9BFC-A3ED50C8E71C}" dt="2023-02-22T12:53:35.055" v="3467" actId="729"/>
        <pc:sldMkLst>
          <pc:docMk/>
          <pc:sldMk cId="680913232" sldId="340"/>
        </pc:sldMkLst>
      </pc:sldChg>
      <pc:sldChg chg="mod ord modShow">
        <pc:chgData name="Carla" userId="417464ba-0c67-467a-8d9f-e5f447a9fc8a" providerId="ADAL" clId="{0A18DBD1-F4B2-49D3-9BFC-A3ED50C8E71C}" dt="2023-02-22T12:53:35.055" v="3467" actId="729"/>
        <pc:sldMkLst>
          <pc:docMk/>
          <pc:sldMk cId="2166291676" sldId="341"/>
        </pc:sldMkLst>
      </pc:sldChg>
      <pc:sldChg chg="mod ord modShow">
        <pc:chgData name="Carla" userId="417464ba-0c67-467a-8d9f-e5f447a9fc8a" providerId="ADAL" clId="{0A18DBD1-F4B2-49D3-9BFC-A3ED50C8E71C}" dt="2023-02-22T12:53:35.055" v="3467" actId="729"/>
        <pc:sldMkLst>
          <pc:docMk/>
          <pc:sldMk cId="3902166062" sldId="342"/>
        </pc:sldMkLst>
      </pc:sldChg>
      <pc:sldChg chg="mod ord modShow">
        <pc:chgData name="Carla" userId="417464ba-0c67-467a-8d9f-e5f447a9fc8a" providerId="ADAL" clId="{0A18DBD1-F4B2-49D3-9BFC-A3ED50C8E71C}" dt="2023-02-22T12:53:35.055" v="3467" actId="729"/>
        <pc:sldMkLst>
          <pc:docMk/>
          <pc:sldMk cId="3970471560" sldId="343"/>
        </pc:sldMkLst>
      </pc:sldChg>
      <pc:sldChg chg="mod ord modShow">
        <pc:chgData name="Carla" userId="417464ba-0c67-467a-8d9f-e5f447a9fc8a" providerId="ADAL" clId="{0A18DBD1-F4B2-49D3-9BFC-A3ED50C8E71C}" dt="2023-02-22T12:53:35.055" v="3467" actId="729"/>
        <pc:sldMkLst>
          <pc:docMk/>
          <pc:sldMk cId="857857681" sldId="344"/>
        </pc:sldMkLst>
      </pc:sldChg>
      <pc:sldChg chg="mod ord modShow">
        <pc:chgData name="Carla" userId="417464ba-0c67-467a-8d9f-e5f447a9fc8a" providerId="ADAL" clId="{0A18DBD1-F4B2-49D3-9BFC-A3ED50C8E71C}" dt="2023-02-22T12:53:35.055" v="3467" actId="729"/>
        <pc:sldMkLst>
          <pc:docMk/>
          <pc:sldMk cId="386240992" sldId="345"/>
        </pc:sldMkLst>
      </pc:sldChg>
      <pc:sldChg chg="mod ord modShow">
        <pc:chgData name="Carla" userId="417464ba-0c67-467a-8d9f-e5f447a9fc8a" providerId="ADAL" clId="{0A18DBD1-F4B2-49D3-9BFC-A3ED50C8E71C}" dt="2023-02-22T12:53:35.055" v="3467" actId="729"/>
        <pc:sldMkLst>
          <pc:docMk/>
          <pc:sldMk cId="2619872372" sldId="346"/>
        </pc:sldMkLst>
      </pc:sldChg>
      <pc:sldChg chg="mod ord modShow">
        <pc:chgData name="Carla" userId="417464ba-0c67-467a-8d9f-e5f447a9fc8a" providerId="ADAL" clId="{0A18DBD1-F4B2-49D3-9BFC-A3ED50C8E71C}" dt="2023-02-22T12:53:35.055" v="3467" actId="729"/>
        <pc:sldMkLst>
          <pc:docMk/>
          <pc:sldMk cId="1288230459" sldId="347"/>
        </pc:sldMkLst>
      </pc:sldChg>
      <pc:sldChg chg="mod ord modShow">
        <pc:chgData name="Carla" userId="417464ba-0c67-467a-8d9f-e5f447a9fc8a" providerId="ADAL" clId="{0A18DBD1-F4B2-49D3-9BFC-A3ED50C8E71C}" dt="2023-02-22T12:53:35.055" v="3467" actId="729"/>
        <pc:sldMkLst>
          <pc:docMk/>
          <pc:sldMk cId="3472603095" sldId="348"/>
        </pc:sldMkLst>
      </pc:sldChg>
      <pc:sldChg chg="mod ord modShow">
        <pc:chgData name="Carla" userId="417464ba-0c67-467a-8d9f-e5f447a9fc8a" providerId="ADAL" clId="{0A18DBD1-F4B2-49D3-9BFC-A3ED50C8E71C}" dt="2023-02-22T12:53:35.055" v="3467" actId="729"/>
        <pc:sldMkLst>
          <pc:docMk/>
          <pc:sldMk cId="3622783410" sldId="349"/>
        </pc:sldMkLst>
      </pc:sldChg>
      <pc:sldChg chg="mod ord modShow">
        <pc:chgData name="Carla" userId="417464ba-0c67-467a-8d9f-e5f447a9fc8a" providerId="ADAL" clId="{0A18DBD1-F4B2-49D3-9BFC-A3ED50C8E71C}" dt="2023-02-22T12:53:35.055" v="3467" actId="729"/>
        <pc:sldMkLst>
          <pc:docMk/>
          <pc:sldMk cId="4016126095" sldId="350"/>
        </pc:sldMkLst>
      </pc:sldChg>
      <pc:sldChg chg="mod ord modShow">
        <pc:chgData name="Carla" userId="417464ba-0c67-467a-8d9f-e5f447a9fc8a" providerId="ADAL" clId="{0A18DBD1-F4B2-49D3-9BFC-A3ED50C8E71C}" dt="2023-02-22T12:53:35.055" v="3467" actId="729"/>
        <pc:sldMkLst>
          <pc:docMk/>
          <pc:sldMk cId="2910430488" sldId="352"/>
        </pc:sldMkLst>
      </pc:sldChg>
      <pc:sldChg chg="mod ord modShow">
        <pc:chgData name="Carla" userId="417464ba-0c67-467a-8d9f-e5f447a9fc8a" providerId="ADAL" clId="{0A18DBD1-F4B2-49D3-9BFC-A3ED50C8E71C}" dt="2023-02-22T12:53:35.055" v="3467" actId="729"/>
        <pc:sldMkLst>
          <pc:docMk/>
          <pc:sldMk cId="1503226154" sldId="353"/>
        </pc:sldMkLst>
      </pc:sldChg>
      <pc:sldChg chg="mod ord modShow">
        <pc:chgData name="Carla" userId="417464ba-0c67-467a-8d9f-e5f447a9fc8a" providerId="ADAL" clId="{0A18DBD1-F4B2-49D3-9BFC-A3ED50C8E71C}" dt="2023-02-22T12:53:35.055" v="3467" actId="729"/>
        <pc:sldMkLst>
          <pc:docMk/>
          <pc:sldMk cId="544016882" sldId="354"/>
        </pc:sldMkLst>
      </pc:sldChg>
      <pc:sldChg chg="add del ord">
        <pc:chgData name="Carla" userId="417464ba-0c67-467a-8d9f-e5f447a9fc8a" providerId="ADAL" clId="{0A18DBD1-F4B2-49D3-9BFC-A3ED50C8E71C}" dt="2022-11-17T16:20:18.941" v="825" actId="47"/>
        <pc:sldMkLst>
          <pc:docMk/>
          <pc:sldMk cId="3816027252" sldId="369"/>
        </pc:sldMkLst>
      </pc:sldChg>
      <pc:sldChg chg="addSp delSp modSp add mod ord modNotesTx">
        <pc:chgData name="Carla" userId="417464ba-0c67-467a-8d9f-e5f447a9fc8a" providerId="ADAL" clId="{0A18DBD1-F4B2-49D3-9BFC-A3ED50C8E71C}" dt="2023-02-23T14:44:58.524" v="4912" actId="207"/>
        <pc:sldMkLst>
          <pc:docMk/>
          <pc:sldMk cId="2623300561" sldId="370"/>
        </pc:sldMkLst>
        <pc:spChg chg="add mod">
          <ac:chgData name="Carla" userId="417464ba-0c67-467a-8d9f-e5f447a9fc8a" providerId="ADAL" clId="{0A18DBD1-F4B2-49D3-9BFC-A3ED50C8E71C}" dt="2023-02-22T12:33:22.822" v="3035"/>
          <ac:spMkLst>
            <pc:docMk/>
            <pc:sldMk cId="2623300561" sldId="370"/>
            <ac:spMk id="2" creationId="{50DEADFA-CC2C-AB5E-D11B-CAD98D7E1E4F}"/>
          </ac:spMkLst>
        </pc:spChg>
        <pc:spChg chg="mod">
          <ac:chgData name="Carla" userId="417464ba-0c67-467a-8d9f-e5f447a9fc8a" providerId="ADAL" clId="{0A18DBD1-F4B2-49D3-9BFC-A3ED50C8E71C}" dt="2022-11-18T08:22:49.219" v="1081" actId="1076"/>
          <ac:spMkLst>
            <pc:docMk/>
            <pc:sldMk cId="2623300561" sldId="370"/>
            <ac:spMk id="3" creationId="{F83CB9D3-F450-6CBE-67FE-C85FA261EED1}"/>
          </ac:spMkLst>
        </pc:spChg>
        <pc:spChg chg="mod">
          <ac:chgData name="Carla" userId="417464ba-0c67-467a-8d9f-e5f447a9fc8a" providerId="ADAL" clId="{0A18DBD1-F4B2-49D3-9BFC-A3ED50C8E71C}" dt="2022-11-17T16:31:09.736" v="1012" actId="1076"/>
          <ac:spMkLst>
            <pc:docMk/>
            <pc:sldMk cId="2623300561" sldId="370"/>
            <ac:spMk id="4" creationId="{2B21F1D5-AC16-D0D6-9A31-DA4F6D81F5CB}"/>
          </ac:spMkLst>
        </pc:spChg>
        <pc:spChg chg="add mod">
          <ac:chgData name="Carla" userId="417464ba-0c67-467a-8d9f-e5f447a9fc8a" providerId="ADAL" clId="{0A18DBD1-F4B2-49D3-9BFC-A3ED50C8E71C}" dt="2023-02-22T12:33:22.822" v="3035"/>
          <ac:spMkLst>
            <pc:docMk/>
            <pc:sldMk cId="2623300561" sldId="370"/>
            <ac:spMk id="5" creationId="{6AAB3976-2E5C-2ACB-481E-B512AA44A971}"/>
          </ac:spMkLst>
        </pc:spChg>
        <pc:spChg chg="mod">
          <ac:chgData name="Carla" userId="417464ba-0c67-467a-8d9f-e5f447a9fc8a" providerId="ADAL" clId="{0A18DBD1-F4B2-49D3-9BFC-A3ED50C8E71C}" dt="2023-02-23T14:44:58.524" v="4912" actId="207"/>
          <ac:spMkLst>
            <pc:docMk/>
            <pc:sldMk cId="2623300561" sldId="370"/>
            <ac:spMk id="6" creationId="{1755527A-30CA-944E-A482-ED896F156CD0}"/>
          </ac:spMkLst>
        </pc:spChg>
        <pc:spChg chg="add mod">
          <ac:chgData name="Carla" userId="417464ba-0c67-467a-8d9f-e5f447a9fc8a" providerId="ADAL" clId="{0A18DBD1-F4B2-49D3-9BFC-A3ED50C8E71C}" dt="2023-02-22T12:33:22.822" v="3035"/>
          <ac:spMkLst>
            <pc:docMk/>
            <pc:sldMk cId="2623300561" sldId="370"/>
            <ac:spMk id="7" creationId="{A10EC03B-BC64-2AF2-9561-F991C02790EF}"/>
          </ac:spMkLst>
        </pc:spChg>
        <pc:spChg chg="add mod">
          <ac:chgData name="Carla" userId="417464ba-0c67-467a-8d9f-e5f447a9fc8a" providerId="ADAL" clId="{0A18DBD1-F4B2-49D3-9BFC-A3ED50C8E71C}" dt="2023-02-22T12:33:22.822" v="3035"/>
          <ac:spMkLst>
            <pc:docMk/>
            <pc:sldMk cId="2623300561" sldId="370"/>
            <ac:spMk id="8" creationId="{68065445-5CAE-F35A-2746-015F050C4576}"/>
          </ac:spMkLst>
        </pc:spChg>
        <pc:spChg chg="add mod">
          <ac:chgData name="Carla" userId="417464ba-0c67-467a-8d9f-e5f447a9fc8a" providerId="ADAL" clId="{0A18DBD1-F4B2-49D3-9BFC-A3ED50C8E71C}" dt="2023-02-22T12:33:22.822" v="3035"/>
          <ac:spMkLst>
            <pc:docMk/>
            <pc:sldMk cId="2623300561" sldId="370"/>
            <ac:spMk id="9" creationId="{3DD36D06-AD03-6653-6596-7BEFDFE7E702}"/>
          </ac:spMkLst>
        </pc:spChg>
        <pc:spChg chg="add mod">
          <ac:chgData name="Carla" userId="417464ba-0c67-467a-8d9f-e5f447a9fc8a" providerId="ADAL" clId="{0A18DBD1-F4B2-49D3-9BFC-A3ED50C8E71C}" dt="2023-02-22T12:33:22.822" v="3035"/>
          <ac:spMkLst>
            <pc:docMk/>
            <pc:sldMk cId="2623300561" sldId="370"/>
            <ac:spMk id="10" creationId="{D9242337-F88A-9118-229A-BC5F1134F575}"/>
          </ac:spMkLst>
        </pc:spChg>
        <pc:spChg chg="add mod">
          <ac:chgData name="Carla" userId="417464ba-0c67-467a-8d9f-e5f447a9fc8a" providerId="ADAL" clId="{0A18DBD1-F4B2-49D3-9BFC-A3ED50C8E71C}" dt="2023-02-22T12:33:22.822" v="3035"/>
          <ac:spMkLst>
            <pc:docMk/>
            <pc:sldMk cId="2623300561" sldId="370"/>
            <ac:spMk id="11" creationId="{AB1A6EE0-2F73-1E3F-267C-0E58FCDB0E52}"/>
          </ac:spMkLst>
        </pc:spChg>
        <pc:spChg chg="add mod">
          <ac:chgData name="Carla" userId="417464ba-0c67-467a-8d9f-e5f447a9fc8a" providerId="ADAL" clId="{0A18DBD1-F4B2-49D3-9BFC-A3ED50C8E71C}" dt="2023-02-22T12:33:22.822" v="3035"/>
          <ac:spMkLst>
            <pc:docMk/>
            <pc:sldMk cId="2623300561" sldId="370"/>
            <ac:spMk id="12" creationId="{78C67BC9-3EDC-BBA3-69A2-01D052DF4BB1}"/>
          </ac:spMkLst>
        </pc:spChg>
        <pc:spChg chg="add del mod">
          <ac:chgData name="Carla" userId="417464ba-0c67-467a-8d9f-e5f447a9fc8a" providerId="ADAL" clId="{0A18DBD1-F4B2-49D3-9BFC-A3ED50C8E71C}" dt="2022-11-17T16:24:23.871" v="922" actId="478"/>
          <ac:spMkLst>
            <pc:docMk/>
            <pc:sldMk cId="2623300561" sldId="370"/>
            <ac:spMk id="12" creationId="{D4A44DA9-4723-9186-1032-561FBB0C9A59}"/>
          </ac:spMkLst>
        </pc:spChg>
        <pc:spChg chg="del mod">
          <ac:chgData name="Carla" userId="417464ba-0c67-467a-8d9f-e5f447a9fc8a" providerId="ADAL" clId="{0A18DBD1-F4B2-49D3-9BFC-A3ED50C8E71C}" dt="2022-11-17T16:24:45.700" v="927" actId="478"/>
          <ac:spMkLst>
            <pc:docMk/>
            <pc:sldMk cId="2623300561" sldId="370"/>
            <ac:spMk id="15" creationId="{06BE1022-5D0F-BCFD-0974-0FE0EE39D2C9}"/>
          </ac:spMkLst>
        </pc:spChg>
        <pc:spChg chg="del mod topLvl">
          <ac:chgData name="Carla" userId="417464ba-0c67-467a-8d9f-e5f447a9fc8a" providerId="ADAL" clId="{0A18DBD1-F4B2-49D3-9BFC-A3ED50C8E71C}" dt="2022-11-17T16:25:20.347" v="937" actId="478"/>
          <ac:spMkLst>
            <pc:docMk/>
            <pc:sldMk cId="2623300561" sldId="370"/>
            <ac:spMk id="16" creationId="{7ABD558D-5CF9-51EF-4B13-6C062CF55E55}"/>
          </ac:spMkLst>
        </pc:spChg>
        <pc:spChg chg="mod">
          <ac:chgData name="Carla" userId="417464ba-0c67-467a-8d9f-e5f447a9fc8a" providerId="ADAL" clId="{0A18DBD1-F4B2-49D3-9BFC-A3ED50C8E71C}" dt="2022-11-17T16:31:09.736" v="1012" actId="1076"/>
          <ac:spMkLst>
            <pc:docMk/>
            <pc:sldMk cId="2623300561" sldId="370"/>
            <ac:spMk id="17" creationId="{C3F1D65D-8679-3F7E-3F8D-395755731CBB}"/>
          </ac:spMkLst>
        </pc:spChg>
        <pc:spChg chg="mod">
          <ac:chgData name="Carla" userId="417464ba-0c67-467a-8d9f-e5f447a9fc8a" providerId="ADAL" clId="{0A18DBD1-F4B2-49D3-9BFC-A3ED50C8E71C}" dt="2022-11-17T16:31:09.736" v="1012" actId="1076"/>
          <ac:spMkLst>
            <pc:docMk/>
            <pc:sldMk cId="2623300561" sldId="370"/>
            <ac:spMk id="18" creationId="{C3F43E8E-C8E4-9C5F-836B-A218CEBBCFE6}"/>
          </ac:spMkLst>
        </pc:spChg>
        <pc:spChg chg="mod">
          <ac:chgData name="Carla" userId="417464ba-0c67-467a-8d9f-e5f447a9fc8a" providerId="ADAL" clId="{0A18DBD1-F4B2-49D3-9BFC-A3ED50C8E71C}" dt="2023-02-22T12:33:16.565" v="3033" actId="1076"/>
          <ac:spMkLst>
            <pc:docMk/>
            <pc:sldMk cId="2623300561" sldId="370"/>
            <ac:spMk id="19" creationId="{A51C343B-D34D-9982-4ED1-33A8403669EA}"/>
          </ac:spMkLst>
        </pc:spChg>
        <pc:spChg chg="mod">
          <ac:chgData name="Carla" userId="417464ba-0c67-467a-8d9f-e5f447a9fc8a" providerId="ADAL" clId="{0A18DBD1-F4B2-49D3-9BFC-A3ED50C8E71C}" dt="2023-02-23T14:39:04.851" v="4891" actId="20577"/>
          <ac:spMkLst>
            <pc:docMk/>
            <pc:sldMk cId="2623300561" sldId="370"/>
            <ac:spMk id="20" creationId="{36F277D6-322B-A848-92DC-A83C2D17258F}"/>
          </ac:spMkLst>
        </pc:spChg>
        <pc:spChg chg="mod">
          <ac:chgData name="Carla" userId="417464ba-0c67-467a-8d9f-e5f447a9fc8a" providerId="ADAL" clId="{0A18DBD1-F4B2-49D3-9BFC-A3ED50C8E71C}" dt="2023-02-22T12:33:20.203" v="3034" actId="1076"/>
          <ac:spMkLst>
            <pc:docMk/>
            <pc:sldMk cId="2623300561" sldId="370"/>
            <ac:spMk id="22" creationId="{29EC71E9-2C61-9799-D5D4-DFFE6E22C712}"/>
          </ac:spMkLst>
        </pc:spChg>
        <pc:spChg chg="mod">
          <ac:chgData name="Carla" userId="417464ba-0c67-467a-8d9f-e5f447a9fc8a" providerId="ADAL" clId="{0A18DBD1-F4B2-49D3-9BFC-A3ED50C8E71C}" dt="2022-11-17T16:31:09.736" v="1012" actId="1076"/>
          <ac:spMkLst>
            <pc:docMk/>
            <pc:sldMk cId="2623300561" sldId="370"/>
            <ac:spMk id="24" creationId="{8B2F6954-CF8A-B6F8-B97A-DE6793C4104A}"/>
          </ac:spMkLst>
        </pc:spChg>
        <pc:spChg chg="mod">
          <ac:chgData name="Carla" userId="417464ba-0c67-467a-8d9f-e5f447a9fc8a" providerId="ADAL" clId="{0A18DBD1-F4B2-49D3-9BFC-A3ED50C8E71C}" dt="2022-11-17T16:31:09.736" v="1012" actId="1076"/>
          <ac:spMkLst>
            <pc:docMk/>
            <pc:sldMk cId="2623300561" sldId="370"/>
            <ac:spMk id="25" creationId="{E82C51BF-C617-FCEC-C441-A587D009F141}"/>
          </ac:spMkLst>
        </pc:spChg>
        <pc:spChg chg="mod">
          <ac:chgData name="Carla" userId="417464ba-0c67-467a-8d9f-e5f447a9fc8a" providerId="ADAL" clId="{0A18DBD1-F4B2-49D3-9BFC-A3ED50C8E71C}" dt="2022-11-17T16:31:09.736" v="1012" actId="1076"/>
          <ac:spMkLst>
            <pc:docMk/>
            <pc:sldMk cId="2623300561" sldId="370"/>
            <ac:spMk id="26" creationId="{6883856D-1523-DCAF-1B56-95552A48ECFB}"/>
          </ac:spMkLst>
        </pc:spChg>
        <pc:spChg chg="mod">
          <ac:chgData name="Carla" userId="417464ba-0c67-467a-8d9f-e5f447a9fc8a" providerId="ADAL" clId="{0A18DBD1-F4B2-49D3-9BFC-A3ED50C8E71C}" dt="2022-11-17T16:31:09.736" v="1012" actId="1076"/>
          <ac:spMkLst>
            <pc:docMk/>
            <pc:sldMk cId="2623300561" sldId="370"/>
            <ac:spMk id="27" creationId="{B83F9DAF-0FEB-CB35-D1BC-1DF53E78F948}"/>
          </ac:spMkLst>
        </pc:spChg>
        <pc:spChg chg="mod">
          <ac:chgData name="Carla" userId="417464ba-0c67-467a-8d9f-e5f447a9fc8a" providerId="ADAL" clId="{0A18DBD1-F4B2-49D3-9BFC-A3ED50C8E71C}" dt="2022-11-17T16:31:09.736" v="1012" actId="1076"/>
          <ac:spMkLst>
            <pc:docMk/>
            <pc:sldMk cId="2623300561" sldId="370"/>
            <ac:spMk id="28" creationId="{97176BC7-1998-6CD1-7ECC-53E7839BB195}"/>
          </ac:spMkLst>
        </pc:spChg>
        <pc:spChg chg="del mod">
          <ac:chgData name="Carla" userId="417464ba-0c67-467a-8d9f-e5f447a9fc8a" providerId="ADAL" clId="{0A18DBD1-F4B2-49D3-9BFC-A3ED50C8E71C}" dt="2022-11-17T16:25:11.644" v="932" actId="478"/>
          <ac:spMkLst>
            <pc:docMk/>
            <pc:sldMk cId="2623300561" sldId="370"/>
            <ac:spMk id="29" creationId="{1E0C98EF-9D5F-72CF-E078-CB5B8E9D604F}"/>
          </ac:spMkLst>
        </pc:spChg>
        <pc:spChg chg="del mod">
          <ac:chgData name="Carla" userId="417464ba-0c67-467a-8d9f-e5f447a9fc8a" providerId="ADAL" clId="{0A18DBD1-F4B2-49D3-9BFC-A3ED50C8E71C}" dt="2022-11-17T16:25:15.846" v="934" actId="478"/>
          <ac:spMkLst>
            <pc:docMk/>
            <pc:sldMk cId="2623300561" sldId="370"/>
            <ac:spMk id="30" creationId="{7972DE2E-9123-6DC4-F9D8-7F919C4AC61E}"/>
          </ac:spMkLst>
        </pc:spChg>
        <pc:spChg chg="mod">
          <ac:chgData name="Carla" userId="417464ba-0c67-467a-8d9f-e5f447a9fc8a" providerId="ADAL" clId="{0A18DBD1-F4B2-49D3-9BFC-A3ED50C8E71C}" dt="2023-02-22T12:33:05.848" v="3031" actId="1076"/>
          <ac:spMkLst>
            <pc:docMk/>
            <pc:sldMk cId="2623300561" sldId="370"/>
            <ac:spMk id="31" creationId="{377461AD-ABC0-7826-E454-64EEAE103F59}"/>
          </ac:spMkLst>
        </pc:spChg>
        <pc:spChg chg="mod">
          <ac:chgData name="Carla" userId="417464ba-0c67-467a-8d9f-e5f447a9fc8a" providerId="ADAL" clId="{0A18DBD1-F4B2-49D3-9BFC-A3ED50C8E71C}" dt="2022-11-17T16:31:09.736" v="1012" actId="1076"/>
          <ac:spMkLst>
            <pc:docMk/>
            <pc:sldMk cId="2623300561" sldId="370"/>
            <ac:spMk id="32" creationId="{A3597CFC-28DE-21B2-1C8A-421EC87023CD}"/>
          </ac:spMkLst>
        </pc:spChg>
        <pc:spChg chg="del mod">
          <ac:chgData name="Carla" userId="417464ba-0c67-467a-8d9f-e5f447a9fc8a" providerId="ADAL" clId="{0A18DBD1-F4B2-49D3-9BFC-A3ED50C8E71C}" dt="2022-11-17T16:25:13.085" v="933" actId="478"/>
          <ac:spMkLst>
            <pc:docMk/>
            <pc:sldMk cId="2623300561" sldId="370"/>
            <ac:spMk id="33" creationId="{F72CBB3A-7CB9-F399-538A-710C1E9A515C}"/>
          </ac:spMkLst>
        </pc:spChg>
        <pc:grpChg chg="add del mod">
          <ac:chgData name="Carla" userId="417464ba-0c67-467a-8d9f-e5f447a9fc8a" providerId="ADAL" clId="{0A18DBD1-F4B2-49D3-9BFC-A3ED50C8E71C}" dt="2022-11-17T16:25:20.347" v="937" actId="478"/>
          <ac:grpSpMkLst>
            <pc:docMk/>
            <pc:sldMk cId="2623300561" sldId="370"/>
            <ac:grpSpMk id="13" creationId="{6866041F-443F-D250-FDA2-818F533B5639}"/>
          </ac:grpSpMkLst>
        </pc:grpChg>
        <pc:grpChg chg="mod topLvl">
          <ac:chgData name="Carla" userId="417464ba-0c67-467a-8d9f-e5f447a9fc8a" providerId="ADAL" clId="{0A18DBD1-F4B2-49D3-9BFC-A3ED50C8E71C}" dt="2022-11-17T16:31:09.736" v="1012" actId="1076"/>
          <ac:grpSpMkLst>
            <pc:docMk/>
            <pc:sldMk cId="2623300561" sldId="370"/>
            <ac:grpSpMk id="14" creationId="{C04E1934-AA2D-8C9D-1AD4-BBBA8D8B25AC}"/>
          </ac:grpSpMkLst>
        </pc:grpChg>
        <pc:picChg chg="mod">
          <ac:chgData name="Carla" userId="417464ba-0c67-467a-8d9f-e5f447a9fc8a" providerId="ADAL" clId="{0A18DBD1-F4B2-49D3-9BFC-A3ED50C8E71C}" dt="2022-11-17T16:31:09.736" v="1012" actId="1076"/>
          <ac:picMkLst>
            <pc:docMk/>
            <pc:sldMk cId="2623300561" sldId="370"/>
            <ac:picMk id="23" creationId="{76C480D8-8CE6-77A5-5475-98B1EE96D76F}"/>
          </ac:picMkLst>
        </pc:picChg>
        <pc:cxnChg chg="del mod">
          <ac:chgData name="Carla" userId="417464ba-0c67-467a-8d9f-e5f447a9fc8a" providerId="ADAL" clId="{0A18DBD1-F4B2-49D3-9BFC-A3ED50C8E71C}" dt="2022-11-17T16:29:41.038" v="989" actId="478"/>
          <ac:cxnSpMkLst>
            <pc:docMk/>
            <pc:sldMk cId="2623300561" sldId="370"/>
            <ac:cxnSpMk id="7" creationId="{C57AC3D6-EE5D-8129-3A2C-BD8551326C17}"/>
          </ac:cxnSpMkLst>
        </pc:cxnChg>
        <pc:cxnChg chg="add del mod">
          <ac:chgData name="Carla" userId="417464ba-0c67-467a-8d9f-e5f447a9fc8a" providerId="ADAL" clId="{0A18DBD1-F4B2-49D3-9BFC-A3ED50C8E71C}" dt="2022-11-17T16:28:30.340" v="969" actId="478"/>
          <ac:cxnSpMkLst>
            <pc:docMk/>
            <pc:sldMk cId="2623300561" sldId="370"/>
            <ac:cxnSpMk id="10" creationId="{0F7F6649-567C-90AB-C306-6CD9ACB9A9D0}"/>
          </ac:cxnSpMkLst>
        </pc:cxnChg>
        <pc:cxnChg chg="add mod">
          <ac:chgData name="Carla" userId="417464ba-0c67-467a-8d9f-e5f447a9fc8a" providerId="ADAL" clId="{0A18DBD1-F4B2-49D3-9BFC-A3ED50C8E71C}" dt="2022-11-17T16:31:09.736" v="1012" actId="1076"/>
          <ac:cxnSpMkLst>
            <pc:docMk/>
            <pc:sldMk cId="2623300561" sldId="370"/>
            <ac:cxnSpMk id="43" creationId="{D277F227-E0EF-15AD-DE81-143AB077BEA1}"/>
          </ac:cxnSpMkLst>
        </pc:cxnChg>
        <pc:cxnChg chg="add mod">
          <ac:chgData name="Carla" userId="417464ba-0c67-467a-8d9f-e5f447a9fc8a" providerId="ADAL" clId="{0A18DBD1-F4B2-49D3-9BFC-A3ED50C8E71C}" dt="2022-11-17T16:31:09.736" v="1012" actId="1076"/>
          <ac:cxnSpMkLst>
            <pc:docMk/>
            <pc:sldMk cId="2623300561" sldId="370"/>
            <ac:cxnSpMk id="54" creationId="{4B47173C-81A7-694D-1A62-23851CF819C8}"/>
          </ac:cxnSpMkLst>
        </pc:cxnChg>
        <pc:cxnChg chg="add mod">
          <ac:chgData name="Carla" userId="417464ba-0c67-467a-8d9f-e5f447a9fc8a" providerId="ADAL" clId="{0A18DBD1-F4B2-49D3-9BFC-A3ED50C8E71C}" dt="2022-11-17T16:31:09.736" v="1012" actId="1076"/>
          <ac:cxnSpMkLst>
            <pc:docMk/>
            <pc:sldMk cId="2623300561" sldId="370"/>
            <ac:cxnSpMk id="55" creationId="{1A1DFFF6-6C20-5274-6A3E-76A5AE496918}"/>
          </ac:cxnSpMkLst>
        </pc:cxnChg>
        <pc:cxnChg chg="add mod">
          <ac:chgData name="Carla" userId="417464ba-0c67-467a-8d9f-e5f447a9fc8a" providerId="ADAL" clId="{0A18DBD1-F4B2-49D3-9BFC-A3ED50C8E71C}" dt="2022-11-17T16:31:09.736" v="1012" actId="1076"/>
          <ac:cxnSpMkLst>
            <pc:docMk/>
            <pc:sldMk cId="2623300561" sldId="370"/>
            <ac:cxnSpMk id="58" creationId="{E50ED36E-506A-EBBE-0566-BCBACC5D8D25}"/>
          </ac:cxnSpMkLst>
        </pc:cxnChg>
        <pc:cxnChg chg="add mod">
          <ac:chgData name="Carla" userId="417464ba-0c67-467a-8d9f-e5f447a9fc8a" providerId="ADAL" clId="{0A18DBD1-F4B2-49D3-9BFC-A3ED50C8E71C}" dt="2022-11-17T16:31:09.736" v="1012" actId="1076"/>
          <ac:cxnSpMkLst>
            <pc:docMk/>
            <pc:sldMk cId="2623300561" sldId="370"/>
            <ac:cxnSpMk id="61" creationId="{3554CC2F-6D04-AF33-D6AC-61A22E31237A}"/>
          </ac:cxnSpMkLst>
        </pc:cxnChg>
      </pc:sldChg>
      <pc:sldChg chg="modSp add del mod">
        <pc:chgData name="Carla" userId="417464ba-0c67-467a-8d9f-e5f447a9fc8a" providerId="ADAL" clId="{0A18DBD1-F4B2-49D3-9BFC-A3ED50C8E71C}" dt="2022-11-18T09:15:23.302" v="2140" actId="47"/>
        <pc:sldMkLst>
          <pc:docMk/>
          <pc:sldMk cId="3433500808" sldId="371"/>
        </pc:sldMkLst>
        <pc:spChg chg="mod">
          <ac:chgData name="Carla" userId="417464ba-0c67-467a-8d9f-e5f447a9fc8a" providerId="ADAL" clId="{0A18DBD1-F4B2-49D3-9BFC-A3ED50C8E71C}" dt="2022-11-18T08:40:23.580" v="1220" actId="20577"/>
          <ac:spMkLst>
            <pc:docMk/>
            <pc:sldMk cId="3433500808" sldId="371"/>
            <ac:spMk id="6" creationId="{1755527A-30CA-944E-A482-ED896F156CD0}"/>
          </ac:spMkLst>
        </pc:spChg>
      </pc:sldChg>
      <pc:sldChg chg="modSp add del mod">
        <pc:chgData name="Carla" userId="417464ba-0c67-467a-8d9f-e5f447a9fc8a" providerId="ADAL" clId="{0A18DBD1-F4B2-49D3-9BFC-A3ED50C8E71C}" dt="2022-11-18T08:41:25.291" v="1222" actId="47"/>
        <pc:sldMkLst>
          <pc:docMk/>
          <pc:sldMk cId="1892036648" sldId="372"/>
        </pc:sldMkLst>
        <pc:spChg chg="mod">
          <ac:chgData name="Carla" userId="417464ba-0c67-467a-8d9f-e5f447a9fc8a" providerId="ADAL" clId="{0A18DBD1-F4B2-49D3-9BFC-A3ED50C8E71C}" dt="2022-11-18T08:39:05.996" v="1096" actId="20577"/>
          <ac:spMkLst>
            <pc:docMk/>
            <pc:sldMk cId="1892036648" sldId="372"/>
            <ac:spMk id="6" creationId="{1755527A-30CA-944E-A482-ED896F156CD0}"/>
          </ac:spMkLst>
        </pc:spChg>
      </pc:sldChg>
      <pc:sldChg chg="add del ord">
        <pc:chgData name="Carla" userId="417464ba-0c67-467a-8d9f-e5f447a9fc8a" providerId="ADAL" clId="{0A18DBD1-F4B2-49D3-9BFC-A3ED50C8E71C}" dt="2023-02-22T11:52:58.142" v="3023" actId="47"/>
        <pc:sldMkLst>
          <pc:docMk/>
          <pc:sldMk cId="2812248871" sldId="372"/>
        </pc:sldMkLst>
      </pc:sldChg>
      <pc:sldChg chg="modSp add del mod">
        <pc:chgData name="Carla" userId="417464ba-0c67-467a-8d9f-e5f447a9fc8a" providerId="ADAL" clId="{0A18DBD1-F4B2-49D3-9BFC-A3ED50C8E71C}" dt="2022-11-18T08:41:25.291" v="1222" actId="47"/>
        <pc:sldMkLst>
          <pc:docMk/>
          <pc:sldMk cId="447277948" sldId="373"/>
        </pc:sldMkLst>
        <pc:spChg chg="mod">
          <ac:chgData name="Carla" userId="417464ba-0c67-467a-8d9f-e5f447a9fc8a" providerId="ADAL" clId="{0A18DBD1-F4B2-49D3-9BFC-A3ED50C8E71C}" dt="2022-11-18T08:39:26.785" v="1130" actId="20577"/>
          <ac:spMkLst>
            <pc:docMk/>
            <pc:sldMk cId="447277948" sldId="373"/>
            <ac:spMk id="6" creationId="{1755527A-30CA-944E-A482-ED896F156CD0}"/>
          </ac:spMkLst>
        </pc:spChg>
        <pc:spChg chg="mod">
          <ac:chgData name="Carla" userId="417464ba-0c67-467a-8d9f-e5f447a9fc8a" providerId="ADAL" clId="{0A18DBD1-F4B2-49D3-9BFC-A3ED50C8E71C}" dt="2022-11-18T08:39:14.005" v="1098" actId="20577"/>
          <ac:spMkLst>
            <pc:docMk/>
            <pc:sldMk cId="447277948" sldId="373"/>
            <ac:spMk id="20" creationId="{36F277D6-322B-A848-92DC-A83C2D17258F}"/>
          </ac:spMkLst>
        </pc:spChg>
      </pc:sldChg>
      <pc:sldChg chg="modSp add mod modNotesTx">
        <pc:chgData name="Carla" userId="417464ba-0c67-467a-8d9f-e5f447a9fc8a" providerId="ADAL" clId="{0A18DBD1-F4B2-49D3-9BFC-A3ED50C8E71C}" dt="2023-02-22T20:17:15.044" v="4005" actId="20577"/>
        <pc:sldMkLst>
          <pc:docMk/>
          <pc:sldMk cId="3215242977" sldId="373"/>
        </pc:sldMkLst>
        <pc:spChg chg="mod">
          <ac:chgData name="Carla" userId="417464ba-0c67-467a-8d9f-e5f447a9fc8a" providerId="ADAL" clId="{0A18DBD1-F4B2-49D3-9BFC-A3ED50C8E71C}" dt="2022-11-18T09:13:29.854" v="2047" actId="207"/>
          <ac:spMkLst>
            <pc:docMk/>
            <pc:sldMk cId="3215242977" sldId="373"/>
            <ac:spMk id="2" creationId="{6E3B2962-F31C-7687-9EC4-29063E03A6BF}"/>
          </ac:spMkLst>
        </pc:spChg>
        <pc:spChg chg="mod">
          <ac:chgData name="Carla" userId="417464ba-0c67-467a-8d9f-e5f447a9fc8a" providerId="ADAL" clId="{0A18DBD1-F4B2-49D3-9BFC-A3ED50C8E71C}" dt="2022-11-18T09:13:29.854" v="2047" actId="207"/>
          <ac:spMkLst>
            <pc:docMk/>
            <pc:sldMk cId="3215242977" sldId="373"/>
            <ac:spMk id="3" creationId="{1C115CEE-CAD7-5259-0E1B-6DCFC57E21F1}"/>
          </ac:spMkLst>
        </pc:spChg>
        <pc:spChg chg="mod">
          <ac:chgData name="Carla" userId="417464ba-0c67-467a-8d9f-e5f447a9fc8a" providerId="ADAL" clId="{0A18DBD1-F4B2-49D3-9BFC-A3ED50C8E71C}" dt="2022-11-18T09:13:29.854" v="2047" actId="207"/>
          <ac:spMkLst>
            <pc:docMk/>
            <pc:sldMk cId="3215242977" sldId="373"/>
            <ac:spMk id="4" creationId="{670FD672-4F22-74F6-AF36-B421404A533E}"/>
          </ac:spMkLst>
        </pc:spChg>
        <pc:spChg chg="mod">
          <ac:chgData name="Carla" userId="417464ba-0c67-467a-8d9f-e5f447a9fc8a" providerId="ADAL" clId="{0A18DBD1-F4B2-49D3-9BFC-A3ED50C8E71C}" dt="2023-02-22T20:16:35.961" v="3983" actId="20577"/>
          <ac:spMkLst>
            <pc:docMk/>
            <pc:sldMk cId="3215242977" sldId="373"/>
            <ac:spMk id="9" creationId="{D65E6D98-BE8C-6B4C-B23E-6167300445AE}"/>
          </ac:spMkLst>
        </pc:spChg>
        <pc:spChg chg="mod">
          <ac:chgData name="Carla" userId="417464ba-0c67-467a-8d9f-e5f447a9fc8a" providerId="ADAL" clId="{0A18DBD1-F4B2-49D3-9BFC-A3ED50C8E71C}" dt="2023-02-22T20:17:15.044" v="4005" actId="20577"/>
          <ac:spMkLst>
            <pc:docMk/>
            <pc:sldMk cId="3215242977" sldId="373"/>
            <ac:spMk id="10" creationId="{57F7817C-F1AD-0D44-B171-8337EA4CAC58}"/>
          </ac:spMkLst>
        </pc:spChg>
        <pc:spChg chg="mod">
          <ac:chgData name="Carla" userId="417464ba-0c67-467a-8d9f-e5f447a9fc8a" providerId="ADAL" clId="{0A18DBD1-F4B2-49D3-9BFC-A3ED50C8E71C}" dt="2022-11-18T09:13:48.320" v="2051" actId="208"/>
          <ac:spMkLst>
            <pc:docMk/>
            <pc:sldMk cId="3215242977" sldId="373"/>
            <ac:spMk id="11" creationId="{C5F4228F-D5AA-954B-B294-68775E7ACBB6}"/>
          </ac:spMkLst>
        </pc:spChg>
        <pc:spChg chg="mod">
          <ac:chgData name="Carla" userId="417464ba-0c67-467a-8d9f-e5f447a9fc8a" providerId="ADAL" clId="{0A18DBD1-F4B2-49D3-9BFC-A3ED50C8E71C}" dt="2022-11-18T09:13:48.320" v="2051" actId="208"/>
          <ac:spMkLst>
            <pc:docMk/>
            <pc:sldMk cId="3215242977" sldId="373"/>
            <ac:spMk id="15" creationId="{FC47BBBF-E017-034D-BDA0-B4925AE086BA}"/>
          </ac:spMkLst>
        </pc:spChg>
        <pc:spChg chg="mod">
          <ac:chgData name="Carla" userId="417464ba-0c67-467a-8d9f-e5f447a9fc8a" providerId="ADAL" clId="{0A18DBD1-F4B2-49D3-9BFC-A3ED50C8E71C}" dt="2022-11-18T09:13:48.320" v="2051" actId="208"/>
          <ac:spMkLst>
            <pc:docMk/>
            <pc:sldMk cId="3215242977" sldId="373"/>
            <ac:spMk id="16" creationId="{3261E616-59D7-E24A-B3DD-6CA7E698AABB}"/>
          </ac:spMkLst>
        </pc:spChg>
        <pc:spChg chg="mod">
          <ac:chgData name="Carla" userId="417464ba-0c67-467a-8d9f-e5f447a9fc8a" providerId="ADAL" clId="{0A18DBD1-F4B2-49D3-9BFC-A3ED50C8E71C}" dt="2022-11-18T09:13:48.320" v="2051" actId="208"/>
          <ac:spMkLst>
            <pc:docMk/>
            <pc:sldMk cId="3215242977" sldId="373"/>
            <ac:spMk id="17" creationId="{CD2C5F29-B47A-A24E-B82C-5405185BD2D6}"/>
          </ac:spMkLst>
        </pc:spChg>
      </pc:sldChg>
      <pc:sldChg chg="modSp add mod modNotesTx">
        <pc:chgData name="Carla" userId="417464ba-0c67-467a-8d9f-e5f447a9fc8a" providerId="ADAL" clId="{0A18DBD1-F4B2-49D3-9BFC-A3ED50C8E71C}" dt="2023-02-22T20:17:17.766" v="4007" actId="20577"/>
        <pc:sldMkLst>
          <pc:docMk/>
          <pc:sldMk cId="3830730864" sldId="374"/>
        </pc:sldMkLst>
        <pc:spChg chg="mod">
          <ac:chgData name="Carla" userId="417464ba-0c67-467a-8d9f-e5f447a9fc8a" providerId="ADAL" clId="{0A18DBD1-F4B2-49D3-9BFC-A3ED50C8E71C}" dt="2022-11-18T09:13:35.748" v="2049" actId="207"/>
          <ac:spMkLst>
            <pc:docMk/>
            <pc:sldMk cId="3830730864" sldId="374"/>
            <ac:spMk id="2" creationId="{6E3B2962-F31C-7687-9EC4-29063E03A6BF}"/>
          </ac:spMkLst>
        </pc:spChg>
        <pc:spChg chg="mod">
          <ac:chgData name="Carla" userId="417464ba-0c67-467a-8d9f-e5f447a9fc8a" providerId="ADAL" clId="{0A18DBD1-F4B2-49D3-9BFC-A3ED50C8E71C}" dt="2022-11-18T09:13:35.748" v="2049" actId="207"/>
          <ac:spMkLst>
            <pc:docMk/>
            <pc:sldMk cId="3830730864" sldId="374"/>
            <ac:spMk id="3" creationId="{1C115CEE-CAD7-5259-0E1B-6DCFC57E21F1}"/>
          </ac:spMkLst>
        </pc:spChg>
        <pc:spChg chg="mod">
          <ac:chgData name="Carla" userId="417464ba-0c67-467a-8d9f-e5f447a9fc8a" providerId="ADAL" clId="{0A18DBD1-F4B2-49D3-9BFC-A3ED50C8E71C}" dt="2022-11-18T09:13:35.748" v="2049" actId="207"/>
          <ac:spMkLst>
            <pc:docMk/>
            <pc:sldMk cId="3830730864" sldId="374"/>
            <ac:spMk id="4" creationId="{670FD672-4F22-74F6-AF36-B421404A533E}"/>
          </ac:spMkLst>
        </pc:spChg>
        <pc:spChg chg="mod">
          <ac:chgData name="Carla" userId="417464ba-0c67-467a-8d9f-e5f447a9fc8a" providerId="ADAL" clId="{0A18DBD1-F4B2-49D3-9BFC-A3ED50C8E71C}" dt="2022-11-18T09:11:21.090" v="2037" actId="1076"/>
          <ac:spMkLst>
            <pc:docMk/>
            <pc:sldMk cId="3830730864" sldId="374"/>
            <ac:spMk id="8" creationId="{75FC2217-6F8B-BBC7-B40B-737535E318E3}"/>
          </ac:spMkLst>
        </pc:spChg>
        <pc:spChg chg="mod">
          <ac:chgData name="Carla" userId="417464ba-0c67-467a-8d9f-e5f447a9fc8a" providerId="ADAL" clId="{0A18DBD1-F4B2-49D3-9BFC-A3ED50C8E71C}" dt="2023-02-22T20:16:41.137" v="3985" actId="20577"/>
          <ac:spMkLst>
            <pc:docMk/>
            <pc:sldMk cId="3830730864" sldId="374"/>
            <ac:spMk id="9" creationId="{D65E6D98-BE8C-6B4C-B23E-6167300445AE}"/>
          </ac:spMkLst>
        </pc:spChg>
        <pc:spChg chg="mod">
          <ac:chgData name="Carla" userId="417464ba-0c67-467a-8d9f-e5f447a9fc8a" providerId="ADAL" clId="{0A18DBD1-F4B2-49D3-9BFC-A3ED50C8E71C}" dt="2023-02-22T20:17:17.766" v="4007" actId="20577"/>
          <ac:spMkLst>
            <pc:docMk/>
            <pc:sldMk cId="3830730864" sldId="374"/>
            <ac:spMk id="10" creationId="{57F7817C-F1AD-0D44-B171-8337EA4CAC58}"/>
          </ac:spMkLst>
        </pc:spChg>
        <pc:spChg chg="mod">
          <ac:chgData name="Carla" userId="417464ba-0c67-467a-8d9f-e5f447a9fc8a" providerId="ADAL" clId="{0A18DBD1-F4B2-49D3-9BFC-A3ED50C8E71C}" dt="2022-11-18T09:13:42.866" v="2050" actId="208"/>
          <ac:spMkLst>
            <pc:docMk/>
            <pc:sldMk cId="3830730864" sldId="374"/>
            <ac:spMk id="11" creationId="{C5F4228F-D5AA-954B-B294-68775E7ACBB6}"/>
          </ac:spMkLst>
        </pc:spChg>
        <pc:spChg chg="mod">
          <ac:chgData name="Carla" userId="417464ba-0c67-467a-8d9f-e5f447a9fc8a" providerId="ADAL" clId="{0A18DBD1-F4B2-49D3-9BFC-A3ED50C8E71C}" dt="2022-11-18T09:13:42.866" v="2050" actId="208"/>
          <ac:spMkLst>
            <pc:docMk/>
            <pc:sldMk cId="3830730864" sldId="374"/>
            <ac:spMk id="15" creationId="{FC47BBBF-E017-034D-BDA0-B4925AE086BA}"/>
          </ac:spMkLst>
        </pc:spChg>
        <pc:spChg chg="mod">
          <ac:chgData name="Carla" userId="417464ba-0c67-467a-8d9f-e5f447a9fc8a" providerId="ADAL" clId="{0A18DBD1-F4B2-49D3-9BFC-A3ED50C8E71C}" dt="2022-11-18T09:13:42.866" v="2050" actId="208"/>
          <ac:spMkLst>
            <pc:docMk/>
            <pc:sldMk cId="3830730864" sldId="374"/>
            <ac:spMk id="16" creationId="{3261E616-59D7-E24A-B3DD-6CA7E698AABB}"/>
          </ac:spMkLst>
        </pc:spChg>
        <pc:spChg chg="mod">
          <ac:chgData name="Carla" userId="417464ba-0c67-467a-8d9f-e5f447a9fc8a" providerId="ADAL" clId="{0A18DBD1-F4B2-49D3-9BFC-A3ED50C8E71C}" dt="2022-11-18T09:13:42.866" v="2050" actId="208"/>
          <ac:spMkLst>
            <pc:docMk/>
            <pc:sldMk cId="3830730864" sldId="374"/>
            <ac:spMk id="17" creationId="{CD2C5F29-B47A-A24E-B82C-5405185BD2D6}"/>
          </ac:spMkLst>
        </pc:spChg>
        <pc:picChg chg="mod">
          <ac:chgData name="Carla" userId="417464ba-0c67-467a-8d9f-e5f447a9fc8a" providerId="ADAL" clId="{0A18DBD1-F4B2-49D3-9BFC-A3ED50C8E71C}" dt="2022-11-18T09:10:47.973" v="2034" actId="1076"/>
          <ac:picMkLst>
            <pc:docMk/>
            <pc:sldMk cId="3830730864" sldId="374"/>
            <ac:picMk id="5" creationId="{67EF8E5A-BA09-1042-8B07-9DE9BF668F29}"/>
          </ac:picMkLst>
        </pc:picChg>
      </pc:sldChg>
      <pc:sldChg chg="addSp delSp modSp add mod modClrScheme chgLayout modNotesTx">
        <pc:chgData name="Carla" userId="417464ba-0c67-467a-8d9f-e5f447a9fc8a" providerId="ADAL" clId="{0A18DBD1-F4B2-49D3-9BFC-A3ED50C8E71C}" dt="2023-02-22T20:17:07.055" v="4001" actId="20577"/>
        <pc:sldMkLst>
          <pc:docMk/>
          <pc:sldMk cId="1921036003" sldId="375"/>
        </pc:sldMkLst>
        <pc:spChg chg="add del mod ord">
          <ac:chgData name="Carla" userId="417464ba-0c67-467a-8d9f-e5f447a9fc8a" providerId="ADAL" clId="{0A18DBD1-F4B2-49D3-9BFC-A3ED50C8E71C}" dt="2023-02-22T11:21:50.203" v="3011" actId="478"/>
          <ac:spMkLst>
            <pc:docMk/>
            <pc:sldMk cId="1921036003" sldId="375"/>
            <ac:spMk id="2" creationId="{4D579CA6-26AF-CA73-AF53-5CB7F3C6CFCF}"/>
          </ac:spMkLst>
        </pc:spChg>
        <pc:spChg chg="del mod">
          <ac:chgData name="Carla" userId="417464ba-0c67-467a-8d9f-e5f447a9fc8a" providerId="ADAL" clId="{0A18DBD1-F4B2-49D3-9BFC-A3ED50C8E71C}" dt="2022-11-18T09:19:20.084" v="2263" actId="478"/>
          <ac:spMkLst>
            <pc:docMk/>
            <pc:sldMk cId="1921036003" sldId="375"/>
            <ac:spMk id="2" creationId="{6E3B2962-F31C-7687-9EC4-29063E03A6BF}"/>
          </ac:spMkLst>
        </pc:spChg>
        <pc:spChg chg="del mod">
          <ac:chgData name="Carla" userId="417464ba-0c67-467a-8d9f-e5f447a9fc8a" providerId="ADAL" clId="{0A18DBD1-F4B2-49D3-9BFC-A3ED50C8E71C}" dt="2022-11-18T09:19:20.084" v="2263" actId="478"/>
          <ac:spMkLst>
            <pc:docMk/>
            <pc:sldMk cId="1921036003" sldId="375"/>
            <ac:spMk id="3" creationId="{1C115CEE-CAD7-5259-0E1B-6DCFC57E21F1}"/>
          </ac:spMkLst>
        </pc:spChg>
        <pc:spChg chg="add del mod ord">
          <ac:chgData name="Carla" userId="417464ba-0c67-467a-8d9f-e5f447a9fc8a" providerId="ADAL" clId="{0A18DBD1-F4B2-49D3-9BFC-A3ED50C8E71C}" dt="2023-02-22T11:21:52.342" v="3012" actId="478"/>
          <ac:spMkLst>
            <pc:docMk/>
            <pc:sldMk cId="1921036003" sldId="375"/>
            <ac:spMk id="3" creationId="{93E5ECED-B26F-BD7E-3993-AC6A3A12B4C6}"/>
          </ac:spMkLst>
        </pc:spChg>
        <pc:spChg chg="del mod">
          <ac:chgData name="Carla" userId="417464ba-0c67-467a-8d9f-e5f447a9fc8a" providerId="ADAL" clId="{0A18DBD1-F4B2-49D3-9BFC-A3ED50C8E71C}" dt="2022-11-18T09:19:20.084" v="2263" actId="478"/>
          <ac:spMkLst>
            <pc:docMk/>
            <pc:sldMk cId="1921036003" sldId="375"/>
            <ac:spMk id="4" creationId="{670FD672-4F22-74F6-AF36-B421404A533E}"/>
          </ac:spMkLst>
        </pc:spChg>
        <pc:spChg chg="mod">
          <ac:chgData name="Carla" userId="417464ba-0c67-467a-8d9f-e5f447a9fc8a" providerId="ADAL" clId="{0A18DBD1-F4B2-49D3-9BFC-A3ED50C8E71C}" dt="2022-11-18T09:20:11.151" v="2276" actId="1076"/>
          <ac:spMkLst>
            <pc:docMk/>
            <pc:sldMk cId="1921036003" sldId="375"/>
            <ac:spMk id="8" creationId="{75FC2217-6F8B-BBC7-B40B-737535E318E3}"/>
          </ac:spMkLst>
        </pc:spChg>
        <pc:spChg chg="mod">
          <ac:chgData name="Carla" userId="417464ba-0c67-467a-8d9f-e5f447a9fc8a" providerId="ADAL" clId="{0A18DBD1-F4B2-49D3-9BFC-A3ED50C8E71C}" dt="2023-02-22T20:16:48.989" v="3991" actId="20577"/>
          <ac:spMkLst>
            <pc:docMk/>
            <pc:sldMk cId="1921036003" sldId="375"/>
            <ac:spMk id="9" creationId="{D65E6D98-BE8C-6B4C-B23E-6167300445AE}"/>
          </ac:spMkLst>
        </pc:spChg>
        <pc:spChg chg="mod">
          <ac:chgData name="Carla" userId="417464ba-0c67-467a-8d9f-e5f447a9fc8a" providerId="ADAL" clId="{0A18DBD1-F4B2-49D3-9BFC-A3ED50C8E71C}" dt="2023-02-22T20:17:07.055" v="4001" actId="20577"/>
          <ac:spMkLst>
            <pc:docMk/>
            <pc:sldMk cId="1921036003" sldId="375"/>
            <ac:spMk id="10" creationId="{57F7817C-F1AD-0D44-B171-8337EA4CAC58}"/>
          </ac:spMkLst>
        </pc:spChg>
        <pc:spChg chg="mod">
          <ac:chgData name="Carla" userId="417464ba-0c67-467a-8d9f-e5f447a9fc8a" providerId="ADAL" clId="{0A18DBD1-F4B2-49D3-9BFC-A3ED50C8E71C}" dt="2023-02-22T11:20:25.346" v="2997" actId="1076"/>
          <ac:spMkLst>
            <pc:docMk/>
            <pc:sldMk cId="1921036003" sldId="375"/>
            <ac:spMk id="11" creationId="{C5F4228F-D5AA-954B-B294-68775E7ACBB6}"/>
          </ac:spMkLst>
        </pc:spChg>
        <pc:spChg chg="mod">
          <ac:chgData name="Carla" userId="417464ba-0c67-467a-8d9f-e5f447a9fc8a" providerId="ADAL" clId="{0A18DBD1-F4B2-49D3-9BFC-A3ED50C8E71C}" dt="2023-02-22T11:20:25.346" v="2997" actId="1076"/>
          <ac:spMkLst>
            <pc:docMk/>
            <pc:sldMk cId="1921036003" sldId="375"/>
            <ac:spMk id="15" creationId="{FC47BBBF-E017-034D-BDA0-B4925AE086BA}"/>
          </ac:spMkLst>
        </pc:spChg>
        <pc:spChg chg="mod">
          <ac:chgData name="Carla" userId="417464ba-0c67-467a-8d9f-e5f447a9fc8a" providerId="ADAL" clId="{0A18DBD1-F4B2-49D3-9BFC-A3ED50C8E71C}" dt="2023-02-22T11:20:25.346" v="2997" actId="1076"/>
          <ac:spMkLst>
            <pc:docMk/>
            <pc:sldMk cId="1921036003" sldId="375"/>
            <ac:spMk id="16" creationId="{3261E616-59D7-E24A-B3DD-6CA7E698AABB}"/>
          </ac:spMkLst>
        </pc:spChg>
        <pc:spChg chg="mod">
          <ac:chgData name="Carla" userId="417464ba-0c67-467a-8d9f-e5f447a9fc8a" providerId="ADAL" clId="{0A18DBD1-F4B2-49D3-9BFC-A3ED50C8E71C}" dt="2023-02-22T11:20:25.346" v="2997" actId="1076"/>
          <ac:spMkLst>
            <pc:docMk/>
            <pc:sldMk cId="1921036003" sldId="375"/>
            <ac:spMk id="17" creationId="{CD2C5F29-B47A-A24E-B82C-5405185BD2D6}"/>
          </ac:spMkLst>
        </pc:spChg>
        <pc:spChg chg="mod">
          <ac:chgData name="Carla" userId="417464ba-0c67-467a-8d9f-e5f447a9fc8a" providerId="ADAL" clId="{0A18DBD1-F4B2-49D3-9BFC-A3ED50C8E71C}" dt="2023-02-22T11:20:25.346" v="2997" actId="1076"/>
          <ac:spMkLst>
            <pc:docMk/>
            <pc:sldMk cId="1921036003" sldId="375"/>
            <ac:spMk id="18" creationId="{FC723609-1FB1-F943-ACD2-DB8DF54D9946}"/>
          </ac:spMkLst>
        </pc:spChg>
        <pc:spChg chg="mod">
          <ac:chgData name="Carla" userId="417464ba-0c67-467a-8d9f-e5f447a9fc8a" providerId="ADAL" clId="{0A18DBD1-F4B2-49D3-9BFC-A3ED50C8E71C}" dt="2023-02-22T11:20:25.346" v="2997" actId="1076"/>
          <ac:spMkLst>
            <pc:docMk/>
            <pc:sldMk cId="1921036003" sldId="375"/>
            <ac:spMk id="19" creationId="{508A5F98-5666-D540-88C5-001B23470509}"/>
          </ac:spMkLst>
        </pc:spChg>
        <pc:spChg chg="mod">
          <ac:chgData name="Carla" userId="417464ba-0c67-467a-8d9f-e5f447a9fc8a" providerId="ADAL" clId="{0A18DBD1-F4B2-49D3-9BFC-A3ED50C8E71C}" dt="2023-02-22T11:20:25.346" v="2997" actId="1076"/>
          <ac:spMkLst>
            <pc:docMk/>
            <pc:sldMk cId="1921036003" sldId="375"/>
            <ac:spMk id="20" creationId="{2DAA1DFD-538A-B94F-8C58-25988A0A0D93}"/>
          </ac:spMkLst>
        </pc:spChg>
        <pc:spChg chg="mod">
          <ac:chgData name="Carla" userId="417464ba-0c67-467a-8d9f-e5f447a9fc8a" providerId="ADAL" clId="{0A18DBD1-F4B2-49D3-9BFC-A3ED50C8E71C}" dt="2023-02-22T11:20:28.517" v="2998" actId="1076"/>
          <ac:spMkLst>
            <pc:docMk/>
            <pc:sldMk cId="1921036003" sldId="375"/>
            <ac:spMk id="22" creationId="{4FECC7A3-3FE7-A943-899C-984498CE6AD8}"/>
          </ac:spMkLst>
        </pc:spChg>
        <pc:graphicFrameChg chg="add del mod">
          <ac:chgData name="Carla" userId="417464ba-0c67-467a-8d9f-e5f447a9fc8a" providerId="ADAL" clId="{0A18DBD1-F4B2-49D3-9BFC-A3ED50C8E71C}" dt="2022-11-18T09:28:56.050" v="2279" actId="478"/>
          <ac:graphicFrameMkLst>
            <pc:docMk/>
            <pc:sldMk cId="1921036003" sldId="375"/>
            <ac:graphicFrameMk id="7" creationId="{A2200B6D-234C-8DED-3750-26BB54395436}"/>
          </ac:graphicFrameMkLst>
        </pc:graphicFrameChg>
        <pc:graphicFrameChg chg="add del mod">
          <ac:chgData name="Carla" userId="417464ba-0c67-467a-8d9f-e5f447a9fc8a" providerId="ADAL" clId="{0A18DBD1-F4B2-49D3-9BFC-A3ED50C8E71C}" dt="2022-11-18T09:30:24.845" v="2291" actId="478"/>
          <ac:graphicFrameMkLst>
            <pc:docMk/>
            <pc:sldMk cId="1921036003" sldId="375"/>
            <ac:graphicFrameMk id="21" creationId="{3E2AD23A-DF2F-CC01-CA79-C65E74AB5B87}"/>
          </ac:graphicFrameMkLst>
        </pc:graphicFrameChg>
        <pc:graphicFrameChg chg="add mod">
          <ac:chgData name="Carla" userId="417464ba-0c67-467a-8d9f-e5f447a9fc8a" providerId="ADAL" clId="{0A18DBD1-F4B2-49D3-9BFC-A3ED50C8E71C}" dt="2022-11-18T09:31:04.053" v="2300" actId="1076"/>
          <ac:graphicFrameMkLst>
            <pc:docMk/>
            <pc:sldMk cId="1921036003" sldId="375"/>
            <ac:graphicFrameMk id="24" creationId="{EF7C2F41-62A8-E560-431C-659A74D31E32}"/>
          </ac:graphicFrameMkLst>
        </pc:graphicFrameChg>
        <pc:picChg chg="del mod">
          <ac:chgData name="Carla" userId="417464ba-0c67-467a-8d9f-e5f447a9fc8a" providerId="ADAL" clId="{0A18DBD1-F4B2-49D3-9BFC-A3ED50C8E71C}" dt="2022-11-18T09:19:20.084" v="2263" actId="478"/>
          <ac:picMkLst>
            <pc:docMk/>
            <pc:sldMk cId="1921036003" sldId="375"/>
            <ac:picMk id="5" creationId="{67EF8E5A-BA09-1042-8B07-9DE9BF668F29}"/>
          </ac:picMkLst>
        </pc:picChg>
        <pc:picChg chg="add del mod">
          <ac:chgData name="Carla" userId="417464ba-0c67-467a-8d9f-e5f447a9fc8a" providerId="ADAL" clId="{0A18DBD1-F4B2-49D3-9BFC-A3ED50C8E71C}" dt="2022-11-18T09:29:30.367" v="2282" actId="478"/>
          <ac:picMkLst>
            <pc:docMk/>
            <pc:sldMk cId="1921036003" sldId="375"/>
            <ac:picMk id="12" creationId="{02FF2941-2EDA-10C0-BF7B-35D26DFEEE9F}"/>
          </ac:picMkLst>
        </pc:picChg>
        <pc:picChg chg="add del mod">
          <ac:chgData name="Carla" userId="417464ba-0c67-467a-8d9f-e5f447a9fc8a" providerId="ADAL" clId="{0A18DBD1-F4B2-49D3-9BFC-A3ED50C8E71C}" dt="2022-11-18T09:30:03.714" v="2285" actId="478"/>
          <ac:picMkLst>
            <pc:docMk/>
            <pc:sldMk cId="1921036003" sldId="375"/>
            <ac:picMk id="13" creationId="{DE0CF21D-958D-C8EF-A4FC-2551F7C04A1F}"/>
          </ac:picMkLst>
        </pc:picChg>
        <pc:picChg chg="add mod">
          <ac:chgData name="Carla" userId="417464ba-0c67-467a-8d9f-e5f447a9fc8a" providerId="ADAL" clId="{0A18DBD1-F4B2-49D3-9BFC-A3ED50C8E71C}" dt="2022-11-18T09:30:58.705" v="2298" actId="1076"/>
          <ac:picMkLst>
            <pc:docMk/>
            <pc:sldMk cId="1921036003" sldId="375"/>
            <ac:picMk id="14" creationId="{1E5DE79E-721C-C71F-2F2C-AA8FB067484B}"/>
          </ac:picMkLst>
        </pc:picChg>
        <pc:picChg chg="add mod">
          <ac:chgData name="Carla" userId="417464ba-0c67-467a-8d9f-e5f447a9fc8a" providerId="ADAL" clId="{0A18DBD1-F4B2-49D3-9BFC-A3ED50C8E71C}" dt="2022-11-18T09:31:00.529" v="2299" actId="1076"/>
          <ac:picMkLst>
            <pc:docMk/>
            <pc:sldMk cId="1921036003" sldId="375"/>
            <ac:picMk id="23" creationId="{3CE7C5CF-8923-85D2-880E-AD090D0EACE7}"/>
          </ac:picMkLst>
        </pc:picChg>
        <pc:cxnChg chg="add mod">
          <ac:chgData name="Carla" userId="417464ba-0c67-467a-8d9f-e5f447a9fc8a" providerId="ADAL" clId="{0A18DBD1-F4B2-49D3-9BFC-A3ED50C8E71C}" dt="2022-11-18T09:32:39.593" v="2317" actId="14100"/>
          <ac:cxnSpMkLst>
            <pc:docMk/>
            <pc:sldMk cId="1921036003" sldId="375"/>
            <ac:cxnSpMk id="26" creationId="{7210D6BB-36AD-9B8C-E79D-887807737139}"/>
          </ac:cxnSpMkLst>
        </pc:cxnChg>
        <pc:cxnChg chg="add mod">
          <ac:chgData name="Carla" userId="417464ba-0c67-467a-8d9f-e5f447a9fc8a" providerId="ADAL" clId="{0A18DBD1-F4B2-49D3-9BFC-A3ED50C8E71C}" dt="2022-11-18T09:32:37.593" v="2316" actId="14100"/>
          <ac:cxnSpMkLst>
            <pc:docMk/>
            <pc:sldMk cId="1921036003" sldId="375"/>
            <ac:cxnSpMk id="28" creationId="{89AD8701-C68F-815E-C816-8FD053D95D0D}"/>
          </ac:cxnSpMkLst>
        </pc:cxnChg>
        <pc:cxnChg chg="add mod">
          <ac:chgData name="Carla" userId="417464ba-0c67-467a-8d9f-e5f447a9fc8a" providerId="ADAL" clId="{0A18DBD1-F4B2-49D3-9BFC-A3ED50C8E71C}" dt="2022-11-18T09:32:44.537" v="2319" actId="14100"/>
          <ac:cxnSpMkLst>
            <pc:docMk/>
            <pc:sldMk cId="1921036003" sldId="375"/>
            <ac:cxnSpMk id="30" creationId="{0F048742-3572-CFDF-00C2-52051B1D165F}"/>
          </ac:cxnSpMkLst>
        </pc:cxnChg>
      </pc:sldChg>
      <pc:sldChg chg="modSp add del mod ord">
        <pc:chgData name="Carla" userId="417464ba-0c67-467a-8d9f-e5f447a9fc8a" providerId="ADAL" clId="{0A18DBD1-F4B2-49D3-9BFC-A3ED50C8E71C}" dt="2022-11-18T09:46:43.504" v="2448" actId="47"/>
        <pc:sldMkLst>
          <pc:docMk/>
          <pc:sldMk cId="1729983924" sldId="376"/>
        </pc:sldMkLst>
        <pc:spChg chg="mod">
          <ac:chgData name="Carla" userId="417464ba-0c67-467a-8d9f-e5f447a9fc8a" providerId="ADAL" clId="{0A18DBD1-F4B2-49D3-9BFC-A3ED50C8E71C}" dt="2022-11-18T09:45:07.556" v="2326" actId="20577"/>
          <ac:spMkLst>
            <pc:docMk/>
            <pc:sldMk cId="1729983924" sldId="376"/>
            <ac:spMk id="9" creationId="{D65E6D98-BE8C-6B4C-B23E-6167300445AE}"/>
          </ac:spMkLst>
        </pc:spChg>
        <pc:spChg chg="mod">
          <ac:chgData name="Carla" userId="417464ba-0c67-467a-8d9f-e5f447a9fc8a" providerId="ADAL" clId="{0A18DBD1-F4B2-49D3-9BFC-A3ED50C8E71C}" dt="2022-11-18T09:45:30.597" v="2375" actId="20577"/>
          <ac:spMkLst>
            <pc:docMk/>
            <pc:sldMk cId="1729983924" sldId="376"/>
            <ac:spMk id="10" creationId="{57F7817C-F1AD-0D44-B171-8337EA4CAC58}"/>
          </ac:spMkLst>
        </pc:spChg>
      </pc:sldChg>
      <pc:sldChg chg="addSp delSp modSp add mod modClrScheme chgLayout">
        <pc:chgData name="Carla" userId="417464ba-0c67-467a-8d9f-e5f447a9fc8a" providerId="ADAL" clId="{0A18DBD1-F4B2-49D3-9BFC-A3ED50C8E71C}" dt="2023-02-23T13:41:06.589" v="4104" actId="1076"/>
        <pc:sldMkLst>
          <pc:docMk/>
          <pc:sldMk cId="3643868350" sldId="377"/>
        </pc:sldMkLst>
        <pc:spChg chg="add del mod ord">
          <ac:chgData name="Carla" userId="417464ba-0c67-467a-8d9f-e5f447a9fc8a" providerId="ADAL" clId="{0A18DBD1-F4B2-49D3-9BFC-A3ED50C8E71C}" dt="2023-02-22T11:21:34.792" v="3008" actId="478"/>
          <ac:spMkLst>
            <pc:docMk/>
            <pc:sldMk cId="3643868350" sldId="377"/>
            <ac:spMk id="2" creationId="{855728E6-70A1-31E3-099F-BBCE70CF1590}"/>
          </ac:spMkLst>
        </pc:spChg>
        <pc:spChg chg="add mod">
          <ac:chgData name="Carla" userId="417464ba-0c67-467a-8d9f-e5f447a9fc8a" providerId="ADAL" clId="{0A18DBD1-F4B2-49D3-9BFC-A3ED50C8E71C}" dt="2023-02-22T11:21:44.474" v="3010" actId="1076"/>
          <ac:spMkLst>
            <pc:docMk/>
            <pc:sldMk cId="3643868350" sldId="377"/>
            <ac:spMk id="4" creationId="{8D3220BD-A52C-1B2D-65E0-02AF4DCADD50}"/>
          </ac:spMkLst>
        </pc:spChg>
        <pc:spChg chg="add mod">
          <ac:chgData name="Carla" userId="417464ba-0c67-467a-8d9f-e5f447a9fc8a" providerId="ADAL" clId="{0A18DBD1-F4B2-49D3-9BFC-A3ED50C8E71C}" dt="2023-02-22T11:20:51.218" v="3001" actId="1076"/>
          <ac:spMkLst>
            <pc:docMk/>
            <pc:sldMk cId="3643868350" sldId="377"/>
            <ac:spMk id="5" creationId="{6712A556-9031-1C7B-ABDF-9AAFA72E6170}"/>
          </ac:spMkLst>
        </pc:spChg>
        <pc:spChg chg="add mod">
          <ac:chgData name="Carla" userId="417464ba-0c67-467a-8d9f-e5f447a9fc8a" providerId="ADAL" clId="{0A18DBD1-F4B2-49D3-9BFC-A3ED50C8E71C}" dt="2023-02-23T13:41:06.589" v="4104" actId="1076"/>
          <ac:spMkLst>
            <pc:docMk/>
            <pc:sldMk cId="3643868350" sldId="377"/>
            <ac:spMk id="7" creationId="{F792E1DB-1FD3-1168-7263-1191854AE3EC}"/>
          </ac:spMkLst>
        </pc:spChg>
        <pc:spChg chg="del">
          <ac:chgData name="Carla" userId="417464ba-0c67-467a-8d9f-e5f447a9fc8a" providerId="ADAL" clId="{0A18DBD1-F4B2-49D3-9BFC-A3ED50C8E71C}" dt="2022-11-18T09:46:06.190" v="2381" actId="478"/>
          <ac:spMkLst>
            <pc:docMk/>
            <pc:sldMk cId="3643868350" sldId="377"/>
            <ac:spMk id="8" creationId="{75FC2217-6F8B-BBC7-B40B-737535E318E3}"/>
          </ac:spMkLst>
        </pc:spChg>
        <pc:spChg chg="add del mod ord">
          <ac:chgData name="Carla" userId="417464ba-0c67-467a-8d9f-e5f447a9fc8a" providerId="ADAL" clId="{0A18DBD1-F4B2-49D3-9BFC-A3ED50C8E71C}" dt="2023-02-22T11:21:40.552" v="3009" actId="478"/>
          <ac:spMkLst>
            <pc:docMk/>
            <pc:sldMk cId="3643868350" sldId="377"/>
            <ac:spMk id="8" creationId="{EBA54E59-8100-B939-0751-EED2BC49406F}"/>
          </ac:spMkLst>
        </pc:spChg>
        <pc:spChg chg="mod">
          <ac:chgData name="Carla" userId="417464ba-0c67-467a-8d9f-e5f447a9fc8a" providerId="ADAL" clId="{0A18DBD1-F4B2-49D3-9BFC-A3ED50C8E71C}" dt="2023-02-22T20:16:55.019" v="3995" actId="20577"/>
          <ac:spMkLst>
            <pc:docMk/>
            <pc:sldMk cId="3643868350" sldId="377"/>
            <ac:spMk id="9" creationId="{D65E6D98-BE8C-6B4C-B23E-6167300445AE}"/>
          </ac:spMkLst>
        </pc:spChg>
        <pc:spChg chg="mod">
          <ac:chgData name="Carla" userId="417464ba-0c67-467a-8d9f-e5f447a9fc8a" providerId="ADAL" clId="{0A18DBD1-F4B2-49D3-9BFC-A3ED50C8E71C}" dt="2023-02-22T20:16:56.863" v="3997" actId="20577"/>
          <ac:spMkLst>
            <pc:docMk/>
            <pc:sldMk cId="3643868350" sldId="377"/>
            <ac:spMk id="10" creationId="{57F7817C-F1AD-0D44-B171-8337EA4CAC58}"/>
          </ac:spMkLst>
        </pc:spChg>
        <pc:spChg chg="mod">
          <ac:chgData name="Carla" userId="417464ba-0c67-467a-8d9f-e5f447a9fc8a" providerId="ADAL" clId="{0A18DBD1-F4B2-49D3-9BFC-A3ED50C8E71C}" dt="2023-02-22T11:22:10.775" v="3013" actId="1076"/>
          <ac:spMkLst>
            <pc:docMk/>
            <pc:sldMk cId="3643868350" sldId="377"/>
            <ac:spMk id="11" creationId="{C5F4228F-D5AA-954B-B294-68775E7ACBB6}"/>
          </ac:spMkLst>
        </pc:spChg>
        <pc:spChg chg="add mod">
          <ac:chgData name="Carla" userId="417464ba-0c67-467a-8d9f-e5f447a9fc8a" providerId="ADAL" clId="{0A18DBD1-F4B2-49D3-9BFC-A3ED50C8E71C}" dt="2022-11-18T11:14:58.485" v="2966" actId="1076"/>
          <ac:spMkLst>
            <pc:docMk/>
            <pc:sldMk cId="3643868350" sldId="377"/>
            <ac:spMk id="13" creationId="{40D66A2D-699F-6A9B-2395-A553A2B91FAD}"/>
          </ac:spMkLst>
        </pc:spChg>
        <pc:spChg chg="mod">
          <ac:chgData name="Carla" userId="417464ba-0c67-467a-8d9f-e5f447a9fc8a" providerId="ADAL" clId="{0A18DBD1-F4B2-49D3-9BFC-A3ED50C8E71C}" dt="2023-02-22T11:22:10.775" v="3013" actId="1076"/>
          <ac:spMkLst>
            <pc:docMk/>
            <pc:sldMk cId="3643868350" sldId="377"/>
            <ac:spMk id="15" creationId="{FC47BBBF-E017-034D-BDA0-B4925AE086BA}"/>
          </ac:spMkLst>
        </pc:spChg>
        <pc:spChg chg="mod">
          <ac:chgData name="Carla" userId="417464ba-0c67-467a-8d9f-e5f447a9fc8a" providerId="ADAL" clId="{0A18DBD1-F4B2-49D3-9BFC-A3ED50C8E71C}" dt="2023-02-22T11:22:10.775" v="3013" actId="1076"/>
          <ac:spMkLst>
            <pc:docMk/>
            <pc:sldMk cId="3643868350" sldId="377"/>
            <ac:spMk id="16" creationId="{3261E616-59D7-E24A-B3DD-6CA7E698AABB}"/>
          </ac:spMkLst>
        </pc:spChg>
        <pc:spChg chg="mod">
          <ac:chgData name="Carla" userId="417464ba-0c67-467a-8d9f-e5f447a9fc8a" providerId="ADAL" clId="{0A18DBD1-F4B2-49D3-9BFC-A3ED50C8E71C}" dt="2023-02-22T11:22:10.775" v="3013" actId="1076"/>
          <ac:spMkLst>
            <pc:docMk/>
            <pc:sldMk cId="3643868350" sldId="377"/>
            <ac:spMk id="17" creationId="{CD2C5F29-B47A-A24E-B82C-5405185BD2D6}"/>
          </ac:spMkLst>
        </pc:spChg>
        <pc:spChg chg="mod">
          <ac:chgData name="Carla" userId="417464ba-0c67-467a-8d9f-e5f447a9fc8a" providerId="ADAL" clId="{0A18DBD1-F4B2-49D3-9BFC-A3ED50C8E71C}" dt="2023-02-22T11:22:10.775" v="3013" actId="1076"/>
          <ac:spMkLst>
            <pc:docMk/>
            <pc:sldMk cId="3643868350" sldId="377"/>
            <ac:spMk id="18" creationId="{FC723609-1FB1-F943-ACD2-DB8DF54D9946}"/>
          </ac:spMkLst>
        </pc:spChg>
        <pc:spChg chg="mod">
          <ac:chgData name="Carla" userId="417464ba-0c67-467a-8d9f-e5f447a9fc8a" providerId="ADAL" clId="{0A18DBD1-F4B2-49D3-9BFC-A3ED50C8E71C}" dt="2023-02-22T11:22:10.775" v="3013" actId="1076"/>
          <ac:spMkLst>
            <pc:docMk/>
            <pc:sldMk cId="3643868350" sldId="377"/>
            <ac:spMk id="19" creationId="{508A5F98-5666-D540-88C5-001B23470509}"/>
          </ac:spMkLst>
        </pc:spChg>
        <pc:spChg chg="mod">
          <ac:chgData name="Carla" userId="417464ba-0c67-467a-8d9f-e5f447a9fc8a" providerId="ADAL" clId="{0A18DBD1-F4B2-49D3-9BFC-A3ED50C8E71C}" dt="2023-02-22T11:22:10.775" v="3013" actId="1076"/>
          <ac:spMkLst>
            <pc:docMk/>
            <pc:sldMk cId="3643868350" sldId="377"/>
            <ac:spMk id="20" creationId="{2DAA1DFD-538A-B94F-8C58-25988A0A0D93}"/>
          </ac:spMkLst>
        </pc:spChg>
        <pc:spChg chg="mod">
          <ac:chgData name="Carla" userId="417464ba-0c67-467a-8d9f-e5f447a9fc8a" providerId="ADAL" clId="{0A18DBD1-F4B2-49D3-9BFC-A3ED50C8E71C}" dt="2023-02-22T11:22:10.775" v="3013" actId="1076"/>
          <ac:spMkLst>
            <pc:docMk/>
            <pc:sldMk cId="3643868350" sldId="377"/>
            <ac:spMk id="22" creationId="{4FECC7A3-3FE7-A943-899C-984498CE6AD8}"/>
          </ac:spMkLst>
        </pc:spChg>
        <pc:spChg chg="add del mod">
          <ac:chgData name="Carla" userId="417464ba-0c67-467a-8d9f-e5f447a9fc8a" providerId="ADAL" clId="{0A18DBD1-F4B2-49D3-9BFC-A3ED50C8E71C}" dt="2022-11-18T11:12:48.638" v="2934" actId="478"/>
          <ac:spMkLst>
            <pc:docMk/>
            <pc:sldMk cId="3643868350" sldId="377"/>
            <ac:spMk id="25" creationId="{2617587E-8471-D856-CE7A-906AA434CBA5}"/>
          </ac:spMkLst>
        </pc:spChg>
        <pc:graphicFrameChg chg="del">
          <ac:chgData name="Carla" userId="417464ba-0c67-467a-8d9f-e5f447a9fc8a" providerId="ADAL" clId="{0A18DBD1-F4B2-49D3-9BFC-A3ED50C8E71C}" dt="2022-11-18T09:46:07.566" v="2384" actId="478"/>
          <ac:graphicFrameMkLst>
            <pc:docMk/>
            <pc:sldMk cId="3643868350" sldId="377"/>
            <ac:graphicFrameMk id="24" creationId="{EF7C2F41-62A8-E560-431C-659A74D31E32}"/>
          </ac:graphicFrameMkLst>
        </pc:graphicFrameChg>
        <pc:picChg chg="add mod">
          <ac:chgData name="Carla" userId="417464ba-0c67-467a-8d9f-e5f447a9fc8a" providerId="ADAL" clId="{0A18DBD1-F4B2-49D3-9BFC-A3ED50C8E71C}" dt="2022-11-18T11:14:53.396" v="2965" actId="1076"/>
          <ac:picMkLst>
            <pc:docMk/>
            <pc:sldMk cId="3643868350" sldId="377"/>
            <ac:picMk id="3" creationId="{86087E44-EF2B-0028-DCD4-AACF8C598731}"/>
          </ac:picMkLst>
        </pc:picChg>
        <pc:picChg chg="del">
          <ac:chgData name="Carla" userId="417464ba-0c67-467a-8d9f-e5f447a9fc8a" providerId="ADAL" clId="{0A18DBD1-F4B2-49D3-9BFC-A3ED50C8E71C}" dt="2022-11-18T09:46:06.689" v="2382" actId="478"/>
          <ac:picMkLst>
            <pc:docMk/>
            <pc:sldMk cId="3643868350" sldId="377"/>
            <ac:picMk id="14" creationId="{1E5DE79E-721C-C71F-2F2C-AA8FB067484B}"/>
          </ac:picMkLst>
        </pc:picChg>
        <pc:picChg chg="del">
          <ac:chgData name="Carla" userId="417464ba-0c67-467a-8d9f-e5f447a9fc8a" providerId="ADAL" clId="{0A18DBD1-F4B2-49D3-9BFC-A3ED50C8E71C}" dt="2022-11-18T09:46:07.138" v="2383" actId="478"/>
          <ac:picMkLst>
            <pc:docMk/>
            <pc:sldMk cId="3643868350" sldId="377"/>
            <ac:picMk id="23" creationId="{3CE7C5CF-8923-85D2-880E-AD090D0EACE7}"/>
          </ac:picMkLst>
        </pc:picChg>
        <pc:cxnChg chg="del">
          <ac:chgData name="Carla" userId="417464ba-0c67-467a-8d9f-e5f447a9fc8a" providerId="ADAL" clId="{0A18DBD1-F4B2-49D3-9BFC-A3ED50C8E71C}" dt="2022-11-18T09:46:10.264" v="2387" actId="478"/>
          <ac:cxnSpMkLst>
            <pc:docMk/>
            <pc:sldMk cId="3643868350" sldId="377"/>
            <ac:cxnSpMk id="26" creationId="{7210D6BB-36AD-9B8C-E79D-887807737139}"/>
          </ac:cxnSpMkLst>
        </pc:cxnChg>
        <pc:cxnChg chg="del">
          <ac:chgData name="Carla" userId="417464ba-0c67-467a-8d9f-e5f447a9fc8a" providerId="ADAL" clId="{0A18DBD1-F4B2-49D3-9BFC-A3ED50C8E71C}" dt="2022-11-18T09:46:09.097" v="2386" actId="478"/>
          <ac:cxnSpMkLst>
            <pc:docMk/>
            <pc:sldMk cId="3643868350" sldId="377"/>
            <ac:cxnSpMk id="28" creationId="{89AD8701-C68F-815E-C816-8FD053D95D0D}"/>
          </ac:cxnSpMkLst>
        </pc:cxnChg>
        <pc:cxnChg chg="del">
          <ac:chgData name="Carla" userId="417464ba-0c67-467a-8d9f-e5f447a9fc8a" providerId="ADAL" clId="{0A18DBD1-F4B2-49D3-9BFC-A3ED50C8E71C}" dt="2022-11-18T09:46:08.670" v="2385" actId="478"/>
          <ac:cxnSpMkLst>
            <pc:docMk/>
            <pc:sldMk cId="3643868350" sldId="377"/>
            <ac:cxnSpMk id="30" creationId="{0F048742-3572-CFDF-00C2-52051B1D165F}"/>
          </ac:cxnSpMkLst>
        </pc:cxnChg>
      </pc:sldChg>
      <pc:sldChg chg="new del">
        <pc:chgData name="Carla" userId="417464ba-0c67-467a-8d9f-e5f447a9fc8a" providerId="ADAL" clId="{0A18DBD1-F4B2-49D3-9BFC-A3ED50C8E71C}" dt="2023-02-23T14:30:31.625" v="4823" actId="47"/>
        <pc:sldMkLst>
          <pc:docMk/>
          <pc:sldMk cId="1387084546" sldId="378"/>
        </pc:sldMkLst>
      </pc:sldChg>
      <pc:sldChg chg="new del">
        <pc:chgData name="Carla" userId="417464ba-0c67-467a-8d9f-e5f447a9fc8a" providerId="ADAL" clId="{0A18DBD1-F4B2-49D3-9BFC-A3ED50C8E71C}" dt="2022-11-18T11:11:11.084" v="2912" actId="680"/>
        <pc:sldMkLst>
          <pc:docMk/>
          <pc:sldMk cId="3005858431" sldId="378"/>
        </pc:sldMkLst>
      </pc:sldChg>
      <pc:sldChg chg="new del">
        <pc:chgData name="Carla" userId="417464ba-0c67-467a-8d9f-e5f447a9fc8a" providerId="ADAL" clId="{0A18DBD1-F4B2-49D3-9BFC-A3ED50C8E71C}" dt="2023-02-22T11:21:17.195" v="3005" actId="47"/>
        <pc:sldMkLst>
          <pc:docMk/>
          <pc:sldMk cId="4234389807" sldId="378"/>
        </pc:sldMkLst>
      </pc:sldChg>
      <pc:sldChg chg="new del">
        <pc:chgData name="Carla" userId="417464ba-0c67-467a-8d9f-e5f447a9fc8a" providerId="ADAL" clId="{0A18DBD1-F4B2-49D3-9BFC-A3ED50C8E71C}" dt="2023-02-23T14:30:31.625" v="4823" actId="47"/>
        <pc:sldMkLst>
          <pc:docMk/>
          <pc:sldMk cId="413715981" sldId="379"/>
        </pc:sldMkLst>
      </pc:sldChg>
      <pc:sldChg chg="add del">
        <pc:chgData name="Carla" userId="417464ba-0c67-467a-8d9f-e5f447a9fc8a" providerId="ADAL" clId="{0A18DBD1-F4B2-49D3-9BFC-A3ED50C8E71C}" dt="2023-02-22T11:21:12.057" v="3004"/>
        <pc:sldMkLst>
          <pc:docMk/>
          <pc:sldMk cId="3856785778" sldId="379"/>
        </pc:sldMkLst>
      </pc:sldChg>
      <pc:sldChg chg="new del">
        <pc:chgData name="Carla" userId="417464ba-0c67-467a-8d9f-e5f447a9fc8a" providerId="ADAL" clId="{0A18DBD1-F4B2-49D3-9BFC-A3ED50C8E71C}" dt="2023-02-23T14:30:31.625" v="4823" actId="47"/>
        <pc:sldMkLst>
          <pc:docMk/>
          <pc:sldMk cId="1315935917" sldId="380"/>
        </pc:sldMkLst>
      </pc:sldChg>
      <pc:sldChg chg="new del">
        <pc:chgData name="Carla" userId="417464ba-0c67-467a-8d9f-e5f447a9fc8a" providerId="ADAL" clId="{0A18DBD1-F4B2-49D3-9BFC-A3ED50C8E71C}" dt="2023-02-22T20:16:07.159" v="3971" actId="47"/>
        <pc:sldMkLst>
          <pc:docMk/>
          <pc:sldMk cId="1937392764" sldId="381"/>
        </pc:sldMkLst>
      </pc:sldChg>
      <pc:sldChg chg="addSp delSp modSp new del mod ord">
        <pc:chgData name="Carla" userId="417464ba-0c67-467a-8d9f-e5f447a9fc8a" providerId="ADAL" clId="{0A18DBD1-F4B2-49D3-9BFC-A3ED50C8E71C}" dt="2023-02-23T13:39:49.284" v="4092" actId="47"/>
        <pc:sldMkLst>
          <pc:docMk/>
          <pc:sldMk cId="945432886" sldId="382"/>
        </pc:sldMkLst>
        <pc:spChg chg="mod">
          <ac:chgData name="Carla" userId="417464ba-0c67-467a-8d9f-e5f447a9fc8a" providerId="ADAL" clId="{0A18DBD1-F4B2-49D3-9BFC-A3ED50C8E71C}" dt="2023-02-23T13:32:16.755" v="4015" actId="14100"/>
          <ac:spMkLst>
            <pc:docMk/>
            <pc:sldMk cId="945432886" sldId="382"/>
            <ac:spMk id="2" creationId="{7A95BC00-B1A3-740F-4975-765716CBB1D8}"/>
          </ac:spMkLst>
        </pc:spChg>
        <pc:spChg chg="del">
          <ac:chgData name="Carla" userId="417464ba-0c67-467a-8d9f-e5f447a9fc8a" providerId="ADAL" clId="{0A18DBD1-F4B2-49D3-9BFC-A3ED50C8E71C}" dt="2023-02-23T13:32:13.716" v="4014" actId="478"/>
          <ac:spMkLst>
            <pc:docMk/>
            <pc:sldMk cId="945432886" sldId="382"/>
            <ac:spMk id="3" creationId="{308F6534-2B0D-A7D0-4557-A515002DE4DA}"/>
          </ac:spMkLst>
        </pc:spChg>
        <pc:spChg chg="add mod">
          <ac:chgData name="Carla" userId="417464ba-0c67-467a-8d9f-e5f447a9fc8a" providerId="ADAL" clId="{0A18DBD1-F4B2-49D3-9BFC-A3ED50C8E71C}" dt="2023-02-23T13:31:58.209" v="4010"/>
          <ac:spMkLst>
            <pc:docMk/>
            <pc:sldMk cId="945432886" sldId="382"/>
            <ac:spMk id="4" creationId="{94FFF58D-D056-37EF-561C-75CEE447088F}"/>
          </ac:spMkLst>
        </pc:spChg>
        <pc:spChg chg="add mod">
          <ac:chgData name="Carla" userId="417464ba-0c67-467a-8d9f-e5f447a9fc8a" providerId="ADAL" clId="{0A18DBD1-F4B2-49D3-9BFC-A3ED50C8E71C}" dt="2023-02-23T13:31:58.209" v="4010"/>
          <ac:spMkLst>
            <pc:docMk/>
            <pc:sldMk cId="945432886" sldId="382"/>
            <ac:spMk id="5" creationId="{99803BB0-DE60-B2DC-1A27-E31D914AE223}"/>
          </ac:spMkLst>
        </pc:spChg>
        <pc:spChg chg="add mod">
          <ac:chgData name="Carla" userId="417464ba-0c67-467a-8d9f-e5f447a9fc8a" providerId="ADAL" clId="{0A18DBD1-F4B2-49D3-9BFC-A3ED50C8E71C}" dt="2023-02-23T13:31:58.209" v="4010"/>
          <ac:spMkLst>
            <pc:docMk/>
            <pc:sldMk cId="945432886" sldId="382"/>
            <ac:spMk id="6" creationId="{A54365C0-B904-72AC-185B-F2E11746E34E}"/>
          </ac:spMkLst>
        </pc:spChg>
        <pc:spChg chg="add mod">
          <ac:chgData name="Carla" userId="417464ba-0c67-467a-8d9f-e5f447a9fc8a" providerId="ADAL" clId="{0A18DBD1-F4B2-49D3-9BFC-A3ED50C8E71C}" dt="2023-02-23T13:31:58.209" v="4010"/>
          <ac:spMkLst>
            <pc:docMk/>
            <pc:sldMk cId="945432886" sldId="382"/>
            <ac:spMk id="7" creationId="{E45E94CC-C906-D8EE-B9E6-2DB150758060}"/>
          </ac:spMkLst>
        </pc:spChg>
        <pc:spChg chg="add mod">
          <ac:chgData name="Carla" userId="417464ba-0c67-467a-8d9f-e5f447a9fc8a" providerId="ADAL" clId="{0A18DBD1-F4B2-49D3-9BFC-A3ED50C8E71C}" dt="2023-02-23T13:31:58.209" v="4010"/>
          <ac:spMkLst>
            <pc:docMk/>
            <pc:sldMk cId="945432886" sldId="382"/>
            <ac:spMk id="8" creationId="{D09340AE-9724-AB3D-1614-5130CA9D2D4A}"/>
          </ac:spMkLst>
        </pc:spChg>
        <pc:spChg chg="add mod">
          <ac:chgData name="Carla" userId="417464ba-0c67-467a-8d9f-e5f447a9fc8a" providerId="ADAL" clId="{0A18DBD1-F4B2-49D3-9BFC-A3ED50C8E71C}" dt="2023-02-23T13:31:58.209" v="4010"/>
          <ac:spMkLst>
            <pc:docMk/>
            <pc:sldMk cId="945432886" sldId="382"/>
            <ac:spMk id="9" creationId="{F82D4321-13FE-8976-7A3E-2820CF16F27F}"/>
          </ac:spMkLst>
        </pc:spChg>
        <pc:spChg chg="add mod">
          <ac:chgData name="Carla" userId="417464ba-0c67-467a-8d9f-e5f447a9fc8a" providerId="ADAL" clId="{0A18DBD1-F4B2-49D3-9BFC-A3ED50C8E71C}" dt="2023-02-23T13:31:58.209" v="4010"/>
          <ac:spMkLst>
            <pc:docMk/>
            <pc:sldMk cId="945432886" sldId="382"/>
            <ac:spMk id="10" creationId="{39416A5D-E4C6-FCB3-AB6B-C036CC070AB2}"/>
          </ac:spMkLst>
        </pc:spChg>
        <pc:spChg chg="add mod">
          <ac:chgData name="Carla" userId="417464ba-0c67-467a-8d9f-e5f447a9fc8a" providerId="ADAL" clId="{0A18DBD1-F4B2-49D3-9BFC-A3ED50C8E71C}" dt="2023-02-23T13:32:10.710" v="4013"/>
          <ac:spMkLst>
            <pc:docMk/>
            <pc:sldMk cId="945432886" sldId="382"/>
            <ac:spMk id="11" creationId="{4ABA784E-334B-58FA-028C-00DC774BDEF8}"/>
          </ac:spMkLst>
        </pc:spChg>
        <pc:spChg chg="add mod">
          <ac:chgData name="Carla" userId="417464ba-0c67-467a-8d9f-e5f447a9fc8a" providerId="ADAL" clId="{0A18DBD1-F4B2-49D3-9BFC-A3ED50C8E71C}" dt="2023-02-23T13:37:07.918" v="4070" actId="1076"/>
          <ac:spMkLst>
            <pc:docMk/>
            <pc:sldMk cId="945432886" sldId="382"/>
            <ac:spMk id="14" creationId="{68AB54F9-D945-60D0-E703-1D47A71593D4}"/>
          </ac:spMkLst>
        </pc:spChg>
        <pc:graphicFrameChg chg="add del mod">
          <ac:chgData name="Carla" userId="417464ba-0c67-467a-8d9f-e5f447a9fc8a" providerId="ADAL" clId="{0A18DBD1-F4B2-49D3-9BFC-A3ED50C8E71C}" dt="2023-02-23T13:33:26.267" v="4017"/>
          <ac:graphicFrameMkLst>
            <pc:docMk/>
            <pc:sldMk cId="945432886" sldId="382"/>
            <ac:graphicFrameMk id="12" creationId="{E8D930D7-08B8-A59A-7A70-73DEA11F3E64}"/>
          </ac:graphicFrameMkLst>
        </pc:graphicFrameChg>
        <pc:graphicFrameChg chg="add del mod">
          <ac:chgData name="Carla" userId="417464ba-0c67-467a-8d9f-e5f447a9fc8a" providerId="ADAL" clId="{0A18DBD1-F4B2-49D3-9BFC-A3ED50C8E71C}" dt="2023-02-23T13:36:29.530" v="4060"/>
          <ac:graphicFrameMkLst>
            <pc:docMk/>
            <pc:sldMk cId="945432886" sldId="382"/>
            <ac:graphicFrameMk id="19" creationId="{14BC80BE-C12D-6382-B3C1-351D4C9ED22F}"/>
          </ac:graphicFrameMkLst>
        </pc:graphicFrameChg>
        <pc:picChg chg="add del mod">
          <ac:chgData name="Carla" userId="417464ba-0c67-467a-8d9f-e5f447a9fc8a" providerId="ADAL" clId="{0A18DBD1-F4B2-49D3-9BFC-A3ED50C8E71C}" dt="2023-02-23T13:36:27.203" v="4058" actId="478"/>
          <ac:picMkLst>
            <pc:docMk/>
            <pc:sldMk cId="945432886" sldId="382"/>
            <ac:picMk id="13" creationId="{166C2045-1918-A116-9224-1ECA1E6FC9A7}"/>
          </ac:picMkLst>
        </pc:picChg>
        <pc:picChg chg="add mod">
          <ac:chgData name="Carla" userId="417464ba-0c67-467a-8d9f-e5f447a9fc8a" providerId="ADAL" clId="{0A18DBD1-F4B2-49D3-9BFC-A3ED50C8E71C}" dt="2023-02-23T13:36:39.029" v="4062" actId="1076"/>
          <ac:picMkLst>
            <pc:docMk/>
            <pc:sldMk cId="945432886" sldId="382"/>
            <ac:picMk id="20" creationId="{55384E9D-E5F3-717B-9F7A-48754363F302}"/>
          </ac:picMkLst>
        </pc:picChg>
        <pc:cxnChg chg="add mod">
          <ac:chgData name="Carla" userId="417464ba-0c67-467a-8d9f-e5f447a9fc8a" providerId="ADAL" clId="{0A18DBD1-F4B2-49D3-9BFC-A3ED50C8E71C}" dt="2023-02-23T13:37:43.403" v="4079" actId="1582"/>
          <ac:cxnSpMkLst>
            <pc:docMk/>
            <pc:sldMk cId="945432886" sldId="382"/>
            <ac:cxnSpMk id="16" creationId="{505986B7-C37A-1E87-9097-87D0090BD9BA}"/>
          </ac:cxnSpMkLst>
        </pc:cxnChg>
        <pc:cxnChg chg="add mod">
          <ac:chgData name="Carla" userId="417464ba-0c67-467a-8d9f-e5f447a9fc8a" providerId="ADAL" clId="{0A18DBD1-F4B2-49D3-9BFC-A3ED50C8E71C}" dt="2023-02-23T13:37:39.216" v="4078" actId="1582"/>
          <ac:cxnSpMkLst>
            <pc:docMk/>
            <pc:sldMk cId="945432886" sldId="382"/>
            <ac:cxnSpMk id="21" creationId="{4149A8CB-0657-3935-2EB3-0B244B021221}"/>
          </ac:cxnSpMkLst>
        </pc:cxnChg>
        <pc:cxnChg chg="add mod">
          <ac:chgData name="Carla" userId="417464ba-0c67-467a-8d9f-e5f447a9fc8a" providerId="ADAL" clId="{0A18DBD1-F4B2-49D3-9BFC-A3ED50C8E71C}" dt="2023-02-23T13:37:35.278" v="4077" actId="1582"/>
          <ac:cxnSpMkLst>
            <pc:docMk/>
            <pc:sldMk cId="945432886" sldId="382"/>
            <ac:cxnSpMk id="25" creationId="{30389D47-3555-04E2-7D3C-A4D1C24ED009}"/>
          </ac:cxnSpMkLst>
        </pc:cxnChg>
      </pc:sldChg>
      <pc:sldChg chg="new del">
        <pc:chgData name="Carla" userId="417464ba-0c67-467a-8d9f-e5f447a9fc8a" providerId="ADAL" clId="{0A18DBD1-F4B2-49D3-9BFC-A3ED50C8E71C}" dt="2023-02-23T14:29:17.202" v="4820" actId="47"/>
        <pc:sldMkLst>
          <pc:docMk/>
          <pc:sldMk cId="1120237966" sldId="383"/>
        </pc:sldMkLst>
      </pc:sldChg>
      <pc:sldChg chg="new del">
        <pc:chgData name="Carla" userId="417464ba-0c67-467a-8d9f-e5f447a9fc8a" providerId="ADAL" clId="{0A18DBD1-F4B2-49D3-9BFC-A3ED50C8E71C}" dt="2023-02-23T14:29:17.202" v="4820" actId="47"/>
        <pc:sldMkLst>
          <pc:docMk/>
          <pc:sldMk cId="2871559418" sldId="384"/>
        </pc:sldMkLst>
      </pc:sldChg>
      <pc:sldChg chg="new del">
        <pc:chgData name="Carla" userId="417464ba-0c67-467a-8d9f-e5f447a9fc8a" providerId="ADAL" clId="{0A18DBD1-F4B2-49D3-9BFC-A3ED50C8E71C}" dt="2023-02-23T14:29:17.202" v="4820" actId="47"/>
        <pc:sldMkLst>
          <pc:docMk/>
          <pc:sldMk cId="2923997423" sldId="385"/>
        </pc:sldMkLst>
      </pc:sldChg>
      <pc:sldChg chg="addSp delSp modSp add mod">
        <pc:chgData name="Carla" userId="417464ba-0c67-467a-8d9f-e5f447a9fc8a" providerId="ADAL" clId="{0A18DBD1-F4B2-49D3-9BFC-A3ED50C8E71C}" dt="2023-02-22T20:16:23.903" v="3975" actId="20577"/>
        <pc:sldMkLst>
          <pc:docMk/>
          <pc:sldMk cId="1628306759" sldId="386"/>
        </pc:sldMkLst>
        <pc:spChg chg="add mod">
          <ac:chgData name="Carla" userId="417464ba-0c67-467a-8d9f-e5f447a9fc8a" providerId="ADAL" clId="{0A18DBD1-F4B2-49D3-9BFC-A3ED50C8E71C}" dt="2023-02-22T15:26:30.209" v="3860" actId="14100"/>
          <ac:spMkLst>
            <pc:docMk/>
            <pc:sldMk cId="1628306759" sldId="386"/>
            <ac:spMk id="2" creationId="{CC83D1D9-F380-D0D3-19DD-99B4E4E77BD3}"/>
          </ac:spMkLst>
        </pc:spChg>
        <pc:spChg chg="mod">
          <ac:chgData name="Carla" userId="417464ba-0c67-467a-8d9f-e5f447a9fc8a" providerId="ADAL" clId="{0A18DBD1-F4B2-49D3-9BFC-A3ED50C8E71C}" dt="2023-02-22T20:16:16.948" v="3973" actId="20577"/>
          <ac:spMkLst>
            <pc:docMk/>
            <pc:sldMk cId="1628306759" sldId="386"/>
            <ac:spMk id="3" creationId="{6B463751-6390-C941-8D97-77C281A9C991}"/>
          </ac:spMkLst>
        </pc:spChg>
        <pc:spChg chg="add mod">
          <ac:chgData name="Carla" userId="417464ba-0c67-467a-8d9f-e5f447a9fc8a" providerId="ADAL" clId="{0A18DBD1-F4B2-49D3-9BFC-A3ED50C8E71C}" dt="2023-02-22T15:20:15.698" v="3810" actId="14100"/>
          <ac:spMkLst>
            <pc:docMk/>
            <pc:sldMk cId="1628306759" sldId="386"/>
            <ac:spMk id="4" creationId="{A4A4E47F-836B-437E-037C-06D2D508EE83}"/>
          </ac:spMkLst>
        </pc:spChg>
        <pc:spChg chg="mod">
          <ac:chgData name="Carla" userId="417464ba-0c67-467a-8d9f-e5f447a9fc8a" providerId="ADAL" clId="{0A18DBD1-F4B2-49D3-9BFC-A3ED50C8E71C}" dt="2023-02-22T20:16:23.903" v="3975" actId="20577"/>
          <ac:spMkLst>
            <pc:docMk/>
            <pc:sldMk cId="1628306759" sldId="386"/>
            <ac:spMk id="9" creationId="{D65E6D98-BE8C-6B4C-B23E-6167300445AE}"/>
          </ac:spMkLst>
        </pc:spChg>
        <pc:spChg chg="mod">
          <ac:chgData name="Carla" userId="417464ba-0c67-467a-8d9f-e5f447a9fc8a" providerId="ADAL" clId="{0A18DBD1-F4B2-49D3-9BFC-A3ED50C8E71C}" dt="2023-02-22T15:29:37.189" v="3963" actId="1076"/>
          <ac:spMkLst>
            <pc:docMk/>
            <pc:sldMk cId="1628306759" sldId="386"/>
            <ac:spMk id="12" creationId="{418AC68E-5821-814D-A8C3-190037A3E2AD}"/>
          </ac:spMkLst>
        </pc:spChg>
        <pc:spChg chg="mod">
          <ac:chgData name="Carla" userId="417464ba-0c67-467a-8d9f-e5f447a9fc8a" providerId="ADAL" clId="{0A18DBD1-F4B2-49D3-9BFC-A3ED50C8E71C}" dt="2023-02-22T15:29:39.784" v="3964" actId="1076"/>
          <ac:spMkLst>
            <pc:docMk/>
            <pc:sldMk cId="1628306759" sldId="386"/>
            <ac:spMk id="13" creationId="{22A63FB2-6A33-0E46-88F3-B7CFCF57934F}"/>
          </ac:spMkLst>
        </pc:spChg>
        <pc:spChg chg="mod">
          <ac:chgData name="Carla" userId="417464ba-0c67-467a-8d9f-e5f447a9fc8a" providerId="ADAL" clId="{0A18DBD1-F4B2-49D3-9BFC-A3ED50C8E71C}" dt="2023-02-22T15:30:01.701" v="3967" actId="1076"/>
          <ac:spMkLst>
            <pc:docMk/>
            <pc:sldMk cId="1628306759" sldId="386"/>
            <ac:spMk id="14" creationId="{A8D10147-924D-7243-80B5-468CC542060D}"/>
          </ac:spMkLst>
        </pc:spChg>
        <pc:spChg chg="mod">
          <ac:chgData name="Carla" userId="417464ba-0c67-467a-8d9f-e5f447a9fc8a" providerId="ADAL" clId="{0A18DBD1-F4B2-49D3-9BFC-A3ED50C8E71C}" dt="2023-02-22T15:29:49.612" v="3966" actId="1076"/>
          <ac:spMkLst>
            <pc:docMk/>
            <pc:sldMk cId="1628306759" sldId="386"/>
            <ac:spMk id="15" creationId="{DAEE686C-E588-114E-8E82-6170C01FBB7F}"/>
          </ac:spMkLst>
        </pc:spChg>
        <pc:spChg chg="mod">
          <ac:chgData name="Carla" userId="417464ba-0c67-467a-8d9f-e5f447a9fc8a" providerId="ADAL" clId="{0A18DBD1-F4B2-49D3-9BFC-A3ED50C8E71C}" dt="2023-02-22T15:06:33.205" v="3655" actId="21"/>
          <ac:spMkLst>
            <pc:docMk/>
            <pc:sldMk cId="1628306759" sldId="386"/>
            <ac:spMk id="16" creationId="{3D705E33-E4CC-C64D-8ABC-F75D88FD24E1}"/>
          </ac:spMkLst>
        </pc:spChg>
        <pc:spChg chg="mod">
          <ac:chgData name="Carla" userId="417464ba-0c67-467a-8d9f-e5f447a9fc8a" providerId="ADAL" clId="{0A18DBD1-F4B2-49D3-9BFC-A3ED50C8E71C}" dt="2023-02-22T15:03:59.198" v="3596" actId="20577"/>
          <ac:spMkLst>
            <pc:docMk/>
            <pc:sldMk cId="1628306759" sldId="386"/>
            <ac:spMk id="17" creationId="{97BC4586-4B37-5041-A767-30768215C0C1}"/>
          </ac:spMkLst>
        </pc:spChg>
        <pc:spChg chg="mod">
          <ac:chgData name="Carla" userId="417464ba-0c67-467a-8d9f-e5f447a9fc8a" providerId="ADAL" clId="{0A18DBD1-F4B2-49D3-9BFC-A3ED50C8E71C}" dt="2023-02-22T15:04:05.521" v="3608" actId="20577"/>
          <ac:spMkLst>
            <pc:docMk/>
            <pc:sldMk cId="1628306759" sldId="386"/>
            <ac:spMk id="18" creationId="{1C95FC12-6CBF-C14D-A722-5F26A9CBF3BE}"/>
          </ac:spMkLst>
        </pc:spChg>
        <pc:spChg chg="mod">
          <ac:chgData name="Carla" userId="417464ba-0c67-467a-8d9f-e5f447a9fc8a" providerId="ADAL" clId="{0A18DBD1-F4B2-49D3-9BFC-A3ED50C8E71C}" dt="2023-02-22T15:04:12.675" v="3619" actId="20577"/>
          <ac:spMkLst>
            <pc:docMk/>
            <pc:sldMk cId="1628306759" sldId="386"/>
            <ac:spMk id="19" creationId="{12177C0E-5EE0-1A4A-8C59-9B11ED57CD88}"/>
          </ac:spMkLst>
        </pc:spChg>
        <pc:spChg chg="mod">
          <ac:chgData name="Carla" userId="417464ba-0c67-467a-8d9f-e5f447a9fc8a" providerId="ADAL" clId="{0A18DBD1-F4B2-49D3-9BFC-A3ED50C8E71C}" dt="2023-02-22T15:06:35.449" v="3656"/>
          <ac:spMkLst>
            <pc:docMk/>
            <pc:sldMk cId="1628306759" sldId="386"/>
            <ac:spMk id="21" creationId="{312A6C59-C597-B740-B229-28CE2C1B8786}"/>
          </ac:spMkLst>
        </pc:spChg>
        <pc:spChg chg="mod">
          <ac:chgData name="Carla" userId="417464ba-0c67-467a-8d9f-e5f447a9fc8a" providerId="ADAL" clId="{0A18DBD1-F4B2-49D3-9BFC-A3ED50C8E71C}" dt="2023-02-22T15:04:24.984" v="3632" actId="20577"/>
          <ac:spMkLst>
            <pc:docMk/>
            <pc:sldMk cId="1628306759" sldId="386"/>
            <ac:spMk id="22" creationId="{F178F733-CBFA-5445-82B2-EA4AAE12D946}"/>
          </ac:spMkLst>
        </pc:spChg>
        <pc:spChg chg="mod">
          <ac:chgData name="Carla" userId="417464ba-0c67-467a-8d9f-e5f447a9fc8a" providerId="ADAL" clId="{0A18DBD1-F4B2-49D3-9BFC-A3ED50C8E71C}" dt="2023-02-22T15:19:53.949" v="3806" actId="1076"/>
          <ac:spMkLst>
            <pc:docMk/>
            <pc:sldMk cId="1628306759" sldId="386"/>
            <ac:spMk id="23" creationId="{9423F0B2-FC00-C140-A9E4-430358DC8BDD}"/>
          </ac:spMkLst>
        </pc:spChg>
        <pc:spChg chg="mod">
          <ac:chgData name="Carla" userId="417464ba-0c67-467a-8d9f-e5f447a9fc8a" providerId="ADAL" clId="{0A18DBD1-F4B2-49D3-9BFC-A3ED50C8E71C}" dt="2023-02-22T15:26:01.574" v="3851" actId="207"/>
          <ac:spMkLst>
            <pc:docMk/>
            <pc:sldMk cId="1628306759" sldId="386"/>
            <ac:spMk id="24" creationId="{33ECEE68-0126-314A-AABB-ECBC5D6F4F1C}"/>
          </ac:spMkLst>
        </pc:spChg>
        <pc:spChg chg="mod">
          <ac:chgData name="Carla" userId="417464ba-0c67-467a-8d9f-e5f447a9fc8a" providerId="ADAL" clId="{0A18DBD1-F4B2-49D3-9BFC-A3ED50C8E71C}" dt="2023-02-22T15:25:45.907" v="3848" actId="207"/>
          <ac:spMkLst>
            <pc:docMk/>
            <pc:sldMk cId="1628306759" sldId="386"/>
            <ac:spMk id="25" creationId="{55B3601F-7F30-E745-BF69-535BD9A38FF7}"/>
          </ac:spMkLst>
        </pc:spChg>
        <pc:spChg chg="mod">
          <ac:chgData name="Carla" userId="417464ba-0c67-467a-8d9f-e5f447a9fc8a" providerId="ADAL" clId="{0A18DBD1-F4B2-49D3-9BFC-A3ED50C8E71C}" dt="2023-02-22T15:25:56.318" v="3850" actId="207"/>
          <ac:spMkLst>
            <pc:docMk/>
            <pc:sldMk cId="1628306759" sldId="386"/>
            <ac:spMk id="26" creationId="{BA3184BF-A69D-C840-A5D2-64E68DE50FA2}"/>
          </ac:spMkLst>
        </pc:spChg>
        <pc:spChg chg="mod">
          <ac:chgData name="Carla" userId="417464ba-0c67-467a-8d9f-e5f447a9fc8a" providerId="ADAL" clId="{0A18DBD1-F4B2-49D3-9BFC-A3ED50C8E71C}" dt="2023-02-22T15:29:28.797" v="3962" actId="1582"/>
          <ac:spMkLst>
            <pc:docMk/>
            <pc:sldMk cId="1628306759" sldId="386"/>
            <ac:spMk id="27" creationId="{DCAC118F-5514-C141-8884-BD693C2923F7}"/>
          </ac:spMkLst>
        </pc:spChg>
        <pc:spChg chg="mod">
          <ac:chgData name="Carla" userId="417464ba-0c67-467a-8d9f-e5f447a9fc8a" providerId="ADAL" clId="{0A18DBD1-F4B2-49D3-9BFC-A3ED50C8E71C}" dt="2023-02-22T15:29:28.797" v="3962" actId="1582"/>
          <ac:spMkLst>
            <pc:docMk/>
            <pc:sldMk cId="1628306759" sldId="386"/>
            <ac:spMk id="28" creationId="{6578F537-8A95-7247-AA73-2175DAD775C2}"/>
          </ac:spMkLst>
        </pc:spChg>
        <pc:spChg chg="mod">
          <ac:chgData name="Carla" userId="417464ba-0c67-467a-8d9f-e5f447a9fc8a" providerId="ADAL" clId="{0A18DBD1-F4B2-49D3-9BFC-A3ED50C8E71C}" dt="2023-02-22T15:29:28.797" v="3962" actId="1582"/>
          <ac:spMkLst>
            <pc:docMk/>
            <pc:sldMk cId="1628306759" sldId="386"/>
            <ac:spMk id="29" creationId="{DDAB793A-4DFB-FC42-8D9A-D58F0EE606C8}"/>
          </ac:spMkLst>
        </pc:spChg>
        <pc:spChg chg="del">
          <ac:chgData name="Carla" userId="417464ba-0c67-467a-8d9f-e5f447a9fc8a" providerId="ADAL" clId="{0A18DBD1-F4B2-49D3-9BFC-A3ED50C8E71C}" dt="2023-02-22T15:06:53.480" v="3659" actId="478"/>
          <ac:spMkLst>
            <pc:docMk/>
            <pc:sldMk cId="1628306759" sldId="386"/>
            <ac:spMk id="30" creationId="{405B6BC7-6F0A-DA4F-8B5D-02AF01F4C7AD}"/>
          </ac:spMkLst>
        </pc:spChg>
        <pc:spChg chg="del mod">
          <ac:chgData name="Carla" userId="417464ba-0c67-467a-8d9f-e5f447a9fc8a" providerId="ADAL" clId="{0A18DBD1-F4B2-49D3-9BFC-A3ED50C8E71C}" dt="2023-02-22T15:06:55.309" v="3661" actId="478"/>
          <ac:spMkLst>
            <pc:docMk/>
            <pc:sldMk cId="1628306759" sldId="386"/>
            <ac:spMk id="31" creationId="{065377EB-50DD-0F46-B07B-7682911D26A1}"/>
          </ac:spMkLst>
        </pc:spChg>
        <pc:spChg chg="del">
          <ac:chgData name="Carla" userId="417464ba-0c67-467a-8d9f-e5f447a9fc8a" providerId="ADAL" clId="{0A18DBD1-F4B2-49D3-9BFC-A3ED50C8E71C}" dt="2023-02-22T15:07:24.133" v="3669" actId="478"/>
          <ac:spMkLst>
            <pc:docMk/>
            <pc:sldMk cId="1628306759" sldId="386"/>
            <ac:spMk id="32" creationId="{61F31335-AAE6-0845-B15E-82F42DC2572D}"/>
          </ac:spMkLst>
        </pc:spChg>
        <pc:spChg chg="del mod">
          <ac:chgData name="Carla" userId="417464ba-0c67-467a-8d9f-e5f447a9fc8a" providerId="ADAL" clId="{0A18DBD1-F4B2-49D3-9BFC-A3ED50C8E71C}" dt="2023-02-22T15:07:23.456" v="3668" actId="478"/>
          <ac:spMkLst>
            <pc:docMk/>
            <pc:sldMk cId="1628306759" sldId="386"/>
            <ac:spMk id="33" creationId="{8E36FA74-48AD-D341-A66F-42EA07E7D482}"/>
          </ac:spMkLst>
        </pc:spChg>
        <pc:spChg chg="del">
          <ac:chgData name="Carla" userId="417464ba-0c67-467a-8d9f-e5f447a9fc8a" providerId="ADAL" clId="{0A18DBD1-F4B2-49D3-9BFC-A3ED50C8E71C}" dt="2023-02-22T15:07:21.678" v="3666" actId="478"/>
          <ac:spMkLst>
            <pc:docMk/>
            <pc:sldMk cId="1628306759" sldId="386"/>
            <ac:spMk id="34" creationId="{D35BF090-B4CA-9145-8980-37A2A238EE50}"/>
          </ac:spMkLst>
        </pc:spChg>
        <pc:spChg chg="mod">
          <ac:chgData name="Carla" userId="417464ba-0c67-467a-8d9f-e5f447a9fc8a" providerId="ADAL" clId="{0A18DBD1-F4B2-49D3-9BFC-A3ED50C8E71C}" dt="2023-02-22T15:29:28.797" v="3962" actId="1582"/>
          <ac:spMkLst>
            <pc:docMk/>
            <pc:sldMk cId="1628306759" sldId="386"/>
            <ac:spMk id="35" creationId="{442F8ACB-588A-CB42-A42A-17B811EF51B6}"/>
          </ac:spMkLst>
        </pc:spChg>
        <pc:spChg chg="mod">
          <ac:chgData name="Carla" userId="417464ba-0c67-467a-8d9f-e5f447a9fc8a" providerId="ADAL" clId="{0A18DBD1-F4B2-49D3-9BFC-A3ED50C8E71C}" dt="2023-02-22T15:30:01.701" v="3967" actId="1076"/>
          <ac:spMkLst>
            <pc:docMk/>
            <pc:sldMk cId="1628306759" sldId="386"/>
            <ac:spMk id="36" creationId="{50ABAD2F-4DC8-C54A-B649-B5C7CB3465BA}"/>
          </ac:spMkLst>
        </pc:spChg>
        <pc:spChg chg="mod">
          <ac:chgData name="Carla" userId="417464ba-0c67-467a-8d9f-e5f447a9fc8a" providerId="ADAL" clId="{0A18DBD1-F4B2-49D3-9BFC-A3ED50C8E71C}" dt="2023-02-22T15:30:01.701" v="3967" actId="1076"/>
          <ac:spMkLst>
            <pc:docMk/>
            <pc:sldMk cId="1628306759" sldId="386"/>
            <ac:spMk id="37" creationId="{2E1A50FF-1C18-154A-8C3E-FE5DBE59423C}"/>
          </ac:spMkLst>
        </pc:spChg>
        <pc:spChg chg="mod">
          <ac:chgData name="Carla" userId="417464ba-0c67-467a-8d9f-e5f447a9fc8a" providerId="ADAL" clId="{0A18DBD1-F4B2-49D3-9BFC-A3ED50C8E71C}" dt="2023-02-22T15:30:01.701" v="3967" actId="1076"/>
          <ac:spMkLst>
            <pc:docMk/>
            <pc:sldMk cId="1628306759" sldId="386"/>
            <ac:spMk id="38" creationId="{8126601E-51C5-D74B-A714-59F2492A1AEE}"/>
          </ac:spMkLst>
        </pc:spChg>
        <pc:spChg chg="mod">
          <ac:chgData name="Carla" userId="417464ba-0c67-467a-8d9f-e5f447a9fc8a" providerId="ADAL" clId="{0A18DBD1-F4B2-49D3-9BFC-A3ED50C8E71C}" dt="2023-02-22T15:18:43.237" v="3801" actId="14100"/>
          <ac:spMkLst>
            <pc:docMk/>
            <pc:sldMk cId="1628306759" sldId="386"/>
            <ac:spMk id="39" creationId="{50299CA9-A692-2448-BF56-90B38F149934}"/>
          </ac:spMkLst>
        </pc:spChg>
        <pc:spChg chg="mod">
          <ac:chgData name="Carla" userId="417464ba-0c67-467a-8d9f-e5f447a9fc8a" providerId="ADAL" clId="{0A18DBD1-F4B2-49D3-9BFC-A3ED50C8E71C}" dt="2023-02-22T15:13:38.806" v="3761" actId="14100"/>
          <ac:spMkLst>
            <pc:docMk/>
            <pc:sldMk cId="1628306759" sldId="386"/>
            <ac:spMk id="40" creationId="{77341F8A-75A9-F54E-83BF-E0E7587BA812}"/>
          </ac:spMkLst>
        </pc:spChg>
        <pc:spChg chg="mod">
          <ac:chgData name="Carla" userId="417464ba-0c67-467a-8d9f-e5f447a9fc8a" providerId="ADAL" clId="{0A18DBD1-F4B2-49D3-9BFC-A3ED50C8E71C}" dt="2023-02-22T15:30:01.701" v="3967" actId="1076"/>
          <ac:spMkLst>
            <pc:docMk/>
            <pc:sldMk cId="1628306759" sldId="386"/>
            <ac:spMk id="41" creationId="{5D1CC192-7F9C-7241-A355-5CD0C3B8F95E}"/>
          </ac:spMkLst>
        </pc:spChg>
        <pc:spChg chg="del mod">
          <ac:chgData name="Carla" userId="417464ba-0c67-467a-8d9f-e5f447a9fc8a" providerId="ADAL" clId="{0A18DBD1-F4B2-49D3-9BFC-A3ED50C8E71C}" dt="2023-02-22T15:11:01.775" v="3735" actId="478"/>
          <ac:spMkLst>
            <pc:docMk/>
            <pc:sldMk cId="1628306759" sldId="386"/>
            <ac:spMk id="42" creationId="{E5462EC0-63FF-644F-A2E0-6DC85EE881CB}"/>
          </ac:spMkLst>
        </pc:spChg>
        <pc:spChg chg="del mod">
          <ac:chgData name="Carla" userId="417464ba-0c67-467a-8d9f-e5f447a9fc8a" providerId="ADAL" clId="{0A18DBD1-F4B2-49D3-9BFC-A3ED50C8E71C}" dt="2023-02-22T15:11:02.748" v="3736" actId="478"/>
          <ac:spMkLst>
            <pc:docMk/>
            <pc:sldMk cId="1628306759" sldId="386"/>
            <ac:spMk id="43" creationId="{F1F4A3EA-C2EF-C147-B353-E9E7036B031A}"/>
          </ac:spMkLst>
        </pc:spChg>
        <pc:spChg chg="del mod">
          <ac:chgData name="Carla" userId="417464ba-0c67-467a-8d9f-e5f447a9fc8a" providerId="ADAL" clId="{0A18DBD1-F4B2-49D3-9BFC-A3ED50C8E71C}" dt="2023-02-22T15:11:04.233" v="3738" actId="478"/>
          <ac:spMkLst>
            <pc:docMk/>
            <pc:sldMk cId="1628306759" sldId="386"/>
            <ac:spMk id="44" creationId="{6FBEADFD-DE03-5E4B-A1C4-972368BA4D9B}"/>
          </ac:spMkLst>
        </pc:spChg>
        <pc:spChg chg="del mod">
          <ac:chgData name="Carla" userId="417464ba-0c67-467a-8d9f-e5f447a9fc8a" providerId="ADAL" clId="{0A18DBD1-F4B2-49D3-9BFC-A3ED50C8E71C}" dt="2023-02-22T15:11:03.468" v="3737" actId="478"/>
          <ac:spMkLst>
            <pc:docMk/>
            <pc:sldMk cId="1628306759" sldId="386"/>
            <ac:spMk id="45" creationId="{500B1840-66F9-6A47-86DD-10CC83BFCC56}"/>
          </ac:spMkLst>
        </pc:spChg>
        <pc:spChg chg="del">
          <ac:chgData name="Carla" userId="417464ba-0c67-467a-8d9f-e5f447a9fc8a" providerId="ADAL" clId="{0A18DBD1-F4B2-49D3-9BFC-A3ED50C8E71C}" dt="2023-02-22T15:07:25.459" v="3671" actId="478"/>
          <ac:spMkLst>
            <pc:docMk/>
            <pc:sldMk cId="1628306759" sldId="386"/>
            <ac:spMk id="47" creationId="{2FFCF7E5-3A70-9F4B-9842-3E8721EFF736}"/>
          </ac:spMkLst>
        </pc:spChg>
        <pc:spChg chg="del">
          <ac:chgData name="Carla" userId="417464ba-0c67-467a-8d9f-e5f447a9fc8a" providerId="ADAL" clId="{0A18DBD1-F4B2-49D3-9BFC-A3ED50C8E71C}" dt="2023-02-22T15:07:25.978" v="3672" actId="478"/>
          <ac:spMkLst>
            <pc:docMk/>
            <pc:sldMk cId="1628306759" sldId="386"/>
            <ac:spMk id="48" creationId="{B96644A0-1D3D-6849-AA07-57608A854A4E}"/>
          </ac:spMkLst>
        </pc:spChg>
        <pc:spChg chg="del">
          <ac:chgData name="Carla" userId="417464ba-0c67-467a-8d9f-e5f447a9fc8a" providerId="ADAL" clId="{0A18DBD1-F4B2-49D3-9BFC-A3ED50C8E71C}" dt="2023-02-22T15:06:57.198" v="3663" actId="478"/>
          <ac:spMkLst>
            <pc:docMk/>
            <pc:sldMk cId="1628306759" sldId="386"/>
            <ac:spMk id="49" creationId="{FA2D98E8-4D85-5B4C-ABA0-E8FAE3B324DF}"/>
          </ac:spMkLst>
        </pc:spChg>
        <pc:spChg chg="del">
          <ac:chgData name="Carla" userId="417464ba-0c67-467a-8d9f-e5f447a9fc8a" providerId="ADAL" clId="{0A18DBD1-F4B2-49D3-9BFC-A3ED50C8E71C}" dt="2023-02-22T15:06:56.300" v="3662" actId="478"/>
          <ac:spMkLst>
            <pc:docMk/>
            <pc:sldMk cId="1628306759" sldId="386"/>
            <ac:spMk id="50" creationId="{56282B25-8E64-4544-A2ED-73C17172465D}"/>
          </ac:spMkLst>
        </pc:spChg>
        <pc:spChg chg="mod">
          <ac:chgData name="Carla" userId="417464ba-0c67-467a-8d9f-e5f447a9fc8a" providerId="ADAL" clId="{0A18DBD1-F4B2-49D3-9BFC-A3ED50C8E71C}" dt="2023-02-22T15:26:19.606" v="3856" actId="14100"/>
          <ac:spMkLst>
            <pc:docMk/>
            <pc:sldMk cId="1628306759" sldId="386"/>
            <ac:spMk id="51" creationId="{58605342-E1EB-1946-973D-B2E036413818}"/>
          </ac:spMkLst>
        </pc:spChg>
        <pc:spChg chg="del">
          <ac:chgData name="Carla" userId="417464ba-0c67-467a-8d9f-e5f447a9fc8a" providerId="ADAL" clId="{0A18DBD1-F4B2-49D3-9BFC-A3ED50C8E71C}" dt="2023-02-22T15:05:34.529" v="3648" actId="478"/>
          <ac:spMkLst>
            <pc:docMk/>
            <pc:sldMk cId="1628306759" sldId="386"/>
            <ac:spMk id="52" creationId="{6C1AC088-F66E-494A-92C3-8D4513176F41}"/>
          </ac:spMkLst>
        </pc:spChg>
        <pc:spChg chg="mod">
          <ac:chgData name="Carla" userId="417464ba-0c67-467a-8d9f-e5f447a9fc8a" providerId="ADAL" clId="{0A18DBD1-F4B2-49D3-9BFC-A3ED50C8E71C}" dt="2023-02-22T15:26:24.017" v="3858" actId="14100"/>
          <ac:spMkLst>
            <pc:docMk/>
            <pc:sldMk cId="1628306759" sldId="386"/>
            <ac:spMk id="53" creationId="{509556C8-8255-A24C-8B4F-A54D0BB8ACB3}"/>
          </ac:spMkLst>
        </pc:spChg>
        <pc:spChg chg="mod">
          <ac:chgData name="Carla" userId="417464ba-0c67-467a-8d9f-e5f447a9fc8a" providerId="ADAL" clId="{0A18DBD1-F4B2-49D3-9BFC-A3ED50C8E71C}" dt="2023-02-22T15:26:21.585" v="3857" actId="14100"/>
          <ac:spMkLst>
            <pc:docMk/>
            <pc:sldMk cId="1628306759" sldId="386"/>
            <ac:spMk id="54" creationId="{1453D3B1-BE1A-C84B-8A2C-8826DCFFCFD4}"/>
          </ac:spMkLst>
        </pc:spChg>
        <pc:spChg chg="mod">
          <ac:chgData name="Carla" userId="417464ba-0c67-467a-8d9f-e5f447a9fc8a" providerId="ADAL" clId="{0A18DBD1-F4B2-49D3-9BFC-A3ED50C8E71C}" dt="2023-02-22T15:26:34.457" v="3862" actId="14100"/>
          <ac:spMkLst>
            <pc:docMk/>
            <pc:sldMk cId="1628306759" sldId="386"/>
            <ac:spMk id="55" creationId="{23567288-B4EC-A24E-AA66-B6A241189639}"/>
          </ac:spMkLst>
        </pc:spChg>
        <pc:spChg chg="mod">
          <ac:chgData name="Carla" userId="417464ba-0c67-467a-8d9f-e5f447a9fc8a" providerId="ADAL" clId="{0A18DBD1-F4B2-49D3-9BFC-A3ED50C8E71C}" dt="2023-02-22T15:26:32.741" v="3861" actId="14100"/>
          <ac:spMkLst>
            <pc:docMk/>
            <pc:sldMk cId="1628306759" sldId="386"/>
            <ac:spMk id="56" creationId="{8A396614-E20C-0144-AF1C-2808C2F61EE8}"/>
          </ac:spMkLst>
        </pc:spChg>
        <pc:spChg chg="mod">
          <ac:chgData name="Carla" userId="417464ba-0c67-467a-8d9f-e5f447a9fc8a" providerId="ADAL" clId="{0A18DBD1-F4B2-49D3-9BFC-A3ED50C8E71C}" dt="2023-02-22T15:26:36.458" v="3863" actId="14100"/>
          <ac:spMkLst>
            <pc:docMk/>
            <pc:sldMk cId="1628306759" sldId="386"/>
            <ac:spMk id="57" creationId="{6B1C96D8-6C03-A04C-856C-4C31BE1A08C0}"/>
          </ac:spMkLst>
        </pc:spChg>
        <pc:spChg chg="del">
          <ac:chgData name="Carla" userId="417464ba-0c67-467a-8d9f-e5f447a9fc8a" providerId="ADAL" clId="{0A18DBD1-F4B2-49D3-9BFC-A3ED50C8E71C}" dt="2023-02-22T15:05:36.535" v="3649" actId="478"/>
          <ac:spMkLst>
            <pc:docMk/>
            <pc:sldMk cId="1628306759" sldId="386"/>
            <ac:spMk id="58" creationId="{85F785E4-B491-EA49-9F78-8D49A383B6C3}"/>
          </ac:spMkLst>
        </pc:spChg>
        <pc:spChg chg="del mod">
          <ac:chgData name="Carla" userId="417464ba-0c67-467a-8d9f-e5f447a9fc8a" providerId="ADAL" clId="{0A18DBD1-F4B2-49D3-9BFC-A3ED50C8E71C}" dt="2023-02-22T15:13:20.065" v="3755" actId="478"/>
          <ac:spMkLst>
            <pc:docMk/>
            <pc:sldMk cId="1628306759" sldId="386"/>
            <ac:spMk id="59" creationId="{5D89B093-9395-464B-8BDA-CFA967BFE1BF}"/>
          </ac:spMkLst>
        </pc:spChg>
        <pc:spChg chg="mod">
          <ac:chgData name="Carla" userId="417464ba-0c67-467a-8d9f-e5f447a9fc8a" providerId="ADAL" clId="{0A18DBD1-F4B2-49D3-9BFC-A3ED50C8E71C}" dt="2023-02-22T15:30:06.649" v="3968" actId="14100"/>
          <ac:spMkLst>
            <pc:docMk/>
            <pc:sldMk cId="1628306759" sldId="386"/>
            <ac:spMk id="60" creationId="{263A1F36-626D-2149-B4CE-C838D77C6A14}"/>
          </ac:spMkLst>
        </pc:spChg>
        <pc:spChg chg="del mod">
          <ac:chgData name="Carla" userId="417464ba-0c67-467a-8d9f-e5f447a9fc8a" providerId="ADAL" clId="{0A18DBD1-F4B2-49D3-9BFC-A3ED50C8E71C}" dt="2023-02-22T15:13:20.992" v="3756" actId="478"/>
          <ac:spMkLst>
            <pc:docMk/>
            <pc:sldMk cId="1628306759" sldId="386"/>
            <ac:spMk id="61" creationId="{A1932C62-FC6A-FB4C-8C4C-3528B61F773B}"/>
          </ac:spMkLst>
        </pc:spChg>
        <pc:spChg chg="del mod">
          <ac:chgData name="Carla" userId="417464ba-0c67-467a-8d9f-e5f447a9fc8a" providerId="ADAL" clId="{0A18DBD1-F4B2-49D3-9BFC-A3ED50C8E71C}" dt="2023-02-22T15:07:20.999" v="3665" actId="478"/>
          <ac:spMkLst>
            <pc:docMk/>
            <pc:sldMk cId="1628306759" sldId="386"/>
            <ac:spMk id="62" creationId="{7EADFC84-1714-2345-A922-0FDF95A074C1}"/>
          </ac:spMkLst>
        </pc:spChg>
        <pc:spChg chg="del">
          <ac:chgData name="Carla" userId="417464ba-0c67-467a-8d9f-e5f447a9fc8a" providerId="ADAL" clId="{0A18DBD1-F4B2-49D3-9BFC-A3ED50C8E71C}" dt="2023-02-22T15:07:26.652" v="3673" actId="478"/>
          <ac:spMkLst>
            <pc:docMk/>
            <pc:sldMk cId="1628306759" sldId="386"/>
            <ac:spMk id="63" creationId="{B6F3CFA3-A278-E444-8356-D66C97CBF1DF}"/>
          </ac:spMkLst>
        </pc:spChg>
        <pc:spChg chg="del">
          <ac:chgData name="Carla" userId="417464ba-0c67-467a-8d9f-e5f447a9fc8a" providerId="ADAL" clId="{0A18DBD1-F4B2-49D3-9BFC-A3ED50C8E71C}" dt="2023-02-22T15:07:24.763" v="3670" actId="478"/>
          <ac:spMkLst>
            <pc:docMk/>
            <pc:sldMk cId="1628306759" sldId="386"/>
            <ac:spMk id="64" creationId="{01F72037-89EB-4FEB-A29E-858C017562E9}"/>
          </ac:spMkLst>
        </pc:spChg>
        <pc:picChg chg="mod">
          <ac:chgData name="Carla" userId="417464ba-0c67-467a-8d9f-e5f447a9fc8a" providerId="ADAL" clId="{0A18DBD1-F4B2-49D3-9BFC-A3ED50C8E71C}" dt="2023-02-22T15:24:31.560" v="3838" actId="14100"/>
          <ac:picMkLst>
            <pc:docMk/>
            <pc:sldMk cId="1628306759" sldId="386"/>
            <ac:picMk id="5" creationId="{67EF8E5A-BA09-1042-8B07-9DE9BF668F29}"/>
          </ac:picMkLst>
        </pc:picChg>
        <pc:picChg chg="add mod">
          <ac:chgData name="Carla" userId="417464ba-0c67-467a-8d9f-e5f447a9fc8a" providerId="ADAL" clId="{0A18DBD1-F4B2-49D3-9BFC-A3ED50C8E71C}" dt="2023-02-22T15:14:46.425" v="3768" actId="1076"/>
          <ac:picMkLst>
            <pc:docMk/>
            <pc:sldMk cId="1628306759" sldId="386"/>
            <ac:picMk id="1026" creationId="{46977333-80C9-46C2-2679-0D07044039EC}"/>
          </ac:picMkLst>
        </pc:picChg>
        <pc:picChg chg="add mod">
          <ac:chgData name="Carla" userId="417464ba-0c67-467a-8d9f-e5f447a9fc8a" providerId="ADAL" clId="{0A18DBD1-F4B2-49D3-9BFC-A3ED50C8E71C}" dt="2023-02-22T15:15:21.990" v="3775" actId="1076"/>
          <ac:picMkLst>
            <pc:docMk/>
            <pc:sldMk cId="1628306759" sldId="386"/>
            <ac:picMk id="1028" creationId="{56C92A76-3616-DCA4-507A-C2A942AB2086}"/>
          </ac:picMkLst>
        </pc:picChg>
        <pc:picChg chg="add mod">
          <ac:chgData name="Carla" userId="417464ba-0c67-467a-8d9f-e5f447a9fc8a" providerId="ADAL" clId="{0A18DBD1-F4B2-49D3-9BFC-A3ED50C8E71C}" dt="2023-02-22T15:16:53.005" v="3782" actId="1076"/>
          <ac:picMkLst>
            <pc:docMk/>
            <pc:sldMk cId="1628306759" sldId="386"/>
            <ac:picMk id="1030" creationId="{157ED5DA-6561-6A4A-5BCA-FADE98FE9B35}"/>
          </ac:picMkLst>
        </pc:picChg>
        <pc:picChg chg="add mod">
          <ac:chgData name="Carla" userId="417464ba-0c67-467a-8d9f-e5f447a9fc8a" providerId="ADAL" clId="{0A18DBD1-F4B2-49D3-9BFC-A3ED50C8E71C}" dt="2023-02-22T15:17:35.093" v="3793" actId="1076"/>
          <ac:picMkLst>
            <pc:docMk/>
            <pc:sldMk cId="1628306759" sldId="386"/>
            <ac:picMk id="1032" creationId="{A2D2E370-CA18-4B8E-43A0-EC39AC3C20A4}"/>
          </ac:picMkLst>
        </pc:picChg>
        <pc:picChg chg="add mod">
          <ac:chgData name="Carla" userId="417464ba-0c67-467a-8d9f-e5f447a9fc8a" providerId="ADAL" clId="{0A18DBD1-F4B2-49D3-9BFC-A3ED50C8E71C}" dt="2023-02-22T15:25:31.875" v="3847"/>
          <ac:picMkLst>
            <pc:docMk/>
            <pc:sldMk cId="1628306759" sldId="386"/>
            <ac:picMk id="1034" creationId="{A10D16FE-CB5A-37C2-EEDE-B5717F82A278}"/>
          </ac:picMkLst>
        </pc:picChg>
        <pc:picChg chg="add mod">
          <ac:chgData name="Carla" userId="417464ba-0c67-467a-8d9f-e5f447a9fc8a" providerId="ADAL" clId="{0A18DBD1-F4B2-49D3-9BFC-A3ED50C8E71C}" dt="2023-02-22T15:24:52.166" v="3843"/>
          <ac:picMkLst>
            <pc:docMk/>
            <pc:sldMk cId="1628306759" sldId="386"/>
            <ac:picMk id="1036" creationId="{D8979234-3981-1119-DC14-461668FB09FF}"/>
          </ac:picMkLst>
        </pc:picChg>
        <pc:picChg chg="add del mod">
          <ac:chgData name="Carla" userId="417464ba-0c67-467a-8d9f-e5f447a9fc8a" providerId="ADAL" clId="{0A18DBD1-F4B2-49D3-9BFC-A3ED50C8E71C}" dt="2023-02-22T15:24:02.290" v="3830"/>
          <ac:picMkLst>
            <pc:docMk/>
            <pc:sldMk cId="1628306759" sldId="386"/>
            <ac:picMk id="1038" creationId="{9423BB1E-FF05-531D-2777-05EFEE1BC11C}"/>
          </ac:picMkLst>
        </pc:picChg>
        <pc:picChg chg="add mod">
          <ac:chgData name="Carla" userId="417464ba-0c67-467a-8d9f-e5f447a9fc8a" providerId="ADAL" clId="{0A18DBD1-F4B2-49D3-9BFC-A3ED50C8E71C}" dt="2023-02-22T15:24:56.895" v="3844"/>
          <ac:picMkLst>
            <pc:docMk/>
            <pc:sldMk cId="1628306759" sldId="386"/>
            <ac:picMk id="1040" creationId="{D3CDD3C0-2453-8D96-5B14-35D0DDB24BF8}"/>
          </ac:picMkLst>
        </pc:picChg>
        <pc:picChg chg="add mod">
          <ac:chgData name="Carla" userId="417464ba-0c67-467a-8d9f-e5f447a9fc8a" providerId="ADAL" clId="{0A18DBD1-F4B2-49D3-9BFC-A3ED50C8E71C}" dt="2023-02-22T15:25:00.160" v="3845"/>
          <ac:picMkLst>
            <pc:docMk/>
            <pc:sldMk cId="1628306759" sldId="386"/>
            <ac:picMk id="1042" creationId="{83F8D88F-4378-BD02-5257-27F3F4525C51}"/>
          </ac:picMkLst>
        </pc:picChg>
      </pc:sldChg>
      <pc:sldChg chg="addSp delSp modSp add mod ord">
        <pc:chgData name="Carla" userId="417464ba-0c67-467a-8d9f-e5f447a9fc8a" providerId="ADAL" clId="{0A18DBD1-F4B2-49D3-9BFC-A3ED50C8E71C}" dt="2023-02-23T14:31:49.575" v="4830" actId="20577"/>
        <pc:sldMkLst>
          <pc:docMk/>
          <pc:sldMk cId="2032237119" sldId="387"/>
        </pc:sldMkLst>
        <pc:spChg chg="mod">
          <ac:chgData name="Carla" userId="417464ba-0c67-467a-8d9f-e5f447a9fc8a" providerId="ADAL" clId="{0A18DBD1-F4B2-49D3-9BFC-A3ED50C8E71C}" dt="2023-02-23T13:55:44.058" v="4276" actId="1076"/>
          <ac:spMkLst>
            <pc:docMk/>
            <pc:sldMk cId="2032237119" sldId="387"/>
            <ac:spMk id="2" creationId="{7A95BC00-B1A3-740F-4975-765716CBB1D8}"/>
          </ac:spMkLst>
        </pc:spChg>
        <pc:spChg chg="mod">
          <ac:chgData name="Carla" userId="417464ba-0c67-467a-8d9f-e5f447a9fc8a" providerId="ADAL" clId="{0A18DBD1-F4B2-49D3-9BFC-A3ED50C8E71C}" dt="2023-02-23T13:42:55.414" v="4125" actId="1076"/>
          <ac:spMkLst>
            <pc:docMk/>
            <pc:sldMk cId="2032237119" sldId="387"/>
            <ac:spMk id="4" creationId="{94FFF58D-D056-37EF-561C-75CEE447088F}"/>
          </ac:spMkLst>
        </pc:spChg>
        <pc:spChg chg="mod">
          <ac:chgData name="Carla" userId="417464ba-0c67-467a-8d9f-e5f447a9fc8a" providerId="ADAL" clId="{0A18DBD1-F4B2-49D3-9BFC-A3ED50C8E71C}" dt="2023-02-23T13:43:00.025" v="4126" actId="1076"/>
          <ac:spMkLst>
            <pc:docMk/>
            <pc:sldMk cId="2032237119" sldId="387"/>
            <ac:spMk id="5" creationId="{99803BB0-DE60-B2DC-1A27-E31D914AE223}"/>
          </ac:spMkLst>
        </pc:spChg>
        <pc:spChg chg="mod">
          <ac:chgData name="Carla" userId="417464ba-0c67-467a-8d9f-e5f447a9fc8a" providerId="ADAL" clId="{0A18DBD1-F4B2-49D3-9BFC-A3ED50C8E71C}" dt="2023-02-23T13:42:55.414" v="4125" actId="1076"/>
          <ac:spMkLst>
            <pc:docMk/>
            <pc:sldMk cId="2032237119" sldId="387"/>
            <ac:spMk id="6" creationId="{A54365C0-B904-72AC-185B-F2E11746E34E}"/>
          </ac:spMkLst>
        </pc:spChg>
        <pc:spChg chg="mod">
          <ac:chgData name="Carla" userId="417464ba-0c67-467a-8d9f-e5f447a9fc8a" providerId="ADAL" clId="{0A18DBD1-F4B2-49D3-9BFC-A3ED50C8E71C}" dt="2023-02-23T13:42:55.414" v="4125" actId="1076"/>
          <ac:spMkLst>
            <pc:docMk/>
            <pc:sldMk cId="2032237119" sldId="387"/>
            <ac:spMk id="7" creationId="{E45E94CC-C906-D8EE-B9E6-2DB150758060}"/>
          </ac:spMkLst>
        </pc:spChg>
        <pc:spChg chg="mod">
          <ac:chgData name="Carla" userId="417464ba-0c67-467a-8d9f-e5f447a9fc8a" providerId="ADAL" clId="{0A18DBD1-F4B2-49D3-9BFC-A3ED50C8E71C}" dt="2023-02-23T13:42:55.414" v="4125" actId="1076"/>
          <ac:spMkLst>
            <pc:docMk/>
            <pc:sldMk cId="2032237119" sldId="387"/>
            <ac:spMk id="8" creationId="{D09340AE-9724-AB3D-1614-5130CA9D2D4A}"/>
          </ac:spMkLst>
        </pc:spChg>
        <pc:spChg chg="mod">
          <ac:chgData name="Carla" userId="417464ba-0c67-467a-8d9f-e5f447a9fc8a" providerId="ADAL" clId="{0A18DBD1-F4B2-49D3-9BFC-A3ED50C8E71C}" dt="2023-02-23T13:42:55.414" v="4125" actId="1076"/>
          <ac:spMkLst>
            <pc:docMk/>
            <pc:sldMk cId="2032237119" sldId="387"/>
            <ac:spMk id="9" creationId="{F82D4321-13FE-8976-7A3E-2820CF16F27F}"/>
          </ac:spMkLst>
        </pc:spChg>
        <pc:spChg chg="mod">
          <ac:chgData name="Carla" userId="417464ba-0c67-467a-8d9f-e5f447a9fc8a" providerId="ADAL" clId="{0A18DBD1-F4B2-49D3-9BFC-A3ED50C8E71C}" dt="2023-02-23T13:42:55.414" v="4125" actId="1076"/>
          <ac:spMkLst>
            <pc:docMk/>
            <pc:sldMk cId="2032237119" sldId="387"/>
            <ac:spMk id="10" creationId="{39416A5D-E4C6-FCB3-AB6B-C036CC070AB2}"/>
          </ac:spMkLst>
        </pc:spChg>
        <pc:spChg chg="mod">
          <ac:chgData name="Carla" userId="417464ba-0c67-467a-8d9f-e5f447a9fc8a" providerId="ADAL" clId="{0A18DBD1-F4B2-49D3-9BFC-A3ED50C8E71C}" dt="2023-02-23T13:42:55.414" v="4125" actId="1076"/>
          <ac:spMkLst>
            <pc:docMk/>
            <pc:sldMk cId="2032237119" sldId="387"/>
            <ac:spMk id="11" creationId="{4ABA784E-334B-58FA-028C-00DC774BDEF8}"/>
          </ac:spMkLst>
        </pc:spChg>
        <pc:spChg chg="mod">
          <ac:chgData name="Carla" userId="417464ba-0c67-467a-8d9f-e5f447a9fc8a" providerId="ADAL" clId="{0A18DBD1-F4B2-49D3-9BFC-A3ED50C8E71C}" dt="2023-02-23T13:42:04.029" v="4116" actId="1076"/>
          <ac:spMkLst>
            <pc:docMk/>
            <pc:sldMk cId="2032237119" sldId="387"/>
            <ac:spMk id="14" creationId="{68AB54F9-D945-60D0-E703-1D47A71593D4}"/>
          </ac:spMkLst>
        </pc:spChg>
        <pc:spChg chg="add mod">
          <ac:chgData name="Carla" userId="417464ba-0c67-467a-8d9f-e5f447a9fc8a" providerId="ADAL" clId="{0A18DBD1-F4B2-49D3-9BFC-A3ED50C8E71C}" dt="2023-02-23T14:31:49.575" v="4830" actId="20577"/>
          <ac:spMkLst>
            <pc:docMk/>
            <pc:sldMk cId="2032237119" sldId="387"/>
            <ac:spMk id="38" creationId="{DD0B7555-444F-D1E4-0A48-C00392C9A0FB}"/>
          </ac:spMkLst>
        </pc:spChg>
        <pc:picChg chg="add mod">
          <ac:chgData name="Carla" userId="417464ba-0c67-467a-8d9f-e5f447a9fc8a" providerId="ADAL" clId="{0A18DBD1-F4B2-49D3-9BFC-A3ED50C8E71C}" dt="2023-02-23T14:31:30.551" v="4824" actId="1076"/>
          <ac:picMkLst>
            <pc:docMk/>
            <pc:sldMk cId="2032237119" sldId="387"/>
            <ac:picMk id="3" creationId="{317B0E70-4467-3D07-A48C-3866E1E7C618}"/>
          </ac:picMkLst>
        </pc:picChg>
        <pc:picChg chg="add mod modCrop">
          <ac:chgData name="Carla" userId="417464ba-0c67-467a-8d9f-e5f447a9fc8a" providerId="ADAL" clId="{0A18DBD1-F4B2-49D3-9BFC-A3ED50C8E71C}" dt="2023-02-23T14:31:39.046" v="4826" actId="1076"/>
          <ac:picMkLst>
            <pc:docMk/>
            <pc:sldMk cId="2032237119" sldId="387"/>
            <ac:picMk id="19" creationId="{4A7844BB-E822-F921-7C8B-0704767F0FDB}"/>
          </ac:picMkLst>
        </pc:picChg>
        <pc:picChg chg="del">
          <ac:chgData name="Carla" userId="417464ba-0c67-467a-8d9f-e5f447a9fc8a" providerId="ADAL" clId="{0A18DBD1-F4B2-49D3-9BFC-A3ED50C8E71C}" dt="2023-02-23T13:39:14.610" v="4081" actId="478"/>
          <ac:picMkLst>
            <pc:docMk/>
            <pc:sldMk cId="2032237119" sldId="387"/>
            <ac:picMk id="20" creationId="{55384E9D-E5F3-717B-9F7A-48754363F302}"/>
          </ac:picMkLst>
        </pc:picChg>
        <pc:picChg chg="add mod">
          <ac:chgData name="Carla" userId="417464ba-0c67-467a-8d9f-e5f447a9fc8a" providerId="ADAL" clId="{0A18DBD1-F4B2-49D3-9BFC-A3ED50C8E71C}" dt="2023-02-23T13:55:38.551" v="4275" actId="208"/>
          <ac:picMkLst>
            <pc:docMk/>
            <pc:sldMk cId="2032237119" sldId="387"/>
            <ac:picMk id="31" creationId="{B72D28DF-7C70-DBFC-F921-4C3A3885C67C}"/>
          </ac:picMkLst>
        </pc:picChg>
        <pc:cxnChg chg="mod ord">
          <ac:chgData name="Carla" userId="417464ba-0c67-467a-8d9f-e5f447a9fc8a" providerId="ADAL" clId="{0A18DBD1-F4B2-49D3-9BFC-A3ED50C8E71C}" dt="2023-02-23T13:55:17.767" v="4273" actId="14100"/>
          <ac:cxnSpMkLst>
            <pc:docMk/>
            <pc:sldMk cId="2032237119" sldId="387"/>
            <ac:cxnSpMk id="16" creationId="{505986B7-C37A-1E87-9097-87D0090BD9BA}"/>
          </ac:cxnSpMkLst>
        </pc:cxnChg>
        <pc:cxnChg chg="mod">
          <ac:chgData name="Carla" userId="417464ba-0c67-467a-8d9f-e5f447a9fc8a" providerId="ADAL" clId="{0A18DBD1-F4B2-49D3-9BFC-A3ED50C8E71C}" dt="2023-02-23T14:31:30.551" v="4824" actId="1076"/>
          <ac:cxnSpMkLst>
            <pc:docMk/>
            <pc:sldMk cId="2032237119" sldId="387"/>
            <ac:cxnSpMk id="21" creationId="{4149A8CB-0657-3935-2EB3-0B244B021221}"/>
          </ac:cxnSpMkLst>
        </pc:cxnChg>
        <pc:cxnChg chg="mod">
          <ac:chgData name="Carla" userId="417464ba-0c67-467a-8d9f-e5f447a9fc8a" providerId="ADAL" clId="{0A18DBD1-F4B2-49D3-9BFC-A3ED50C8E71C}" dt="2023-02-23T14:31:35.971" v="4825" actId="14100"/>
          <ac:cxnSpMkLst>
            <pc:docMk/>
            <pc:sldMk cId="2032237119" sldId="387"/>
            <ac:cxnSpMk id="25" creationId="{30389D47-3555-04E2-7D3C-A4D1C24ED009}"/>
          </ac:cxnSpMkLst>
        </pc:cxnChg>
      </pc:sldChg>
      <pc:sldChg chg="addSp delSp modSp add mod">
        <pc:chgData name="Carla" userId="417464ba-0c67-467a-8d9f-e5f447a9fc8a" providerId="ADAL" clId="{0A18DBD1-F4B2-49D3-9BFC-A3ED50C8E71C}" dt="2023-02-23T14:35:37.056" v="4870" actId="20577"/>
        <pc:sldMkLst>
          <pc:docMk/>
          <pc:sldMk cId="1457699181" sldId="388"/>
        </pc:sldMkLst>
        <pc:spChg chg="mod">
          <ac:chgData name="Carla" userId="417464ba-0c67-467a-8d9f-e5f447a9fc8a" providerId="ADAL" clId="{0A18DBD1-F4B2-49D3-9BFC-A3ED50C8E71C}" dt="2023-02-23T14:32:10.738" v="4835" actId="1076"/>
          <ac:spMkLst>
            <pc:docMk/>
            <pc:sldMk cId="1457699181" sldId="388"/>
            <ac:spMk id="2" creationId="{7A95BC00-B1A3-740F-4975-765716CBB1D8}"/>
          </ac:spMkLst>
        </pc:spChg>
        <pc:spChg chg="mod">
          <ac:chgData name="Carla" userId="417464ba-0c67-467a-8d9f-e5f447a9fc8a" providerId="ADAL" clId="{0A18DBD1-F4B2-49D3-9BFC-A3ED50C8E71C}" dt="2023-02-23T14:33:42.435" v="4849" actId="1076"/>
          <ac:spMkLst>
            <pc:docMk/>
            <pc:sldMk cId="1457699181" sldId="388"/>
            <ac:spMk id="4" creationId="{94FFF58D-D056-37EF-561C-75CEE447088F}"/>
          </ac:spMkLst>
        </pc:spChg>
        <pc:spChg chg="mod">
          <ac:chgData name="Carla" userId="417464ba-0c67-467a-8d9f-e5f447a9fc8a" providerId="ADAL" clId="{0A18DBD1-F4B2-49D3-9BFC-A3ED50C8E71C}" dt="2023-02-23T14:33:42.435" v="4849" actId="1076"/>
          <ac:spMkLst>
            <pc:docMk/>
            <pc:sldMk cId="1457699181" sldId="388"/>
            <ac:spMk id="5" creationId="{99803BB0-DE60-B2DC-1A27-E31D914AE223}"/>
          </ac:spMkLst>
        </pc:spChg>
        <pc:spChg chg="mod">
          <ac:chgData name="Carla" userId="417464ba-0c67-467a-8d9f-e5f447a9fc8a" providerId="ADAL" clId="{0A18DBD1-F4B2-49D3-9BFC-A3ED50C8E71C}" dt="2023-02-23T14:33:42.435" v="4849" actId="1076"/>
          <ac:spMkLst>
            <pc:docMk/>
            <pc:sldMk cId="1457699181" sldId="388"/>
            <ac:spMk id="6" creationId="{A54365C0-B904-72AC-185B-F2E11746E34E}"/>
          </ac:spMkLst>
        </pc:spChg>
        <pc:spChg chg="mod">
          <ac:chgData name="Carla" userId="417464ba-0c67-467a-8d9f-e5f447a9fc8a" providerId="ADAL" clId="{0A18DBD1-F4B2-49D3-9BFC-A3ED50C8E71C}" dt="2023-02-23T14:33:42.435" v="4849" actId="1076"/>
          <ac:spMkLst>
            <pc:docMk/>
            <pc:sldMk cId="1457699181" sldId="388"/>
            <ac:spMk id="7" creationId="{E45E94CC-C906-D8EE-B9E6-2DB150758060}"/>
          </ac:spMkLst>
        </pc:spChg>
        <pc:spChg chg="mod">
          <ac:chgData name="Carla" userId="417464ba-0c67-467a-8d9f-e5f447a9fc8a" providerId="ADAL" clId="{0A18DBD1-F4B2-49D3-9BFC-A3ED50C8E71C}" dt="2023-02-23T14:33:42.435" v="4849" actId="1076"/>
          <ac:spMkLst>
            <pc:docMk/>
            <pc:sldMk cId="1457699181" sldId="388"/>
            <ac:spMk id="8" creationId="{D09340AE-9724-AB3D-1614-5130CA9D2D4A}"/>
          </ac:spMkLst>
        </pc:spChg>
        <pc:spChg chg="mod">
          <ac:chgData name="Carla" userId="417464ba-0c67-467a-8d9f-e5f447a9fc8a" providerId="ADAL" clId="{0A18DBD1-F4B2-49D3-9BFC-A3ED50C8E71C}" dt="2023-02-23T14:33:42.435" v="4849" actId="1076"/>
          <ac:spMkLst>
            <pc:docMk/>
            <pc:sldMk cId="1457699181" sldId="388"/>
            <ac:spMk id="9" creationId="{F82D4321-13FE-8976-7A3E-2820CF16F27F}"/>
          </ac:spMkLst>
        </pc:spChg>
        <pc:spChg chg="mod">
          <ac:chgData name="Carla" userId="417464ba-0c67-467a-8d9f-e5f447a9fc8a" providerId="ADAL" clId="{0A18DBD1-F4B2-49D3-9BFC-A3ED50C8E71C}" dt="2023-02-23T14:33:42.435" v="4849" actId="1076"/>
          <ac:spMkLst>
            <pc:docMk/>
            <pc:sldMk cId="1457699181" sldId="388"/>
            <ac:spMk id="10" creationId="{39416A5D-E4C6-FCB3-AB6B-C036CC070AB2}"/>
          </ac:spMkLst>
        </pc:spChg>
        <pc:spChg chg="mod">
          <ac:chgData name="Carla" userId="417464ba-0c67-467a-8d9f-e5f447a9fc8a" providerId="ADAL" clId="{0A18DBD1-F4B2-49D3-9BFC-A3ED50C8E71C}" dt="2023-02-23T14:33:42.435" v="4849" actId="1076"/>
          <ac:spMkLst>
            <pc:docMk/>
            <pc:sldMk cId="1457699181" sldId="388"/>
            <ac:spMk id="11" creationId="{4ABA784E-334B-58FA-028C-00DC774BDEF8}"/>
          </ac:spMkLst>
        </pc:spChg>
        <pc:spChg chg="del">
          <ac:chgData name="Carla" userId="417464ba-0c67-467a-8d9f-e5f447a9fc8a" providerId="ADAL" clId="{0A18DBD1-F4B2-49D3-9BFC-A3ED50C8E71C}" dt="2023-02-23T13:43:44.661" v="4132" actId="478"/>
          <ac:spMkLst>
            <pc:docMk/>
            <pc:sldMk cId="1457699181" sldId="388"/>
            <ac:spMk id="14" creationId="{68AB54F9-D945-60D0-E703-1D47A71593D4}"/>
          </ac:spMkLst>
        </pc:spChg>
        <pc:spChg chg="add mod">
          <ac:chgData name="Carla" userId="417464ba-0c67-467a-8d9f-e5f447a9fc8a" providerId="ADAL" clId="{0A18DBD1-F4B2-49D3-9BFC-A3ED50C8E71C}" dt="2023-02-23T14:35:37.056" v="4870" actId="20577"/>
          <ac:spMkLst>
            <pc:docMk/>
            <pc:sldMk cId="1457699181" sldId="388"/>
            <ac:spMk id="68" creationId="{AEADA239-BD1C-5C5D-BD8B-EC072097EC84}"/>
          </ac:spMkLst>
        </pc:spChg>
        <pc:picChg chg="del">
          <ac:chgData name="Carla" userId="417464ba-0c67-467a-8d9f-e5f447a9fc8a" providerId="ADAL" clId="{0A18DBD1-F4B2-49D3-9BFC-A3ED50C8E71C}" dt="2023-02-23T13:40:02.825" v="4093" actId="478"/>
          <ac:picMkLst>
            <pc:docMk/>
            <pc:sldMk cId="1457699181" sldId="388"/>
            <ac:picMk id="3" creationId="{317B0E70-4467-3D07-A48C-3866E1E7C618}"/>
          </ac:picMkLst>
        </pc:picChg>
        <pc:picChg chg="add del mod">
          <ac:chgData name="Carla" userId="417464ba-0c67-467a-8d9f-e5f447a9fc8a" providerId="ADAL" clId="{0A18DBD1-F4B2-49D3-9BFC-A3ED50C8E71C}" dt="2023-02-23T13:40:41.240" v="4101" actId="478"/>
          <ac:picMkLst>
            <pc:docMk/>
            <pc:sldMk cId="1457699181" sldId="388"/>
            <ac:picMk id="12" creationId="{FD307D97-BCDD-7752-984A-5E46CD049186}"/>
          </ac:picMkLst>
        </pc:picChg>
        <pc:picChg chg="add mod">
          <ac:chgData name="Carla" userId="417464ba-0c67-467a-8d9f-e5f447a9fc8a" providerId="ADAL" clId="{0A18DBD1-F4B2-49D3-9BFC-A3ED50C8E71C}" dt="2023-02-23T14:32:39.495" v="4840" actId="1076"/>
          <ac:picMkLst>
            <pc:docMk/>
            <pc:sldMk cId="1457699181" sldId="388"/>
            <ac:picMk id="13" creationId="{4986DCFA-E321-EDAE-B15C-D7F87E92FE57}"/>
          </ac:picMkLst>
        </pc:picChg>
        <pc:picChg chg="add mod modCrop">
          <ac:chgData name="Carla" userId="417464ba-0c67-467a-8d9f-e5f447a9fc8a" providerId="ADAL" clId="{0A18DBD1-F4B2-49D3-9BFC-A3ED50C8E71C}" dt="2023-02-23T13:56:00.391" v="4277" actId="1076"/>
          <ac:picMkLst>
            <pc:docMk/>
            <pc:sldMk cId="1457699181" sldId="388"/>
            <ac:picMk id="17" creationId="{04E697D1-592C-5934-D5ED-50764C5BEFFA}"/>
          </ac:picMkLst>
        </pc:picChg>
        <pc:picChg chg="add mod">
          <ac:chgData name="Carla" userId="417464ba-0c67-467a-8d9f-e5f447a9fc8a" providerId="ADAL" clId="{0A18DBD1-F4B2-49D3-9BFC-A3ED50C8E71C}" dt="2023-02-23T14:33:22.710" v="4848" actId="1076"/>
          <ac:picMkLst>
            <pc:docMk/>
            <pc:sldMk cId="1457699181" sldId="388"/>
            <ac:picMk id="67" creationId="{864A2CA3-B3C7-4E7E-3880-AC3532B371AB}"/>
          </ac:picMkLst>
        </pc:picChg>
        <pc:cxnChg chg="del">
          <ac:chgData name="Carla" userId="417464ba-0c67-467a-8d9f-e5f447a9fc8a" providerId="ADAL" clId="{0A18DBD1-F4B2-49D3-9BFC-A3ED50C8E71C}" dt="2023-02-23T13:40:23.614" v="4094" actId="478"/>
          <ac:cxnSpMkLst>
            <pc:docMk/>
            <pc:sldMk cId="1457699181" sldId="388"/>
            <ac:cxnSpMk id="16" creationId="{505986B7-C37A-1E87-9097-87D0090BD9BA}"/>
          </ac:cxnSpMkLst>
        </pc:cxnChg>
        <pc:cxnChg chg="add del mod">
          <ac:chgData name="Carla" userId="417464ba-0c67-467a-8d9f-e5f447a9fc8a" providerId="ADAL" clId="{0A18DBD1-F4B2-49D3-9BFC-A3ED50C8E71C}" dt="2023-02-23T13:47:56.845" v="4192" actId="478"/>
          <ac:cxnSpMkLst>
            <pc:docMk/>
            <pc:sldMk cId="1457699181" sldId="388"/>
            <ac:cxnSpMk id="19" creationId="{FC216C17-3B59-8CA8-04DA-AA9D080A0AEB}"/>
          </ac:cxnSpMkLst>
        </pc:cxnChg>
        <pc:cxnChg chg="del mod">
          <ac:chgData name="Carla" userId="417464ba-0c67-467a-8d9f-e5f447a9fc8a" providerId="ADAL" clId="{0A18DBD1-F4B2-49D3-9BFC-A3ED50C8E71C}" dt="2023-02-23T13:40:24.881" v="4095" actId="478"/>
          <ac:cxnSpMkLst>
            <pc:docMk/>
            <pc:sldMk cId="1457699181" sldId="388"/>
            <ac:cxnSpMk id="21" creationId="{4149A8CB-0657-3935-2EB3-0B244B021221}"/>
          </ac:cxnSpMkLst>
        </pc:cxnChg>
        <pc:cxnChg chg="add del mod">
          <ac:chgData name="Carla" userId="417464ba-0c67-467a-8d9f-e5f447a9fc8a" providerId="ADAL" clId="{0A18DBD1-F4B2-49D3-9BFC-A3ED50C8E71C}" dt="2023-02-23T13:47:41.192" v="4186" actId="478"/>
          <ac:cxnSpMkLst>
            <pc:docMk/>
            <pc:sldMk cId="1457699181" sldId="388"/>
            <ac:cxnSpMk id="24" creationId="{6A29FE98-25F2-11DE-565E-2085D30CCAAD}"/>
          </ac:cxnSpMkLst>
        </pc:cxnChg>
        <pc:cxnChg chg="del">
          <ac:chgData name="Carla" userId="417464ba-0c67-467a-8d9f-e5f447a9fc8a" providerId="ADAL" clId="{0A18DBD1-F4B2-49D3-9BFC-A3ED50C8E71C}" dt="2023-02-23T13:40:25.757" v="4096" actId="478"/>
          <ac:cxnSpMkLst>
            <pc:docMk/>
            <pc:sldMk cId="1457699181" sldId="388"/>
            <ac:cxnSpMk id="25" creationId="{30389D47-3555-04E2-7D3C-A4D1C24ED009}"/>
          </ac:cxnSpMkLst>
        </pc:cxnChg>
        <pc:cxnChg chg="add del mod">
          <ac:chgData name="Carla" userId="417464ba-0c67-467a-8d9f-e5f447a9fc8a" providerId="ADAL" clId="{0A18DBD1-F4B2-49D3-9BFC-A3ED50C8E71C}" dt="2023-02-23T13:47:41.888" v="4187" actId="478"/>
          <ac:cxnSpMkLst>
            <pc:docMk/>
            <pc:sldMk cId="1457699181" sldId="388"/>
            <ac:cxnSpMk id="30" creationId="{253A6BA0-422C-80ED-C7A7-09CA1EE065F1}"/>
          </ac:cxnSpMkLst>
        </pc:cxnChg>
        <pc:cxnChg chg="add del mod">
          <ac:chgData name="Carla" userId="417464ba-0c67-467a-8d9f-e5f447a9fc8a" providerId="ADAL" clId="{0A18DBD1-F4B2-49D3-9BFC-A3ED50C8E71C}" dt="2023-02-23T13:47:01.722" v="4176" actId="478"/>
          <ac:cxnSpMkLst>
            <pc:docMk/>
            <pc:sldMk cId="1457699181" sldId="388"/>
            <ac:cxnSpMk id="35" creationId="{CA995706-0A62-FDFF-C5B6-0D39970A7C4B}"/>
          </ac:cxnSpMkLst>
        </pc:cxnChg>
        <pc:cxnChg chg="add del mod">
          <ac:chgData name="Carla" userId="417464ba-0c67-467a-8d9f-e5f447a9fc8a" providerId="ADAL" clId="{0A18DBD1-F4B2-49D3-9BFC-A3ED50C8E71C}" dt="2023-02-23T13:47:40.511" v="4185" actId="478"/>
          <ac:cxnSpMkLst>
            <pc:docMk/>
            <pc:sldMk cId="1457699181" sldId="388"/>
            <ac:cxnSpMk id="39" creationId="{31B37B44-C385-D4A5-9E87-5D09A8FEA969}"/>
          </ac:cxnSpMkLst>
        </pc:cxnChg>
        <pc:cxnChg chg="add mod">
          <ac:chgData name="Carla" userId="417464ba-0c67-467a-8d9f-e5f447a9fc8a" providerId="ADAL" clId="{0A18DBD1-F4B2-49D3-9BFC-A3ED50C8E71C}" dt="2023-02-23T14:33:01.738" v="4845" actId="14100"/>
          <ac:cxnSpMkLst>
            <pc:docMk/>
            <pc:sldMk cId="1457699181" sldId="388"/>
            <ac:cxnSpMk id="43" creationId="{766D2C56-6EE4-DBE1-EFF5-A214124DFEC2}"/>
          </ac:cxnSpMkLst>
        </pc:cxnChg>
        <pc:cxnChg chg="add del mod">
          <ac:chgData name="Carla" userId="417464ba-0c67-467a-8d9f-e5f447a9fc8a" providerId="ADAL" clId="{0A18DBD1-F4B2-49D3-9BFC-A3ED50C8E71C}" dt="2023-02-23T13:49:56.888" v="4216" actId="478"/>
          <ac:cxnSpMkLst>
            <pc:docMk/>
            <pc:sldMk cId="1457699181" sldId="388"/>
            <ac:cxnSpMk id="45" creationId="{8DBF4C63-C437-3F4F-4338-3802811871E8}"/>
          </ac:cxnSpMkLst>
        </pc:cxnChg>
        <pc:cxnChg chg="add mod">
          <ac:chgData name="Carla" userId="417464ba-0c67-467a-8d9f-e5f447a9fc8a" providerId="ADAL" clId="{0A18DBD1-F4B2-49D3-9BFC-A3ED50C8E71C}" dt="2023-02-23T14:32:41.467" v="4841" actId="14100"/>
          <ac:cxnSpMkLst>
            <pc:docMk/>
            <pc:sldMk cId="1457699181" sldId="388"/>
            <ac:cxnSpMk id="51" creationId="{994FA1D4-CB54-09C2-36EA-5FADD0ADBDBA}"/>
          </ac:cxnSpMkLst>
        </pc:cxnChg>
        <pc:cxnChg chg="add mod">
          <ac:chgData name="Carla" userId="417464ba-0c67-467a-8d9f-e5f447a9fc8a" providerId="ADAL" clId="{0A18DBD1-F4B2-49D3-9BFC-A3ED50C8E71C}" dt="2023-02-23T14:32:45.711" v="4842" actId="14100"/>
          <ac:cxnSpMkLst>
            <pc:docMk/>
            <pc:sldMk cId="1457699181" sldId="388"/>
            <ac:cxnSpMk id="52" creationId="{5B24F4FF-B82F-24BE-3208-DCDFD4BF5432}"/>
          </ac:cxnSpMkLst>
        </pc:cxnChg>
        <pc:cxnChg chg="add del mod">
          <ac:chgData name="Carla" userId="417464ba-0c67-467a-8d9f-e5f447a9fc8a" providerId="ADAL" clId="{0A18DBD1-F4B2-49D3-9BFC-A3ED50C8E71C}" dt="2023-02-23T13:51:30.671" v="4239" actId="478"/>
          <ac:cxnSpMkLst>
            <pc:docMk/>
            <pc:sldMk cId="1457699181" sldId="388"/>
            <ac:cxnSpMk id="56" creationId="{5F27A5C4-99F4-C55F-BD6E-BEE76A4CC347}"/>
          </ac:cxnSpMkLst>
        </pc:cxnChg>
        <pc:cxnChg chg="add mod">
          <ac:chgData name="Carla" userId="417464ba-0c67-467a-8d9f-e5f447a9fc8a" providerId="ADAL" clId="{0A18DBD1-F4B2-49D3-9BFC-A3ED50C8E71C}" dt="2023-02-23T14:34:10.534" v="4852" actId="14100"/>
          <ac:cxnSpMkLst>
            <pc:docMk/>
            <pc:sldMk cId="1457699181" sldId="388"/>
            <ac:cxnSpMk id="64" creationId="{86F89D5F-F172-6956-143B-F623B4BD3404}"/>
          </ac:cxnSpMkLst>
        </pc:cxnChg>
      </pc:sldChg>
      <pc:sldChg chg="addSp delSp modSp add mod ord">
        <pc:chgData name="Carla" userId="417464ba-0c67-467a-8d9f-e5f447a9fc8a" providerId="ADAL" clId="{0A18DBD1-F4B2-49D3-9BFC-A3ED50C8E71C}" dt="2023-02-23T14:35:40.385" v="4872" actId="20577"/>
        <pc:sldMkLst>
          <pc:docMk/>
          <pc:sldMk cId="2350355477" sldId="389"/>
        </pc:sldMkLst>
        <pc:spChg chg="mod">
          <ac:chgData name="Carla" userId="417464ba-0c67-467a-8d9f-e5f447a9fc8a" providerId="ADAL" clId="{0A18DBD1-F4B2-49D3-9BFC-A3ED50C8E71C}" dt="2023-02-23T14:04:39.422" v="4298" actId="1076"/>
          <ac:spMkLst>
            <pc:docMk/>
            <pc:sldMk cId="2350355477" sldId="389"/>
            <ac:spMk id="4" creationId="{94FFF58D-D056-37EF-561C-75CEE447088F}"/>
          </ac:spMkLst>
        </pc:spChg>
        <pc:spChg chg="mod">
          <ac:chgData name="Carla" userId="417464ba-0c67-467a-8d9f-e5f447a9fc8a" providerId="ADAL" clId="{0A18DBD1-F4B2-49D3-9BFC-A3ED50C8E71C}" dt="2023-02-23T14:04:39.422" v="4298" actId="1076"/>
          <ac:spMkLst>
            <pc:docMk/>
            <pc:sldMk cId="2350355477" sldId="389"/>
            <ac:spMk id="5" creationId="{99803BB0-DE60-B2DC-1A27-E31D914AE223}"/>
          </ac:spMkLst>
        </pc:spChg>
        <pc:spChg chg="mod">
          <ac:chgData name="Carla" userId="417464ba-0c67-467a-8d9f-e5f447a9fc8a" providerId="ADAL" clId="{0A18DBD1-F4B2-49D3-9BFC-A3ED50C8E71C}" dt="2023-02-23T14:04:39.422" v="4298" actId="1076"/>
          <ac:spMkLst>
            <pc:docMk/>
            <pc:sldMk cId="2350355477" sldId="389"/>
            <ac:spMk id="6" creationId="{A54365C0-B904-72AC-185B-F2E11746E34E}"/>
          </ac:spMkLst>
        </pc:spChg>
        <pc:spChg chg="mod">
          <ac:chgData name="Carla" userId="417464ba-0c67-467a-8d9f-e5f447a9fc8a" providerId="ADAL" clId="{0A18DBD1-F4B2-49D3-9BFC-A3ED50C8E71C}" dt="2023-02-23T14:04:39.422" v="4298" actId="1076"/>
          <ac:spMkLst>
            <pc:docMk/>
            <pc:sldMk cId="2350355477" sldId="389"/>
            <ac:spMk id="7" creationId="{E45E94CC-C906-D8EE-B9E6-2DB150758060}"/>
          </ac:spMkLst>
        </pc:spChg>
        <pc:spChg chg="mod">
          <ac:chgData name="Carla" userId="417464ba-0c67-467a-8d9f-e5f447a9fc8a" providerId="ADAL" clId="{0A18DBD1-F4B2-49D3-9BFC-A3ED50C8E71C}" dt="2023-02-23T14:04:39.422" v="4298" actId="1076"/>
          <ac:spMkLst>
            <pc:docMk/>
            <pc:sldMk cId="2350355477" sldId="389"/>
            <ac:spMk id="8" creationId="{D09340AE-9724-AB3D-1614-5130CA9D2D4A}"/>
          </ac:spMkLst>
        </pc:spChg>
        <pc:spChg chg="mod">
          <ac:chgData name="Carla" userId="417464ba-0c67-467a-8d9f-e5f447a9fc8a" providerId="ADAL" clId="{0A18DBD1-F4B2-49D3-9BFC-A3ED50C8E71C}" dt="2023-02-23T14:04:39.422" v="4298" actId="1076"/>
          <ac:spMkLst>
            <pc:docMk/>
            <pc:sldMk cId="2350355477" sldId="389"/>
            <ac:spMk id="9" creationId="{F82D4321-13FE-8976-7A3E-2820CF16F27F}"/>
          </ac:spMkLst>
        </pc:spChg>
        <pc:spChg chg="mod">
          <ac:chgData name="Carla" userId="417464ba-0c67-467a-8d9f-e5f447a9fc8a" providerId="ADAL" clId="{0A18DBD1-F4B2-49D3-9BFC-A3ED50C8E71C}" dt="2023-02-23T14:04:39.422" v="4298" actId="1076"/>
          <ac:spMkLst>
            <pc:docMk/>
            <pc:sldMk cId="2350355477" sldId="389"/>
            <ac:spMk id="10" creationId="{39416A5D-E4C6-FCB3-AB6B-C036CC070AB2}"/>
          </ac:spMkLst>
        </pc:spChg>
        <pc:spChg chg="mod">
          <ac:chgData name="Carla" userId="417464ba-0c67-467a-8d9f-e5f447a9fc8a" providerId="ADAL" clId="{0A18DBD1-F4B2-49D3-9BFC-A3ED50C8E71C}" dt="2023-02-23T14:04:39.422" v="4298" actId="1076"/>
          <ac:spMkLst>
            <pc:docMk/>
            <pc:sldMk cId="2350355477" sldId="389"/>
            <ac:spMk id="11" creationId="{4ABA784E-334B-58FA-028C-00DC774BDEF8}"/>
          </ac:spMkLst>
        </pc:spChg>
        <pc:spChg chg="del">
          <ac:chgData name="Carla" userId="417464ba-0c67-467a-8d9f-e5f447a9fc8a" providerId="ADAL" clId="{0A18DBD1-F4B2-49D3-9BFC-A3ED50C8E71C}" dt="2023-02-23T14:04:24.088" v="4296" actId="478"/>
          <ac:spMkLst>
            <pc:docMk/>
            <pc:sldMk cId="2350355477" sldId="389"/>
            <ac:spMk id="14" creationId="{68AB54F9-D945-60D0-E703-1D47A71593D4}"/>
          </ac:spMkLst>
        </pc:spChg>
        <pc:spChg chg="add mod ord">
          <ac:chgData name="Carla" userId="417464ba-0c67-467a-8d9f-e5f447a9fc8a" providerId="ADAL" clId="{0A18DBD1-F4B2-49D3-9BFC-A3ED50C8E71C}" dt="2023-02-23T14:34:52.602" v="4855" actId="1076"/>
          <ac:spMkLst>
            <pc:docMk/>
            <pc:sldMk cId="2350355477" sldId="389"/>
            <ac:spMk id="15" creationId="{8D5B0CF0-6E26-6770-FD45-32EB179E8194}"/>
          </ac:spMkLst>
        </pc:spChg>
        <pc:spChg chg="add mod">
          <ac:chgData name="Carla" userId="417464ba-0c67-467a-8d9f-e5f447a9fc8a" providerId="ADAL" clId="{0A18DBD1-F4B2-49D3-9BFC-A3ED50C8E71C}" dt="2023-02-23T14:34:52.602" v="4855" actId="1076"/>
          <ac:spMkLst>
            <pc:docMk/>
            <pc:sldMk cId="2350355477" sldId="389"/>
            <ac:spMk id="18" creationId="{4174C385-B891-C3CF-7495-3AA83E83AAC8}"/>
          </ac:spMkLst>
        </pc:spChg>
        <pc:spChg chg="add mod">
          <ac:chgData name="Carla" userId="417464ba-0c67-467a-8d9f-e5f447a9fc8a" providerId="ADAL" clId="{0A18DBD1-F4B2-49D3-9BFC-A3ED50C8E71C}" dt="2023-02-23T14:34:54.538" v="4856" actId="1076"/>
          <ac:spMkLst>
            <pc:docMk/>
            <pc:sldMk cId="2350355477" sldId="389"/>
            <ac:spMk id="20" creationId="{A79266D4-9769-89C6-2BF2-331F048EFE00}"/>
          </ac:spMkLst>
        </pc:spChg>
        <pc:spChg chg="add mod">
          <ac:chgData name="Carla" userId="417464ba-0c67-467a-8d9f-e5f447a9fc8a" providerId="ADAL" clId="{0A18DBD1-F4B2-49D3-9BFC-A3ED50C8E71C}" dt="2023-02-23T14:34:57.534" v="4857" actId="1076"/>
          <ac:spMkLst>
            <pc:docMk/>
            <pc:sldMk cId="2350355477" sldId="389"/>
            <ac:spMk id="22" creationId="{B10E8201-0958-4851-85EE-59E1F0AD56E2}"/>
          </ac:spMkLst>
        </pc:spChg>
        <pc:spChg chg="add mod">
          <ac:chgData name="Carla" userId="417464ba-0c67-467a-8d9f-e5f447a9fc8a" providerId="ADAL" clId="{0A18DBD1-F4B2-49D3-9BFC-A3ED50C8E71C}" dt="2023-02-23T14:35:40.385" v="4872" actId="20577"/>
          <ac:spMkLst>
            <pc:docMk/>
            <pc:sldMk cId="2350355477" sldId="389"/>
            <ac:spMk id="23" creationId="{5DAE4898-A63F-A42E-D3ED-EFA5FE776EBC}"/>
          </ac:spMkLst>
        </pc:spChg>
        <pc:picChg chg="del">
          <ac:chgData name="Carla" userId="417464ba-0c67-467a-8d9f-e5f447a9fc8a" providerId="ADAL" clId="{0A18DBD1-F4B2-49D3-9BFC-A3ED50C8E71C}" dt="2023-02-23T14:03:46.462" v="4285" actId="478"/>
          <ac:picMkLst>
            <pc:docMk/>
            <pc:sldMk cId="2350355477" sldId="389"/>
            <ac:picMk id="3" creationId="{317B0E70-4467-3D07-A48C-3866E1E7C618}"/>
          </ac:picMkLst>
        </pc:picChg>
        <pc:picChg chg="add mod">
          <ac:chgData name="Carla" userId="417464ba-0c67-467a-8d9f-e5f447a9fc8a" providerId="ADAL" clId="{0A18DBD1-F4B2-49D3-9BFC-A3ED50C8E71C}" dt="2023-02-23T14:34:52.602" v="4855" actId="1076"/>
          <ac:picMkLst>
            <pc:docMk/>
            <pc:sldMk cId="2350355477" sldId="389"/>
            <ac:picMk id="13" creationId="{2307B72B-74B3-4AF3-7470-8FB4FC5A44D9}"/>
          </ac:picMkLst>
        </pc:picChg>
        <pc:picChg chg="del">
          <ac:chgData name="Carla" userId="417464ba-0c67-467a-8d9f-e5f447a9fc8a" providerId="ADAL" clId="{0A18DBD1-F4B2-49D3-9BFC-A3ED50C8E71C}" dt="2023-02-23T14:04:20.279" v="4292" actId="478"/>
          <ac:picMkLst>
            <pc:docMk/>
            <pc:sldMk cId="2350355477" sldId="389"/>
            <ac:picMk id="19" creationId="{4A7844BB-E822-F921-7C8B-0704767F0FDB}"/>
          </ac:picMkLst>
        </pc:picChg>
        <pc:cxnChg chg="del">
          <ac:chgData name="Carla" userId="417464ba-0c67-467a-8d9f-e5f447a9fc8a" providerId="ADAL" clId="{0A18DBD1-F4B2-49D3-9BFC-A3ED50C8E71C}" dt="2023-02-23T14:04:20.938" v="4293" actId="478"/>
          <ac:cxnSpMkLst>
            <pc:docMk/>
            <pc:sldMk cId="2350355477" sldId="389"/>
            <ac:cxnSpMk id="16" creationId="{505986B7-C37A-1E87-9097-87D0090BD9BA}"/>
          </ac:cxnSpMkLst>
        </pc:cxnChg>
        <pc:cxnChg chg="del mod">
          <ac:chgData name="Carla" userId="417464ba-0c67-467a-8d9f-e5f447a9fc8a" providerId="ADAL" clId="{0A18DBD1-F4B2-49D3-9BFC-A3ED50C8E71C}" dt="2023-02-23T14:04:22.109" v="4294" actId="478"/>
          <ac:cxnSpMkLst>
            <pc:docMk/>
            <pc:sldMk cId="2350355477" sldId="389"/>
            <ac:cxnSpMk id="21" creationId="{4149A8CB-0657-3935-2EB3-0B244B021221}"/>
          </ac:cxnSpMkLst>
        </pc:cxnChg>
        <pc:cxnChg chg="del">
          <ac:chgData name="Carla" userId="417464ba-0c67-467a-8d9f-e5f447a9fc8a" providerId="ADAL" clId="{0A18DBD1-F4B2-49D3-9BFC-A3ED50C8E71C}" dt="2023-02-23T14:04:22.918" v="4295" actId="478"/>
          <ac:cxnSpMkLst>
            <pc:docMk/>
            <pc:sldMk cId="2350355477" sldId="389"/>
            <ac:cxnSpMk id="25" creationId="{30389D47-3555-04E2-7D3C-A4D1C24ED009}"/>
          </ac:cxnSpMkLst>
        </pc:cxnChg>
      </pc:sldChg>
      <pc:sldChg chg="addSp delSp modSp add mod">
        <pc:chgData name="Carla" userId="417464ba-0c67-467a-8d9f-e5f447a9fc8a" providerId="ADAL" clId="{0A18DBD1-F4B2-49D3-9BFC-A3ED50C8E71C}" dt="2023-02-23T14:35:44.232" v="4874" actId="20577"/>
        <pc:sldMkLst>
          <pc:docMk/>
          <pc:sldMk cId="775258822" sldId="390"/>
        </pc:sldMkLst>
        <pc:spChg chg="mod ord">
          <ac:chgData name="Carla" userId="417464ba-0c67-467a-8d9f-e5f447a9fc8a" providerId="ADAL" clId="{0A18DBD1-F4B2-49D3-9BFC-A3ED50C8E71C}" dt="2023-02-23T14:13:11.713" v="4437" actId="14100"/>
          <ac:spMkLst>
            <pc:docMk/>
            <pc:sldMk cId="775258822" sldId="390"/>
            <ac:spMk id="15" creationId="{8D5B0CF0-6E26-6770-FD45-32EB179E8194}"/>
          </ac:spMkLst>
        </pc:spChg>
        <pc:spChg chg="mod">
          <ac:chgData name="Carla" userId="417464ba-0c67-467a-8d9f-e5f447a9fc8a" providerId="ADAL" clId="{0A18DBD1-F4B2-49D3-9BFC-A3ED50C8E71C}" dt="2023-02-23T14:28:50.543" v="4819" actId="14100"/>
          <ac:spMkLst>
            <pc:docMk/>
            <pc:sldMk cId="775258822" sldId="390"/>
            <ac:spMk id="18" creationId="{4174C385-B891-C3CF-7495-3AA83E83AAC8}"/>
          </ac:spMkLst>
        </pc:spChg>
        <pc:spChg chg="add mod">
          <ac:chgData name="Carla" userId="417464ba-0c67-467a-8d9f-e5f447a9fc8a" providerId="ADAL" clId="{0A18DBD1-F4B2-49D3-9BFC-A3ED50C8E71C}" dt="2023-02-23T14:35:44.232" v="4874" actId="20577"/>
          <ac:spMkLst>
            <pc:docMk/>
            <pc:sldMk cId="775258822" sldId="390"/>
            <ac:spMk id="19" creationId="{DE333D4B-C33A-56D9-8188-429C47905A16}"/>
          </ac:spMkLst>
        </pc:spChg>
        <pc:spChg chg="mod">
          <ac:chgData name="Carla" userId="417464ba-0c67-467a-8d9f-e5f447a9fc8a" providerId="ADAL" clId="{0A18DBD1-F4B2-49D3-9BFC-A3ED50C8E71C}" dt="2023-02-23T14:13:15.617" v="4438" actId="1076"/>
          <ac:spMkLst>
            <pc:docMk/>
            <pc:sldMk cId="775258822" sldId="390"/>
            <ac:spMk id="20" creationId="{A79266D4-9769-89C6-2BF2-331F048EFE00}"/>
          </ac:spMkLst>
        </pc:spChg>
        <pc:spChg chg="mod">
          <ac:chgData name="Carla" userId="417464ba-0c67-467a-8d9f-e5f447a9fc8a" providerId="ADAL" clId="{0A18DBD1-F4B2-49D3-9BFC-A3ED50C8E71C}" dt="2023-02-23T14:16:26.642" v="4659" actId="113"/>
          <ac:spMkLst>
            <pc:docMk/>
            <pc:sldMk cId="775258822" sldId="390"/>
            <ac:spMk id="22" creationId="{B10E8201-0958-4851-85EE-59E1F0AD56E2}"/>
          </ac:spMkLst>
        </pc:spChg>
        <pc:graphicFrameChg chg="add del mod">
          <ac:chgData name="Carla" userId="417464ba-0c67-467a-8d9f-e5f447a9fc8a" providerId="ADAL" clId="{0A18DBD1-F4B2-49D3-9BFC-A3ED50C8E71C}" dt="2023-02-23T14:11:58.243" v="4416"/>
          <ac:graphicFrameMkLst>
            <pc:docMk/>
            <pc:sldMk cId="775258822" sldId="390"/>
            <ac:graphicFrameMk id="3" creationId="{EC7C408F-6F4E-3B10-E692-48DD1D76BC52}"/>
          </ac:graphicFrameMkLst>
        </pc:graphicFrameChg>
        <pc:graphicFrameChg chg="add del mod">
          <ac:chgData name="Carla" userId="417464ba-0c67-467a-8d9f-e5f447a9fc8a" providerId="ADAL" clId="{0A18DBD1-F4B2-49D3-9BFC-A3ED50C8E71C}" dt="2023-02-23T14:15:25.041" v="4637"/>
          <ac:graphicFrameMkLst>
            <pc:docMk/>
            <pc:sldMk cId="775258822" sldId="390"/>
            <ac:graphicFrameMk id="16" creationId="{F2B333B2-C059-5AF4-293C-31DB65B4A838}"/>
          </ac:graphicFrameMkLst>
        </pc:graphicFrameChg>
        <pc:graphicFrameChg chg="add del mod">
          <ac:chgData name="Carla" userId="417464ba-0c67-467a-8d9f-e5f447a9fc8a" providerId="ADAL" clId="{0A18DBD1-F4B2-49D3-9BFC-A3ED50C8E71C}" dt="2023-02-23T14:15:33.750" v="4643"/>
          <ac:graphicFrameMkLst>
            <pc:docMk/>
            <pc:sldMk cId="775258822" sldId="390"/>
            <ac:graphicFrameMk id="17" creationId="{7911115E-68AA-C111-3A9A-D358DCC3BD08}"/>
          </ac:graphicFrameMkLst>
        </pc:graphicFrameChg>
        <pc:picChg chg="add mod">
          <ac:chgData name="Carla" userId="417464ba-0c67-467a-8d9f-e5f447a9fc8a" providerId="ADAL" clId="{0A18DBD1-F4B2-49D3-9BFC-A3ED50C8E71C}" dt="2023-02-23T14:12:36.122" v="4427" actId="14100"/>
          <ac:picMkLst>
            <pc:docMk/>
            <pc:sldMk cId="775258822" sldId="390"/>
            <ac:picMk id="12" creationId="{C46769A5-E7C6-429C-4415-8649EB11CCF5}"/>
          </ac:picMkLst>
        </pc:picChg>
        <pc:picChg chg="del">
          <ac:chgData name="Carla" userId="417464ba-0c67-467a-8d9f-e5f447a9fc8a" providerId="ADAL" clId="{0A18DBD1-F4B2-49D3-9BFC-A3ED50C8E71C}" dt="2023-02-23T14:11:55.827" v="4414" actId="478"/>
          <ac:picMkLst>
            <pc:docMk/>
            <pc:sldMk cId="775258822" sldId="390"/>
            <ac:picMk id="13" creationId="{2307B72B-74B3-4AF3-7470-8FB4FC5A44D9}"/>
          </ac:picMkLst>
        </pc:picChg>
        <pc:picChg chg="add mod">
          <ac:chgData name="Carla" userId="417464ba-0c67-467a-8d9f-e5f447a9fc8a" providerId="ADAL" clId="{0A18DBD1-F4B2-49D3-9BFC-A3ED50C8E71C}" dt="2023-02-23T14:12:47.805" v="4430" actId="14100"/>
          <ac:picMkLst>
            <pc:docMk/>
            <pc:sldMk cId="775258822" sldId="390"/>
            <ac:picMk id="14" creationId="{50F40B09-D140-13E3-CA4D-36EECCD5F10D}"/>
          </ac:picMkLst>
        </pc:picChg>
      </pc:sldChg>
      <pc:sldChg chg="addSp delSp modSp add mod">
        <pc:chgData name="Carla" userId="417464ba-0c67-467a-8d9f-e5f447a9fc8a" providerId="ADAL" clId="{0A18DBD1-F4B2-49D3-9BFC-A3ED50C8E71C}" dt="2023-02-23T14:44:19.587" v="4907" actId="1076"/>
        <pc:sldMkLst>
          <pc:docMk/>
          <pc:sldMk cId="688940967" sldId="391"/>
        </pc:sldMkLst>
        <pc:spChg chg="del mod">
          <ac:chgData name="Carla" userId="417464ba-0c67-467a-8d9f-e5f447a9fc8a" providerId="ADAL" clId="{0A18DBD1-F4B2-49D3-9BFC-A3ED50C8E71C}" dt="2023-02-23T14:23:48.152" v="4759" actId="478"/>
          <ac:spMkLst>
            <pc:docMk/>
            <pc:sldMk cId="688940967" sldId="391"/>
            <ac:spMk id="15" creationId="{8D5B0CF0-6E26-6770-FD45-32EB179E8194}"/>
          </ac:spMkLst>
        </pc:spChg>
        <pc:spChg chg="mod">
          <ac:chgData name="Carla" userId="417464ba-0c67-467a-8d9f-e5f447a9fc8a" providerId="ADAL" clId="{0A18DBD1-F4B2-49D3-9BFC-A3ED50C8E71C}" dt="2023-02-23T14:19:13.385" v="4686" actId="14100"/>
          <ac:spMkLst>
            <pc:docMk/>
            <pc:sldMk cId="688940967" sldId="391"/>
            <ac:spMk id="18" creationId="{4174C385-B891-C3CF-7495-3AA83E83AAC8}"/>
          </ac:spMkLst>
        </pc:spChg>
        <pc:spChg chg="add mod">
          <ac:chgData name="Carla" userId="417464ba-0c67-467a-8d9f-e5f447a9fc8a" providerId="ADAL" clId="{0A18DBD1-F4B2-49D3-9BFC-A3ED50C8E71C}" dt="2023-02-23T14:25:53.379" v="4795" actId="1076"/>
          <ac:spMkLst>
            <pc:docMk/>
            <pc:sldMk cId="688940967" sldId="391"/>
            <ac:spMk id="19" creationId="{54CF2468-89B4-B98C-868A-4B9B39021B25}"/>
          </ac:spMkLst>
        </pc:spChg>
        <pc:spChg chg="del mod">
          <ac:chgData name="Carla" userId="417464ba-0c67-467a-8d9f-e5f447a9fc8a" providerId="ADAL" clId="{0A18DBD1-F4B2-49D3-9BFC-A3ED50C8E71C}" dt="2023-02-23T14:23:47.629" v="4758" actId="478"/>
          <ac:spMkLst>
            <pc:docMk/>
            <pc:sldMk cId="688940967" sldId="391"/>
            <ac:spMk id="20" creationId="{A79266D4-9769-89C6-2BF2-331F048EFE00}"/>
          </ac:spMkLst>
        </pc:spChg>
        <pc:spChg chg="del mod">
          <ac:chgData name="Carla" userId="417464ba-0c67-467a-8d9f-e5f447a9fc8a" providerId="ADAL" clId="{0A18DBD1-F4B2-49D3-9BFC-A3ED50C8E71C}" dt="2023-02-23T14:23:44.350" v="4756" actId="478"/>
          <ac:spMkLst>
            <pc:docMk/>
            <pc:sldMk cId="688940967" sldId="391"/>
            <ac:spMk id="22" creationId="{B10E8201-0958-4851-85EE-59E1F0AD56E2}"/>
          </ac:spMkLst>
        </pc:spChg>
        <pc:spChg chg="add mod">
          <ac:chgData name="Carla" userId="417464ba-0c67-467a-8d9f-e5f447a9fc8a" providerId="ADAL" clId="{0A18DBD1-F4B2-49D3-9BFC-A3ED50C8E71C}" dt="2023-02-23T14:25:58.167" v="4797" actId="1076"/>
          <ac:spMkLst>
            <pc:docMk/>
            <pc:sldMk cId="688940967" sldId="391"/>
            <ac:spMk id="25" creationId="{3F8056A7-9C56-FAA5-8EFA-04D977BBDD2B}"/>
          </ac:spMkLst>
        </pc:spChg>
        <pc:spChg chg="add mod">
          <ac:chgData name="Carla" userId="417464ba-0c67-467a-8d9f-e5f447a9fc8a" providerId="ADAL" clId="{0A18DBD1-F4B2-49D3-9BFC-A3ED50C8E71C}" dt="2023-02-23T14:26:48.987" v="4805" actId="1076"/>
          <ac:spMkLst>
            <pc:docMk/>
            <pc:sldMk cId="688940967" sldId="391"/>
            <ac:spMk id="27" creationId="{01DD66AA-E0B7-0A59-71FE-31DD9B3E6DC8}"/>
          </ac:spMkLst>
        </pc:spChg>
        <pc:spChg chg="add mod">
          <ac:chgData name="Carla" userId="417464ba-0c67-467a-8d9f-e5f447a9fc8a" providerId="ADAL" clId="{0A18DBD1-F4B2-49D3-9BFC-A3ED50C8E71C}" dt="2023-02-23T14:26:01.652" v="4798" actId="1076"/>
          <ac:spMkLst>
            <pc:docMk/>
            <pc:sldMk cId="688940967" sldId="391"/>
            <ac:spMk id="29" creationId="{0485EA06-2D62-5375-B9E2-47E13DAAE4F6}"/>
          </ac:spMkLst>
        </pc:spChg>
        <pc:spChg chg="add mod">
          <ac:chgData name="Carla" userId="417464ba-0c67-467a-8d9f-e5f447a9fc8a" providerId="ADAL" clId="{0A18DBD1-F4B2-49D3-9BFC-A3ED50C8E71C}" dt="2023-02-23T14:27:48.947" v="4817" actId="1076"/>
          <ac:spMkLst>
            <pc:docMk/>
            <pc:sldMk cId="688940967" sldId="391"/>
            <ac:spMk id="33" creationId="{E18F4554-B15E-BD5F-1159-848DA288F65E}"/>
          </ac:spMkLst>
        </pc:spChg>
        <pc:spChg chg="add mod">
          <ac:chgData name="Carla" userId="417464ba-0c67-467a-8d9f-e5f447a9fc8a" providerId="ADAL" clId="{0A18DBD1-F4B2-49D3-9BFC-A3ED50C8E71C}" dt="2023-02-23T14:27:13.693" v="4813" actId="403"/>
          <ac:spMkLst>
            <pc:docMk/>
            <pc:sldMk cId="688940967" sldId="391"/>
            <ac:spMk id="43" creationId="{A952D7B8-FAC2-F4B0-AF58-B2B115B062A0}"/>
          </ac:spMkLst>
        </pc:spChg>
        <pc:spChg chg="add mod">
          <ac:chgData name="Carla" userId="417464ba-0c67-467a-8d9f-e5f447a9fc8a" providerId="ADAL" clId="{0A18DBD1-F4B2-49D3-9BFC-A3ED50C8E71C}" dt="2023-02-23T14:44:19.587" v="4907" actId="1076"/>
          <ac:spMkLst>
            <pc:docMk/>
            <pc:sldMk cId="688940967" sldId="391"/>
            <ac:spMk id="44" creationId="{D2F0F1F0-8270-F4E7-0B8A-236EF5635D14}"/>
          </ac:spMkLst>
        </pc:spChg>
        <pc:graphicFrameChg chg="add del mod">
          <ac:chgData name="Carla" userId="417464ba-0c67-467a-8d9f-e5f447a9fc8a" providerId="ADAL" clId="{0A18DBD1-F4B2-49D3-9BFC-A3ED50C8E71C}" dt="2023-02-23T14:18:01.488" v="4664"/>
          <ac:graphicFrameMkLst>
            <pc:docMk/>
            <pc:sldMk cId="688940967" sldId="391"/>
            <ac:graphicFrameMk id="3" creationId="{D45BD7DC-7419-467F-F433-75EE766E2D69}"/>
          </ac:graphicFrameMkLst>
        </pc:graphicFrameChg>
        <pc:picChg chg="del">
          <ac:chgData name="Carla" userId="417464ba-0c67-467a-8d9f-e5f447a9fc8a" providerId="ADAL" clId="{0A18DBD1-F4B2-49D3-9BFC-A3ED50C8E71C}" dt="2023-02-23T14:17:57.791" v="4661" actId="478"/>
          <ac:picMkLst>
            <pc:docMk/>
            <pc:sldMk cId="688940967" sldId="391"/>
            <ac:picMk id="12" creationId="{C46769A5-E7C6-429C-4415-8649EB11CCF5}"/>
          </ac:picMkLst>
        </pc:picChg>
        <pc:picChg chg="add mod">
          <ac:chgData name="Carla" userId="417464ba-0c67-467a-8d9f-e5f447a9fc8a" providerId="ADAL" clId="{0A18DBD1-F4B2-49D3-9BFC-A3ED50C8E71C}" dt="2023-02-23T14:19:17.736" v="4687" actId="1076"/>
          <ac:picMkLst>
            <pc:docMk/>
            <pc:sldMk cId="688940967" sldId="391"/>
            <ac:picMk id="13" creationId="{C75EFEBB-10BF-24A3-BC58-8B65881302BD}"/>
          </ac:picMkLst>
        </pc:picChg>
        <pc:picChg chg="del">
          <ac:chgData name="Carla" userId="417464ba-0c67-467a-8d9f-e5f447a9fc8a" providerId="ADAL" clId="{0A18DBD1-F4B2-49D3-9BFC-A3ED50C8E71C}" dt="2023-02-23T14:17:59.619" v="4662" actId="478"/>
          <ac:picMkLst>
            <pc:docMk/>
            <pc:sldMk cId="688940967" sldId="391"/>
            <ac:picMk id="14" creationId="{50F40B09-D140-13E3-CA4D-36EECCD5F10D}"/>
          </ac:picMkLst>
        </pc:picChg>
        <pc:picChg chg="add mod">
          <ac:chgData name="Carla" userId="417464ba-0c67-467a-8d9f-e5f447a9fc8a" providerId="ADAL" clId="{0A18DBD1-F4B2-49D3-9BFC-A3ED50C8E71C}" dt="2023-02-23T14:27:29.779" v="4814" actId="14100"/>
          <ac:picMkLst>
            <pc:docMk/>
            <pc:sldMk cId="688940967" sldId="391"/>
            <ac:picMk id="16" creationId="{EBF659F0-CAD8-5F89-A047-2C0AAF9FA65D}"/>
          </ac:picMkLst>
        </pc:picChg>
        <pc:cxnChg chg="add mod">
          <ac:chgData name="Carla" userId="417464ba-0c67-467a-8d9f-e5f447a9fc8a" providerId="ADAL" clId="{0A18DBD1-F4B2-49D3-9BFC-A3ED50C8E71C}" dt="2023-02-23T14:25:53.379" v="4795" actId="1076"/>
          <ac:cxnSpMkLst>
            <pc:docMk/>
            <pc:sldMk cId="688940967" sldId="391"/>
            <ac:cxnSpMk id="23" creationId="{5BDAC33A-9BE9-8848-A288-1A78FE2756CE}"/>
          </ac:cxnSpMkLst>
        </pc:cxnChg>
        <pc:cxnChg chg="add mod">
          <ac:chgData name="Carla" userId="417464ba-0c67-467a-8d9f-e5f447a9fc8a" providerId="ADAL" clId="{0A18DBD1-F4B2-49D3-9BFC-A3ED50C8E71C}" dt="2023-02-23T14:26:19.940" v="4803" actId="1076"/>
          <ac:cxnSpMkLst>
            <pc:docMk/>
            <pc:sldMk cId="688940967" sldId="391"/>
            <ac:cxnSpMk id="32" creationId="{7471D8E5-1BC2-4CDA-AB57-222809CC720D}"/>
          </ac:cxnSpMkLst>
        </pc:cxnChg>
        <pc:cxnChg chg="add mod">
          <ac:chgData name="Carla" userId="417464ba-0c67-467a-8d9f-e5f447a9fc8a" providerId="ADAL" clId="{0A18DBD1-F4B2-49D3-9BFC-A3ED50C8E71C}" dt="2023-02-23T14:26:04.984" v="4799" actId="14100"/>
          <ac:cxnSpMkLst>
            <pc:docMk/>
            <pc:sldMk cId="688940967" sldId="391"/>
            <ac:cxnSpMk id="34" creationId="{D618DB0A-20DD-5C81-3A69-EFF903803D3B}"/>
          </ac:cxnSpMkLst>
        </pc:cxnChg>
        <pc:cxnChg chg="add mod">
          <ac:chgData name="Carla" userId="417464ba-0c67-467a-8d9f-e5f447a9fc8a" providerId="ADAL" clId="{0A18DBD1-F4B2-49D3-9BFC-A3ED50C8E71C}" dt="2023-02-23T14:26:13.476" v="4802" actId="14100"/>
          <ac:cxnSpMkLst>
            <pc:docMk/>
            <pc:sldMk cId="688940967" sldId="391"/>
            <ac:cxnSpMk id="39" creationId="{1C5E4027-2FE6-80C5-5E89-5EF439FDDA50}"/>
          </ac:cxnSpMkLst>
        </pc:cxnChg>
      </pc:sldChg>
      <pc:sldChg chg="new del">
        <pc:chgData name="Carla" userId="417464ba-0c67-467a-8d9f-e5f447a9fc8a" providerId="ADAL" clId="{0A18DBD1-F4B2-49D3-9BFC-A3ED50C8E71C}" dt="2023-02-23T14:15:17.391" v="4630" actId="680"/>
        <pc:sldMkLst>
          <pc:docMk/>
          <pc:sldMk cId="4159886549" sldId="391"/>
        </pc:sldMkLst>
      </pc:sldChg>
      <pc:sldChg chg="addSp delSp modSp add mod ord">
        <pc:chgData name="Carla" userId="417464ba-0c67-467a-8d9f-e5f447a9fc8a" providerId="ADAL" clId="{0A18DBD1-F4B2-49D3-9BFC-A3ED50C8E71C}" dt="2023-02-23T15:11:26.546" v="5635" actId="1076"/>
        <pc:sldMkLst>
          <pc:docMk/>
          <pc:sldMk cId="821675295" sldId="392"/>
        </pc:sldMkLst>
        <pc:spChg chg="mod">
          <ac:chgData name="Carla" userId="417464ba-0c67-467a-8d9f-e5f447a9fc8a" providerId="ADAL" clId="{0A18DBD1-F4B2-49D3-9BFC-A3ED50C8E71C}" dt="2023-02-23T14:50:12.280" v="4966" actId="20577"/>
          <ac:spMkLst>
            <pc:docMk/>
            <pc:sldMk cId="821675295" sldId="392"/>
            <ac:spMk id="2" creationId="{7A95BC00-B1A3-740F-4975-765716CBB1D8}"/>
          </ac:spMkLst>
        </pc:spChg>
        <pc:spChg chg="add mod">
          <ac:chgData name="Carla" userId="417464ba-0c67-467a-8d9f-e5f447a9fc8a" providerId="ADAL" clId="{0A18DBD1-F4B2-49D3-9BFC-A3ED50C8E71C}" dt="2023-02-23T14:46:14.205" v="4921" actId="1076"/>
          <ac:spMkLst>
            <pc:docMk/>
            <pc:sldMk cId="821675295" sldId="392"/>
            <ac:spMk id="3" creationId="{436DDCC3-E3BC-F331-631C-5B4C674078D9}"/>
          </ac:spMkLst>
        </pc:spChg>
        <pc:spChg chg="del">
          <ac:chgData name="Carla" userId="417464ba-0c67-467a-8d9f-e5f447a9fc8a" providerId="ADAL" clId="{0A18DBD1-F4B2-49D3-9BFC-A3ED50C8E71C}" dt="2023-02-23T14:45:48.597" v="4914" actId="478"/>
          <ac:spMkLst>
            <pc:docMk/>
            <pc:sldMk cId="821675295" sldId="392"/>
            <ac:spMk id="4" creationId="{94FFF58D-D056-37EF-561C-75CEE447088F}"/>
          </ac:spMkLst>
        </pc:spChg>
        <pc:spChg chg="del">
          <ac:chgData name="Carla" userId="417464ba-0c67-467a-8d9f-e5f447a9fc8a" providerId="ADAL" clId="{0A18DBD1-F4B2-49D3-9BFC-A3ED50C8E71C}" dt="2023-02-23T14:45:47.264" v="4913" actId="478"/>
          <ac:spMkLst>
            <pc:docMk/>
            <pc:sldMk cId="821675295" sldId="392"/>
            <ac:spMk id="5" creationId="{99803BB0-DE60-B2DC-1A27-E31D914AE223}"/>
          </ac:spMkLst>
        </pc:spChg>
        <pc:spChg chg="add mod">
          <ac:chgData name="Carla" userId="417464ba-0c67-467a-8d9f-e5f447a9fc8a" providerId="ADAL" clId="{0A18DBD1-F4B2-49D3-9BFC-A3ED50C8E71C}" dt="2023-02-23T14:46:14.205" v="4921" actId="1076"/>
          <ac:spMkLst>
            <pc:docMk/>
            <pc:sldMk cId="821675295" sldId="392"/>
            <ac:spMk id="13" creationId="{0EC77138-9951-0D89-5795-E20DDB8DF5FB}"/>
          </ac:spMkLst>
        </pc:spChg>
        <pc:spChg chg="mod ord">
          <ac:chgData name="Carla" userId="417464ba-0c67-467a-8d9f-e5f447a9fc8a" providerId="ADAL" clId="{0A18DBD1-F4B2-49D3-9BFC-A3ED50C8E71C}" dt="2023-02-23T14:49:36.440" v="4962" actId="1076"/>
          <ac:spMkLst>
            <pc:docMk/>
            <pc:sldMk cId="821675295" sldId="392"/>
            <ac:spMk id="15" creationId="{8D5B0CF0-6E26-6770-FD45-32EB179E8194}"/>
          </ac:spMkLst>
        </pc:spChg>
        <pc:spChg chg="mod">
          <ac:chgData name="Carla" userId="417464ba-0c67-467a-8d9f-e5f447a9fc8a" providerId="ADAL" clId="{0A18DBD1-F4B2-49D3-9BFC-A3ED50C8E71C}" dt="2023-02-23T14:47:48.409" v="4944" actId="1076"/>
          <ac:spMkLst>
            <pc:docMk/>
            <pc:sldMk cId="821675295" sldId="392"/>
            <ac:spMk id="18" creationId="{4174C385-B891-C3CF-7495-3AA83E83AAC8}"/>
          </ac:spMkLst>
        </pc:spChg>
        <pc:spChg chg="mod">
          <ac:chgData name="Carla" userId="417464ba-0c67-467a-8d9f-e5f447a9fc8a" providerId="ADAL" clId="{0A18DBD1-F4B2-49D3-9BFC-A3ED50C8E71C}" dt="2023-02-23T14:50:09.100" v="4964" actId="1076"/>
          <ac:spMkLst>
            <pc:docMk/>
            <pc:sldMk cId="821675295" sldId="392"/>
            <ac:spMk id="19" creationId="{DE333D4B-C33A-56D9-8188-429C47905A16}"/>
          </ac:spMkLst>
        </pc:spChg>
        <pc:spChg chg="mod">
          <ac:chgData name="Carla" userId="417464ba-0c67-467a-8d9f-e5f447a9fc8a" providerId="ADAL" clId="{0A18DBD1-F4B2-49D3-9BFC-A3ED50C8E71C}" dt="2023-02-23T14:49:39.948" v="4963" actId="1076"/>
          <ac:spMkLst>
            <pc:docMk/>
            <pc:sldMk cId="821675295" sldId="392"/>
            <ac:spMk id="20" creationId="{A79266D4-9769-89C6-2BF2-331F048EFE00}"/>
          </ac:spMkLst>
        </pc:spChg>
        <pc:spChg chg="mod">
          <ac:chgData name="Carla" userId="417464ba-0c67-467a-8d9f-e5f447a9fc8a" providerId="ADAL" clId="{0A18DBD1-F4B2-49D3-9BFC-A3ED50C8E71C}" dt="2023-02-23T14:51:48.964" v="5196" actId="1076"/>
          <ac:spMkLst>
            <pc:docMk/>
            <pc:sldMk cId="821675295" sldId="392"/>
            <ac:spMk id="22" creationId="{B10E8201-0958-4851-85EE-59E1F0AD56E2}"/>
          </ac:spMkLst>
        </pc:spChg>
        <pc:spChg chg="add mod">
          <ac:chgData name="Carla" userId="417464ba-0c67-467a-8d9f-e5f447a9fc8a" providerId="ADAL" clId="{0A18DBD1-F4B2-49D3-9BFC-A3ED50C8E71C}" dt="2023-02-23T15:11:26.546" v="5635" actId="1076"/>
          <ac:spMkLst>
            <pc:docMk/>
            <pc:sldMk cId="821675295" sldId="392"/>
            <ac:spMk id="23" creationId="{EAD0CF30-D005-EBE5-8DB8-6C1A29A9E11F}"/>
          </ac:spMkLst>
        </pc:spChg>
        <pc:graphicFrameChg chg="add del mod">
          <ac:chgData name="Carla" userId="417464ba-0c67-467a-8d9f-e5f447a9fc8a" providerId="ADAL" clId="{0A18DBD1-F4B2-49D3-9BFC-A3ED50C8E71C}" dt="2023-02-23T14:48:33.640" v="4947"/>
          <ac:graphicFrameMkLst>
            <pc:docMk/>
            <pc:sldMk cId="821675295" sldId="392"/>
            <ac:graphicFrameMk id="17" creationId="{39E26D66-CA7D-E98A-6990-B4E961EB87F8}"/>
          </ac:graphicFrameMkLst>
        </pc:graphicFrameChg>
        <pc:picChg chg="del">
          <ac:chgData name="Carla" userId="417464ba-0c67-467a-8d9f-e5f447a9fc8a" providerId="ADAL" clId="{0A18DBD1-F4B2-49D3-9BFC-A3ED50C8E71C}" dt="2023-02-23T14:47:03.901" v="4925" actId="478"/>
          <ac:picMkLst>
            <pc:docMk/>
            <pc:sldMk cId="821675295" sldId="392"/>
            <ac:picMk id="12" creationId="{C46769A5-E7C6-429C-4415-8649EB11CCF5}"/>
          </ac:picMkLst>
        </pc:picChg>
        <pc:picChg chg="del">
          <ac:chgData name="Carla" userId="417464ba-0c67-467a-8d9f-e5f447a9fc8a" providerId="ADAL" clId="{0A18DBD1-F4B2-49D3-9BFC-A3ED50C8E71C}" dt="2023-02-23T14:47:04.468" v="4926" actId="478"/>
          <ac:picMkLst>
            <pc:docMk/>
            <pc:sldMk cId="821675295" sldId="392"/>
            <ac:picMk id="14" creationId="{50F40B09-D140-13E3-CA4D-36EECCD5F10D}"/>
          </ac:picMkLst>
        </pc:picChg>
        <pc:picChg chg="add del mod">
          <ac:chgData name="Carla" userId="417464ba-0c67-467a-8d9f-e5f447a9fc8a" providerId="ADAL" clId="{0A18DBD1-F4B2-49D3-9BFC-A3ED50C8E71C}" dt="2023-02-23T14:48:32.217" v="4945" actId="478"/>
          <ac:picMkLst>
            <pc:docMk/>
            <pc:sldMk cId="821675295" sldId="392"/>
            <ac:picMk id="16" creationId="{6F899AEB-68ED-424E-3ACB-D48DAB39CCCF}"/>
          </ac:picMkLst>
        </pc:picChg>
        <pc:picChg chg="add mod">
          <ac:chgData name="Carla" userId="417464ba-0c67-467a-8d9f-e5f447a9fc8a" providerId="ADAL" clId="{0A18DBD1-F4B2-49D3-9BFC-A3ED50C8E71C}" dt="2023-02-23T14:49:33.286" v="4961" actId="1076"/>
          <ac:picMkLst>
            <pc:docMk/>
            <pc:sldMk cId="821675295" sldId="392"/>
            <ac:picMk id="21" creationId="{C5F425D8-A144-9A07-E85B-505DD5057F99}"/>
          </ac:picMkLst>
        </pc:picChg>
      </pc:sldChg>
      <pc:sldChg chg="addSp delSp modSp add del mod">
        <pc:chgData name="Carla" userId="417464ba-0c67-467a-8d9f-e5f447a9fc8a" providerId="ADAL" clId="{0A18DBD1-F4B2-49D3-9BFC-A3ED50C8E71C}" dt="2023-02-23T14:51:53.071" v="5198" actId="47"/>
        <pc:sldMkLst>
          <pc:docMk/>
          <pc:sldMk cId="3738357690" sldId="393"/>
        </pc:sldMkLst>
        <pc:spChg chg="mod">
          <ac:chgData name="Carla" userId="417464ba-0c67-467a-8d9f-e5f447a9fc8a" providerId="ADAL" clId="{0A18DBD1-F4B2-49D3-9BFC-A3ED50C8E71C}" dt="2023-02-23T14:50:21.439" v="4968" actId="20577"/>
          <ac:spMkLst>
            <pc:docMk/>
            <pc:sldMk cId="3738357690" sldId="393"/>
            <ac:spMk id="2" creationId="{7A95BC00-B1A3-740F-4975-765716CBB1D8}"/>
          </ac:spMkLst>
        </pc:spChg>
        <pc:spChg chg="add mod">
          <ac:chgData name="Carla" userId="417464ba-0c67-467a-8d9f-e5f447a9fc8a" providerId="ADAL" clId="{0A18DBD1-F4B2-49D3-9BFC-A3ED50C8E71C}" dt="2023-02-23T14:46:04.157" v="4920" actId="1076"/>
          <ac:spMkLst>
            <pc:docMk/>
            <pc:sldMk cId="3738357690" sldId="393"/>
            <ac:spMk id="3" creationId="{7F780B58-D6D6-BBF1-D4C4-110A53D1F5E1}"/>
          </ac:spMkLst>
        </pc:spChg>
        <pc:spChg chg="del">
          <ac:chgData name="Carla" userId="417464ba-0c67-467a-8d9f-e5f447a9fc8a" providerId="ADAL" clId="{0A18DBD1-F4B2-49D3-9BFC-A3ED50C8E71C}" dt="2023-02-23T14:45:51.029" v="4916" actId="478"/>
          <ac:spMkLst>
            <pc:docMk/>
            <pc:sldMk cId="3738357690" sldId="393"/>
            <ac:spMk id="4" creationId="{94FFF58D-D056-37EF-561C-75CEE447088F}"/>
          </ac:spMkLst>
        </pc:spChg>
        <pc:spChg chg="del">
          <ac:chgData name="Carla" userId="417464ba-0c67-467a-8d9f-e5f447a9fc8a" providerId="ADAL" clId="{0A18DBD1-F4B2-49D3-9BFC-A3ED50C8E71C}" dt="2023-02-23T14:45:50.510" v="4915" actId="478"/>
          <ac:spMkLst>
            <pc:docMk/>
            <pc:sldMk cId="3738357690" sldId="393"/>
            <ac:spMk id="5" creationId="{99803BB0-DE60-B2DC-1A27-E31D914AE223}"/>
          </ac:spMkLst>
        </pc:spChg>
        <pc:spChg chg="add mod">
          <ac:chgData name="Carla" userId="417464ba-0c67-467a-8d9f-e5f447a9fc8a" providerId="ADAL" clId="{0A18DBD1-F4B2-49D3-9BFC-A3ED50C8E71C}" dt="2023-02-23T14:46:04.157" v="4920" actId="1076"/>
          <ac:spMkLst>
            <pc:docMk/>
            <pc:sldMk cId="3738357690" sldId="393"/>
            <ac:spMk id="13" creationId="{7B538B16-3134-9B95-ED76-6382BE41518F}"/>
          </ac:spMkLst>
        </pc:spChg>
        <pc:spChg chg="mod">
          <ac:chgData name="Carla" userId="417464ba-0c67-467a-8d9f-e5f447a9fc8a" providerId="ADAL" clId="{0A18DBD1-F4B2-49D3-9BFC-A3ED50C8E71C}" dt="2023-02-23T14:39:20.687" v="4901" actId="20577"/>
          <ac:spMkLst>
            <pc:docMk/>
            <pc:sldMk cId="3738357690" sldId="393"/>
            <ac:spMk id="19" creationId="{DE333D4B-C33A-56D9-8188-429C47905A16}"/>
          </ac:spMkLst>
        </pc:spChg>
      </pc:sldChg>
      <pc:sldChg chg="addSp delSp modSp add mod">
        <pc:chgData name="Carla" userId="417464ba-0c67-467a-8d9f-e5f447a9fc8a" providerId="ADAL" clId="{0A18DBD1-F4B2-49D3-9BFC-A3ED50C8E71C}" dt="2023-02-23T15:11:19.274" v="5633" actId="1076"/>
        <pc:sldMkLst>
          <pc:docMk/>
          <pc:sldMk cId="1719770498" sldId="394"/>
        </pc:sldMkLst>
        <pc:spChg chg="mod">
          <ac:chgData name="Carla" userId="417464ba-0c67-467a-8d9f-e5f447a9fc8a" providerId="ADAL" clId="{0A18DBD1-F4B2-49D3-9BFC-A3ED50C8E71C}" dt="2023-02-23T14:57:02.448" v="5554" actId="207"/>
          <ac:spMkLst>
            <pc:docMk/>
            <pc:sldMk cId="1719770498" sldId="394"/>
            <ac:spMk id="11" creationId="{4ABA784E-334B-58FA-028C-00DC774BDEF8}"/>
          </ac:spMkLst>
        </pc:spChg>
        <pc:spChg chg="mod">
          <ac:chgData name="Carla" userId="417464ba-0c67-467a-8d9f-e5f447a9fc8a" providerId="ADAL" clId="{0A18DBD1-F4B2-49D3-9BFC-A3ED50C8E71C}" dt="2023-02-23T14:57:08.523" v="5555" actId="207"/>
          <ac:spMkLst>
            <pc:docMk/>
            <pc:sldMk cId="1719770498" sldId="394"/>
            <ac:spMk id="13" creationId="{0EC77138-9951-0D89-5795-E20DDB8DF5FB}"/>
          </ac:spMkLst>
        </pc:spChg>
        <pc:spChg chg="mod ord">
          <ac:chgData name="Carla" userId="417464ba-0c67-467a-8d9f-e5f447a9fc8a" providerId="ADAL" clId="{0A18DBD1-F4B2-49D3-9BFC-A3ED50C8E71C}" dt="2023-02-23T14:56:15.736" v="5544" actId="14100"/>
          <ac:spMkLst>
            <pc:docMk/>
            <pc:sldMk cId="1719770498" sldId="394"/>
            <ac:spMk id="15" creationId="{8D5B0CF0-6E26-6770-FD45-32EB179E8194}"/>
          </ac:spMkLst>
        </pc:spChg>
        <pc:spChg chg="mod">
          <ac:chgData name="Carla" userId="417464ba-0c67-467a-8d9f-e5f447a9fc8a" providerId="ADAL" clId="{0A18DBD1-F4B2-49D3-9BFC-A3ED50C8E71C}" dt="2023-02-23T14:53:02.069" v="5211" actId="1076"/>
          <ac:spMkLst>
            <pc:docMk/>
            <pc:sldMk cId="1719770498" sldId="394"/>
            <ac:spMk id="18" creationId="{4174C385-B891-C3CF-7495-3AA83E83AAC8}"/>
          </ac:spMkLst>
        </pc:spChg>
        <pc:spChg chg="mod">
          <ac:chgData name="Carla" userId="417464ba-0c67-467a-8d9f-e5f447a9fc8a" providerId="ADAL" clId="{0A18DBD1-F4B2-49D3-9BFC-A3ED50C8E71C}" dt="2023-02-23T14:51:56.210" v="5200" actId="20577"/>
          <ac:spMkLst>
            <pc:docMk/>
            <pc:sldMk cId="1719770498" sldId="394"/>
            <ac:spMk id="19" creationId="{DE333D4B-C33A-56D9-8188-429C47905A16}"/>
          </ac:spMkLst>
        </pc:spChg>
        <pc:spChg chg="mod">
          <ac:chgData name="Carla" userId="417464ba-0c67-467a-8d9f-e5f447a9fc8a" providerId="ADAL" clId="{0A18DBD1-F4B2-49D3-9BFC-A3ED50C8E71C}" dt="2023-02-23T14:58:46.375" v="5624" actId="1076"/>
          <ac:spMkLst>
            <pc:docMk/>
            <pc:sldMk cId="1719770498" sldId="394"/>
            <ac:spMk id="22" creationId="{B10E8201-0958-4851-85EE-59E1F0AD56E2}"/>
          </ac:spMkLst>
        </pc:spChg>
        <pc:spChg chg="add mod">
          <ac:chgData name="Carla" userId="417464ba-0c67-467a-8d9f-e5f447a9fc8a" providerId="ADAL" clId="{0A18DBD1-F4B2-49D3-9BFC-A3ED50C8E71C}" dt="2023-02-23T14:59:00.664" v="5627" actId="113"/>
          <ac:spMkLst>
            <pc:docMk/>
            <pc:sldMk cId="1719770498" sldId="394"/>
            <ac:spMk id="23" creationId="{3FA1A4EA-06B4-9C42-5330-2FC6DA6C0B84}"/>
          </ac:spMkLst>
        </pc:spChg>
        <pc:spChg chg="add mod">
          <ac:chgData name="Carla" userId="417464ba-0c67-467a-8d9f-e5f447a9fc8a" providerId="ADAL" clId="{0A18DBD1-F4B2-49D3-9BFC-A3ED50C8E71C}" dt="2023-02-23T14:58:57.152" v="5626" actId="1076"/>
          <ac:spMkLst>
            <pc:docMk/>
            <pc:sldMk cId="1719770498" sldId="394"/>
            <ac:spMk id="24" creationId="{4FC049CB-4D57-BD00-2E12-9899C4406CBE}"/>
          </ac:spMkLst>
        </pc:spChg>
        <pc:spChg chg="add mod">
          <ac:chgData name="Carla" userId="417464ba-0c67-467a-8d9f-e5f447a9fc8a" providerId="ADAL" clId="{0A18DBD1-F4B2-49D3-9BFC-A3ED50C8E71C}" dt="2023-02-23T15:11:19.274" v="5633" actId="1076"/>
          <ac:spMkLst>
            <pc:docMk/>
            <pc:sldMk cId="1719770498" sldId="394"/>
            <ac:spMk id="37" creationId="{994FC1C8-0364-A531-766C-1D8CF45D563A}"/>
          </ac:spMkLst>
        </pc:spChg>
        <pc:graphicFrameChg chg="add del mod">
          <ac:chgData name="Carla" userId="417464ba-0c67-467a-8d9f-e5f447a9fc8a" providerId="ADAL" clId="{0A18DBD1-F4B2-49D3-9BFC-A3ED50C8E71C}" dt="2023-02-23T14:52:13.380" v="5203"/>
          <ac:graphicFrameMkLst>
            <pc:docMk/>
            <pc:sldMk cId="1719770498" sldId="394"/>
            <ac:graphicFrameMk id="4" creationId="{D03E3C6D-9F73-2DC7-B0D5-7A50453AE9C2}"/>
          </ac:graphicFrameMkLst>
        </pc:graphicFrameChg>
        <pc:picChg chg="add mod">
          <ac:chgData name="Carla" userId="417464ba-0c67-467a-8d9f-e5f447a9fc8a" providerId="ADAL" clId="{0A18DBD1-F4B2-49D3-9BFC-A3ED50C8E71C}" dt="2023-02-23T14:53:06.244" v="5213" actId="1076"/>
          <ac:picMkLst>
            <pc:docMk/>
            <pc:sldMk cId="1719770498" sldId="394"/>
            <ac:picMk id="5" creationId="{F6B71A32-8A11-9A88-092B-704501DF154D}"/>
          </ac:picMkLst>
        </pc:picChg>
        <pc:picChg chg="del">
          <ac:chgData name="Carla" userId="417464ba-0c67-467a-8d9f-e5f447a9fc8a" providerId="ADAL" clId="{0A18DBD1-F4B2-49D3-9BFC-A3ED50C8E71C}" dt="2023-02-23T14:52:11.933" v="5201" actId="478"/>
          <ac:picMkLst>
            <pc:docMk/>
            <pc:sldMk cId="1719770498" sldId="394"/>
            <ac:picMk id="21" creationId="{C5F425D8-A144-9A07-E85B-505DD5057F99}"/>
          </ac:picMkLst>
        </pc:picChg>
        <pc:cxnChg chg="add mod">
          <ac:chgData name="Carla" userId="417464ba-0c67-467a-8d9f-e5f447a9fc8a" providerId="ADAL" clId="{0A18DBD1-F4B2-49D3-9BFC-A3ED50C8E71C}" dt="2023-02-23T14:58:46.375" v="5624" actId="1076"/>
          <ac:cxnSpMkLst>
            <pc:docMk/>
            <pc:sldMk cId="1719770498" sldId="394"/>
            <ac:cxnSpMk id="14" creationId="{7F032BC1-0E27-615B-8221-876C8E39E05C}"/>
          </ac:cxnSpMkLst>
        </pc:cxnChg>
        <pc:cxnChg chg="add mod">
          <ac:chgData name="Carla" userId="417464ba-0c67-467a-8d9f-e5f447a9fc8a" providerId="ADAL" clId="{0A18DBD1-F4B2-49D3-9BFC-A3ED50C8E71C}" dt="2023-02-23T14:58:57.152" v="5626" actId="1076"/>
          <ac:cxnSpMkLst>
            <pc:docMk/>
            <pc:sldMk cId="1719770498" sldId="394"/>
            <ac:cxnSpMk id="26" creationId="{280939F9-5B7F-3765-5DE1-4417B16B64CF}"/>
          </ac:cxnSpMkLst>
        </pc:cxnChg>
      </pc:sldChg>
      <pc:sldChg chg="modSp add del mod ord">
        <pc:chgData name="Carla" userId="417464ba-0c67-467a-8d9f-e5f447a9fc8a" providerId="ADAL" clId="{0A18DBD1-F4B2-49D3-9BFC-A3ED50C8E71C}" dt="2023-02-23T15:13:24.578" v="5704" actId="47"/>
        <pc:sldMkLst>
          <pc:docMk/>
          <pc:sldMk cId="3243323160" sldId="395"/>
        </pc:sldMkLst>
        <pc:spChg chg="mod">
          <ac:chgData name="Carla" userId="417464ba-0c67-467a-8d9f-e5f447a9fc8a" providerId="ADAL" clId="{0A18DBD1-F4B2-49D3-9BFC-A3ED50C8E71C}" dt="2023-02-23T15:12:55.835" v="5681" actId="20577"/>
          <ac:spMkLst>
            <pc:docMk/>
            <pc:sldMk cId="3243323160" sldId="395"/>
            <ac:spMk id="9" creationId="{D65E6D98-BE8C-6B4C-B23E-6167300445AE}"/>
          </ac:spMkLst>
        </pc:spChg>
        <pc:spChg chg="mod">
          <ac:chgData name="Carla" userId="417464ba-0c67-467a-8d9f-e5f447a9fc8a" providerId="ADAL" clId="{0A18DBD1-F4B2-49D3-9BFC-A3ED50C8E71C}" dt="2023-02-23T15:13:10.528" v="5700" actId="20577"/>
          <ac:spMkLst>
            <pc:docMk/>
            <pc:sldMk cId="3243323160" sldId="395"/>
            <ac:spMk id="10" creationId="{57F7817C-F1AD-0D44-B171-8337EA4CAC58}"/>
          </ac:spMkLst>
        </pc:spChg>
      </pc:sldChg>
      <pc:sldChg chg="addSp modSp add mod ord">
        <pc:chgData name="Carla" userId="417464ba-0c67-467a-8d9f-e5f447a9fc8a" providerId="ADAL" clId="{0A18DBD1-F4B2-49D3-9BFC-A3ED50C8E71C}" dt="2023-02-23T15:17:40.802" v="5758" actId="20577"/>
        <pc:sldMkLst>
          <pc:docMk/>
          <pc:sldMk cId="2600887471" sldId="396"/>
        </pc:sldMkLst>
        <pc:spChg chg="mod">
          <ac:chgData name="Carla" userId="417464ba-0c67-467a-8d9f-e5f447a9fc8a" providerId="ADAL" clId="{0A18DBD1-F4B2-49D3-9BFC-A3ED50C8E71C}" dt="2023-02-23T15:17:40.802" v="5758" actId="20577"/>
          <ac:spMkLst>
            <pc:docMk/>
            <pc:sldMk cId="2600887471" sldId="396"/>
            <ac:spMk id="3" creationId="{6B463751-6390-C941-8D97-77C281A9C991}"/>
          </ac:spMkLst>
        </pc:spChg>
        <pc:spChg chg="mod">
          <ac:chgData name="Carla" userId="417464ba-0c67-467a-8d9f-e5f447a9fc8a" providerId="ADAL" clId="{0A18DBD1-F4B2-49D3-9BFC-A3ED50C8E71C}" dt="2023-02-23T15:13:40.206" v="5735" actId="20577"/>
          <ac:spMkLst>
            <pc:docMk/>
            <pc:sldMk cId="2600887471" sldId="396"/>
            <ac:spMk id="9" creationId="{D65E6D98-BE8C-6B4C-B23E-6167300445AE}"/>
          </ac:spMkLst>
        </pc:spChg>
        <pc:picChg chg="add mod">
          <ac:chgData name="Carla" userId="417464ba-0c67-467a-8d9f-e5f447a9fc8a" providerId="ADAL" clId="{0A18DBD1-F4B2-49D3-9BFC-A3ED50C8E71C}" dt="2023-02-23T15:16:30.946" v="5750" actId="1076"/>
          <ac:picMkLst>
            <pc:docMk/>
            <pc:sldMk cId="2600887471" sldId="396"/>
            <ac:picMk id="7" creationId="{1728F606-213A-AC0E-3109-57EE3174D64B}"/>
          </ac:picMkLst>
        </pc:picChg>
        <pc:picChg chg="add mod">
          <ac:chgData name="Carla" userId="417464ba-0c67-467a-8d9f-e5f447a9fc8a" providerId="ADAL" clId="{0A18DBD1-F4B2-49D3-9BFC-A3ED50C8E71C}" dt="2023-02-23T15:16:19.877" v="5745" actId="1076"/>
          <ac:picMkLst>
            <pc:docMk/>
            <pc:sldMk cId="2600887471" sldId="396"/>
            <ac:picMk id="8" creationId="{2D4DA0B9-5CED-01CB-45A1-1B42151523D0}"/>
          </ac:picMkLst>
        </pc:picChg>
        <pc:picChg chg="add mod">
          <ac:chgData name="Carla" userId="417464ba-0c67-467a-8d9f-e5f447a9fc8a" providerId="ADAL" clId="{0A18DBD1-F4B2-49D3-9BFC-A3ED50C8E71C}" dt="2023-02-23T15:16:22.937" v="5747" actId="1076"/>
          <ac:picMkLst>
            <pc:docMk/>
            <pc:sldMk cId="2600887471" sldId="396"/>
            <ac:picMk id="10" creationId="{92709A8C-1137-F5D1-B56D-8851E41748FA}"/>
          </ac:picMkLst>
        </pc:picChg>
        <pc:picChg chg="add mod">
          <ac:chgData name="Carla" userId="417464ba-0c67-467a-8d9f-e5f447a9fc8a" providerId="ADAL" clId="{0A18DBD1-F4B2-49D3-9BFC-A3ED50C8E71C}" dt="2023-02-23T15:16:28.205" v="5749" actId="1076"/>
          <ac:picMkLst>
            <pc:docMk/>
            <pc:sldMk cId="2600887471" sldId="396"/>
            <ac:picMk id="11" creationId="{31333042-B5B1-9B74-EECB-A197A2175B9F}"/>
          </ac:picMkLst>
        </pc:picChg>
      </pc:sldChg>
      <pc:sldChg chg="addSp delSp modSp add mod ord">
        <pc:chgData name="Carla" userId="417464ba-0c67-467a-8d9f-e5f447a9fc8a" providerId="ADAL" clId="{0A18DBD1-F4B2-49D3-9BFC-A3ED50C8E71C}" dt="2023-02-23T15:45:05.061" v="5922" actId="20577"/>
        <pc:sldMkLst>
          <pc:docMk/>
          <pc:sldMk cId="1823691312" sldId="397"/>
        </pc:sldMkLst>
        <pc:spChg chg="mod">
          <ac:chgData name="Carla" userId="417464ba-0c67-467a-8d9f-e5f447a9fc8a" providerId="ADAL" clId="{0A18DBD1-F4B2-49D3-9BFC-A3ED50C8E71C}" dt="2023-02-23T15:44:01.992" v="5904" actId="20577"/>
          <ac:spMkLst>
            <pc:docMk/>
            <pc:sldMk cId="1823691312" sldId="397"/>
            <ac:spMk id="2" creationId="{7A95BC00-B1A3-740F-4975-765716CBB1D8}"/>
          </ac:spMkLst>
        </pc:spChg>
        <pc:spChg chg="del">
          <ac:chgData name="Carla" userId="417464ba-0c67-467a-8d9f-e5f447a9fc8a" providerId="ADAL" clId="{0A18DBD1-F4B2-49D3-9BFC-A3ED50C8E71C}" dt="2023-02-23T15:19:08.825" v="5773" actId="478"/>
          <ac:spMkLst>
            <pc:docMk/>
            <pc:sldMk cId="1823691312" sldId="397"/>
            <ac:spMk id="4" creationId="{94FFF58D-D056-37EF-561C-75CEE447088F}"/>
          </ac:spMkLst>
        </pc:spChg>
        <pc:spChg chg="del">
          <ac:chgData name="Carla" userId="417464ba-0c67-467a-8d9f-e5f447a9fc8a" providerId="ADAL" clId="{0A18DBD1-F4B2-49D3-9BFC-A3ED50C8E71C}" dt="2023-02-23T15:19:08.825" v="5773" actId="478"/>
          <ac:spMkLst>
            <pc:docMk/>
            <pc:sldMk cId="1823691312" sldId="397"/>
            <ac:spMk id="5" creationId="{99803BB0-DE60-B2DC-1A27-E31D914AE223}"/>
          </ac:spMkLst>
        </pc:spChg>
        <pc:spChg chg="del">
          <ac:chgData name="Carla" userId="417464ba-0c67-467a-8d9f-e5f447a9fc8a" providerId="ADAL" clId="{0A18DBD1-F4B2-49D3-9BFC-A3ED50C8E71C}" dt="2023-02-23T15:19:08.825" v="5773" actId="478"/>
          <ac:spMkLst>
            <pc:docMk/>
            <pc:sldMk cId="1823691312" sldId="397"/>
            <ac:spMk id="6" creationId="{A54365C0-B904-72AC-185B-F2E11746E34E}"/>
          </ac:spMkLst>
        </pc:spChg>
        <pc:spChg chg="del">
          <ac:chgData name="Carla" userId="417464ba-0c67-467a-8d9f-e5f447a9fc8a" providerId="ADAL" clId="{0A18DBD1-F4B2-49D3-9BFC-A3ED50C8E71C}" dt="2023-02-23T15:19:08.825" v="5773" actId="478"/>
          <ac:spMkLst>
            <pc:docMk/>
            <pc:sldMk cId="1823691312" sldId="397"/>
            <ac:spMk id="7" creationId="{E45E94CC-C906-D8EE-B9E6-2DB150758060}"/>
          </ac:spMkLst>
        </pc:spChg>
        <pc:spChg chg="del">
          <ac:chgData name="Carla" userId="417464ba-0c67-467a-8d9f-e5f447a9fc8a" providerId="ADAL" clId="{0A18DBD1-F4B2-49D3-9BFC-A3ED50C8E71C}" dt="2023-02-23T15:19:08.825" v="5773" actId="478"/>
          <ac:spMkLst>
            <pc:docMk/>
            <pc:sldMk cId="1823691312" sldId="397"/>
            <ac:spMk id="8" creationId="{D09340AE-9724-AB3D-1614-5130CA9D2D4A}"/>
          </ac:spMkLst>
        </pc:spChg>
        <pc:spChg chg="del">
          <ac:chgData name="Carla" userId="417464ba-0c67-467a-8d9f-e5f447a9fc8a" providerId="ADAL" clId="{0A18DBD1-F4B2-49D3-9BFC-A3ED50C8E71C}" dt="2023-02-23T15:19:08.825" v="5773" actId="478"/>
          <ac:spMkLst>
            <pc:docMk/>
            <pc:sldMk cId="1823691312" sldId="397"/>
            <ac:spMk id="9" creationId="{F82D4321-13FE-8976-7A3E-2820CF16F27F}"/>
          </ac:spMkLst>
        </pc:spChg>
        <pc:spChg chg="del">
          <ac:chgData name="Carla" userId="417464ba-0c67-467a-8d9f-e5f447a9fc8a" providerId="ADAL" clId="{0A18DBD1-F4B2-49D3-9BFC-A3ED50C8E71C}" dt="2023-02-23T15:19:08.825" v="5773" actId="478"/>
          <ac:spMkLst>
            <pc:docMk/>
            <pc:sldMk cId="1823691312" sldId="397"/>
            <ac:spMk id="10" creationId="{39416A5D-E4C6-FCB3-AB6B-C036CC070AB2}"/>
          </ac:spMkLst>
        </pc:spChg>
        <pc:spChg chg="del">
          <ac:chgData name="Carla" userId="417464ba-0c67-467a-8d9f-e5f447a9fc8a" providerId="ADAL" clId="{0A18DBD1-F4B2-49D3-9BFC-A3ED50C8E71C}" dt="2023-02-23T15:19:08.825" v="5773" actId="478"/>
          <ac:spMkLst>
            <pc:docMk/>
            <pc:sldMk cId="1823691312" sldId="397"/>
            <ac:spMk id="11" creationId="{4ABA784E-334B-58FA-028C-00DC774BDEF8}"/>
          </ac:spMkLst>
        </pc:spChg>
        <pc:spChg chg="mod">
          <ac:chgData name="Carla" userId="417464ba-0c67-467a-8d9f-e5f447a9fc8a" providerId="ADAL" clId="{0A18DBD1-F4B2-49D3-9BFC-A3ED50C8E71C}" dt="2023-02-23T15:45:05.061" v="5922" actId="20577"/>
          <ac:spMkLst>
            <pc:docMk/>
            <pc:sldMk cId="1823691312" sldId="397"/>
            <ac:spMk id="38" creationId="{DD0B7555-444F-D1E4-0A48-C00392C9A0FB}"/>
          </ac:spMkLst>
        </pc:spChg>
        <pc:picChg chg="add del mod">
          <ac:chgData name="Carla" userId="417464ba-0c67-467a-8d9f-e5f447a9fc8a" providerId="ADAL" clId="{0A18DBD1-F4B2-49D3-9BFC-A3ED50C8E71C}" dt="2023-02-23T15:44:08.319" v="5905" actId="1076"/>
          <ac:picMkLst>
            <pc:docMk/>
            <pc:sldMk cId="1823691312" sldId="397"/>
            <ac:picMk id="3" creationId="{317B0E70-4467-3D07-A48C-3866E1E7C618}"/>
          </ac:picMkLst>
        </pc:picChg>
        <pc:picChg chg="add mod">
          <ac:chgData name="Carla" userId="417464ba-0c67-467a-8d9f-e5f447a9fc8a" providerId="ADAL" clId="{0A18DBD1-F4B2-49D3-9BFC-A3ED50C8E71C}" dt="2023-02-23T15:18:46.746" v="5771" actId="1076"/>
          <ac:picMkLst>
            <pc:docMk/>
            <pc:sldMk cId="1823691312" sldId="397"/>
            <ac:picMk id="12" creationId="{43782A54-FAA5-65A9-2782-F6C82FC709E2}"/>
          </ac:picMkLst>
        </pc:picChg>
        <pc:picChg chg="add del mod">
          <ac:chgData name="Carla" userId="417464ba-0c67-467a-8d9f-e5f447a9fc8a" providerId="ADAL" clId="{0A18DBD1-F4B2-49D3-9BFC-A3ED50C8E71C}" dt="2023-02-23T15:20:53.338" v="5864" actId="478"/>
          <ac:picMkLst>
            <pc:docMk/>
            <pc:sldMk cId="1823691312" sldId="397"/>
            <ac:picMk id="13" creationId="{2D492BA9-EFB5-E5AC-F46E-41042A38BC10}"/>
          </ac:picMkLst>
        </pc:picChg>
        <pc:picChg chg="add del mod">
          <ac:chgData name="Carla" userId="417464ba-0c67-467a-8d9f-e5f447a9fc8a" providerId="ADAL" clId="{0A18DBD1-F4B2-49D3-9BFC-A3ED50C8E71C}" dt="2023-02-23T15:20:51.892" v="5863" actId="478"/>
          <ac:picMkLst>
            <pc:docMk/>
            <pc:sldMk cId="1823691312" sldId="397"/>
            <ac:picMk id="15" creationId="{CB8A27FF-2F0B-FFDD-70C9-2AE48F58D396}"/>
          </ac:picMkLst>
        </pc:picChg>
        <pc:picChg chg="add del mod">
          <ac:chgData name="Carla" userId="417464ba-0c67-467a-8d9f-e5f447a9fc8a" providerId="ADAL" clId="{0A18DBD1-F4B2-49D3-9BFC-A3ED50C8E71C}" dt="2023-02-23T15:43:51.974" v="5900" actId="478"/>
          <ac:picMkLst>
            <pc:docMk/>
            <pc:sldMk cId="1823691312" sldId="397"/>
            <ac:picMk id="18" creationId="{A8738B7D-F8CD-C840-09B5-6AAED20E87D4}"/>
          </ac:picMkLst>
        </pc:picChg>
        <pc:picChg chg="del">
          <ac:chgData name="Carla" userId="417464ba-0c67-467a-8d9f-e5f447a9fc8a" providerId="ADAL" clId="{0A18DBD1-F4B2-49D3-9BFC-A3ED50C8E71C}" dt="2023-02-23T15:19:11.299" v="5774" actId="478"/>
          <ac:picMkLst>
            <pc:docMk/>
            <pc:sldMk cId="1823691312" sldId="397"/>
            <ac:picMk id="19" creationId="{4A7844BB-E822-F921-7C8B-0704767F0FDB}"/>
          </ac:picMkLst>
        </pc:picChg>
        <pc:picChg chg="add mod">
          <ac:chgData name="Carla" userId="417464ba-0c67-467a-8d9f-e5f447a9fc8a" providerId="ADAL" clId="{0A18DBD1-F4B2-49D3-9BFC-A3ED50C8E71C}" dt="2023-02-23T15:43:55.022" v="5901" actId="1076"/>
          <ac:picMkLst>
            <pc:docMk/>
            <pc:sldMk cId="1823691312" sldId="397"/>
            <ac:picMk id="20" creationId="{9FBF2D8B-11F9-D452-1A77-612440B8A77E}"/>
          </ac:picMkLst>
        </pc:picChg>
        <pc:picChg chg="del">
          <ac:chgData name="Carla" userId="417464ba-0c67-467a-8d9f-e5f447a9fc8a" providerId="ADAL" clId="{0A18DBD1-F4B2-49D3-9BFC-A3ED50C8E71C}" dt="2023-02-23T15:18:34.845" v="5764" actId="478"/>
          <ac:picMkLst>
            <pc:docMk/>
            <pc:sldMk cId="1823691312" sldId="397"/>
            <ac:picMk id="31" creationId="{B72D28DF-7C70-DBFC-F921-4C3A3885C67C}"/>
          </ac:picMkLst>
        </pc:picChg>
        <pc:cxnChg chg="del">
          <ac:chgData name="Carla" userId="417464ba-0c67-467a-8d9f-e5f447a9fc8a" providerId="ADAL" clId="{0A18DBD1-F4B2-49D3-9BFC-A3ED50C8E71C}" dt="2023-02-23T15:21:02.782" v="5866" actId="478"/>
          <ac:cxnSpMkLst>
            <pc:docMk/>
            <pc:sldMk cId="1823691312" sldId="397"/>
            <ac:cxnSpMk id="16" creationId="{505986B7-C37A-1E87-9097-87D0090BD9BA}"/>
          </ac:cxnSpMkLst>
        </pc:cxnChg>
        <pc:cxnChg chg="del mod">
          <ac:chgData name="Carla" userId="417464ba-0c67-467a-8d9f-e5f447a9fc8a" providerId="ADAL" clId="{0A18DBD1-F4B2-49D3-9BFC-A3ED50C8E71C}" dt="2023-02-23T15:21:03.194" v="5867" actId="478"/>
          <ac:cxnSpMkLst>
            <pc:docMk/>
            <pc:sldMk cId="1823691312" sldId="397"/>
            <ac:cxnSpMk id="21" creationId="{4149A8CB-0657-3935-2EB3-0B244B021221}"/>
          </ac:cxnSpMkLst>
        </pc:cxnChg>
        <pc:cxnChg chg="del">
          <ac:chgData name="Carla" userId="417464ba-0c67-467a-8d9f-e5f447a9fc8a" providerId="ADAL" clId="{0A18DBD1-F4B2-49D3-9BFC-A3ED50C8E71C}" dt="2023-02-23T15:21:03.959" v="5868" actId="478"/>
          <ac:cxnSpMkLst>
            <pc:docMk/>
            <pc:sldMk cId="1823691312" sldId="397"/>
            <ac:cxnSpMk id="25" creationId="{30389D47-3555-04E2-7D3C-A4D1C24ED009}"/>
          </ac:cxnSpMkLst>
        </pc:cxnChg>
      </pc:sldChg>
      <pc:sldChg chg="addSp delSp modSp add del mod">
        <pc:chgData name="Carla" userId="417464ba-0c67-467a-8d9f-e5f447a9fc8a" providerId="ADAL" clId="{0A18DBD1-F4B2-49D3-9BFC-A3ED50C8E71C}" dt="2023-02-23T15:44:29.310" v="5907" actId="47"/>
        <pc:sldMkLst>
          <pc:docMk/>
          <pc:sldMk cId="3356130170" sldId="398"/>
        </pc:sldMkLst>
        <pc:spChg chg="mod">
          <ac:chgData name="Carla" userId="417464ba-0c67-467a-8d9f-e5f447a9fc8a" providerId="ADAL" clId="{0A18DBD1-F4B2-49D3-9BFC-A3ED50C8E71C}" dt="2023-02-23T15:20:37.410" v="5857" actId="20577"/>
          <ac:spMkLst>
            <pc:docMk/>
            <pc:sldMk cId="3356130170" sldId="398"/>
            <ac:spMk id="38" creationId="{DD0B7555-444F-D1E4-0A48-C00392C9A0FB}"/>
          </ac:spMkLst>
        </pc:spChg>
        <pc:picChg chg="add mod">
          <ac:chgData name="Carla" userId="417464ba-0c67-467a-8d9f-e5f447a9fc8a" providerId="ADAL" clId="{0A18DBD1-F4B2-49D3-9BFC-A3ED50C8E71C}" dt="2023-02-23T15:20:33.788" v="5851" actId="1076"/>
          <ac:picMkLst>
            <pc:docMk/>
            <pc:sldMk cId="3356130170" sldId="398"/>
            <ac:picMk id="4" creationId="{D701B610-CE4C-2C74-B0D0-92D4892E7A43}"/>
          </ac:picMkLst>
        </pc:picChg>
        <pc:picChg chg="del">
          <ac:chgData name="Carla" userId="417464ba-0c67-467a-8d9f-e5f447a9fc8a" providerId="ADAL" clId="{0A18DBD1-F4B2-49D3-9BFC-A3ED50C8E71C}" dt="2023-02-23T15:20:27.436" v="5847" actId="478"/>
          <ac:picMkLst>
            <pc:docMk/>
            <pc:sldMk cId="3356130170" sldId="398"/>
            <ac:picMk id="12" creationId="{43782A54-FAA5-65A9-2782-F6C82FC709E2}"/>
          </ac:picMkLst>
        </pc:picChg>
        <pc:picChg chg="del">
          <ac:chgData name="Carla" userId="417464ba-0c67-467a-8d9f-e5f447a9fc8a" providerId="ADAL" clId="{0A18DBD1-F4B2-49D3-9BFC-A3ED50C8E71C}" dt="2023-02-23T15:20:39.697" v="5858" actId="478"/>
          <ac:picMkLst>
            <pc:docMk/>
            <pc:sldMk cId="3356130170" sldId="398"/>
            <ac:picMk id="13" creationId="{2D492BA9-EFB5-E5AC-F46E-41042A38BC10}"/>
          </ac:picMkLst>
        </pc:picChg>
        <pc:picChg chg="del">
          <ac:chgData name="Carla" userId="417464ba-0c67-467a-8d9f-e5f447a9fc8a" providerId="ADAL" clId="{0A18DBD1-F4B2-49D3-9BFC-A3ED50C8E71C}" dt="2023-02-23T15:20:42.246" v="5862" actId="478"/>
          <ac:picMkLst>
            <pc:docMk/>
            <pc:sldMk cId="3356130170" sldId="398"/>
            <ac:picMk id="15" creationId="{CB8A27FF-2F0B-FFDD-70C9-2AE48F58D396}"/>
          </ac:picMkLst>
        </pc:picChg>
        <pc:cxnChg chg="del">
          <ac:chgData name="Carla" userId="417464ba-0c67-467a-8d9f-e5f447a9fc8a" providerId="ADAL" clId="{0A18DBD1-F4B2-49D3-9BFC-A3ED50C8E71C}" dt="2023-02-23T15:20:41.750" v="5861" actId="478"/>
          <ac:cxnSpMkLst>
            <pc:docMk/>
            <pc:sldMk cId="3356130170" sldId="398"/>
            <ac:cxnSpMk id="16" creationId="{505986B7-C37A-1E87-9097-87D0090BD9BA}"/>
          </ac:cxnSpMkLst>
        </pc:cxnChg>
        <pc:cxnChg chg="del mod">
          <ac:chgData name="Carla" userId="417464ba-0c67-467a-8d9f-e5f447a9fc8a" providerId="ADAL" clId="{0A18DBD1-F4B2-49D3-9BFC-A3ED50C8E71C}" dt="2023-02-23T15:20:41.211" v="5860" actId="478"/>
          <ac:cxnSpMkLst>
            <pc:docMk/>
            <pc:sldMk cId="3356130170" sldId="398"/>
            <ac:cxnSpMk id="21" creationId="{4149A8CB-0657-3935-2EB3-0B244B021221}"/>
          </ac:cxnSpMkLst>
        </pc:cxnChg>
        <pc:cxnChg chg="del">
          <ac:chgData name="Carla" userId="417464ba-0c67-467a-8d9f-e5f447a9fc8a" providerId="ADAL" clId="{0A18DBD1-F4B2-49D3-9BFC-A3ED50C8E71C}" dt="2023-02-23T15:20:40.716" v="5859" actId="478"/>
          <ac:cxnSpMkLst>
            <pc:docMk/>
            <pc:sldMk cId="3356130170" sldId="398"/>
            <ac:cxnSpMk id="25" creationId="{30389D47-3555-04E2-7D3C-A4D1C24ED009}"/>
          </ac:cxnSpMkLst>
        </pc:cxnChg>
      </pc:sldChg>
      <pc:sldChg chg="new del">
        <pc:chgData name="Carla" userId="417464ba-0c67-467a-8d9f-e5f447a9fc8a" providerId="ADAL" clId="{0A18DBD1-F4B2-49D3-9BFC-A3ED50C8E71C}" dt="2023-02-23T15:19:41.033" v="5808" actId="680"/>
        <pc:sldMkLst>
          <pc:docMk/>
          <pc:sldMk cId="1856009679" sldId="399"/>
        </pc:sldMkLst>
      </pc:sldChg>
      <pc:sldChg chg="addSp delSp modSp add del mod">
        <pc:chgData name="Carla" userId="417464ba-0c67-467a-8d9f-e5f447a9fc8a" providerId="ADAL" clId="{0A18DBD1-F4B2-49D3-9BFC-A3ED50C8E71C}" dt="2023-02-23T15:44:44.284" v="5910" actId="47"/>
        <pc:sldMkLst>
          <pc:docMk/>
          <pc:sldMk cId="1995636814" sldId="399"/>
        </pc:sldMkLst>
        <pc:picChg chg="add mod">
          <ac:chgData name="Carla" userId="417464ba-0c67-467a-8d9f-e5f447a9fc8a" providerId="ADAL" clId="{0A18DBD1-F4B2-49D3-9BFC-A3ED50C8E71C}" dt="2023-02-23T15:20:17.860" v="5843" actId="1076"/>
          <ac:picMkLst>
            <pc:docMk/>
            <pc:sldMk cId="1995636814" sldId="399"/>
            <ac:picMk id="4" creationId="{2A6F2ADF-1A84-B95B-C578-7C847665103E}"/>
          </ac:picMkLst>
        </pc:picChg>
        <pc:picChg chg="del">
          <ac:chgData name="Carla" userId="417464ba-0c67-467a-8d9f-e5f447a9fc8a" providerId="ADAL" clId="{0A18DBD1-F4B2-49D3-9BFC-A3ED50C8E71C}" dt="2023-02-23T15:20:11.894" v="5839" actId="478"/>
          <ac:picMkLst>
            <pc:docMk/>
            <pc:sldMk cId="1995636814" sldId="399"/>
            <ac:picMk id="12" creationId="{43782A54-FAA5-65A9-2782-F6C82FC709E2}"/>
          </ac:picMkLst>
        </pc:picChg>
        <pc:picChg chg="del">
          <ac:chgData name="Carla" userId="417464ba-0c67-467a-8d9f-e5f447a9fc8a" providerId="ADAL" clId="{0A18DBD1-F4B2-49D3-9BFC-A3ED50C8E71C}" dt="2023-02-23T15:20:23.731" v="5846" actId="21"/>
          <ac:picMkLst>
            <pc:docMk/>
            <pc:sldMk cId="1995636814" sldId="399"/>
            <ac:picMk id="13" creationId="{2D492BA9-EFB5-E5AC-F46E-41042A38BC10}"/>
          </ac:picMkLst>
        </pc:picChg>
        <pc:picChg chg="del">
          <ac:chgData name="Carla" userId="417464ba-0c67-467a-8d9f-e5f447a9fc8a" providerId="ADAL" clId="{0A18DBD1-F4B2-49D3-9BFC-A3ED50C8E71C}" dt="2023-02-23T15:20:19.248" v="5844" actId="478"/>
          <ac:picMkLst>
            <pc:docMk/>
            <pc:sldMk cId="1995636814" sldId="399"/>
            <ac:picMk id="15" creationId="{CB8A27FF-2F0B-FFDD-70C9-2AE48F58D396}"/>
          </ac:picMkLst>
        </pc:picChg>
        <pc:cxnChg chg="del">
          <ac:chgData name="Carla" userId="417464ba-0c67-467a-8d9f-e5f447a9fc8a" providerId="ADAL" clId="{0A18DBD1-F4B2-49D3-9BFC-A3ED50C8E71C}" dt="2023-02-23T15:20:22.014" v="5845" actId="478"/>
          <ac:cxnSpMkLst>
            <pc:docMk/>
            <pc:sldMk cId="1995636814" sldId="399"/>
            <ac:cxnSpMk id="16" creationId="{505986B7-C37A-1E87-9097-87D0090BD9BA}"/>
          </ac:cxnSpMkLst>
        </pc:cxnChg>
        <pc:cxnChg chg="del mod">
          <ac:chgData name="Carla" userId="417464ba-0c67-467a-8d9f-e5f447a9fc8a" providerId="ADAL" clId="{0A18DBD1-F4B2-49D3-9BFC-A3ED50C8E71C}" dt="2023-02-23T15:20:22.014" v="5845" actId="478"/>
          <ac:cxnSpMkLst>
            <pc:docMk/>
            <pc:sldMk cId="1995636814" sldId="399"/>
            <ac:cxnSpMk id="21" creationId="{4149A8CB-0657-3935-2EB3-0B244B021221}"/>
          </ac:cxnSpMkLst>
        </pc:cxnChg>
        <pc:cxnChg chg="del">
          <ac:chgData name="Carla" userId="417464ba-0c67-467a-8d9f-e5f447a9fc8a" providerId="ADAL" clId="{0A18DBD1-F4B2-49D3-9BFC-A3ED50C8E71C}" dt="2023-02-23T15:21:06.677" v="5869" actId="478"/>
          <ac:cxnSpMkLst>
            <pc:docMk/>
            <pc:sldMk cId="1995636814" sldId="399"/>
            <ac:cxnSpMk id="25" creationId="{30389D47-3555-04E2-7D3C-A4D1C24ED009}"/>
          </ac:cxnSpMkLst>
        </pc:cxnChg>
      </pc:sldChg>
      <pc:sldChg chg="addSp delSp modSp add mod">
        <pc:chgData name="Carla" userId="417464ba-0c67-467a-8d9f-e5f447a9fc8a" providerId="ADAL" clId="{0A18DBD1-F4B2-49D3-9BFC-A3ED50C8E71C}" dt="2023-02-23T15:45:08.371" v="5924" actId="20577"/>
        <pc:sldMkLst>
          <pc:docMk/>
          <pc:sldMk cId="1589997109" sldId="400"/>
        </pc:sldMkLst>
        <pc:spChg chg="mod">
          <ac:chgData name="Carla" userId="417464ba-0c67-467a-8d9f-e5f447a9fc8a" providerId="ADAL" clId="{0A18DBD1-F4B2-49D3-9BFC-A3ED50C8E71C}" dt="2023-02-23T15:45:08.371" v="5924" actId="20577"/>
          <ac:spMkLst>
            <pc:docMk/>
            <pc:sldMk cId="1589997109" sldId="400"/>
            <ac:spMk id="38" creationId="{DD0B7555-444F-D1E4-0A48-C00392C9A0FB}"/>
          </ac:spMkLst>
        </pc:spChg>
        <pc:picChg chg="add mod">
          <ac:chgData name="Carla" userId="417464ba-0c67-467a-8d9f-e5f447a9fc8a" providerId="ADAL" clId="{0A18DBD1-F4B2-49D3-9BFC-A3ED50C8E71C}" dt="2023-02-23T15:19:57.472" v="5816" actId="1076"/>
          <ac:picMkLst>
            <pc:docMk/>
            <pc:sldMk cId="1589997109" sldId="400"/>
            <ac:picMk id="4" creationId="{2AB1F186-ECE4-EC6D-E848-4D203EDFB2F2}"/>
          </ac:picMkLst>
        </pc:picChg>
        <pc:picChg chg="del">
          <ac:chgData name="Carla" userId="417464ba-0c67-467a-8d9f-e5f447a9fc8a" providerId="ADAL" clId="{0A18DBD1-F4B2-49D3-9BFC-A3ED50C8E71C}" dt="2023-02-23T15:19:47.550" v="5811" actId="478"/>
          <ac:picMkLst>
            <pc:docMk/>
            <pc:sldMk cId="1589997109" sldId="400"/>
            <ac:picMk id="12" creationId="{43782A54-FAA5-65A9-2782-F6C82FC709E2}"/>
          </ac:picMkLst>
        </pc:picChg>
        <pc:picChg chg="del">
          <ac:chgData name="Carla" userId="417464ba-0c67-467a-8d9f-e5f447a9fc8a" providerId="ADAL" clId="{0A18DBD1-F4B2-49D3-9BFC-A3ED50C8E71C}" dt="2023-02-23T15:20:59.544" v="5865" actId="478"/>
          <ac:picMkLst>
            <pc:docMk/>
            <pc:sldMk cId="1589997109" sldId="400"/>
            <ac:picMk id="13" creationId="{2D492BA9-EFB5-E5AC-F46E-41042A38BC10}"/>
          </ac:picMkLst>
        </pc:picChg>
        <pc:picChg chg="del">
          <ac:chgData name="Carla" userId="417464ba-0c67-467a-8d9f-e5f447a9fc8a" providerId="ADAL" clId="{0A18DBD1-F4B2-49D3-9BFC-A3ED50C8E71C}" dt="2023-02-23T15:20:10.095" v="5838" actId="21"/>
          <ac:picMkLst>
            <pc:docMk/>
            <pc:sldMk cId="1589997109" sldId="400"/>
            <ac:picMk id="15" creationId="{CB8A27FF-2F0B-FFDD-70C9-2AE48F58D396}"/>
          </ac:picMkLst>
        </pc:picChg>
        <pc:cxnChg chg="del">
          <ac:chgData name="Carla" userId="417464ba-0c67-467a-8d9f-e5f447a9fc8a" providerId="ADAL" clId="{0A18DBD1-F4B2-49D3-9BFC-A3ED50C8E71C}" dt="2023-02-23T15:21:08.796" v="5871" actId="478"/>
          <ac:cxnSpMkLst>
            <pc:docMk/>
            <pc:sldMk cId="1589997109" sldId="400"/>
            <ac:cxnSpMk id="16" creationId="{505986B7-C37A-1E87-9097-87D0090BD9BA}"/>
          </ac:cxnSpMkLst>
        </pc:cxnChg>
        <pc:cxnChg chg="del mod">
          <ac:chgData name="Carla" userId="417464ba-0c67-467a-8d9f-e5f447a9fc8a" providerId="ADAL" clId="{0A18DBD1-F4B2-49D3-9BFC-A3ED50C8E71C}" dt="2023-02-23T15:21:08.166" v="5870" actId="478"/>
          <ac:cxnSpMkLst>
            <pc:docMk/>
            <pc:sldMk cId="1589997109" sldId="400"/>
            <ac:cxnSpMk id="21" creationId="{4149A8CB-0657-3935-2EB3-0B244B021221}"/>
          </ac:cxnSpMkLst>
        </pc:cxnChg>
        <pc:cxnChg chg="del mod">
          <ac:chgData name="Carla" userId="417464ba-0c67-467a-8d9f-e5f447a9fc8a" providerId="ADAL" clId="{0A18DBD1-F4B2-49D3-9BFC-A3ED50C8E71C}" dt="2023-02-23T15:21:09.496" v="5873" actId="478"/>
          <ac:cxnSpMkLst>
            <pc:docMk/>
            <pc:sldMk cId="1589997109" sldId="400"/>
            <ac:cxnSpMk id="25" creationId="{30389D47-3555-04E2-7D3C-A4D1C24ED009}"/>
          </ac:cxnSpMkLst>
        </pc:cxnChg>
      </pc:sldChg>
      <pc:sldChg chg="add del">
        <pc:chgData name="Carla" userId="417464ba-0c67-467a-8d9f-e5f447a9fc8a" providerId="ADAL" clId="{0A18DBD1-F4B2-49D3-9BFC-A3ED50C8E71C}" dt="2023-02-23T15:45:20.783" v="5933" actId="47"/>
        <pc:sldMkLst>
          <pc:docMk/>
          <pc:sldMk cId="470077674" sldId="401"/>
        </pc:sldMkLst>
      </pc:sldChg>
      <pc:sldChg chg="add del">
        <pc:chgData name="Carla" userId="417464ba-0c67-467a-8d9f-e5f447a9fc8a" providerId="ADAL" clId="{0A18DBD1-F4B2-49D3-9BFC-A3ED50C8E71C}" dt="2023-02-23T15:44:44.284" v="5910" actId="47"/>
        <pc:sldMkLst>
          <pc:docMk/>
          <pc:sldMk cId="2891803798" sldId="402"/>
        </pc:sldMkLst>
      </pc:sldChg>
      <pc:sldChg chg="modSp add mod">
        <pc:chgData name="Carla" userId="417464ba-0c67-467a-8d9f-e5f447a9fc8a" providerId="ADAL" clId="{0A18DBD1-F4B2-49D3-9BFC-A3ED50C8E71C}" dt="2023-02-23T15:45:12.238" v="5928" actId="20577"/>
        <pc:sldMkLst>
          <pc:docMk/>
          <pc:sldMk cId="473722797" sldId="403"/>
        </pc:sldMkLst>
        <pc:spChg chg="mod">
          <ac:chgData name="Carla" userId="417464ba-0c67-467a-8d9f-e5f447a9fc8a" providerId="ADAL" clId="{0A18DBD1-F4B2-49D3-9BFC-A3ED50C8E71C}" dt="2023-02-23T15:45:12.238" v="5928" actId="20577"/>
          <ac:spMkLst>
            <pc:docMk/>
            <pc:sldMk cId="473722797" sldId="403"/>
            <ac:spMk id="38" creationId="{DD0B7555-444F-D1E4-0A48-C00392C9A0FB}"/>
          </ac:spMkLst>
        </pc:spChg>
      </pc:sldChg>
      <pc:sldChg chg="modSp add mod">
        <pc:chgData name="Carla" userId="417464ba-0c67-467a-8d9f-e5f447a9fc8a" providerId="ADAL" clId="{0A18DBD1-F4B2-49D3-9BFC-A3ED50C8E71C}" dt="2023-02-23T15:45:40.971" v="5935" actId="20577"/>
        <pc:sldMkLst>
          <pc:docMk/>
          <pc:sldMk cId="651442162" sldId="404"/>
        </pc:sldMkLst>
        <pc:spChg chg="mod">
          <ac:chgData name="Carla" userId="417464ba-0c67-467a-8d9f-e5f447a9fc8a" providerId="ADAL" clId="{0A18DBD1-F4B2-49D3-9BFC-A3ED50C8E71C}" dt="2023-02-23T15:45:40.971" v="5935" actId="20577"/>
          <ac:spMkLst>
            <pc:docMk/>
            <pc:sldMk cId="651442162" sldId="404"/>
            <ac:spMk id="2" creationId="{7A95BC00-B1A3-740F-4975-765716CBB1D8}"/>
          </ac:spMkLst>
        </pc:spChg>
        <pc:spChg chg="mod">
          <ac:chgData name="Carla" userId="417464ba-0c67-467a-8d9f-e5f447a9fc8a" providerId="ADAL" clId="{0A18DBD1-F4B2-49D3-9BFC-A3ED50C8E71C}" dt="2023-02-23T15:45:17.368" v="5932" actId="20577"/>
          <ac:spMkLst>
            <pc:docMk/>
            <pc:sldMk cId="651442162" sldId="404"/>
            <ac:spMk id="38" creationId="{DD0B7555-444F-D1E4-0A48-C00392C9A0FB}"/>
          </ac:spMkLst>
        </pc:spChg>
      </pc:sldChg>
      <pc:sldMasterChg chg="delSldLayout">
        <pc:chgData name="Carla" userId="417464ba-0c67-467a-8d9f-e5f447a9fc8a" providerId="ADAL" clId="{0A18DBD1-F4B2-49D3-9BFC-A3ED50C8E71C}" dt="2022-11-18T08:19:31.735" v="1034" actId="47"/>
        <pc:sldMasterMkLst>
          <pc:docMk/>
          <pc:sldMasterMk cId="0" sldId="2147483648"/>
        </pc:sldMasterMkLst>
        <pc:sldLayoutChg chg="del">
          <pc:chgData name="Carla" userId="417464ba-0c67-467a-8d9f-e5f447a9fc8a" providerId="ADAL" clId="{0A18DBD1-F4B2-49D3-9BFC-A3ED50C8E71C}" dt="2022-11-18T08:19:31.735" v="1034" actId="47"/>
          <pc:sldLayoutMkLst>
            <pc:docMk/>
            <pc:sldMasterMk cId="0" sldId="2147483648"/>
            <pc:sldLayoutMk cId="1218019614" sldId="21474836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pPr>
                <a:defRPr/>
              </a:pPr>
              <a:t>3/31/2023</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Lecture 7: the sectors.</a:t>
            </a: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pPr fontAlgn="base">
                <a:spcBef>
                  <a:spcPct val="0"/>
                </a:spcBef>
                <a:spcAft>
                  <a:spcPct val="0"/>
                </a:spcAft>
              </a:pPr>
              <a:t>1</a:t>
            </a:fld>
            <a:endParaRPr lang="en-US" altLang="en-US">
              <a:latin typeface="Open Sans" panose="020B06060305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dirty="0">
                <a:effectLst/>
                <a:latin typeface="Open Sans"/>
              </a:rPr>
              <a:t>Electricity for specific uses and lighting is calculated directly as final energy demand.</a:t>
            </a:r>
            <a:r>
              <a:rPr lang="en-GB" dirty="0">
                <a:latin typeface="Open Sans"/>
              </a:rPr>
              <a:t> </a:t>
            </a:r>
            <a:endParaRPr lang="en-US" dirty="0">
              <a:latin typeface="Open Sans"/>
            </a:endParaRPr>
          </a:p>
          <a:p>
            <a:r>
              <a:rPr lang="en-GB" kern="1200" dirty="0">
                <a:effectLst/>
                <a:latin typeface="Open Sans"/>
              </a:rPr>
              <a:t>Electricity for specific uses equals</a:t>
            </a:r>
            <a:r>
              <a:rPr lang="en-GB" dirty="0">
                <a:latin typeface="Open Sans"/>
              </a:rPr>
              <a:t> the</a:t>
            </a:r>
            <a:r>
              <a:rPr lang="en-GB" kern="1200" dirty="0">
                <a:effectLst/>
                <a:latin typeface="Open Sans"/>
              </a:rPr>
              <a:t> total number of dwelling times the fraction of dwelling with electricity multiplied by the specific electricity consumption per dwelling. The equation for lighting is the same.</a:t>
            </a:r>
            <a:endParaRPr lang="en-GB" dirty="0">
              <a:latin typeface="Open Sans"/>
            </a:endParaRPr>
          </a:p>
          <a:p>
            <a:r>
              <a:rPr lang="en-GB" kern="1200" dirty="0">
                <a:effectLst/>
                <a:latin typeface="Open Sans"/>
              </a:rPr>
              <a:t>Using the fraction of electrified dwellings, the fraction of non-electrified dwellings is used to obtain the final energy demand for fossil fuels used for appliances in non-connected households.</a:t>
            </a:r>
            <a:r>
              <a:rPr lang="en-GB" dirty="0">
                <a:latin typeface="Open Sans"/>
              </a:rPr>
              <a:t>   </a:t>
            </a:r>
          </a:p>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20</a:t>
            </a:fld>
            <a:endParaRPr lang="en-US"/>
          </a:p>
        </p:txBody>
      </p:sp>
    </p:spTree>
    <p:extLst>
      <p:ext uri="{BB962C8B-B14F-4D97-AF65-F5344CB8AC3E}">
        <p14:creationId xmlns:p14="http://schemas.microsoft.com/office/powerpoint/2010/main" val="373698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dirty="0">
                <a:effectLst/>
                <a:latin typeface="Open Sans"/>
              </a:rPr>
              <a:t>Electricity for specific uses and lighting is calculated directly as final energy demand.</a:t>
            </a:r>
            <a:r>
              <a:rPr lang="en-GB" dirty="0">
                <a:latin typeface="Open Sans"/>
              </a:rPr>
              <a:t> </a:t>
            </a:r>
            <a:endParaRPr lang="en-US" dirty="0">
              <a:latin typeface="Open Sans"/>
            </a:endParaRPr>
          </a:p>
          <a:p>
            <a:r>
              <a:rPr lang="en-GB" kern="1200" dirty="0">
                <a:effectLst/>
                <a:latin typeface="Open Sans"/>
              </a:rPr>
              <a:t>Electricity for specific uses equals</a:t>
            </a:r>
            <a:r>
              <a:rPr lang="en-GB" dirty="0">
                <a:latin typeface="Open Sans"/>
              </a:rPr>
              <a:t> the</a:t>
            </a:r>
            <a:r>
              <a:rPr lang="en-GB" kern="1200" dirty="0">
                <a:effectLst/>
                <a:latin typeface="Open Sans"/>
              </a:rPr>
              <a:t> total number of dwelling times the fraction of dwelling with electricity multiplied by the specific electricity consumption per dwelling. The equation for lighting is the same.</a:t>
            </a:r>
            <a:endParaRPr lang="en-GB" dirty="0">
              <a:latin typeface="Open Sans"/>
            </a:endParaRPr>
          </a:p>
          <a:p>
            <a:r>
              <a:rPr lang="en-GB" kern="1200" dirty="0">
                <a:effectLst/>
                <a:latin typeface="Open Sans"/>
              </a:rPr>
              <a:t>Using the fraction of electrified dwellings, the fraction of non-electrified dwellings is used to obtain the final energy demand for fossil fuels used for appliances in non-connected households.</a:t>
            </a:r>
            <a:r>
              <a:rPr lang="en-GB" dirty="0">
                <a:latin typeface="Open Sans"/>
              </a:rPr>
              <a:t>   </a:t>
            </a:r>
          </a:p>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21</a:t>
            </a:fld>
            <a:endParaRPr lang="en-US"/>
          </a:p>
        </p:txBody>
      </p:sp>
    </p:spTree>
    <p:extLst>
      <p:ext uri="{BB962C8B-B14F-4D97-AF65-F5344CB8AC3E}">
        <p14:creationId xmlns:p14="http://schemas.microsoft.com/office/powerpoint/2010/main" val="2466625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22</a:t>
            </a:fld>
            <a:endParaRPr lang="en-US"/>
          </a:p>
        </p:txBody>
      </p:sp>
    </p:spTree>
    <p:extLst>
      <p:ext uri="{BB962C8B-B14F-4D97-AF65-F5344CB8AC3E}">
        <p14:creationId xmlns:p14="http://schemas.microsoft.com/office/powerpoint/2010/main" val="420483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marL="342900" indent="-342900" eaLnBrk="1" fontAlgn="auto" hangingPunct="1">
              <a:spcBef>
                <a:spcPts val="1000"/>
              </a:spcBef>
              <a:spcAft>
                <a:spcPts val="0"/>
              </a:spcAft>
              <a:buFont typeface="Arial" panose="020B0604020202020204" pitchFamily="34" charset="0"/>
              <a:buChar char="•"/>
              <a:defRPr/>
            </a:pPr>
            <a:r>
              <a:rPr lang="en-GB" dirty="0">
                <a:latin typeface="Open Sans"/>
              </a:rPr>
              <a:t>This lecture has four Intended Learner Outcomes: </a:t>
            </a:r>
          </a:p>
          <a:p>
            <a:pPr marL="342900" indent="-342900" eaLnBrk="1" fontAlgn="auto" hangingPunct="1">
              <a:spcBef>
                <a:spcPts val="1000"/>
              </a:spcBef>
              <a:spcAft>
                <a:spcPts val="0"/>
              </a:spcAft>
              <a:buFont typeface="Arial" panose="020B0604020202020204" pitchFamily="34" charset="0"/>
              <a:buChar char="•"/>
              <a:defRPr/>
            </a:pPr>
            <a:r>
              <a:rPr lang="en-GB" sz="1200" dirty="0">
                <a:latin typeface="Open Sans"/>
                <a:cs typeface="Open Sans" panose="020B0606030504020204" pitchFamily="34" charset="0"/>
              </a:rPr>
              <a:t>ILO1: learn about the household sector and its subsectors</a:t>
            </a:r>
          </a:p>
          <a:p>
            <a:pPr marL="342900" indent="-342900" eaLnBrk="1" fontAlgn="auto" hangingPunct="1">
              <a:spcBef>
                <a:spcPts val="1000"/>
              </a:spcBef>
              <a:spcAft>
                <a:spcPts val="0"/>
              </a:spcAft>
              <a:buFont typeface="Arial" panose="020B0604020202020204" pitchFamily="34" charset="0"/>
              <a:buChar char="•"/>
              <a:defRPr/>
            </a:pPr>
            <a:r>
              <a:rPr lang="en-GB" sz="1200" dirty="0">
                <a:latin typeface="Open Sans"/>
                <a:cs typeface="Open Sans" panose="020B0606030504020204" pitchFamily="34" charset="0"/>
              </a:rPr>
              <a:t>ILO2: learn how to collect the raw data needed for the base year reconstruction</a:t>
            </a:r>
          </a:p>
          <a:p>
            <a:pPr marL="342900" indent="-342900" eaLnBrk="1" fontAlgn="auto" hangingPunct="1">
              <a:spcBef>
                <a:spcPts val="1000"/>
              </a:spcBef>
              <a:spcAft>
                <a:spcPts val="0"/>
              </a:spcAft>
              <a:buFont typeface="Arial" panose="020B0604020202020204" pitchFamily="34" charset="0"/>
              <a:buChar char="•"/>
              <a:defRPr/>
            </a:pPr>
            <a:r>
              <a:rPr lang="en-GB" sz="1200" dirty="0">
                <a:latin typeface="Open Sans"/>
                <a:cs typeface="Open Sans" panose="020B0606030504020204" pitchFamily="34" charset="0"/>
              </a:rPr>
              <a:t>ILO3: learn how to calculate the MAED input data for the base year</a:t>
            </a:r>
            <a:endParaRPr lang="en-GB" sz="1200" dirty="0">
              <a:latin typeface="Open Sans" panose="020B0606030504020204" pitchFamily="34" charset="0"/>
              <a:cs typeface="Open Sans" panose="020B0606030504020204" pitchFamily="34" charset="0"/>
            </a:endParaRPr>
          </a:p>
          <a:p>
            <a:pPr marL="342900" indent="-342900" eaLnBrk="1" fontAlgn="auto" hangingPunct="1">
              <a:spcBef>
                <a:spcPts val="1000"/>
              </a:spcBef>
              <a:spcAft>
                <a:spcPts val="0"/>
              </a:spcAft>
              <a:buFont typeface="Arial" panose="020B0604020202020204" pitchFamily="34" charset="0"/>
              <a:buChar char="•"/>
              <a:defRPr/>
            </a:pPr>
            <a:r>
              <a:rPr lang="en-GB" sz="1200" dirty="0">
                <a:latin typeface="Open Sans"/>
                <a:cs typeface="Open Sans" panose="020B0606030504020204" pitchFamily="34" charset="0"/>
              </a:rPr>
              <a:t>ILO4: learn how to check that the Base year was successfully reconstructed. </a:t>
            </a:r>
            <a:endParaRPr lang="en-GB" sz="1200" dirty="0">
              <a:latin typeface="Open Sans" panose="020B0606030504020204" pitchFamily="34" charset="0"/>
              <a:cs typeface="Open Sans" panose="020B0606030504020204" pitchFamily="34" charset="0"/>
            </a:endParaRPr>
          </a:p>
          <a:p>
            <a:pPr>
              <a:spcBef>
                <a:spcPts val="0"/>
              </a:spcBef>
              <a:spcAft>
                <a:spcPts val="0"/>
              </a:spcAft>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household sector can be further divided into the Urban and the </a:t>
            </a:r>
            <a:r>
              <a:rPr lang="en-GB">
                <a:latin typeface="Open Sans"/>
              </a:rPr>
              <a:t>rural subsector. </a:t>
            </a:r>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89616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The main driving parameter in the household sector’s calculations is the number of dwellings, which is a parameter derived from the total population.</a:t>
            </a:r>
            <a:endParaRPr lang="en-US" dirty="0">
              <a:latin typeface="Open Sans"/>
            </a:endParaRPr>
          </a:p>
          <a:p>
            <a:r>
              <a:rPr lang="en-GB" dirty="0">
                <a:latin typeface="Open Sans"/>
              </a:rPr>
              <a:t>Some demographic parameters, such as the share of urban population and the average household size in urban, and in rural areas, are defined exogenously in the model by the user. </a:t>
            </a:r>
          </a:p>
          <a:p>
            <a:r>
              <a:rPr lang="en-GB" dirty="0">
                <a:latin typeface="Open Sans"/>
              </a:rPr>
              <a:t>From these, the number of urban households, the share of rural population, and the number of rural households can be derived.</a:t>
            </a:r>
          </a:p>
          <a:p>
            <a:r>
              <a:rPr lang="en-GB" dirty="0">
                <a:latin typeface="Open Sans"/>
              </a:rPr>
              <a:t>It is assumed that the number of dwellings is equal to the number of households in both urban and rural areas.</a:t>
            </a:r>
          </a:p>
          <a:p>
            <a:r>
              <a:rPr lang="en-GB" dirty="0">
                <a:latin typeface="Open Sans"/>
              </a:rPr>
              <a:t>In the following slides, we present equations for obtaining the useful energy demand for the subsectors. The equations are the same for urban and rural areas. The useful energy demand (U.E.D.) can then be converted to final energy demand (F.E.D.) based on the process efficiency and the carrier market penetration (M.P.), similarly to the industry sector.</a:t>
            </a:r>
          </a:p>
          <a:p>
            <a:r>
              <a:rPr lang="en-GB" dirty="0">
                <a:latin typeface="Open Sans"/>
              </a:rPr>
              <a:t>Market penetration and efficiencies are specified as scenario parameters.</a:t>
            </a:r>
          </a:p>
          <a:p>
            <a:r>
              <a:rPr lang="en-US" dirty="0">
                <a:latin typeface="Open Sans"/>
              </a:rPr>
              <a:t>It should be mentioned that all the efficiencies in the MAED model are expressed in relative terms versus the efficiency of electricity for the same end-use.</a:t>
            </a:r>
            <a:endParaRPr lang="en-GB" dirty="0">
              <a:latin typeface="Open Sans"/>
            </a:endParaRPr>
          </a:p>
        </p:txBody>
      </p:sp>
    </p:spTree>
    <p:extLst>
      <p:ext uri="{BB962C8B-B14F-4D97-AF65-F5344CB8AC3E}">
        <p14:creationId xmlns:p14="http://schemas.microsoft.com/office/powerpoint/2010/main" val="349909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6">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sym typeface="Calibri"/>
                  </a:rPr>
                  <a:t>To reconstruct the Base Year we need to gather the following data: </a:t>
                </a:r>
                <a:endParaRPr lang="en-GB" sz="1200" dirty="0">
                  <a:latin typeface="Open Sans" panose="020B0606030504020204" pitchFamily="34" charset="0"/>
                  <a:ea typeface="Open Sans" panose="020B0606030504020204" pitchFamily="34" charset="0"/>
                  <a:cs typeface="Open Sans" panose="020B0606030504020204" pitchFamily="34" charset="0"/>
                  <a:sym typeface="Calibri"/>
                </a:endParaRPr>
              </a:p>
              <a:p>
                <a:pPr marL="342900" lvl="6" indent="-342900">
                  <a:spcBef>
                    <a:spcPts val="1000"/>
                  </a:spcBef>
                  <a:buClr>
                    <a:srgbClr val="333333"/>
                  </a:buClr>
                  <a:buSzPts val="1300"/>
                  <a:buFont typeface="Arial" panose="020B0604020202020204" pitchFamily="34" charset="0"/>
                  <a:buChar char="•"/>
                  <a:defRPr/>
                </a:pPr>
                <a:r>
                  <a:rPr lang="en-GB" sz="12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Final Energy Demand/Consumption (FED)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by sectors, by end-use, and by fuels for the selected base year</a:t>
                </a:r>
              </a:p>
              <a:p>
                <a:pPr marL="342900" lvl="6" indent="-342900">
                  <a:spcBef>
                    <a:spcPts val="1000"/>
                  </a:spcBef>
                  <a:buClr>
                    <a:srgbClr val="333333"/>
                  </a:buClr>
                  <a:buSzPts val="1300"/>
                  <a:buFont typeface="Arial" panose="020B0604020202020204" pitchFamily="34" charset="0"/>
                  <a:buChar char="•"/>
                  <a:defRPr/>
                </a:pPr>
                <a:r>
                  <a:rPr lang="en-GB"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Thermodynamic</a:t>
                </a:r>
                <a:r>
                  <a:rPr lang="en-GB" sz="12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 </a:t>
                </a:r>
                <a:r>
                  <a:rPr lang="en-GB" sz="12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Energy Efficiency</a:t>
                </a:r>
                <a:r>
                  <a:rPr lang="en-GB" sz="12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GB" sz="1200" b="1" i="1">
                        <a:solidFill>
                          <a:schemeClr val="accent2"/>
                        </a:solidFill>
                        <a:latin typeface="Cambria Math" panose="02040503050406030204" pitchFamily="18" charset="0"/>
                        <a:sym typeface="Calibri"/>
                      </a:rPr>
                      <m:t>𝛈</m:t>
                    </m:r>
                    <m:r>
                      <a:rPr lang="en-GB" sz="1200" b="0" i="0" smtClean="0">
                        <a:solidFill>
                          <a:schemeClr val="accent2"/>
                        </a:solidFill>
                        <a:latin typeface="Cambria Math" panose="02040503050406030204" pitchFamily="18" charset="0"/>
                        <a:sym typeface="Calibri"/>
                      </a:rPr>
                      <m:t>)</m:t>
                    </m:r>
                  </m:oMath>
                </a14:m>
                <a:r>
                  <a:rPr lang="en-GB" sz="1200" dirty="0">
                    <a:latin typeface="Open Sans" panose="020B0606030504020204" pitchFamily="34" charset="0"/>
                    <a:ea typeface="Open Sans" panose="020B0606030504020204" pitchFamily="34" charset="0"/>
                    <a:cs typeface="Open Sans" panose="020B0606030504020204" pitchFamily="34" charset="0"/>
                  </a:rPr>
                  <a:t> of the process/of the equipment used. </a:t>
                </a:r>
              </a:p>
              <a:p>
                <a:pPr marL="342900" lvl="6" indent="-342900">
                  <a:spcBef>
                    <a:spcPts val="1000"/>
                  </a:spcBef>
                  <a:buClr>
                    <a:srgbClr val="333333"/>
                  </a:buClr>
                  <a:buSzPts val="1300"/>
                  <a:buFont typeface="Arial" panose="020B0604020202020204" pitchFamily="34" charset="0"/>
                  <a:buChar char="•"/>
                  <a:defRPr/>
                </a:pPr>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Driving Parameter (DP)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for each end-use (i.e. industry, transport, service, and household uses</a:t>
                </a:r>
                <a:r>
                  <a:rPr lang="en-GB" dirty="0">
                    <a:latin typeface="Open Sans" panose="020B0606030504020204" pitchFamily="34" charset="0"/>
                    <a:ea typeface="Open Sans" panose="020B0606030504020204" pitchFamily="34" charset="0"/>
                    <a:cs typeface="Open Sans" panose="020B0606030504020204" pitchFamily="34" charset="0"/>
                    <a:sym typeface="Calibri"/>
                  </a:rPr>
                  <a:t>). </a:t>
                </a:r>
              </a:p>
              <a:p>
                <a:pPr marL="0" lvl="6" indent="0">
                  <a:spcBef>
                    <a:spcPts val="1000"/>
                  </a:spcBef>
                  <a:buClr>
                    <a:srgbClr val="333333"/>
                  </a:buClr>
                  <a:buSzPts val="1300"/>
                  <a:buFont typeface="Arial" panose="020B0604020202020204" pitchFamily="34" charset="0"/>
                  <a:buNone/>
                  <a:defRPr/>
                </a:pP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We have to make sure that units are consistent across MAED. </a:t>
                </a:r>
              </a:p>
            </p:txBody>
          </p:sp>
        </mc:Choice>
        <mc:Fallback xmlns="">
          <p:sp>
            <p:nvSpPr>
              <p:cNvPr id="3" name="Notes Placeholder 2"/>
              <p:cNvSpPr>
                <a:spLocks noGrp="1"/>
              </p:cNvSpPr>
              <p:nvPr>
                <p:ph type="body" idx="1"/>
              </p:nvPr>
            </p:nvSpPr>
            <p:spPr/>
            <p:txBody>
              <a:bodyPr/>
              <a:lstStyle/>
              <a:p>
                <a:pPr marL="0" lvl="6">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sym typeface="Calibri"/>
                  </a:rPr>
                  <a:t>To reconstruct the Base Year we need to gather the following data: </a:t>
                </a:r>
                <a:endParaRPr lang="en-GB" sz="1200" dirty="0">
                  <a:latin typeface="Open Sans" panose="020B0606030504020204" pitchFamily="34" charset="0"/>
                  <a:ea typeface="Open Sans" panose="020B0606030504020204" pitchFamily="34" charset="0"/>
                  <a:cs typeface="Open Sans" panose="020B0606030504020204" pitchFamily="34" charset="0"/>
                  <a:sym typeface="Calibri"/>
                </a:endParaRPr>
              </a:p>
              <a:p>
                <a:pPr marL="342900" lvl="6" indent="-342900">
                  <a:spcBef>
                    <a:spcPts val="1000"/>
                  </a:spcBef>
                  <a:buClr>
                    <a:srgbClr val="333333"/>
                  </a:buClr>
                  <a:buSzPts val="1300"/>
                  <a:buFont typeface="Arial" panose="020B0604020202020204" pitchFamily="34" charset="0"/>
                  <a:buChar char="•"/>
                  <a:defRPr/>
                </a:pPr>
                <a:r>
                  <a:rPr lang="en-GB" sz="12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Final Energy Demand/Consumption (FED)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by sectors, by end-use, and by fuels for the selected base year</a:t>
                </a:r>
              </a:p>
              <a:p>
                <a:pPr marL="342900" lvl="6" indent="-342900">
                  <a:spcBef>
                    <a:spcPts val="1000"/>
                  </a:spcBef>
                  <a:buClr>
                    <a:srgbClr val="333333"/>
                  </a:buClr>
                  <a:buSzPts val="1300"/>
                  <a:buFont typeface="Arial" panose="020B0604020202020204" pitchFamily="34" charset="0"/>
                  <a:buChar char="•"/>
                  <a:defRPr/>
                </a:pPr>
                <a:r>
                  <a:rPr lang="en-GB"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Thermodynamic</a:t>
                </a:r>
                <a:r>
                  <a:rPr lang="en-GB" sz="12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 </a:t>
                </a:r>
                <a:r>
                  <a:rPr lang="en-GB" sz="12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Energy Efficiency</a:t>
                </a:r>
                <a:r>
                  <a:rPr lang="en-GB" sz="12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1" i="0">
                    <a:solidFill>
                      <a:schemeClr val="accent2"/>
                    </a:solidFill>
                    <a:latin typeface="Cambria Math" panose="02040503050406030204" pitchFamily="18" charset="0"/>
                    <a:sym typeface="Calibri"/>
                  </a:rPr>
                  <a:t>𝛈</a:t>
                </a:r>
                <a:r>
                  <a:rPr lang="en-GB" sz="1200" b="0" i="0">
                    <a:solidFill>
                      <a:schemeClr val="accent2"/>
                    </a:solidFill>
                    <a:latin typeface="Cambria Math" panose="02040503050406030204" pitchFamily="18" charset="0"/>
                    <a:sym typeface="Calibri"/>
                  </a:rPr>
                  <a:t>)</a:t>
                </a:r>
                <a:r>
                  <a:rPr lang="en-GB" sz="1200" dirty="0">
                    <a:latin typeface="Open Sans" panose="020B0606030504020204" pitchFamily="34" charset="0"/>
                    <a:ea typeface="Open Sans" panose="020B0606030504020204" pitchFamily="34" charset="0"/>
                    <a:cs typeface="Open Sans" panose="020B0606030504020204" pitchFamily="34" charset="0"/>
                  </a:rPr>
                  <a:t> of the process/of the equipment used. </a:t>
                </a:r>
              </a:p>
              <a:p>
                <a:pPr marL="342900" lvl="6" indent="-342900">
                  <a:spcBef>
                    <a:spcPts val="1000"/>
                  </a:spcBef>
                  <a:buClr>
                    <a:srgbClr val="333333"/>
                  </a:buClr>
                  <a:buSzPts val="1300"/>
                  <a:buFont typeface="Arial" panose="020B0604020202020204" pitchFamily="34" charset="0"/>
                  <a:buChar char="•"/>
                  <a:defRPr/>
                </a:pPr>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Driving Parameter (DP)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for each end-use (i.e. industry, transport, service, and household uses</a:t>
                </a:r>
                <a:r>
                  <a:rPr lang="en-GB" dirty="0">
                    <a:latin typeface="Open Sans" panose="020B0606030504020204" pitchFamily="34" charset="0"/>
                    <a:ea typeface="Open Sans" panose="020B0606030504020204" pitchFamily="34" charset="0"/>
                    <a:cs typeface="Open Sans" panose="020B0606030504020204" pitchFamily="34" charset="0"/>
                    <a:sym typeface="Calibri"/>
                  </a:rPr>
                  <a:t>). </a:t>
                </a:r>
              </a:p>
              <a:p>
                <a:pPr marL="0" lvl="6" indent="0">
                  <a:spcBef>
                    <a:spcPts val="1000"/>
                  </a:spcBef>
                  <a:buClr>
                    <a:srgbClr val="333333"/>
                  </a:buClr>
                  <a:buSzPts val="1300"/>
                  <a:buFont typeface="Arial" panose="020B0604020202020204" pitchFamily="34" charset="0"/>
                  <a:buNone/>
                  <a:defRPr/>
                </a:pP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We have to make sure that units are consistent across MAED. </a:t>
                </a:r>
              </a:p>
            </p:txBody>
          </p:sp>
        </mc:Fallback>
      </mc:AlternateContent>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291518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6">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sym typeface="Calibri"/>
                  </a:rPr>
                  <a:t>To reconstruct the Base Year we need to gather the following data: </a:t>
                </a:r>
                <a:endParaRPr lang="en-GB" sz="1200" dirty="0">
                  <a:latin typeface="Open Sans" panose="020B0606030504020204" pitchFamily="34" charset="0"/>
                  <a:ea typeface="Open Sans" panose="020B0606030504020204" pitchFamily="34" charset="0"/>
                  <a:cs typeface="Open Sans" panose="020B0606030504020204" pitchFamily="34" charset="0"/>
                  <a:sym typeface="Calibri"/>
                </a:endParaRPr>
              </a:p>
              <a:p>
                <a:pPr marL="342900" lvl="6" indent="-342900">
                  <a:spcBef>
                    <a:spcPts val="1000"/>
                  </a:spcBef>
                  <a:buClr>
                    <a:srgbClr val="333333"/>
                  </a:buClr>
                  <a:buSzPts val="1300"/>
                  <a:buFont typeface="Arial" panose="020B0604020202020204" pitchFamily="34" charset="0"/>
                  <a:buChar char="•"/>
                  <a:defRPr/>
                </a:pPr>
                <a:r>
                  <a:rPr lang="en-GB" sz="12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Final Energy Demand/Consumption (FED)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by sectors, by end-use, and by fuels for the selected base year</a:t>
                </a:r>
              </a:p>
              <a:p>
                <a:pPr marL="342900" lvl="6" indent="-342900">
                  <a:spcBef>
                    <a:spcPts val="1000"/>
                  </a:spcBef>
                  <a:buClr>
                    <a:srgbClr val="333333"/>
                  </a:buClr>
                  <a:buSzPts val="1300"/>
                  <a:buFont typeface="Arial" panose="020B0604020202020204" pitchFamily="34" charset="0"/>
                  <a:buChar char="•"/>
                  <a:defRPr/>
                </a:pPr>
                <a:r>
                  <a:rPr lang="en-GB"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Thermodynamic</a:t>
                </a:r>
                <a:r>
                  <a:rPr lang="en-GB" sz="12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 </a:t>
                </a:r>
                <a:r>
                  <a:rPr lang="en-GB" sz="12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Energy Efficiency</a:t>
                </a:r>
                <a:r>
                  <a:rPr lang="en-GB" sz="12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GB" sz="1200" b="1" i="1">
                        <a:solidFill>
                          <a:schemeClr val="accent2"/>
                        </a:solidFill>
                        <a:latin typeface="Cambria Math" panose="02040503050406030204" pitchFamily="18" charset="0"/>
                        <a:sym typeface="Calibri"/>
                      </a:rPr>
                      <m:t>𝛈</m:t>
                    </m:r>
                    <m:r>
                      <a:rPr lang="en-GB" sz="1200" b="0" i="0" smtClean="0">
                        <a:solidFill>
                          <a:schemeClr val="accent2"/>
                        </a:solidFill>
                        <a:latin typeface="Cambria Math" panose="02040503050406030204" pitchFamily="18" charset="0"/>
                        <a:sym typeface="Calibri"/>
                      </a:rPr>
                      <m:t>)</m:t>
                    </m:r>
                  </m:oMath>
                </a14:m>
                <a:r>
                  <a:rPr lang="en-GB" sz="1200" dirty="0">
                    <a:latin typeface="Open Sans" panose="020B0606030504020204" pitchFamily="34" charset="0"/>
                    <a:ea typeface="Open Sans" panose="020B0606030504020204" pitchFamily="34" charset="0"/>
                    <a:cs typeface="Open Sans" panose="020B0606030504020204" pitchFamily="34" charset="0"/>
                  </a:rPr>
                  <a:t> of the process/of the equipment used. </a:t>
                </a:r>
              </a:p>
              <a:p>
                <a:pPr marL="342900" lvl="6" indent="-342900">
                  <a:spcBef>
                    <a:spcPts val="1000"/>
                  </a:spcBef>
                  <a:buClr>
                    <a:srgbClr val="333333"/>
                  </a:buClr>
                  <a:buSzPts val="1300"/>
                  <a:buFont typeface="Arial" panose="020B0604020202020204" pitchFamily="34" charset="0"/>
                  <a:buChar char="•"/>
                  <a:defRPr/>
                </a:pPr>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Driving Parameter (DP)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for each end-use (i.e. industry, transport, service, and household uses</a:t>
                </a:r>
                <a:r>
                  <a:rPr lang="en-GB" dirty="0">
                    <a:latin typeface="Open Sans" panose="020B0606030504020204" pitchFamily="34" charset="0"/>
                    <a:ea typeface="Open Sans" panose="020B0606030504020204" pitchFamily="34" charset="0"/>
                    <a:cs typeface="Open Sans" panose="020B0606030504020204" pitchFamily="34" charset="0"/>
                    <a:sym typeface="Calibri"/>
                  </a:rPr>
                  <a:t>). </a:t>
                </a:r>
              </a:p>
              <a:p>
                <a:pPr marL="0" lvl="6" indent="0">
                  <a:spcBef>
                    <a:spcPts val="1000"/>
                  </a:spcBef>
                  <a:buClr>
                    <a:srgbClr val="333333"/>
                  </a:buClr>
                  <a:buSzPts val="1300"/>
                  <a:buFont typeface="Arial" panose="020B0604020202020204" pitchFamily="34" charset="0"/>
                  <a:buNone/>
                  <a:defRPr/>
                </a:pP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We have to make sure that units are consistent across MAED. </a:t>
                </a:r>
              </a:p>
            </p:txBody>
          </p:sp>
        </mc:Choice>
        <mc:Fallback xmlns="">
          <p:sp>
            <p:nvSpPr>
              <p:cNvPr id="3" name="Notes Placeholder 2"/>
              <p:cNvSpPr>
                <a:spLocks noGrp="1"/>
              </p:cNvSpPr>
              <p:nvPr>
                <p:ph type="body" idx="1"/>
              </p:nvPr>
            </p:nvSpPr>
            <p:spPr/>
            <p:txBody>
              <a:bodyPr/>
              <a:lstStyle/>
              <a:p>
                <a:pPr marL="0" lvl="6">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sym typeface="Calibri"/>
                  </a:rPr>
                  <a:t>To reconstruct the Base Year we need to gather the following data: </a:t>
                </a:r>
                <a:endParaRPr lang="en-GB" sz="1200" dirty="0">
                  <a:latin typeface="Open Sans" panose="020B0606030504020204" pitchFamily="34" charset="0"/>
                  <a:ea typeface="Open Sans" panose="020B0606030504020204" pitchFamily="34" charset="0"/>
                  <a:cs typeface="Open Sans" panose="020B0606030504020204" pitchFamily="34" charset="0"/>
                  <a:sym typeface="Calibri"/>
                </a:endParaRPr>
              </a:p>
              <a:p>
                <a:pPr marL="342900" lvl="6" indent="-342900">
                  <a:spcBef>
                    <a:spcPts val="1000"/>
                  </a:spcBef>
                  <a:buClr>
                    <a:srgbClr val="333333"/>
                  </a:buClr>
                  <a:buSzPts val="1300"/>
                  <a:buFont typeface="Arial" panose="020B0604020202020204" pitchFamily="34" charset="0"/>
                  <a:buChar char="•"/>
                  <a:defRPr/>
                </a:pPr>
                <a:r>
                  <a:rPr lang="en-GB" sz="12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Final Energy Demand/Consumption (FED)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by sectors, by end-use, and by fuels for the selected base year</a:t>
                </a:r>
              </a:p>
              <a:p>
                <a:pPr marL="342900" lvl="6" indent="-342900">
                  <a:spcBef>
                    <a:spcPts val="1000"/>
                  </a:spcBef>
                  <a:buClr>
                    <a:srgbClr val="333333"/>
                  </a:buClr>
                  <a:buSzPts val="1300"/>
                  <a:buFont typeface="Arial" panose="020B0604020202020204" pitchFamily="34" charset="0"/>
                  <a:buChar char="•"/>
                  <a:defRPr/>
                </a:pPr>
                <a:r>
                  <a:rPr lang="en-GB"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Thermodynamic</a:t>
                </a:r>
                <a:r>
                  <a:rPr lang="en-GB" sz="12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 </a:t>
                </a:r>
                <a:r>
                  <a:rPr lang="en-GB" sz="12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Energy Efficiency</a:t>
                </a:r>
                <a:r>
                  <a:rPr lang="en-GB" sz="12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1" i="0">
                    <a:solidFill>
                      <a:schemeClr val="accent2"/>
                    </a:solidFill>
                    <a:latin typeface="Cambria Math" panose="02040503050406030204" pitchFamily="18" charset="0"/>
                    <a:sym typeface="Calibri"/>
                  </a:rPr>
                  <a:t>𝛈</a:t>
                </a:r>
                <a:r>
                  <a:rPr lang="en-GB" sz="1200" b="0" i="0">
                    <a:solidFill>
                      <a:schemeClr val="accent2"/>
                    </a:solidFill>
                    <a:latin typeface="Cambria Math" panose="02040503050406030204" pitchFamily="18" charset="0"/>
                    <a:sym typeface="Calibri"/>
                  </a:rPr>
                  <a:t>)</a:t>
                </a:r>
                <a:r>
                  <a:rPr lang="en-GB" sz="1200" dirty="0">
                    <a:latin typeface="Open Sans" panose="020B0606030504020204" pitchFamily="34" charset="0"/>
                    <a:ea typeface="Open Sans" panose="020B0606030504020204" pitchFamily="34" charset="0"/>
                    <a:cs typeface="Open Sans" panose="020B0606030504020204" pitchFamily="34" charset="0"/>
                  </a:rPr>
                  <a:t> of the process/of the equipment used. </a:t>
                </a:r>
              </a:p>
              <a:p>
                <a:pPr marL="342900" lvl="6" indent="-342900">
                  <a:spcBef>
                    <a:spcPts val="1000"/>
                  </a:spcBef>
                  <a:buClr>
                    <a:srgbClr val="333333"/>
                  </a:buClr>
                  <a:buSzPts val="1300"/>
                  <a:buFont typeface="Arial" panose="020B0604020202020204" pitchFamily="34" charset="0"/>
                  <a:buChar char="•"/>
                  <a:defRPr/>
                </a:pPr>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Driving Parameter (DP)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for each end-use (i.e. industry, transport, service, and household uses</a:t>
                </a:r>
                <a:r>
                  <a:rPr lang="en-GB" dirty="0">
                    <a:latin typeface="Open Sans" panose="020B0606030504020204" pitchFamily="34" charset="0"/>
                    <a:ea typeface="Open Sans" panose="020B0606030504020204" pitchFamily="34" charset="0"/>
                    <a:cs typeface="Open Sans" panose="020B0606030504020204" pitchFamily="34" charset="0"/>
                    <a:sym typeface="Calibri"/>
                  </a:rPr>
                  <a:t>). </a:t>
                </a:r>
              </a:p>
              <a:p>
                <a:pPr marL="0" lvl="6" indent="0">
                  <a:spcBef>
                    <a:spcPts val="1000"/>
                  </a:spcBef>
                  <a:buClr>
                    <a:srgbClr val="333333"/>
                  </a:buClr>
                  <a:buSzPts val="1300"/>
                  <a:buFont typeface="Arial" panose="020B0604020202020204" pitchFamily="34" charset="0"/>
                  <a:buNone/>
                  <a:defRPr/>
                </a:pP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We have to make sure that units are consistent across MAED. </a:t>
                </a:r>
              </a:p>
            </p:txBody>
          </p:sp>
        </mc:Fallback>
      </mc:AlternateContent>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2681985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b649170e4b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b649170e4b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GB" dirty="0">
              <a:latin typeface="Open Sans"/>
              <a:ea typeface="Open Sans"/>
              <a:cs typeface="Open Sans"/>
            </a:endParaRPr>
          </a:p>
        </p:txBody>
      </p:sp>
    </p:spTree>
    <p:extLst>
      <p:ext uri="{BB962C8B-B14F-4D97-AF65-F5344CB8AC3E}">
        <p14:creationId xmlns:p14="http://schemas.microsoft.com/office/powerpoint/2010/main" val="3222870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In MAED, the structure of the final energy consumption of the country is broken down in a consistent manner, dividing the consumption into 4 major consuming sectors: industry, service, household, and transport. </a:t>
            </a:r>
            <a:endParaRPr lang="en-US" dirty="0">
              <a:latin typeface="Open Sans"/>
            </a:endParaRPr>
          </a:p>
          <a:p>
            <a:r>
              <a:rPr lang="en-GB" dirty="0">
                <a:latin typeface="Open Sans"/>
              </a:rPr>
              <a:t>This level of decomposition is predefined. </a:t>
            </a:r>
          </a:p>
          <a:p>
            <a:r>
              <a:rPr lang="en-GB" dirty="0">
                <a:latin typeface="Open Sans"/>
              </a:rPr>
              <a:t>The user can further disaggregate the sectors into subsectors, such as agriculture, construction, mining, manufacturing, as shown in this diagram for the Industry Sector. The user can also define urban and rural sub-sectors as well as passenger and freight transport.</a:t>
            </a:r>
          </a:p>
          <a:p>
            <a:r>
              <a:rPr lang="en-GB" dirty="0">
                <a:latin typeface="Open Sans"/>
              </a:rPr>
              <a:t>The aim of disaggregation is to analyse more closely their projected evolution. The breakdown to the end-uses in most subsectors could be defined by the analyst, depending on actual activity and availability of information.</a:t>
            </a:r>
          </a:p>
          <a:p>
            <a:r>
              <a:rPr lang="en-GB" dirty="0">
                <a:latin typeface="Open Sans"/>
              </a:rPr>
              <a:t>Also predefined is the form of useful energy required (fuels) for the end-use processes, such as motive power, heat, and specific use of electricity. </a:t>
            </a:r>
          </a:p>
          <a:p>
            <a:r>
              <a:rPr lang="en-GB" dirty="0">
                <a:latin typeface="Open Sans"/>
              </a:rPr>
              <a:t>The category of final energy depends on technological options available for the satisfaction of the useful energy needs, as some fuels may not be substitutable or may not be available.</a:t>
            </a: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72018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useful energy demand for space heating is equal to the product of: the total number of dwellings (n), the fraction of households with heating (h), the average size of dwelling type d in square metres (S), the fraction of area actually heated (A), the heat loss rate coefficient (K), and the degree day coefficient (D). </a:t>
            </a:r>
            <a:endParaRPr lang="en-US" dirty="0">
              <a:latin typeface="Open Sans"/>
            </a:endParaRPr>
          </a:p>
          <a:p>
            <a:r>
              <a:rPr lang="en-GB" dirty="0">
                <a:latin typeface="Open Sans"/>
              </a:rPr>
              <a:t>Total useful energy demand for space heating is found by summing the contribution of each type of dwelling.</a:t>
            </a:r>
          </a:p>
          <a:p>
            <a:r>
              <a:rPr lang="en-GB" dirty="0">
                <a:latin typeface="Open Sans"/>
              </a:rPr>
              <a:t> </a:t>
            </a:r>
          </a:p>
          <a:p>
            <a:r>
              <a:rPr lang="en-US" dirty="0">
                <a:latin typeface="Open Sans"/>
              </a:rPr>
              <a:t>In general, space heating is needed only during the winter months; in MAED a factor called Degree-Day is defined to represent this seasonal behavior. </a:t>
            </a:r>
            <a:endParaRPr lang="en-GB" dirty="0">
              <a:latin typeface="Open Sans"/>
            </a:endParaRPr>
          </a:p>
          <a:p>
            <a:r>
              <a:rPr lang="en-US" dirty="0">
                <a:latin typeface="Open Sans"/>
              </a:rPr>
              <a:t>The degree day coefficient is defined as the sum over those months when the average temperatures is less than 18 degrees Celsius, or the difference between 18 degree Celsius and the monthly average temperature (M.A.T.), multiplied by the number of days per month (</a:t>
            </a:r>
            <a:r>
              <a:rPr lang="en-US" dirty="0" err="1">
                <a:latin typeface="Open Sans"/>
              </a:rPr>
              <a:t>N.D.m.</a:t>
            </a:r>
            <a:r>
              <a:rPr lang="en-US" dirty="0">
                <a:latin typeface="Open Sans"/>
              </a:rPr>
              <a:t>). Heating is only required for those months when the average temperature is less than 18 degrees Celsius.</a:t>
            </a:r>
            <a:endParaRPr lang="en-GB" dirty="0">
              <a:latin typeface="Open Sans"/>
            </a:endParaRPr>
          </a:p>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15</a:t>
            </a:fld>
            <a:endParaRPr lang="en-US"/>
          </a:p>
        </p:txBody>
      </p:sp>
    </p:spTree>
    <p:extLst>
      <p:ext uri="{BB962C8B-B14F-4D97-AF65-F5344CB8AC3E}">
        <p14:creationId xmlns:p14="http://schemas.microsoft.com/office/powerpoint/2010/main" val="3343852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3/31/2023</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3/31/2023</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3/31/2023</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3/31/2023</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86BB1F3-09E8-2A4B-94FB-2B55395E3B4A}" type="datetimeFigureOut">
              <a:rPr lang="en-US" smtClean="0"/>
              <a:pPr/>
              <a:t>3/31/2023</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136295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3/31/2023</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3/31/2023</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3/31/2023</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3/31/2023</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3/31/2023</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3/31/2023</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3/31/2023</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3/31/2023</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pPr>
                <a:defRPr/>
              </a:pPr>
              <a:t>3/31/2023</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231.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Excel_Worksheet3.xlsx"/><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0.emf"/><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33.png"/><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s://www.freepik.com/free-vector/boiler-water-heater-with-radiator-washbasin_6198191.htm#query=water%20heating&amp;position=38&amp;from_view=search&amp;track=ais" TargetMode="External"/><Relationship Id="rId5" Type="http://schemas.openxmlformats.org/officeDocument/2006/relationships/image" Target="../media/image39.jpe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image" Target="../media/image46.emf"/></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8" Type="http://schemas.openxmlformats.org/officeDocument/2006/relationships/package" Target="../embeddings/Microsoft_Excel_Worksheet2.xlsx"/><Relationship Id="rId3" Type="http://schemas.openxmlformats.org/officeDocument/2006/relationships/image" Target="../media/image23.emf"/><Relationship Id="rId7" Type="http://schemas.openxmlformats.org/officeDocument/2006/relationships/image" Target="../media/image25.em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package" Target="../embeddings/Microsoft_Excel_Worksheet1.xlsx"/><Relationship Id="rId5" Type="http://schemas.openxmlformats.org/officeDocument/2006/relationships/image" Target="../media/image24.emf"/><Relationship Id="rId10" Type="http://schemas.openxmlformats.org/officeDocument/2006/relationships/image" Target="../media/image15.png"/><Relationship Id="rId4" Type="http://schemas.openxmlformats.org/officeDocument/2006/relationships/package" Target="../embeddings/Microsoft_Excel_Worksheet.xlsx"/><Relationship Id="rId9"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618963C7-C4EB-4513-9801-602E768061C2}"/>
              </a:ext>
            </a:extLst>
          </p:cNvPr>
          <p:cNvPicPr>
            <a:picLocks noChangeAspect="1"/>
          </p:cNvPicPr>
          <p:nvPr/>
        </p:nvPicPr>
        <p:blipFill>
          <a:blip r:embed="rId3"/>
          <a:stretch>
            <a:fillRect/>
          </a:stretch>
        </p:blipFill>
        <p:spPr>
          <a:xfrm>
            <a:off x="1186" y="2174"/>
            <a:ext cx="12193506" cy="6852602"/>
          </a:xfrm>
          <a:prstGeom prst="rect">
            <a:avLst/>
          </a:prstGeom>
        </p:spPr>
      </p:pic>
      <p:pic>
        <p:nvPicPr>
          <p:cNvPr id="5" name="Picture 4" descr="A picture containing background pattern&#10;&#10;Description automatically generated">
            <a:extLst>
              <a:ext uri="{FF2B5EF4-FFF2-40B4-BE49-F238E27FC236}">
                <a16:creationId xmlns:a16="http://schemas.microsoft.com/office/drawing/2014/main" id="{618963C7-C4EB-4513-9801-602E768061C2}"/>
              </a:ext>
            </a:extLst>
          </p:cNvPr>
          <p:cNvPicPr>
            <a:picLocks noChangeAspect="1"/>
          </p:cNvPicPr>
          <p:nvPr/>
        </p:nvPicPr>
        <p:blipFill>
          <a:blip r:embed="rId3"/>
          <a:stretch>
            <a:fillRect/>
          </a:stretch>
        </p:blipFill>
        <p:spPr>
          <a:xfrm>
            <a:off x="0" y="0"/>
            <a:ext cx="12193506" cy="6852602"/>
          </a:xfrm>
          <a:prstGeom prst="rect">
            <a:avLst/>
          </a:prstGeom>
        </p:spPr>
      </p:pic>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222193" y="3130153"/>
            <a:ext cx="82542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6</a:t>
            </a:r>
            <a:r>
              <a:rPr lang="en-ZA" altLang="en-US" sz="4400" b="1" dirty="0">
                <a:latin typeface="Open Sans ExtraBold"/>
                <a:ea typeface="Open Sans ExtraBold"/>
                <a:cs typeface="Open Sans ExtraBold"/>
              </a:rPr>
              <a:t> </a:t>
            </a:r>
            <a:br>
              <a:rPr lang="en-ZA" altLang="en-US" sz="4400" b="1" dirty="0">
                <a:latin typeface="Open Sans ExtraBold"/>
                <a:ea typeface="Open Sans ExtraBold"/>
                <a:cs typeface="Open Sans ExtraBold"/>
              </a:rPr>
            </a:br>
            <a:r>
              <a:rPr lang="en-GB" altLang="en-US" sz="4400" b="1" dirty="0">
                <a:latin typeface="Open Sans ExtraBold"/>
                <a:ea typeface="Open Sans ExtraBold"/>
                <a:cs typeface="Open Sans ExtraBold"/>
              </a:rPr>
              <a:t>BASE YEAR RECONSTRUCTION with the HOUSEHOLD SECTOR EXAMPLE</a:t>
            </a:r>
            <a:endParaRPr lang="en-US" altLang="en-US" sz="4400" b="1" dirty="0">
              <a:latin typeface="Open Sans ExtraBold"/>
              <a:ea typeface="Open Sans ExtraBold"/>
              <a:cs typeface="Open Sans ExtraBold"/>
            </a:endParaRPr>
          </a:p>
        </p:txBody>
      </p:sp>
      <p:sp>
        <p:nvSpPr>
          <p:cNvPr id="6" name="TextBox 1">
            <a:extLst>
              <a:ext uri="{FF2B5EF4-FFF2-40B4-BE49-F238E27FC236}">
                <a16:creationId xmlns:a16="http://schemas.microsoft.com/office/drawing/2014/main" id="{F3BCD3B0-3648-480F-82BD-C8D845EDB3C6}"/>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7" name="TextBox 6">
            <a:extLst>
              <a:ext uri="{FF2B5EF4-FFF2-40B4-BE49-F238E27FC236}">
                <a16:creationId xmlns:a16="http://schemas.microsoft.com/office/drawing/2014/main" id="{A30B8E22-AB78-BA4E-A699-F7241C1EC8AE}"/>
              </a:ext>
            </a:extLst>
          </p:cNvPr>
          <p:cNvSpPr txBox="1"/>
          <p:nvPr/>
        </p:nvSpPr>
        <p:spPr>
          <a:xfrm>
            <a:off x="222193" y="2481648"/>
            <a:ext cx="3483373" cy="646331"/>
          </a:xfrm>
          <a:prstGeom prst="rect">
            <a:avLst/>
          </a:prstGeom>
          <a:noFill/>
        </p:spPr>
        <p:txBody>
          <a:bodyPr wrap="square" lIns="91440" tIns="45720" rIns="91440" bIns="4572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Open Sans ExtraBold"/>
                <a:ea typeface="Open Sans ExtraBold" panose="020B0606030504020204" pitchFamily="34" charset="0"/>
                <a:cs typeface="Open Sans ExtraBold" panose="020B0606030504020204" pitchFamily="34" charset="0"/>
              </a:rPr>
              <a:t>Model for Analysis of Energy Demand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6" name="Text Placeholder 5">
            <a:extLst>
              <a:ext uri="{FF2B5EF4-FFF2-40B4-BE49-F238E27FC236}">
                <a16:creationId xmlns:a16="http://schemas.microsoft.com/office/drawing/2014/main" id="{1755527A-30CA-944E-A482-ED896F156CD0}"/>
              </a:ext>
            </a:extLst>
          </p:cNvPr>
          <p:cNvSpPr>
            <a:spLocks noGrp="1"/>
          </p:cNvSpPr>
          <p:nvPr>
            <p:ph type="body" idx="13"/>
          </p:nvPr>
        </p:nvSpPr>
        <p:spPr>
          <a:xfrm>
            <a:off x="381290" y="1133834"/>
            <a:ext cx="7398101" cy="697227"/>
          </a:xfrm>
        </p:spPr>
        <p:txBody>
          <a:bodyPr>
            <a:noAutofit/>
          </a:bodyPr>
          <a:lstStyle/>
          <a:p>
            <a:pPr marL="0" lvl="6" indent="0" eaLnBrk="0" fontAlgn="base" hangingPunct="0">
              <a:lnSpc>
                <a:spcPct val="120000"/>
              </a:lnSpc>
              <a:spcBef>
                <a:spcPts val="500"/>
              </a:spcBef>
              <a:spcAft>
                <a:spcPts val="1200"/>
              </a:spcAft>
              <a:buClr>
                <a:srgbClr val="333333"/>
              </a:buClr>
              <a:buSzPts val="1300"/>
              <a:buNone/>
              <a:defRPr/>
            </a:pPr>
            <a:r>
              <a:rPr lang="en-GB" sz="1600" b="1" dirty="0">
                <a:solidFill>
                  <a:schemeClr val="accent5">
                    <a:lumMod val="60000"/>
                    <a:lumOff val="40000"/>
                  </a:schemeClr>
                </a:solidFill>
                <a:latin typeface="Open Sans"/>
                <a:ea typeface="Open Sans"/>
                <a:cs typeface="Open Sans"/>
              </a:rPr>
              <a:t>6.2.3. How does MAED calculate the Final Energy Demands for the various energy sources? What happens inside the MAED model?</a:t>
            </a:r>
          </a:p>
        </p:txBody>
      </p:sp>
      <p:sp>
        <p:nvSpPr>
          <p:cNvPr id="20" name="Google Shape;113;p16">
            <a:extLst>
              <a:ext uri="{FF2B5EF4-FFF2-40B4-BE49-F238E27FC236}">
                <a16:creationId xmlns:a16="http://schemas.microsoft.com/office/drawing/2014/main" id="{36F277D6-322B-A848-92DC-A83C2D17258F}"/>
              </a:ext>
            </a:extLst>
          </p:cNvPr>
          <p:cNvSpPr txBox="1">
            <a:spLocks noGrp="1"/>
          </p:cNvSpPr>
          <p:nvPr>
            <p:ph type="title"/>
          </p:nvPr>
        </p:nvSpPr>
        <p:spPr>
          <a:xfrm>
            <a:off x="320591" y="555490"/>
            <a:ext cx="7020118" cy="843711"/>
          </a:xfrm>
          <a:prstGeom prst="rect">
            <a:avLst/>
          </a:prstGeom>
        </p:spPr>
        <p:txBody>
          <a:bodyPr spcFirstLastPara="1" vert="horz" wrap="square" lIns="121900" tIns="121900" rIns="121900" bIns="121900" numCol="1" anchor="b" anchorCtr="0" compatLnSpc="1">
            <a:prstTxWarp prst="textNoShape">
              <a:avLst/>
            </a:prstTxWarp>
            <a:normAutofit fontScale="90000"/>
          </a:bodyPr>
          <a:lstStyle/>
          <a:p>
            <a:pPr algn="l"/>
            <a:r>
              <a:rPr lang="en-GB" sz="4400" dirty="0">
                <a:latin typeface="Open Sans"/>
                <a:ea typeface="Open Sans"/>
                <a:cs typeface="Open Sans"/>
                <a:sym typeface="Bodoni SvtyTwo ITC TT-Book"/>
              </a:rPr>
              <a:t>Lecture 6.2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(3/3)</a:t>
            </a:r>
            <a:endParaRPr lang="en-GB" sz="4400" dirty="0">
              <a:latin typeface="Open Sans"/>
              <a:ea typeface="Open Sans"/>
              <a:cs typeface="Open Sans"/>
              <a:sym typeface="Bodoni SvtyTwo ITC TT-Book"/>
            </a:endParaRPr>
          </a:p>
        </p:txBody>
      </p:sp>
      <p:pic>
        <p:nvPicPr>
          <p:cNvPr id="23" name="Picture 23">
            <a:extLst>
              <a:ext uri="{FF2B5EF4-FFF2-40B4-BE49-F238E27FC236}">
                <a16:creationId xmlns:a16="http://schemas.microsoft.com/office/drawing/2014/main" id="{76C480D8-8CE6-77A5-5475-98B1EE96D76F}"/>
              </a:ext>
            </a:extLst>
          </p:cNvPr>
          <p:cNvPicPr>
            <a:picLocks noChangeAspect="1"/>
          </p:cNvPicPr>
          <p:nvPr/>
        </p:nvPicPr>
        <p:blipFill>
          <a:blip r:embed="rId3"/>
          <a:srcRect/>
          <a:stretch/>
        </p:blipFill>
        <p:spPr>
          <a:xfrm>
            <a:off x="1317854" y="2363063"/>
            <a:ext cx="6231763" cy="4003919"/>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83CB9D3-F450-6CBE-67FE-C85FA261EED1}"/>
                  </a:ext>
                </a:extLst>
              </p:cNvPr>
              <p:cNvSpPr txBox="1"/>
              <p:nvPr/>
            </p:nvSpPr>
            <p:spPr>
              <a:xfrm>
                <a:off x="2241733" y="2178397"/>
                <a:ext cx="2865646" cy="369332"/>
              </a:xfrm>
              <a:prstGeom prst="rect">
                <a:avLst/>
              </a:prstGeom>
              <a:noFill/>
            </p:spPr>
            <p:txBody>
              <a:bodyPr wrap="square" lIns="0" tIns="0" rIns="0" bIns="0" rtlCol="0">
                <a:spAutoFit/>
              </a:bodyPr>
              <a:lstStyle/>
              <a:p>
                <a14:m>
                  <m:oMath xmlns:m="http://schemas.openxmlformats.org/officeDocument/2006/math">
                    <m:r>
                      <a:rPr lang="en-GB" sz="2400" b="1" i="1" smtClean="0">
                        <a:solidFill>
                          <a:srgbClr val="C00000"/>
                        </a:solidFill>
                        <a:latin typeface="Cambria Math" panose="02040503050406030204" pitchFamily="18" charset="0"/>
                        <a:ea typeface="Cambria Math" panose="02040503050406030204" pitchFamily="18" charset="0"/>
                      </a:rPr>
                      <m:t>𝑫𝑷</m:t>
                    </m:r>
                  </m:oMath>
                </a14:m>
                <a:r>
                  <a:rPr lang="en-GB" sz="2400" b="1" dirty="0">
                    <a:solidFill>
                      <a:schemeClr val="accent4"/>
                    </a:solidFill>
                  </a:rPr>
                  <a:t> </a:t>
                </a:r>
                <a14:m>
                  <m:oMath xmlns:m="http://schemas.openxmlformats.org/officeDocument/2006/math">
                    <m:sSub>
                      <m:sSubPr>
                        <m:ctrlPr>
                          <a:rPr lang="en-GB" sz="2400" b="1" i="1">
                            <a:solidFill>
                              <a:schemeClr val="accent4"/>
                            </a:solidFill>
                            <a:latin typeface="Cambria Math" panose="02040503050406030204" pitchFamily="18" charset="0"/>
                          </a:rPr>
                        </m:ctrlPr>
                      </m:sSubPr>
                      <m:e>
                        <m:sSub>
                          <m:sSubPr>
                            <m:ctrlPr>
                              <a:rPr lang="en-GB" sz="2400" b="1" i="1">
                                <a:solidFill>
                                  <a:srgbClr val="7030A0"/>
                                </a:solidFill>
                                <a:latin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m:t>
                            </m:r>
                            <m:r>
                              <a:rPr lang="en-GB" sz="2400" b="1" i="1">
                                <a:solidFill>
                                  <a:srgbClr val="7030A0"/>
                                </a:solidFill>
                                <a:latin typeface="Cambria Math" panose="02040503050406030204" pitchFamily="18" charset="0"/>
                              </a:rPr>
                              <m:t>𝑺𝑬𝑪</m:t>
                            </m:r>
                          </m:e>
                          <m:sub>
                            <m:r>
                              <a:rPr lang="en-GB" sz="2400" b="1" i="1">
                                <a:solidFill>
                                  <a:srgbClr val="7030A0"/>
                                </a:solidFill>
                                <a:latin typeface="Cambria Math" panose="02040503050406030204" pitchFamily="18" charset="0"/>
                              </a:rPr>
                              <m:t>𝒖</m:t>
                            </m:r>
                          </m:sub>
                        </m:sSub>
                        <m:r>
                          <a:rPr lang="en-GB" sz="2400" i="1">
                            <a:latin typeface="Cambria Math" panose="02040503050406030204" pitchFamily="18" charset="0"/>
                          </a:rPr>
                          <m:t>=</m:t>
                        </m:r>
                        <m:r>
                          <a:rPr lang="en-GB" sz="2400" b="1" i="1">
                            <a:solidFill>
                              <a:schemeClr val="accent4"/>
                            </a:solidFill>
                            <a:latin typeface="Cambria Math" panose="02040503050406030204" pitchFamily="18" charset="0"/>
                          </a:rPr>
                          <m:t>𝑼𝑬𝑫</m:t>
                        </m:r>
                      </m:e>
                      <m:sub>
                        <m:r>
                          <a:rPr lang="en-GB" sz="2400" b="1" i="1">
                            <a:solidFill>
                              <a:schemeClr val="accent4"/>
                            </a:solidFill>
                            <a:latin typeface="Cambria Math" panose="02040503050406030204" pitchFamily="18" charset="0"/>
                          </a:rPr>
                          <m:t>𝒖</m:t>
                        </m:r>
                      </m:sub>
                    </m:sSub>
                  </m:oMath>
                </a14:m>
                <a:endParaRPr lang="en-GB" sz="2400" b="1" dirty="0"/>
              </a:p>
            </p:txBody>
          </p:sp>
        </mc:Choice>
        <mc:Fallback xmlns="">
          <p:sp>
            <p:nvSpPr>
              <p:cNvPr id="3" name="TextBox 2">
                <a:extLst>
                  <a:ext uri="{FF2B5EF4-FFF2-40B4-BE49-F238E27FC236}">
                    <a16:creationId xmlns:a16="http://schemas.microsoft.com/office/drawing/2014/main" id="{F83CB9D3-F450-6CBE-67FE-C85FA261EED1}"/>
                  </a:ext>
                </a:extLst>
              </p:cNvPr>
              <p:cNvSpPr txBox="1">
                <a:spLocks noRot="1" noChangeAspect="1" noMove="1" noResize="1" noEditPoints="1" noAdjustHandles="1" noChangeArrowheads="1" noChangeShapeType="1" noTextEdit="1"/>
              </p:cNvSpPr>
              <p:nvPr/>
            </p:nvSpPr>
            <p:spPr>
              <a:xfrm>
                <a:off x="2241733" y="2178397"/>
                <a:ext cx="2865646" cy="369332"/>
              </a:xfrm>
              <a:prstGeom prst="rect">
                <a:avLst/>
              </a:prstGeom>
              <a:blipFill>
                <a:blip r:embed="rId4"/>
                <a:stretch>
                  <a:fillRect l="-3830"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B21F1D5-AC16-D0D6-9A31-DA4F6D81F5CB}"/>
                  </a:ext>
                </a:extLst>
              </p:cNvPr>
              <p:cNvSpPr txBox="1"/>
              <p:nvPr/>
            </p:nvSpPr>
            <p:spPr>
              <a:xfrm>
                <a:off x="6116135" y="2008951"/>
                <a:ext cx="3075970" cy="7729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400" b="1" i="1" smtClean="0">
                              <a:solidFill>
                                <a:schemeClr val="accent6"/>
                              </a:solidFill>
                              <a:latin typeface="Cambria Math" panose="02040503050406030204" pitchFamily="18" charset="0"/>
                            </a:rPr>
                          </m:ctrlPr>
                        </m:sSubSupPr>
                        <m:e>
                          <m:r>
                            <a:rPr lang="en-GB" sz="2400" b="1" i="1" smtClean="0">
                              <a:solidFill>
                                <a:schemeClr val="accent6"/>
                              </a:solidFill>
                              <a:latin typeface="Cambria Math" panose="02040503050406030204" pitchFamily="18" charset="0"/>
                            </a:rPr>
                            <m:t>𝑭𝑬𝑫</m:t>
                          </m:r>
                        </m:e>
                        <m:sub>
                          <m:r>
                            <a:rPr lang="en-GB" sz="2400" b="1" i="1" smtClean="0">
                              <a:solidFill>
                                <a:schemeClr val="accent6"/>
                              </a:solidFill>
                              <a:latin typeface="Cambria Math" panose="02040503050406030204" pitchFamily="18" charset="0"/>
                            </a:rPr>
                            <m:t>𝒖</m:t>
                          </m:r>
                        </m:sub>
                        <m:sup>
                          <m:r>
                            <a:rPr lang="en-GB" sz="2400" b="1" i="1" smtClean="0">
                              <a:solidFill>
                                <a:schemeClr val="accent6"/>
                              </a:solidFill>
                              <a:latin typeface="Cambria Math" panose="02040503050406030204" pitchFamily="18" charset="0"/>
                            </a:rPr>
                            <m:t>𝒆</m:t>
                          </m:r>
                        </m:sup>
                      </m:sSubSup>
                      <m:r>
                        <a:rPr lang="en-GB" sz="2400" b="0" i="1" smtClean="0">
                          <a:latin typeface="Cambria Math" panose="02040503050406030204" pitchFamily="18" charset="0"/>
                        </a:rPr>
                        <m:t>=</m:t>
                      </m:r>
                      <m:sSub>
                        <m:sSubPr>
                          <m:ctrlPr>
                            <a:rPr lang="en-GB" sz="2400" b="1" i="1" smtClean="0">
                              <a:solidFill>
                                <a:schemeClr val="accent4"/>
                              </a:solidFill>
                              <a:latin typeface="Cambria Math" panose="02040503050406030204" pitchFamily="18" charset="0"/>
                            </a:rPr>
                          </m:ctrlPr>
                        </m:sSubPr>
                        <m:e>
                          <m:r>
                            <a:rPr lang="en-GB" sz="2400" b="1" i="1" smtClean="0">
                              <a:solidFill>
                                <a:schemeClr val="accent4"/>
                              </a:solidFill>
                              <a:latin typeface="Cambria Math" panose="02040503050406030204" pitchFamily="18" charset="0"/>
                            </a:rPr>
                            <m:t>𝑼𝑬𝑫</m:t>
                          </m:r>
                        </m:e>
                        <m:sub>
                          <m:r>
                            <a:rPr lang="en-GB" sz="2400" b="1" i="1" smtClean="0">
                              <a:solidFill>
                                <a:schemeClr val="accent4"/>
                              </a:solidFill>
                              <a:latin typeface="Cambria Math" panose="02040503050406030204" pitchFamily="18" charset="0"/>
                            </a:rPr>
                            <m:t>𝒖</m:t>
                          </m:r>
                        </m:sub>
                      </m:sSub>
                      <m:r>
                        <a:rPr lang="en-GB" sz="2400" b="0" i="1" smtClean="0">
                          <a:latin typeface="Cambria Math" panose="02040503050406030204" pitchFamily="18" charset="0"/>
                          <a:ea typeface="Cambria Math" panose="02040503050406030204" pitchFamily="18" charset="0"/>
                        </a:rPr>
                        <m:t>×</m:t>
                      </m:r>
                      <m:f>
                        <m:fPr>
                          <m:ctrlPr>
                            <a:rPr lang="en-GB" sz="2400" b="0" i="1" smtClean="0">
                              <a:latin typeface="Cambria Math" panose="02040503050406030204" pitchFamily="18" charset="0"/>
                              <a:ea typeface="Cambria Math" panose="02040503050406030204" pitchFamily="18" charset="0"/>
                            </a:rPr>
                          </m:ctrlPr>
                        </m:fPr>
                        <m:num>
                          <m:sSubSup>
                            <m:sSubSupPr>
                              <m:ctrlPr>
                                <a:rPr lang="en-GB" sz="2400" b="1" i="1" smtClean="0">
                                  <a:latin typeface="Cambria Math" panose="02040503050406030204" pitchFamily="18" charset="0"/>
                                  <a:ea typeface="Cambria Math" panose="02040503050406030204" pitchFamily="18" charset="0"/>
                                </a:rPr>
                              </m:ctrlPr>
                            </m:sSubSupPr>
                            <m:e>
                              <m:r>
                                <a:rPr lang="en-GB" sz="2400" b="1" i="1" smtClean="0">
                                  <a:latin typeface="Cambria Math" panose="02040503050406030204" pitchFamily="18" charset="0"/>
                                  <a:ea typeface="Cambria Math" panose="02040503050406030204" pitchFamily="18" charset="0"/>
                                </a:rPr>
                                <m:t>𝑴𝑷</m:t>
                              </m:r>
                            </m:e>
                            <m:sub>
                              <m:r>
                                <a:rPr lang="en-GB" sz="2400" b="1" i="1" smtClean="0">
                                  <a:latin typeface="Cambria Math" panose="02040503050406030204" pitchFamily="18" charset="0"/>
                                  <a:ea typeface="Cambria Math" panose="02040503050406030204" pitchFamily="18" charset="0"/>
                                </a:rPr>
                                <m:t>𝒖</m:t>
                              </m:r>
                            </m:sub>
                            <m:sup>
                              <m:r>
                                <a:rPr lang="en-GB" sz="2400" b="1" i="1" smtClean="0">
                                  <a:latin typeface="Cambria Math" panose="02040503050406030204" pitchFamily="18" charset="0"/>
                                  <a:ea typeface="Cambria Math" panose="02040503050406030204" pitchFamily="18" charset="0"/>
                                </a:rPr>
                                <m:t>𝒆</m:t>
                              </m:r>
                            </m:sup>
                          </m:sSubSup>
                        </m:num>
                        <m:den>
                          <m:sSubSup>
                            <m:sSubSupPr>
                              <m:ctrlPr>
                                <a:rPr lang="en-GB" sz="2400" b="1" i="1" smtClean="0">
                                  <a:solidFill>
                                    <a:schemeClr val="accent2"/>
                                  </a:solidFill>
                                  <a:latin typeface="Cambria Math" panose="02040503050406030204" pitchFamily="18" charset="0"/>
                                  <a:ea typeface="Cambria Math" panose="02040503050406030204" pitchFamily="18" charset="0"/>
                                </a:rPr>
                              </m:ctrlPr>
                            </m:sSubSupPr>
                            <m:e>
                              <m:r>
                                <a:rPr lang="en-GB" sz="2400" b="1" i="1" smtClean="0">
                                  <a:solidFill>
                                    <a:schemeClr val="accent2"/>
                                  </a:solidFill>
                                  <a:latin typeface="Cambria Math" panose="02040503050406030204" pitchFamily="18" charset="0"/>
                                  <a:ea typeface="Cambria Math" panose="02040503050406030204" pitchFamily="18" charset="0"/>
                                </a:rPr>
                                <m:t>𝜼</m:t>
                              </m:r>
                            </m:e>
                            <m:sub>
                              <m:r>
                                <a:rPr lang="en-GB" sz="2400" b="1" i="1" smtClean="0">
                                  <a:solidFill>
                                    <a:schemeClr val="accent2"/>
                                  </a:solidFill>
                                  <a:latin typeface="Cambria Math" panose="02040503050406030204" pitchFamily="18" charset="0"/>
                                  <a:ea typeface="Cambria Math" panose="02040503050406030204" pitchFamily="18" charset="0"/>
                                </a:rPr>
                                <m:t>𝒖</m:t>
                              </m:r>
                            </m:sub>
                            <m:sup>
                              <m:r>
                                <a:rPr lang="en-GB" sz="2400" b="1" i="1" smtClean="0">
                                  <a:solidFill>
                                    <a:schemeClr val="accent2"/>
                                  </a:solidFill>
                                  <a:latin typeface="Cambria Math" panose="02040503050406030204" pitchFamily="18" charset="0"/>
                                  <a:ea typeface="Cambria Math" panose="02040503050406030204" pitchFamily="18" charset="0"/>
                                </a:rPr>
                                <m:t>𝒆</m:t>
                              </m:r>
                            </m:sup>
                          </m:sSubSup>
                        </m:den>
                      </m:f>
                    </m:oMath>
                  </m:oMathPara>
                </a14:m>
                <a:endParaRPr lang="en-GB" sz="2400" dirty="0"/>
              </a:p>
            </p:txBody>
          </p:sp>
        </mc:Choice>
        <mc:Fallback xmlns="">
          <p:sp>
            <p:nvSpPr>
              <p:cNvPr id="4" name="TextBox 3">
                <a:extLst>
                  <a:ext uri="{FF2B5EF4-FFF2-40B4-BE49-F238E27FC236}">
                    <a16:creationId xmlns:a16="http://schemas.microsoft.com/office/drawing/2014/main" id="{2B21F1D5-AC16-D0D6-9A31-DA4F6D81F5CB}"/>
                  </a:ext>
                </a:extLst>
              </p:cNvPr>
              <p:cNvSpPr txBox="1">
                <a:spLocks noRot="1" noChangeAspect="1" noMove="1" noResize="1" noEditPoints="1" noAdjustHandles="1" noChangeArrowheads="1" noChangeShapeType="1" noTextEdit="1"/>
              </p:cNvSpPr>
              <p:nvPr/>
            </p:nvSpPr>
            <p:spPr>
              <a:xfrm>
                <a:off x="6116135" y="2008951"/>
                <a:ext cx="3075970" cy="772904"/>
              </a:xfrm>
              <a:prstGeom prst="rect">
                <a:avLst/>
              </a:prstGeom>
              <a:blipFill>
                <a:blip r:embed="rId5"/>
                <a:stretch>
                  <a:fillRect/>
                </a:stretch>
              </a:blipFill>
            </p:spPr>
            <p:txBody>
              <a:bodyPr/>
              <a:lstStyle/>
              <a:p>
                <a:r>
                  <a:rPr lang="en-GB">
                    <a:noFill/>
                  </a:rPr>
                  <a:t> </a:t>
                </a:r>
              </a:p>
            </p:txBody>
          </p:sp>
        </mc:Fallback>
      </mc:AlternateContent>
      <p:cxnSp>
        <p:nvCxnSpPr>
          <p:cNvPr id="7" name="Connector: Curved 6">
            <a:extLst>
              <a:ext uri="{FF2B5EF4-FFF2-40B4-BE49-F238E27FC236}">
                <a16:creationId xmlns:a16="http://schemas.microsoft.com/office/drawing/2014/main" id="{C57AC3D6-EE5D-8129-3A2C-BD8551326C17}"/>
              </a:ext>
            </a:extLst>
          </p:cNvPr>
          <p:cNvCxnSpPr>
            <a:cxnSpLocks/>
            <a:stCxn id="3" idx="3"/>
          </p:cNvCxnSpPr>
          <p:nvPr/>
        </p:nvCxnSpPr>
        <p:spPr>
          <a:xfrm flipV="1">
            <a:off x="5107379" y="2095150"/>
            <a:ext cx="2504796" cy="267913"/>
          </a:xfrm>
          <a:prstGeom prst="curvedConnector3">
            <a:avLst>
              <a:gd name="adj1" fmla="val -3397"/>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51C343B-D34D-9982-4ED1-33A8403669EA}"/>
                  </a:ext>
                </a:extLst>
              </p:cNvPr>
              <p:cNvSpPr txBox="1"/>
              <p:nvPr/>
            </p:nvSpPr>
            <p:spPr>
              <a:xfrm>
                <a:off x="9192105" y="3662105"/>
                <a:ext cx="161762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𝑢</m:t>
                      </m:r>
                      <m:r>
                        <a:rPr lang="en-GB" sz="1600" b="0" i="1" smtClean="0">
                          <a:latin typeface="Cambria Math" panose="02040503050406030204" pitchFamily="18" charset="0"/>
                        </a:rPr>
                        <m:t> →{</m:t>
                      </m:r>
                      <m:r>
                        <a:rPr lang="en-GB" sz="1600" b="0" i="1" smtClean="0">
                          <a:latin typeface="Cambria Math" panose="02040503050406030204" pitchFamily="18" charset="0"/>
                        </a:rPr>
                        <m:t>𝐸𝑛𝑑</m:t>
                      </m:r>
                      <m:r>
                        <a:rPr lang="en-GB" sz="1600" b="0" i="1" smtClean="0">
                          <a:latin typeface="Cambria Math" panose="02040503050406030204" pitchFamily="18" charset="0"/>
                        </a:rPr>
                        <m:t>−</m:t>
                      </m:r>
                      <m:r>
                        <a:rPr lang="en-GB" sz="1600" b="0" i="1" smtClean="0">
                          <a:latin typeface="Cambria Math" panose="02040503050406030204" pitchFamily="18" charset="0"/>
                        </a:rPr>
                        <m:t>𝑈𝑠𝑒</m:t>
                      </m:r>
                      <m:r>
                        <a:rPr lang="en-GB"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19" name="TextBox 18">
                <a:extLst>
                  <a:ext uri="{FF2B5EF4-FFF2-40B4-BE49-F238E27FC236}">
                    <a16:creationId xmlns:a16="http://schemas.microsoft.com/office/drawing/2014/main" id="{A51C343B-D34D-9982-4ED1-33A8403669EA}"/>
                  </a:ext>
                </a:extLst>
              </p:cNvPr>
              <p:cNvSpPr txBox="1">
                <a:spLocks noRot="1" noChangeAspect="1" noMove="1" noResize="1" noEditPoints="1" noAdjustHandles="1" noChangeArrowheads="1" noChangeShapeType="1" noTextEdit="1"/>
              </p:cNvSpPr>
              <p:nvPr/>
            </p:nvSpPr>
            <p:spPr>
              <a:xfrm>
                <a:off x="9192105" y="3662105"/>
                <a:ext cx="1617622" cy="246221"/>
              </a:xfrm>
              <a:prstGeom prst="rect">
                <a:avLst/>
              </a:prstGeom>
              <a:blipFill>
                <a:blip r:embed="rId6"/>
                <a:stretch>
                  <a:fillRect l="-1509" r="-3774"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9EC71E9-2C61-9799-D5D4-DFFE6E22C712}"/>
                  </a:ext>
                </a:extLst>
              </p:cNvPr>
              <p:cNvSpPr txBox="1"/>
              <p:nvPr/>
            </p:nvSpPr>
            <p:spPr>
              <a:xfrm>
                <a:off x="9192105" y="3292743"/>
                <a:ext cx="20805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𝑒</m:t>
                      </m:r>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𝐸𝑛𝑒𝑟𝑔𝑦</m:t>
                      </m:r>
                      <m:r>
                        <a:rPr lang="en-GB" sz="1600" b="0" i="1" smtClean="0">
                          <a:latin typeface="Cambria Math" panose="02040503050406030204" pitchFamily="18" charset="0"/>
                          <a:ea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𝐶𝑎𝑟𝑟𝑖𝑒𝑟</m:t>
                      </m:r>
                      <m:r>
                        <a:rPr lang="en-GB" sz="1600" b="0"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22" name="TextBox 21">
                <a:extLst>
                  <a:ext uri="{FF2B5EF4-FFF2-40B4-BE49-F238E27FC236}">
                    <a16:creationId xmlns:a16="http://schemas.microsoft.com/office/drawing/2014/main" id="{29EC71E9-2C61-9799-D5D4-DFFE6E22C712}"/>
                  </a:ext>
                </a:extLst>
              </p:cNvPr>
              <p:cNvSpPr txBox="1">
                <a:spLocks noRot="1" noChangeAspect="1" noMove="1" noResize="1" noEditPoints="1" noAdjustHandles="1" noChangeArrowheads="1" noChangeShapeType="1" noTextEdit="1"/>
              </p:cNvSpPr>
              <p:nvPr/>
            </p:nvSpPr>
            <p:spPr>
              <a:xfrm>
                <a:off x="9192105" y="3292743"/>
                <a:ext cx="2080570" cy="246221"/>
              </a:xfrm>
              <a:prstGeom prst="rect">
                <a:avLst/>
              </a:prstGeom>
              <a:blipFill>
                <a:blip r:embed="rId7"/>
                <a:stretch>
                  <a:fillRect l="-1173" r="-2933" b="-31707"/>
                </a:stretch>
              </a:blipFill>
            </p:spPr>
            <p:txBody>
              <a:bodyPr/>
              <a:lstStyle/>
              <a:p>
                <a:r>
                  <a:rPr lang="en-GB">
                    <a:noFill/>
                  </a:rPr>
                  <a:t> </a:t>
                </a:r>
              </a:p>
            </p:txBody>
          </p:sp>
        </mc:Fallback>
      </mc:AlternateContent>
      <p:sp>
        <p:nvSpPr>
          <p:cNvPr id="31" name="TextBox 30">
            <a:extLst>
              <a:ext uri="{FF2B5EF4-FFF2-40B4-BE49-F238E27FC236}">
                <a16:creationId xmlns:a16="http://schemas.microsoft.com/office/drawing/2014/main" id="{377461AD-ABC0-7826-E454-64EEAE103F59}"/>
              </a:ext>
            </a:extLst>
          </p:cNvPr>
          <p:cNvSpPr txBox="1"/>
          <p:nvPr/>
        </p:nvSpPr>
        <p:spPr>
          <a:xfrm>
            <a:off x="9110980" y="2861841"/>
            <a:ext cx="2242820" cy="369332"/>
          </a:xfrm>
          <a:prstGeom prst="rect">
            <a:avLst/>
          </a:prstGeom>
          <a:noFill/>
        </p:spPr>
        <p:txBody>
          <a:bodyPr wrap="square" rtlCol="0">
            <a:spAutoFit/>
          </a:bodyPr>
          <a:lstStyle/>
          <a:p>
            <a:r>
              <a:rPr lang="en-GB" dirty="0"/>
              <a:t>Where: </a:t>
            </a:r>
          </a:p>
        </p:txBody>
      </p:sp>
      <p:sp>
        <p:nvSpPr>
          <p:cNvPr id="2" name="Text Box 3">
            <a:extLst>
              <a:ext uri="{FF2B5EF4-FFF2-40B4-BE49-F238E27FC236}">
                <a16:creationId xmlns:a16="http://schemas.microsoft.com/office/drawing/2014/main" id="{168E16F5-E757-9C4F-A813-A84317F4EFB6}"/>
              </a:ext>
            </a:extLst>
          </p:cNvPr>
          <p:cNvSpPr txBox="1">
            <a:spLocks noChangeArrowheads="1"/>
          </p:cNvSpPr>
          <p:nvPr/>
        </p:nvSpPr>
        <p:spPr bwMode="auto">
          <a:xfrm>
            <a:off x="9999075" y="223484"/>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5" name="Text Box 4">
            <a:extLst>
              <a:ext uri="{FF2B5EF4-FFF2-40B4-BE49-F238E27FC236}">
                <a16:creationId xmlns:a16="http://schemas.microsoft.com/office/drawing/2014/main" id="{1CE540D7-B46C-C988-55FD-CDF94D562A98}"/>
              </a:ext>
            </a:extLst>
          </p:cNvPr>
          <p:cNvSpPr txBox="1">
            <a:spLocks noChangeArrowheads="1"/>
          </p:cNvSpPr>
          <p:nvPr/>
        </p:nvSpPr>
        <p:spPr bwMode="auto">
          <a:xfrm>
            <a:off x="8325508" y="934338"/>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8" name="Text Box 5">
            <a:extLst>
              <a:ext uri="{FF2B5EF4-FFF2-40B4-BE49-F238E27FC236}">
                <a16:creationId xmlns:a16="http://schemas.microsoft.com/office/drawing/2014/main" id="{DE23367B-6308-E22B-24F9-D8E0CF28B5F6}"/>
              </a:ext>
            </a:extLst>
          </p:cNvPr>
          <p:cNvSpPr txBox="1">
            <a:spLocks noChangeArrowheads="1"/>
          </p:cNvSpPr>
          <p:nvPr/>
        </p:nvSpPr>
        <p:spPr bwMode="auto">
          <a:xfrm>
            <a:off x="9999075" y="947390"/>
            <a:ext cx="1570943" cy="669808"/>
          </a:xfrm>
          <a:prstGeom prst="roundRect">
            <a:avLst/>
          </a:prstGeom>
          <a:solidFill>
            <a:schemeClr val="accent6">
              <a:lumMod val="60000"/>
              <a:lumOff val="40000"/>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9" name="Text Box 2">
            <a:extLst>
              <a:ext uri="{FF2B5EF4-FFF2-40B4-BE49-F238E27FC236}">
                <a16:creationId xmlns:a16="http://schemas.microsoft.com/office/drawing/2014/main" id="{8921E6D5-300F-E541-07F4-600144EB9AC5}"/>
              </a:ext>
            </a:extLst>
          </p:cNvPr>
          <p:cNvSpPr txBox="1">
            <a:spLocks noChangeArrowheads="1"/>
          </p:cNvSpPr>
          <p:nvPr/>
        </p:nvSpPr>
        <p:spPr bwMode="auto">
          <a:xfrm>
            <a:off x="8329150" y="209061"/>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10" name="Straight Connector 3">
            <a:extLst>
              <a:ext uri="{FF2B5EF4-FFF2-40B4-BE49-F238E27FC236}">
                <a16:creationId xmlns:a16="http://schemas.microsoft.com/office/drawing/2014/main" id="{8526A740-5049-7BBB-6689-6AB18F5733C3}"/>
              </a:ext>
            </a:extLst>
          </p:cNvPr>
          <p:cNvSpPr/>
          <p:nvPr/>
        </p:nvSpPr>
        <p:spPr>
          <a:xfrm rot="19256044">
            <a:off x="8246200" y="52673"/>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Straight Connector 3">
            <a:extLst>
              <a:ext uri="{FF2B5EF4-FFF2-40B4-BE49-F238E27FC236}">
                <a16:creationId xmlns:a16="http://schemas.microsoft.com/office/drawing/2014/main" id="{82A86130-8AC7-75F1-8522-5B44C5183F68}"/>
              </a:ext>
            </a:extLst>
          </p:cNvPr>
          <p:cNvSpPr/>
          <p:nvPr/>
        </p:nvSpPr>
        <p:spPr>
          <a:xfrm rot="8546125">
            <a:off x="9902881" y="-859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Straight Connector 3">
            <a:extLst>
              <a:ext uri="{FF2B5EF4-FFF2-40B4-BE49-F238E27FC236}">
                <a16:creationId xmlns:a16="http://schemas.microsoft.com/office/drawing/2014/main" id="{090AF1F5-1319-F7E1-4337-0294414D515E}"/>
              </a:ext>
            </a:extLst>
          </p:cNvPr>
          <p:cNvSpPr/>
          <p:nvPr/>
        </p:nvSpPr>
        <p:spPr>
          <a:xfrm rot="13859928">
            <a:off x="9021860" y="5282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Straight Connector 3">
            <a:extLst>
              <a:ext uri="{FF2B5EF4-FFF2-40B4-BE49-F238E27FC236}">
                <a16:creationId xmlns:a16="http://schemas.microsoft.com/office/drawing/2014/main" id="{D9DD04F4-A1A2-20F2-B079-C0FA35D233C5}"/>
              </a:ext>
            </a:extLst>
          </p:cNvPr>
          <p:cNvSpPr/>
          <p:nvPr/>
        </p:nvSpPr>
        <p:spPr>
          <a:xfrm rot="2987910">
            <a:off x="9081219" y="116019"/>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Slide Number Placeholder 5">
            <a:extLst>
              <a:ext uri="{FF2B5EF4-FFF2-40B4-BE49-F238E27FC236}">
                <a16:creationId xmlns:a16="http://schemas.microsoft.com/office/drawing/2014/main" id="{F6BF469D-7B15-4109-8836-10BCF6752C7A}"/>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927864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2A99346C-49F7-2EC2-65D8-E77945C1634E}"/>
              </a:ext>
            </a:extLst>
          </p:cNvPr>
          <p:cNvGraphicFramePr>
            <a:graphicFrameLocks noChangeAspect="1"/>
          </p:cNvGraphicFramePr>
          <p:nvPr>
            <p:extLst>
              <p:ext uri="{D42A27DB-BD31-4B8C-83A1-F6EECF244321}">
                <p14:modId xmlns:p14="http://schemas.microsoft.com/office/powerpoint/2010/main" val="2613708002"/>
              </p:ext>
            </p:extLst>
          </p:nvPr>
        </p:nvGraphicFramePr>
        <p:xfrm>
          <a:off x="3016548" y="2779557"/>
          <a:ext cx="3717400" cy="2014674"/>
        </p:xfrm>
        <a:graphic>
          <a:graphicData uri="http://schemas.openxmlformats.org/presentationml/2006/ole">
            <mc:AlternateContent xmlns:mc="http://schemas.openxmlformats.org/markup-compatibility/2006">
              <mc:Choice xmlns:v="urn:schemas-microsoft-com:vml" Requires="v">
                <p:oleObj name="Worksheet" r:id="rId2" imgW="3177434" imgH="1722277" progId="Excel.Sheet.12">
                  <p:embed/>
                </p:oleObj>
              </mc:Choice>
              <mc:Fallback>
                <p:oleObj name="Worksheet" r:id="rId2" imgW="3177434" imgH="1722277" progId="Excel.Sheet.12">
                  <p:embed/>
                  <p:pic>
                    <p:nvPicPr>
                      <p:cNvPr id="4" name="Object 3">
                        <a:extLst>
                          <a:ext uri="{FF2B5EF4-FFF2-40B4-BE49-F238E27FC236}">
                            <a16:creationId xmlns:a16="http://schemas.microsoft.com/office/drawing/2014/main" id="{2A99346C-49F7-2EC2-65D8-E77945C1634E}"/>
                          </a:ext>
                        </a:extLst>
                      </p:cNvPr>
                      <p:cNvPicPr/>
                      <p:nvPr/>
                    </p:nvPicPr>
                    <p:blipFill>
                      <a:blip r:embed="rId3"/>
                      <a:stretch>
                        <a:fillRect/>
                      </a:stretch>
                    </p:blipFill>
                    <p:spPr>
                      <a:xfrm>
                        <a:off x="3016548" y="2779557"/>
                        <a:ext cx="3717400" cy="2014674"/>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5791200" cy="1325563"/>
          </a:xfrm>
        </p:spPr>
        <p:txBody>
          <a:bodyPr/>
          <a:lstStyle/>
          <a:p>
            <a:r>
              <a:rPr lang="en-GB" sz="4400" dirty="0">
                <a:latin typeface="Open Sans"/>
                <a:ea typeface="Open Sans"/>
                <a:cs typeface="Open Sans"/>
                <a:sym typeface="Bodoni SvtyTwo ITC TT-Book"/>
              </a:rPr>
              <a:t>Lecture 6.2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(3/3)</a:t>
            </a:r>
            <a:endParaRPr lang="en-GB" dirty="0"/>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8250603" y="225641"/>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8167653" y="69253"/>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3">
            <a:extLst>
              <a:ext uri="{FF2B5EF4-FFF2-40B4-BE49-F238E27FC236}">
                <a16:creationId xmlns:a16="http://schemas.microsoft.com/office/drawing/2014/main" id="{D09340AE-9724-AB3D-1614-5130CA9D2D4A}"/>
              </a:ext>
            </a:extLst>
          </p:cNvPr>
          <p:cNvSpPr/>
          <p:nvPr/>
        </p:nvSpPr>
        <p:spPr>
          <a:xfrm rot="8546125">
            <a:off x="9824334" y="7989"/>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3">
            <a:extLst>
              <a:ext uri="{FF2B5EF4-FFF2-40B4-BE49-F238E27FC236}">
                <a16:creationId xmlns:a16="http://schemas.microsoft.com/office/drawing/2014/main" id="{F82D4321-13FE-8976-7A3E-2820CF16F27F}"/>
              </a:ext>
            </a:extLst>
          </p:cNvPr>
          <p:cNvSpPr/>
          <p:nvPr/>
        </p:nvSpPr>
        <p:spPr>
          <a:xfrm rot="13859928">
            <a:off x="8943313" y="6940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3">
            <a:extLst>
              <a:ext uri="{FF2B5EF4-FFF2-40B4-BE49-F238E27FC236}">
                <a16:creationId xmlns:a16="http://schemas.microsoft.com/office/drawing/2014/main" id="{39416A5D-E4C6-FCB3-AB6B-C036CC070AB2}"/>
              </a:ext>
            </a:extLst>
          </p:cNvPr>
          <p:cNvSpPr/>
          <p:nvPr/>
        </p:nvSpPr>
        <p:spPr>
          <a:xfrm rot="2987910">
            <a:off x="8992824" y="8230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8246961" y="950918"/>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18" name="TextBox 17">
            <a:extLst>
              <a:ext uri="{FF2B5EF4-FFF2-40B4-BE49-F238E27FC236}">
                <a16:creationId xmlns:a16="http://schemas.microsoft.com/office/drawing/2014/main" id="{4174C385-B891-C3CF-7495-3AA83E83AAC8}"/>
              </a:ext>
            </a:extLst>
          </p:cNvPr>
          <p:cNvSpPr txBox="1"/>
          <p:nvPr/>
        </p:nvSpPr>
        <p:spPr>
          <a:xfrm rot="16200000">
            <a:off x="1432874" y="3332680"/>
            <a:ext cx="1986705" cy="923330"/>
          </a:xfrm>
          <a:prstGeom prst="rect">
            <a:avLst/>
          </a:prstGeom>
          <a:noFill/>
          <a:ln w="19050">
            <a:solidFill>
              <a:srgbClr val="002060"/>
            </a:solidFill>
          </a:ln>
        </p:spPr>
        <p:txBody>
          <a:bodyPr wrap="square">
            <a:spAutoFit/>
          </a:bodyPr>
          <a:lstStyle/>
          <a:p>
            <a:pPr algn="ctr"/>
            <a:r>
              <a:rPr lang="en-GB" dirty="0"/>
              <a:t>Household Cooking Expected MAED Output</a:t>
            </a:r>
          </a:p>
        </p:txBody>
      </p:sp>
      <p:sp>
        <p:nvSpPr>
          <p:cNvPr id="20" name="Arrow: Right 19">
            <a:extLst>
              <a:ext uri="{FF2B5EF4-FFF2-40B4-BE49-F238E27FC236}">
                <a16:creationId xmlns:a16="http://schemas.microsoft.com/office/drawing/2014/main" id="{A79266D4-9769-89C6-2BF2-331F048EFE00}"/>
              </a:ext>
            </a:extLst>
          </p:cNvPr>
          <p:cNvSpPr/>
          <p:nvPr/>
        </p:nvSpPr>
        <p:spPr>
          <a:xfrm>
            <a:off x="6980186" y="3616022"/>
            <a:ext cx="585295" cy="341746"/>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10E8201-0958-4851-85EE-59E1F0AD56E2}"/>
              </a:ext>
            </a:extLst>
          </p:cNvPr>
          <p:cNvSpPr txBox="1"/>
          <p:nvPr/>
        </p:nvSpPr>
        <p:spPr>
          <a:xfrm>
            <a:off x="7706533" y="3228435"/>
            <a:ext cx="3743563" cy="923330"/>
          </a:xfrm>
          <a:prstGeom prst="rect">
            <a:avLst/>
          </a:prstGeom>
          <a:noFill/>
          <a:ln w="19050">
            <a:solidFill>
              <a:srgbClr val="002060"/>
            </a:solidFill>
          </a:ln>
        </p:spPr>
        <p:txBody>
          <a:bodyPr wrap="square">
            <a:spAutoFit/>
          </a:bodyPr>
          <a:lstStyle/>
          <a:p>
            <a:pPr algn="ctr"/>
            <a:r>
              <a:rPr lang="en-GB" dirty="0"/>
              <a:t>We need to check that these numbers are the same as our raw data for the total final energy demand</a:t>
            </a:r>
          </a:p>
        </p:txBody>
      </p:sp>
      <p:sp>
        <p:nvSpPr>
          <p:cNvPr id="19" name="TextBox 18">
            <a:extLst>
              <a:ext uri="{FF2B5EF4-FFF2-40B4-BE49-F238E27FC236}">
                <a16:creationId xmlns:a16="http://schemas.microsoft.com/office/drawing/2014/main" id="{DE333D4B-C33A-56D9-8188-429C47905A16}"/>
              </a:ext>
            </a:extLst>
          </p:cNvPr>
          <p:cNvSpPr txBox="1"/>
          <p:nvPr/>
        </p:nvSpPr>
        <p:spPr>
          <a:xfrm>
            <a:off x="863583" y="1403655"/>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6.2.4. Calculate MAED Input Data for the Base Year</a:t>
            </a:r>
            <a:endParaRPr lang="en-GB" dirty="0">
              <a:latin typeface="Open Sans" panose="020B0606030504020204" pitchFamily="34" charset="0"/>
              <a:cs typeface="Open Sans" panose="020B0606030504020204" pitchFamily="34" charset="0"/>
            </a:endParaRPr>
          </a:p>
        </p:txBody>
      </p:sp>
      <p:sp>
        <p:nvSpPr>
          <p:cNvPr id="3" name="Text Box 3">
            <a:extLst>
              <a:ext uri="{FF2B5EF4-FFF2-40B4-BE49-F238E27FC236}">
                <a16:creationId xmlns:a16="http://schemas.microsoft.com/office/drawing/2014/main" id="{436DDCC3-E3BC-F331-631C-5B4C674078D9}"/>
              </a:ext>
            </a:extLst>
          </p:cNvPr>
          <p:cNvSpPr txBox="1">
            <a:spLocks noChangeArrowheads="1"/>
          </p:cNvSpPr>
          <p:nvPr/>
        </p:nvSpPr>
        <p:spPr bwMode="auto">
          <a:xfrm>
            <a:off x="9879153" y="216184"/>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13" name="Text Box 5">
            <a:extLst>
              <a:ext uri="{FF2B5EF4-FFF2-40B4-BE49-F238E27FC236}">
                <a16:creationId xmlns:a16="http://schemas.microsoft.com/office/drawing/2014/main" id="{0EC77138-9951-0D89-5795-E20DDB8DF5FB}"/>
              </a:ext>
            </a:extLst>
          </p:cNvPr>
          <p:cNvSpPr txBox="1">
            <a:spLocks noChangeArrowheads="1"/>
          </p:cNvSpPr>
          <p:nvPr/>
        </p:nvSpPr>
        <p:spPr bwMode="auto">
          <a:xfrm>
            <a:off x="9879153" y="940090"/>
            <a:ext cx="1570943" cy="669808"/>
          </a:xfrm>
          <a:prstGeom prst="roundRect">
            <a:avLst/>
          </a:prstGeom>
          <a:solidFill>
            <a:schemeClr val="accent6">
              <a:lumMod val="60000"/>
              <a:lumOff val="40000"/>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15" name="Rectangle 14">
            <a:extLst>
              <a:ext uri="{FF2B5EF4-FFF2-40B4-BE49-F238E27FC236}">
                <a16:creationId xmlns:a16="http://schemas.microsoft.com/office/drawing/2014/main" id="{8D5B0CF0-6E26-6770-FD45-32EB179E8194}"/>
              </a:ext>
            </a:extLst>
          </p:cNvPr>
          <p:cNvSpPr/>
          <p:nvPr/>
        </p:nvSpPr>
        <p:spPr>
          <a:xfrm>
            <a:off x="5719176" y="2646069"/>
            <a:ext cx="1143429" cy="2281651"/>
          </a:xfrm>
          <a:prstGeom prst="rect">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AD0CF30-D005-EBE5-8DB8-6C1A29A9E11F}"/>
                  </a:ext>
                </a:extLst>
              </p:cNvPr>
              <p:cNvSpPr txBox="1"/>
              <p:nvPr/>
            </p:nvSpPr>
            <p:spPr>
              <a:xfrm>
                <a:off x="6530314" y="4264478"/>
                <a:ext cx="6096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2800" b="1" i="1" smtClean="0">
                              <a:solidFill>
                                <a:schemeClr val="accent6"/>
                              </a:solidFill>
                              <a:latin typeface="Cambria Math" panose="02040503050406030204" pitchFamily="18" charset="0"/>
                            </a:rPr>
                          </m:ctrlPr>
                        </m:sSubSupPr>
                        <m:e>
                          <m:r>
                            <a:rPr lang="en-GB" sz="2800" b="1" i="1" smtClean="0">
                              <a:solidFill>
                                <a:schemeClr val="accent6"/>
                              </a:solidFill>
                              <a:latin typeface="Cambria Math" panose="02040503050406030204" pitchFamily="18" charset="0"/>
                            </a:rPr>
                            <m:t>𝑭𝑬𝑫</m:t>
                          </m:r>
                        </m:e>
                        <m:sub>
                          <m:r>
                            <a:rPr lang="en-GB" sz="2800" b="1" i="1" smtClean="0">
                              <a:solidFill>
                                <a:schemeClr val="accent6"/>
                              </a:solidFill>
                              <a:latin typeface="Cambria Math" panose="02040503050406030204" pitchFamily="18" charset="0"/>
                            </a:rPr>
                            <m:t>𝒖</m:t>
                          </m:r>
                        </m:sub>
                        <m:sup>
                          <m:r>
                            <a:rPr lang="en-GB" sz="2800" b="1" i="1" smtClean="0">
                              <a:solidFill>
                                <a:schemeClr val="accent6"/>
                              </a:solidFill>
                              <a:latin typeface="Cambria Math" panose="02040503050406030204" pitchFamily="18" charset="0"/>
                            </a:rPr>
                            <m:t>𝒆</m:t>
                          </m:r>
                        </m:sup>
                      </m:sSubSup>
                    </m:oMath>
                  </m:oMathPara>
                </a14:m>
                <a:endParaRPr lang="en-GB" sz="2800" dirty="0"/>
              </a:p>
            </p:txBody>
          </p:sp>
        </mc:Choice>
        <mc:Fallback xmlns="">
          <p:sp>
            <p:nvSpPr>
              <p:cNvPr id="23" name="TextBox 22">
                <a:extLst>
                  <a:ext uri="{FF2B5EF4-FFF2-40B4-BE49-F238E27FC236}">
                    <a16:creationId xmlns:a16="http://schemas.microsoft.com/office/drawing/2014/main" id="{EAD0CF30-D005-EBE5-8DB8-6C1A29A9E11F}"/>
                  </a:ext>
                </a:extLst>
              </p:cNvPr>
              <p:cNvSpPr txBox="1">
                <a:spLocks noRot="1" noChangeAspect="1" noMove="1" noResize="1" noEditPoints="1" noAdjustHandles="1" noChangeArrowheads="1" noChangeShapeType="1" noTextEdit="1"/>
              </p:cNvSpPr>
              <p:nvPr/>
            </p:nvSpPr>
            <p:spPr>
              <a:xfrm>
                <a:off x="6530314" y="4264478"/>
                <a:ext cx="6096000" cy="523220"/>
              </a:xfrm>
              <a:prstGeom prst="rect">
                <a:avLst/>
              </a:prstGeom>
              <a:blipFill>
                <a:blip r:embed="rId5"/>
                <a:stretch>
                  <a:fillRect/>
                </a:stretch>
              </a:blipFill>
            </p:spPr>
            <p:txBody>
              <a:bodyPr/>
              <a:lstStyle/>
              <a:p>
                <a:r>
                  <a:rPr lang="en-GB">
                    <a:noFill/>
                  </a:rPr>
                  <a:t> </a:t>
                </a:r>
              </a:p>
            </p:txBody>
          </p:sp>
        </mc:Fallback>
      </mc:AlternateContent>
      <p:pic>
        <p:nvPicPr>
          <p:cNvPr id="5" name="Picture 2">
            <a:extLst>
              <a:ext uri="{FF2B5EF4-FFF2-40B4-BE49-F238E27FC236}">
                <a16:creationId xmlns:a16="http://schemas.microsoft.com/office/drawing/2014/main" id="{E52882F6-E220-A9D9-3E58-B1BFE8092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152" y="307411"/>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2" name="Slide Number Placeholder 5">
            <a:extLst>
              <a:ext uri="{FF2B5EF4-FFF2-40B4-BE49-F238E27FC236}">
                <a16:creationId xmlns:a16="http://schemas.microsoft.com/office/drawing/2014/main" id="{70B73371-9C42-00BC-5A1D-E252B5F8B982}"/>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82167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5791200" cy="1325563"/>
          </a:xfrm>
        </p:spPr>
        <p:txBody>
          <a:bodyPr/>
          <a:lstStyle/>
          <a:p>
            <a:r>
              <a:rPr lang="en-GB" sz="4400" dirty="0">
                <a:latin typeface="Open Sans"/>
                <a:ea typeface="Open Sans"/>
                <a:cs typeface="Open Sans"/>
                <a:sym typeface="Bodoni SvtyTwo ITC TT-Book"/>
              </a:rPr>
              <a:t>Lecture 6.2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(3/3)</a:t>
            </a:r>
            <a:endParaRPr lang="en-GB" dirty="0"/>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8250603" y="225641"/>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8167653" y="69253"/>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3">
            <a:extLst>
              <a:ext uri="{FF2B5EF4-FFF2-40B4-BE49-F238E27FC236}">
                <a16:creationId xmlns:a16="http://schemas.microsoft.com/office/drawing/2014/main" id="{D09340AE-9724-AB3D-1614-5130CA9D2D4A}"/>
              </a:ext>
            </a:extLst>
          </p:cNvPr>
          <p:cNvSpPr/>
          <p:nvPr/>
        </p:nvSpPr>
        <p:spPr>
          <a:xfrm rot="8546125">
            <a:off x="9824334" y="7989"/>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3">
            <a:extLst>
              <a:ext uri="{FF2B5EF4-FFF2-40B4-BE49-F238E27FC236}">
                <a16:creationId xmlns:a16="http://schemas.microsoft.com/office/drawing/2014/main" id="{F82D4321-13FE-8976-7A3E-2820CF16F27F}"/>
              </a:ext>
            </a:extLst>
          </p:cNvPr>
          <p:cNvSpPr/>
          <p:nvPr/>
        </p:nvSpPr>
        <p:spPr>
          <a:xfrm rot="13859928">
            <a:off x="8943313" y="6940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3">
            <a:extLst>
              <a:ext uri="{FF2B5EF4-FFF2-40B4-BE49-F238E27FC236}">
                <a16:creationId xmlns:a16="http://schemas.microsoft.com/office/drawing/2014/main" id="{39416A5D-E4C6-FCB3-AB6B-C036CC070AB2}"/>
              </a:ext>
            </a:extLst>
          </p:cNvPr>
          <p:cNvSpPr/>
          <p:nvPr/>
        </p:nvSpPr>
        <p:spPr>
          <a:xfrm rot="2987910">
            <a:off x="8992824" y="8230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8246961" y="950918"/>
            <a:ext cx="1570943" cy="664012"/>
          </a:xfrm>
          <a:prstGeom prst="roundRect">
            <a:avLst/>
          </a:prstGeom>
          <a:solidFill>
            <a:srgbClr val="D4E8C6"/>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18" name="TextBox 17">
            <a:extLst>
              <a:ext uri="{FF2B5EF4-FFF2-40B4-BE49-F238E27FC236}">
                <a16:creationId xmlns:a16="http://schemas.microsoft.com/office/drawing/2014/main" id="{4174C385-B891-C3CF-7495-3AA83E83AAC8}"/>
              </a:ext>
            </a:extLst>
          </p:cNvPr>
          <p:cNvSpPr txBox="1"/>
          <p:nvPr/>
        </p:nvSpPr>
        <p:spPr>
          <a:xfrm rot="16200000">
            <a:off x="981389" y="2956571"/>
            <a:ext cx="1867890" cy="923330"/>
          </a:xfrm>
          <a:prstGeom prst="rect">
            <a:avLst/>
          </a:prstGeom>
          <a:noFill/>
          <a:ln w="19050">
            <a:solidFill>
              <a:srgbClr val="002060"/>
            </a:solidFill>
          </a:ln>
        </p:spPr>
        <p:txBody>
          <a:bodyPr wrap="square">
            <a:spAutoFit/>
          </a:bodyPr>
          <a:lstStyle/>
          <a:p>
            <a:pPr algn="ctr"/>
            <a:r>
              <a:rPr lang="en-GB" dirty="0"/>
              <a:t>Household - Cooking reconstruction</a:t>
            </a:r>
          </a:p>
        </p:txBody>
      </p:sp>
      <p:sp>
        <p:nvSpPr>
          <p:cNvPr id="22" name="TextBox 21">
            <a:extLst>
              <a:ext uri="{FF2B5EF4-FFF2-40B4-BE49-F238E27FC236}">
                <a16:creationId xmlns:a16="http://schemas.microsoft.com/office/drawing/2014/main" id="{B10E8201-0958-4851-85EE-59E1F0AD56E2}"/>
              </a:ext>
            </a:extLst>
          </p:cNvPr>
          <p:cNvSpPr txBox="1"/>
          <p:nvPr/>
        </p:nvSpPr>
        <p:spPr>
          <a:xfrm>
            <a:off x="3356564" y="4896980"/>
            <a:ext cx="3735900" cy="1477328"/>
          </a:xfrm>
          <a:prstGeom prst="rect">
            <a:avLst/>
          </a:prstGeom>
          <a:noFill/>
          <a:ln w="19050">
            <a:solidFill>
              <a:srgbClr val="002060"/>
            </a:solidFill>
          </a:ln>
        </p:spPr>
        <p:txBody>
          <a:bodyPr wrap="square">
            <a:spAutoFit/>
          </a:bodyPr>
          <a:lstStyle/>
          <a:p>
            <a:pPr algn="ctr"/>
            <a:r>
              <a:rPr lang="en-GB" dirty="0"/>
              <a:t>First we need to calculate the Total Specific Final Energy Demand, summing up the Final Energy Demand per each end-use (in this case just Cooking)</a:t>
            </a:r>
          </a:p>
        </p:txBody>
      </p:sp>
      <p:sp>
        <p:nvSpPr>
          <p:cNvPr id="19" name="TextBox 18">
            <a:extLst>
              <a:ext uri="{FF2B5EF4-FFF2-40B4-BE49-F238E27FC236}">
                <a16:creationId xmlns:a16="http://schemas.microsoft.com/office/drawing/2014/main" id="{DE333D4B-C33A-56D9-8188-429C47905A16}"/>
              </a:ext>
            </a:extLst>
          </p:cNvPr>
          <p:cNvSpPr txBox="1"/>
          <p:nvPr/>
        </p:nvSpPr>
        <p:spPr>
          <a:xfrm>
            <a:off x="863583" y="1403655"/>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6.2.5. Calculate MAED Input Data for the Base Year</a:t>
            </a:r>
            <a:endParaRPr lang="en-GB" dirty="0">
              <a:latin typeface="Open Sans" panose="020B0606030504020204" pitchFamily="34" charset="0"/>
              <a:cs typeface="Open Sans" panose="020B0606030504020204" pitchFamily="34" charset="0"/>
            </a:endParaRPr>
          </a:p>
        </p:txBody>
      </p:sp>
      <p:sp>
        <p:nvSpPr>
          <p:cNvPr id="3" name="Text Box 3">
            <a:extLst>
              <a:ext uri="{FF2B5EF4-FFF2-40B4-BE49-F238E27FC236}">
                <a16:creationId xmlns:a16="http://schemas.microsoft.com/office/drawing/2014/main" id="{436DDCC3-E3BC-F331-631C-5B4C674078D9}"/>
              </a:ext>
            </a:extLst>
          </p:cNvPr>
          <p:cNvSpPr txBox="1">
            <a:spLocks noChangeArrowheads="1"/>
          </p:cNvSpPr>
          <p:nvPr/>
        </p:nvSpPr>
        <p:spPr bwMode="auto">
          <a:xfrm>
            <a:off x="9879153" y="216184"/>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13" name="Text Box 5">
            <a:extLst>
              <a:ext uri="{FF2B5EF4-FFF2-40B4-BE49-F238E27FC236}">
                <a16:creationId xmlns:a16="http://schemas.microsoft.com/office/drawing/2014/main" id="{0EC77138-9951-0D89-5795-E20DDB8DF5FB}"/>
              </a:ext>
            </a:extLst>
          </p:cNvPr>
          <p:cNvSpPr txBox="1">
            <a:spLocks noChangeArrowheads="1"/>
          </p:cNvSpPr>
          <p:nvPr/>
        </p:nvSpPr>
        <p:spPr bwMode="auto">
          <a:xfrm>
            <a:off x="9879153" y="940090"/>
            <a:ext cx="1570943" cy="669808"/>
          </a:xfrm>
          <a:prstGeom prst="roundRect">
            <a:avLst/>
          </a:prstGeom>
          <a:solidFill>
            <a:srgbClr val="D2D2D2"/>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cxnSp>
        <p:nvCxnSpPr>
          <p:cNvPr id="14" name="Straight Arrow Connector 13">
            <a:extLst>
              <a:ext uri="{FF2B5EF4-FFF2-40B4-BE49-F238E27FC236}">
                <a16:creationId xmlns:a16="http://schemas.microsoft.com/office/drawing/2014/main" id="{7F032BC1-0E27-615B-8221-876C8E39E05C}"/>
              </a:ext>
            </a:extLst>
          </p:cNvPr>
          <p:cNvCxnSpPr>
            <a:cxnSpLocks/>
            <a:endCxn id="22" idx="0"/>
          </p:cNvCxnSpPr>
          <p:nvPr/>
        </p:nvCxnSpPr>
        <p:spPr>
          <a:xfrm flipH="1">
            <a:off x="5224514" y="4583752"/>
            <a:ext cx="1368776" cy="31322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FA1A4EA-06B4-9C42-5330-2FC6DA6C0B84}"/>
              </a:ext>
            </a:extLst>
          </p:cNvPr>
          <p:cNvSpPr txBox="1"/>
          <p:nvPr/>
        </p:nvSpPr>
        <p:spPr>
          <a:xfrm>
            <a:off x="7185891" y="4901940"/>
            <a:ext cx="4361858" cy="1200329"/>
          </a:xfrm>
          <a:prstGeom prst="rect">
            <a:avLst/>
          </a:prstGeom>
          <a:noFill/>
          <a:ln w="19050">
            <a:solidFill>
              <a:srgbClr val="002060"/>
            </a:solidFill>
          </a:ln>
        </p:spPr>
        <p:txBody>
          <a:bodyPr wrap="square">
            <a:spAutoFit/>
          </a:bodyPr>
          <a:lstStyle/>
          <a:p>
            <a:pPr algn="ctr"/>
            <a:r>
              <a:rPr lang="en-GB" dirty="0"/>
              <a:t>Then we convert these numbers in </a:t>
            </a:r>
            <a:r>
              <a:rPr lang="en-GB" dirty="0" err="1"/>
              <a:t>Gwyr</a:t>
            </a:r>
            <a:r>
              <a:rPr lang="en-GB" dirty="0"/>
              <a:t>, the unit of the MAED output data, and check if they are identical. If so, </a:t>
            </a:r>
            <a:r>
              <a:rPr lang="en-GB" b="1" dirty="0"/>
              <a:t>we have successfully reconstructed the Base Year.</a:t>
            </a:r>
          </a:p>
        </p:txBody>
      </p:sp>
      <p:cxnSp>
        <p:nvCxnSpPr>
          <p:cNvPr id="26" name="Straight Arrow Connector 25">
            <a:extLst>
              <a:ext uri="{FF2B5EF4-FFF2-40B4-BE49-F238E27FC236}">
                <a16:creationId xmlns:a16="http://schemas.microsoft.com/office/drawing/2014/main" id="{280939F9-5B7F-3765-5DE1-4417B16B64CF}"/>
              </a:ext>
            </a:extLst>
          </p:cNvPr>
          <p:cNvCxnSpPr>
            <a:cxnSpLocks/>
            <a:stCxn id="24" idx="2"/>
            <a:endCxn id="23" idx="0"/>
          </p:cNvCxnSpPr>
          <p:nvPr/>
        </p:nvCxnSpPr>
        <p:spPr>
          <a:xfrm>
            <a:off x="8199936" y="4576788"/>
            <a:ext cx="1166884" cy="32515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94FC1C8-0364-A531-766C-1D8CF45D563A}"/>
                  </a:ext>
                </a:extLst>
              </p:cNvPr>
              <p:cNvSpPr txBox="1"/>
              <p:nvPr/>
            </p:nvSpPr>
            <p:spPr>
              <a:xfrm>
                <a:off x="6661766" y="3216765"/>
                <a:ext cx="6096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2800" b="1" i="1" smtClean="0">
                              <a:solidFill>
                                <a:schemeClr val="accent6"/>
                              </a:solidFill>
                              <a:latin typeface="Cambria Math" panose="02040503050406030204" pitchFamily="18" charset="0"/>
                            </a:rPr>
                          </m:ctrlPr>
                        </m:sSubSupPr>
                        <m:e>
                          <m:r>
                            <a:rPr lang="en-GB" sz="2800" b="1" i="1" smtClean="0">
                              <a:solidFill>
                                <a:schemeClr val="accent6"/>
                              </a:solidFill>
                              <a:latin typeface="Cambria Math" panose="02040503050406030204" pitchFamily="18" charset="0"/>
                            </a:rPr>
                            <m:t>𝑭𝑬𝑫</m:t>
                          </m:r>
                        </m:e>
                        <m:sub>
                          <m:r>
                            <a:rPr lang="en-GB" sz="2800" b="1" i="1" smtClean="0">
                              <a:solidFill>
                                <a:schemeClr val="accent6"/>
                              </a:solidFill>
                              <a:latin typeface="Cambria Math" panose="02040503050406030204" pitchFamily="18" charset="0"/>
                            </a:rPr>
                            <m:t>𝒖</m:t>
                          </m:r>
                        </m:sub>
                        <m:sup>
                          <m:r>
                            <a:rPr lang="en-GB" sz="2800" b="1" i="1" smtClean="0">
                              <a:solidFill>
                                <a:schemeClr val="accent6"/>
                              </a:solidFill>
                              <a:latin typeface="Cambria Math" panose="02040503050406030204" pitchFamily="18" charset="0"/>
                            </a:rPr>
                            <m:t>𝒆</m:t>
                          </m:r>
                        </m:sup>
                      </m:sSubSup>
                    </m:oMath>
                  </m:oMathPara>
                </a14:m>
                <a:endParaRPr lang="en-GB" sz="2800" dirty="0"/>
              </a:p>
            </p:txBody>
          </p:sp>
        </mc:Choice>
        <mc:Fallback xmlns="">
          <p:sp>
            <p:nvSpPr>
              <p:cNvPr id="37" name="TextBox 36">
                <a:extLst>
                  <a:ext uri="{FF2B5EF4-FFF2-40B4-BE49-F238E27FC236}">
                    <a16:creationId xmlns:a16="http://schemas.microsoft.com/office/drawing/2014/main" id="{994FC1C8-0364-A531-766C-1D8CF45D563A}"/>
                  </a:ext>
                </a:extLst>
              </p:cNvPr>
              <p:cNvSpPr txBox="1">
                <a:spLocks noRot="1" noChangeAspect="1" noMove="1" noResize="1" noEditPoints="1" noAdjustHandles="1" noChangeArrowheads="1" noChangeShapeType="1" noTextEdit="1"/>
              </p:cNvSpPr>
              <p:nvPr/>
            </p:nvSpPr>
            <p:spPr>
              <a:xfrm>
                <a:off x="6661766" y="3216765"/>
                <a:ext cx="6096000" cy="523220"/>
              </a:xfrm>
              <a:prstGeom prst="rect">
                <a:avLst/>
              </a:prstGeom>
              <a:blipFill>
                <a:blip r:embed="rId4"/>
                <a:stretch>
                  <a:fillRect/>
                </a:stretch>
              </a:blipFill>
            </p:spPr>
            <p:txBody>
              <a:bodyPr/>
              <a:lstStyle/>
              <a:p>
                <a:r>
                  <a:rPr lang="en-GB">
                    <a:noFill/>
                  </a:rPr>
                  <a:t> </a:t>
                </a:r>
              </a:p>
            </p:txBody>
          </p:sp>
        </mc:Fallback>
      </mc:AlternateContent>
      <p:pic>
        <p:nvPicPr>
          <p:cNvPr id="12" name="Picture 11">
            <a:extLst>
              <a:ext uri="{FF2B5EF4-FFF2-40B4-BE49-F238E27FC236}">
                <a16:creationId xmlns:a16="http://schemas.microsoft.com/office/drawing/2014/main" id="{F1E947C4-2172-176D-0853-65BAD8D4ACB2}"/>
              </a:ext>
            </a:extLst>
          </p:cNvPr>
          <p:cNvPicPr>
            <a:picLocks noChangeAspect="1"/>
          </p:cNvPicPr>
          <p:nvPr/>
        </p:nvPicPr>
        <p:blipFill>
          <a:blip r:embed="rId5"/>
          <a:stretch>
            <a:fillRect/>
          </a:stretch>
        </p:blipFill>
        <p:spPr>
          <a:xfrm>
            <a:off x="2485951" y="2484290"/>
            <a:ext cx="6367810" cy="1867891"/>
          </a:xfrm>
          <a:prstGeom prst="rect">
            <a:avLst/>
          </a:prstGeom>
        </p:spPr>
      </p:pic>
      <p:sp>
        <p:nvSpPr>
          <p:cNvPr id="15" name="Rectangle 14">
            <a:extLst>
              <a:ext uri="{FF2B5EF4-FFF2-40B4-BE49-F238E27FC236}">
                <a16:creationId xmlns:a16="http://schemas.microsoft.com/office/drawing/2014/main" id="{8D5B0CF0-6E26-6770-FD45-32EB179E8194}"/>
              </a:ext>
            </a:extLst>
          </p:cNvPr>
          <p:cNvSpPr/>
          <p:nvPr/>
        </p:nvSpPr>
        <p:spPr>
          <a:xfrm>
            <a:off x="5908902" y="2257900"/>
            <a:ext cx="1150223" cy="2281651"/>
          </a:xfrm>
          <a:prstGeom prst="rect">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 name="Rectangle 23">
            <a:extLst>
              <a:ext uri="{FF2B5EF4-FFF2-40B4-BE49-F238E27FC236}">
                <a16:creationId xmlns:a16="http://schemas.microsoft.com/office/drawing/2014/main" id="{4FC049CB-4D57-BD00-2E12-9899C4406CBE}"/>
              </a:ext>
            </a:extLst>
          </p:cNvPr>
          <p:cNvSpPr/>
          <p:nvPr/>
        </p:nvSpPr>
        <p:spPr>
          <a:xfrm>
            <a:off x="7546110" y="2295137"/>
            <a:ext cx="1307652" cy="2281651"/>
          </a:xfrm>
          <a:prstGeom prst="rect">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4" name="Picture 2">
            <a:extLst>
              <a:ext uri="{FF2B5EF4-FFF2-40B4-BE49-F238E27FC236}">
                <a16:creationId xmlns:a16="http://schemas.microsoft.com/office/drawing/2014/main" id="{81F516EA-DDBE-608B-5F3D-6F07359CCF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152" y="307411"/>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2179ED5E-6827-AE7E-AC36-22BEEA5888E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71977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308"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05" y="-294171"/>
            <a:ext cx="10390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6.3 Other Household End-uses</a:t>
            </a:r>
          </a:p>
        </p:txBody>
      </p:sp>
      <p:sp>
        <p:nvSpPr>
          <p:cNvPr id="12" name="Text Box 1028">
            <a:extLst>
              <a:ext uri="{FF2B5EF4-FFF2-40B4-BE49-F238E27FC236}">
                <a16:creationId xmlns:a16="http://schemas.microsoft.com/office/drawing/2014/main" id="{418AC68E-5821-814D-A8C3-190037A3E2AD}"/>
              </a:ext>
            </a:extLst>
          </p:cNvPr>
          <p:cNvSpPr txBox="1">
            <a:spLocks noChangeArrowheads="1"/>
          </p:cNvSpPr>
          <p:nvPr/>
        </p:nvSpPr>
        <p:spPr bwMode="auto">
          <a:xfrm>
            <a:off x="1064860" y="1713385"/>
            <a:ext cx="149692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Sectors</a:t>
            </a:r>
          </a:p>
        </p:txBody>
      </p:sp>
      <p:sp>
        <p:nvSpPr>
          <p:cNvPr id="13" name="Text Box 1029">
            <a:extLst>
              <a:ext uri="{FF2B5EF4-FFF2-40B4-BE49-F238E27FC236}">
                <a16:creationId xmlns:a16="http://schemas.microsoft.com/office/drawing/2014/main" id="{22A63FB2-6A33-0E46-88F3-B7CFCF57934F}"/>
              </a:ext>
            </a:extLst>
          </p:cNvPr>
          <p:cNvSpPr txBox="1">
            <a:spLocks noChangeArrowheads="1"/>
          </p:cNvSpPr>
          <p:nvPr/>
        </p:nvSpPr>
        <p:spPr bwMode="auto">
          <a:xfrm>
            <a:off x="1013830" y="2980578"/>
            <a:ext cx="228940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chemeClr val="accent3">
                    <a:lumMod val="50000"/>
                  </a:schemeClr>
                </a:solidFill>
                <a:latin typeface="Open Sans Light"/>
                <a:ea typeface="Open Sans Light" panose="020B0306030504020204" pitchFamily="34" charset="0"/>
                <a:cs typeface="Open Sans Light" panose="020B0306030504020204" pitchFamily="34" charset="0"/>
              </a:rPr>
              <a:t>Subsectors</a:t>
            </a:r>
            <a:endParaRPr lang="en-US" sz="1600" dirty="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Box 1030">
            <a:extLst>
              <a:ext uri="{FF2B5EF4-FFF2-40B4-BE49-F238E27FC236}">
                <a16:creationId xmlns:a16="http://schemas.microsoft.com/office/drawing/2014/main" id="{A8D10147-924D-7243-80B5-468CC542060D}"/>
              </a:ext>
            </a:extLst>
          </p:cNvPr>
          <p:cNvSpPr txBox="1">
            <a:spLocks noChangeArrowheads="1"/>
          </p:cNvSpPr>
          <p:nvPr/>
        </p:nvSpPr>
        <p:spPr bwMode="auto">
          <a:xfrm>
            <a:off x="1017165" y="4220765"/>
            <a:ext cx="176108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15" name="Text Box 1031">
            <a:extLst>
              <a:ext uri="{FF2B5EF4-FFF2-40B4-BE49-F238E27FC236}">
                <a16:creationId xmlns:a16="http://schemas.microsoft.com/office/drawing/2014/main" id="{DAEE686C-E588-114E-8E82-6170C01FBB7F}"/>
              </a:ext>
            </a:extLst>
          </p:cNvPr>
          <p:cNvSpPr txBox="1">
            <a:spLocks noChangeArrowheads="1"/>
          </p:cNvSpPr>
          <p:nvPr/>
        </p:nvSpPr>
        <p:spPr bwMode="auto">
          <a:xfrm>
            <a:off x="893255" y="5319329"/>
            <a:ext cx="2025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Category of Final Energy Demand (FED)</a:t>
            </a:r>
          </a:p>
        </p:txBody>
      </p:sp>
      <p:sp>
        <p:nvSpPr>
          <p:cNvPr id="16" name="Text Box 1032">
            <a:extLst>
              <a:ext uri="{FF2B5EF4-FFF2-40B4-BE49-F238E27FC236}">
                <a16:creationId xmlns:a16="http://schemas.microsoft.com/office/drawing/2014/main" id="{3D705E33-E4CC-C64D-8ABC-F75D88FD24E1}"/>
              </a:ext>
            </a:extLst>
          </p:cNvPr>
          <p:cNvSpPr txBox="1">
            <a:spLocks noChangeArrowheads="1"/>
          </p:cNvSpPr>
          <p:nvPr/>
        </p:nvSpPr>
        <p:spPr bwMode="auto">
          <a:xfrm>
            <a:off x="3046416" y="5379739"/>
            <a:ext cx="1232757"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Substitutable Fossils</a:t>
            </a:r>
          </a:p>
        </p:txBody>
      </p:sp>
      <p:sp>
        <p:nvSpPr>
          <p:cNvPr id="17" name="Text Box 1033">
            <a:extLst>
              <a:ext uri="{FF2B5EF4-FFF2-40B4-BE49-F238E27FC236}">
                <a16:creationId xmlns:a16="http://schemas.microsoft.com/office/drawing/2014/main" id="{97BC4586-4B37-5041-A767-30768215C0C1}"/>
              </a:ext>
            </a:extLst>
          </p:cNvPr>
          <p:cNvSpPr txBox="1">
            <a:spLocks noChangeArrowheads="1"/>
          </p:cNvSpPr>
          <p:nvPr/>
        </p:nvSpPr>
        <p:spPr bwMode="auto">
          <a:xfrm>
            <a:off x="4394157" y="5372016"/>
            <a:ext cx="1056649"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Modern Biomass</a:t>
            </a:r>
          </a:p>
        </p:txBody>
      </p:sp>
      <p:sp>
        <p:nvSpPr>
          <p:cNvPr id="18" name="Text Box 1034">
            <a:extLst>
              <a:ext uri="{FF2B5EF4-FFF2-40B4-BE49-F238E27FC236}">
                <a16:creationId xmlns:a16="http://schemas.microsoft.com/office/drawing/2014/main" id="{1C95FC12-6CBF-C14D-A722-5F26A9CBF3BE}"/>
              </a:ext>
            </a:extLst>
          </p:cNvPr>
          <p:cNvSpPr txBox="1">
            <a:spLocks noChangeArrowheads="1"/>
          </p:cNvSpPr>
          <p:nvPr/>
        </p:nvSpPr>
        <p:spPr bwMode="auto">
          <a:xfrm>
            <a:off x="9649274" y="5398811"/>
            <a:ext cx="1172188" cy="830997"/>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 Heat Pump</a:t>
            </a:r>
          </a:p>
        </p:txBody>
      </p:sp>
      <p:sp>
        <p:nvSpPr>
          <p:cNvPr id="19" name="Text Box 1035">
            <a:extLst>
              <a:ext uri="{FF2B5EF4-FFF2-40B4-BE49-F238E27FC236}">
                <a16:creationId xmlns:a16="http://schemas.microsoft.com/office/drawing/2014/main" id="{12177C0E-5EE0-1A4A-8C59-9B11ED57CD88}"/>
              </a:ext>
            </a:extLst>
          </p:cNvPr>
          <p:cNvSpPr txBox="1">
            <a:spLocks noChangeArrowheads="1"/>
          </p:cNvSpPr>
          <p:nvPr/>
        </p:nvSpPr>
        <p:spPr bwMode="auto">
          <a:xfrm>
            <a:off x="7983828" y="5386307"/>
            <a:ext cx="1320812"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a:t>
            </a:r>
          </a:p>
        </p:txBody>
      </p:sp>
      <p:sp>
        <p:nvSpPr>
          <p:cNvPr id="21" name="Text Box 1036">
            <a:extLst>
              <a:ext uri="{FF2B5EF4-FFF2-40B4-BE49-F238E27FC236}">
                <a16:creationId xmlns:a16="http://schemas.microsoft.com/office/drawing/2014/main" id="{312A6C59-C597-B740-B229-28CE2C1B8786}"/>
              </a:ext>
            </a:extLst>
          </p:cNvPr>
          <p:cNvSpPr txBox="1">
            <a:spLocks noChangeArrowheads="1"/>
          </p:cNvSpPr>
          <p:nvPr/>
        </p:nvSpPr>
        <p:spPr bwMode="auto">
          <a:xfrm>
            <a:off x="5547901" y="5372017"/>
            <a:ext cx="1187587"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Traditional Fuels</a:t>
            </a:r>
          </a:p>
        </p:txBody>
      </p:sp>
      <p:sp>
        <p:nvSpPr>
          <p:cNvPr id="22" name="Text Box 1037">
            <a:extLst>
              <a:ext uri="{FF2B5EF4-FFF2-40B4-BE49-F238E27FC236}">
                <a16:creationId xmlns:a16="http://schemas.microsoft.com/office/drawing/2014/main" id="{F178F733-CBFA-5445-82B2-EA4AAE12D946}"/>
              </a:ext>
            </a:extLst>
          </p:cNvPr>
          <p:cNvSpPr txBox="1">
            <a:spLocks noChangeArrowheads="1"/>
          </p:cNvSpPr>
          <p:nvPr/>
        </p:nvSpPr>
        <p:spPr bwMode="auto">
          <a:xfrm>
            <a:off x="6856306" y="5372018"/>
            <a:ext cx="968595"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Solar Thermal</a:t>
            </a:r>
          </a:p>
        </p:txBody>
      </p:sp>
      <p:sp>
        <p:nvSpPr>
          <p:cNvPr id="23" name="Text Box 1038">
            <a:extLst>
              <a:ext uri="{FF2B5EF4-FFF2-40B4-BE49-F238E27FC236}">
                <a16:creationId xmlns:a16="http://schemas.microsoft.com/office/drawing/2014/main" id="{9423F0B2-FC00-C140-A9E4-430358DC8BDD}"/>
              </a:ext>
            </a:extLst>
          </p:cNvPr>
          <p:cNvSpPr txBox="1">
            <a:spLocks noChangeArrowheads="1"/>
          </p:cNvSpPr>
          <p:nvPr/>
        </p:nvSpPr>
        <p:spPr bwMode="auto">
          <a:xfrm>
            <a:off x="3384886" y="1530003"/>
            <a:ext cx="1496920" cy="3385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24" name="Text Box 1039">
            <a:extLst>
              <a:ext uri="{FF2B5EF4-FFF2-40B4-BE49-F238E27FC236}">
                <a16:creationId xmlns:a16="http://schemas.microsoft.com/office/drawing/2014/main" id="{33ECEE68-0126-314A-AABB-ECBC5D6F4F1C}"/>
              </a:ext>
            </a:extLst>
          </p:cNvPr>
          <p:cNvSpPr txBox="1">
            <a:spLocks noChangeArrowheads="1"/>
          </p:cNvSpPr>
          <p:nvPr/>
        </p:nvSpPr>
        <p:spPr bwMode="auto">
          <a:xfrm>
            <a:off x="9398854" y="1509822"/>
            <a:ext cx="1673028"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25" name="Text Box 1040">
            <a:extLst>
              <a:ext uri="{FF2B5EF4-FFF2-40B4-BE49-F238E27FC236}">
                <a16:creationId xmlns:a16="http://schemas.microsoft.com/office/drawing/2014/main" id="{55B3601F-7F30-E745-BF69-535BD9A38FF7}"/>
              </a:ext>
            </a:extLst>
          </p:cNvPr>
          <p:cNvSpPr txBox="1">
            <a:spLocks noChangeArrowheads="1"/>
          </p:cNvSpPr>
          <p:nvPr/>
        </p:nvSpPr>
        <p:spPr bwMode="auto">
          <a:xfrm>
            <a:off x="5674634" y="1520450"/>
            <a:ext cx="1320812"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26" name="Text Box 1041">
            <a:extLst>
              <a:ext uri="{FF2B5EF4-FFF2-40B4-BE49-F238E27FC236}">
                <a16:creationId xmlns:a16="http://schemas.microsoft.com/office/drawing/2014/main" id="{BA3184BF-A69D-C840-A5D2-64E68DE50FA2}"/>
              </a:ext>
            </a:extLst>
          </p:cNvPr>
          <p:cNvSpPr txBox="1">
            <a:spLocks noChangeArrowheads="1"/>
          </p:cNvSpPr>
          <p:nvPr/>
        </p:nvSpPr>
        <p:spPr bwMode="auto">
          <a:xfrm>
            <a:off x="7359490" y="1519664"/>
            <a:ext cx="1849136" cy="33855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28" name="Text Box 1044">
            <a:extLst>
              <a:ext uri="{FF2B5EF4-FFF2-40B4-BE49-F238E27FC236}">
                <a16:creationId xmlns:a16="http://schemas.microsoft.com/office/drawing/2014/main" id="{6578F537-8A95-7247-AA73-2175DAD775C2}"/>
              </a:ext>
            </a:extLst>
          </p:cNvPr>
          <p:cNvSpPr txBox="1">
            <a:spLocks noChangeArrowheads="1"/>
          </p:cNvSpPr>
          <p:nvPr/>
        </p:nvSpPr>
        <p:spPr bwMode="auto">
          <a:xfrm>
            <a:off x="6955254" y="2682568"/>
            <a:ext cx="1535366"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Rural</a:t>
            </a:r>
          </a:p>
        </p:txBody>
      </p:sp>
      <p:sp>
        <p:nvSpPr>
          <p:cNvPr id="35" name="Text Box 1052">
            <a:extLst>
              <a:ext uri="{FF2B5EF4-FFF2-40B4-BE49-F238E27FC236}">
                <a16:creationId xmlns:a16="http://schemas.microsoft.com/office/drawing/2014/main" id="{442F8ACB-588A-CB42-A42A-17B811EF51B6}"/>
              </a:ext>
            </a:extLst>
          </p:cNvPr>
          <p:cNvSpPr txBox="1">
            <a:spLocks noChangeArrowheads="1"/>
          </p:cNvSpPr>
          <p:nvPr/>
        </p:nvSpPr>
        <p:spPr bwMode="auto">
          <a:xfrm>
            <a:off x="4570789" y="2675049"/>
            <a:ext cx="1416144"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Urban</a:t>
            </a:r>
          </a:p>
        </p:txBody>
      </p:sp>
      <p:sp>
        <p:nvSpPr>
          <p:cNvPr id="36" name="Text Box 1053">
            <a:extLst>
              <a:ext uri="{FF2B5EF4-FFF2-40B4-BE49-F238E27FC236}">
                <a16:creationId xmlns:a16="http://schemas.microsoft.com/office/drawing/2014/main" id="{50ABAD2F-4DC8-C54A-B649-B5C7CB3465BA}"/>
              </a:ext>
            </a:extLst>
          </p:cNvPr>
          <p:cNvSpPr txBox="1">
            <a:spLocks noChangeArrowheads="1"/>
          </p:cNvSpPr>
          <p:nvPr/>
        </p:nvSpPr>
        <p:spPr bwMode="auto">
          <a:xfrm>
            <a:off x="3396849" y="4008358"/>
            <a:ext cx="1173940"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Lightening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7" name="Text Box 1054">
            <a:extLst>
              <a:ext uri="{FF2B5EF4-FFF2-40B4-BE49-F238E27FC236}">
                <a16:creationId xmlns:a16="http://schemas.microsoft.com/office/drawing/2014/main" id="{2E1A50FF-1C18-154A-8C3E-FE5DBE59423C}"/>
              </a:ext>
            </a:extLst>
          </p:cNvPr>
          <p:cNvSpPr txBox="1">
            <a:spLocks noChangeArrowheads="1"/>
          </p:cNvSpPr>
          <p:nvPr/>
        </p:nvSpPr>
        <p:spPr bwMode="auto">
          <a:xfrm>
            <a:off x="2270729" y="4010910"/>
            <a:ext cx="1050522"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Cooking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8" name="Text Box 1055">
            <a:extLst>
              <a:ext uri="{FF2B5EF4-FFF2-40B4-BE49-F238E27FC236}">
                <a16:creationId xmlns:a16="http://schemas.microsoft.com/office/drawing/2014/main" id="{8126601E-51C5-D74B-A714-59F2492A1AEE}"/>
              </a:ext>
            </a:extLst>
          </p:cNvPr>
          <p:cNvSpPr txBox="1">
            <a:spLocks noChangeArrowheads="1"/>
          </p:cNvSpPr>
          <p:nvPr/>
        </p:nvSpPr>
        <p:spPr bwMode="auto">
          <a:xfrm>
            <a:off x="6256101" y="4013135"/>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Specific use of electricity</a:t>
            </a:r>
            <a:endPar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Rectangle 1058">
            <a:extLst>
              <a:ext uri="{FF2B5EF4-FFF2-40B4-BE49-F238E27FC236}">
                <a16:creationId xmlns:a16="http://schemas.microsoft.com/office/drawing/2014/main" id="{50299CA9-A692-2448-BF56-90B38F149934}"/>
              </a:ext>
            </a:extLst>
          </p:cNvPr>
          <p:cNvSpPr>
            <a:spLocks noChangeArrowheads="1"/>
          </p:cNvSpPr>
          <p:nvPr/>
        </p:nvSpPr>
        <p:spPr bwMode="auto">
          <a:xfrm>
            <a:off x="996087" y="1440343"/>
            <a:ext cx="10203071" cy="951616"/>
          </a:xfrm>
          <a:prstGeom prst="rect">
            <a:avLst/>
          </a:prstGeom>
          <a:noFill/>
          <a:ln w="28575"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059">
            <a:extLst>
              <a:ext uri="{FF2B5EF4-FFF2-40B4-BE49-F238E27FC236}">
                <a16:creationId xmlns:a16="http://schemas.microsoft.com/office/drawing/2014/main" id="{77341F8A-75A9-F54E-83BF-E0E7587BA812}"/>
              </a:ext>
            </a:extLst>
          </p:cNvPr>
          <p:cNvSpPr>
            <a:spLocks noChangeArrowheads="1"/>
          </p:cNvSpPr>
          <p:nvPr/>
        </p:nvSpPr>
        <p:spPr bwMode="auto">
          <a:xfrm>
            <a:off x="994464" y="2614954"/>
            <a:ext cx="10203071" cy="1035377"/>
          </a:xfrm>
          <a:prstGeom prst="rect">
            <a:avLst/>
          </a:pr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060">
            <a:extLst>
              <a:ext uri="{FF2B5EF4-FFF2-40B4-BE49-F238E27FC236}">
                <a16:creationId xmlns:a16="http://schemas.microsoft.com/office/drawing/2014/main" id="{5D1CC192-7F9C-7241-A355-5CD0C3B8F95E}"/>
              </a:ext>
            </a:extLst>
          </p:cNvPr>
          <p:cNvSpPr>
            <a:spLocks noChangeArrowheads="1"/>
          </p:cNvSpPr>
          <p:nvPr/>
        </p:nvSpPr>
        <p:spPr bwMode="auto">
          <a:xfrm>
            <a:off x="999422" y="3897097"/>
            <a:ext cx="10203071" cy="1375943"/>
          </a:xfrm>
          <a:prstGeom prst="rect">
            <a:avLst/>
          </a:prstGeom>
          <a:noFill/>
          <a:ln w="28575">
            <a:solidFill>
              <a:srgbClr val="B4323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Line 1071">
            <a:extLst>
              <a:ext uri="{FF2B5EF4-FFF2-40B4-BE49-F238E27FC236}">
                <a16:creationId xmlns:a16="http://schemas.microsoft.com/office/drawing/2014/main" id="{58605342-E1EB-1946-973D-B2E036413818}"/>
              </a:ext>
            </a:extLst>
          </p:cNvPr>
          <p:cNvSpPr>
            <a:spLocks noChangeShapeType="1"/>
          </p:cNvSpPr>
          <p:nvPr/>
        </p:nvSpPr>
        <p:spPr bwMode="auto">
          <a:xfrm flipH="1" flipV="1">
            <a:off x="2560958" y="4346912"/>
            <a:ext cx="1050523" cy="102510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Line 1080">
            <a:extLst>
              <a:ext uri="{FF2B5EF4-FFF2-40B4-BE49-F238E27FC236}">
                <a16:creationId xmlns:a16="http://schemas.microsoft.com/office/drawing/2014/main" id="{263A1F36-626D-2149-B4CE-C838D77C6A14}"/>
              </a:ext>
            </a:extLst>
          </p:cNvPr>
          <p:cNvSpPr>
            <a:spLocks noChangeShapeType="1"/>
          </p:cNvSpPr>
          <p:nvPr/>
        </p:nvSpPr>
        <p:spPr bwMode="auto">
          <a:xfrm>
            <a:off x="6096000" y="3561530"/>
            <a:ext cx="1" cy="332047"/>
          </a:xfrm>
          <a:prstGeom prst="line">
            <a:avLst/>
          </a:prstGeom>
          <a:noFill/>
          <a:ln w="28575">
            <a:solidFill>
              <a:srgbClr val="B4323F"/>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6B463751-6390-C941-8D97-77C281A9C991}"/>
              </a:ext>
            </a:extLst>
          </p:cNvPr>
          <p:cNvSpPr>
            <a:spLocks noGrp="1"/>
          </p:cNvSpPr>
          <p:nvPr>
            <p:ph idx="1"/>
          </p:nvPr>
        </p:nvSpPr>
        <p:spPr>
          <a:xfrm>
            <a:off x="912650" y="988606"/>
            <a:ext cx="10515600" cy="121282"/>
          </a:xfrm>
        </p:spPr>
        <p:txBody>
          <a:bodyPr/>
          <a:lstStyle/>
          <a:p>
            <a:pPr marL="0" lvl="6" indent="0" eaLnBrk="0" fontAlgn="base" hangingPunct="0">
              <a:lnSpc>
                <a:spcPct val="110000"/>
              </a:lnSpc>
              <a:spcAft>
                <a:spcPts val="1200"/>
              </a:spcAft>
              <a:buClr>
                <a:srgbClr val="333333"/>
              </a:buClr>
              <a:buSzPts val="1300"/>
              <a:buNone/>
              <a:defRPr/>
            </a:pPr>
            <a:r>
              <a:rPr lang="en-GB" sz="2000" b="1" dirty="0">
                <a:solidFill>
                  <a:schemeClr val="accent5">
                    <a:lumMod val="60000"/>
                    <a:lumOff val="40000"/>
                  </a:schemeClr>
                </a:solidFill>
                <a:latin typeface="Open Sans"/>
                <a:ea typeface="Open Sans"/>
                <a:cs typeface="Open Sans"/>
                <a:sym typeface="Calibri"/>
              </a:rPr>
              <a:t>6.3.1. The Household Sector, Subsectors, End-use and Final Energy Demands</a:t>
            </a:r>
          </a:p>
          <a:p>
            <a:pPr marL="0" indent="0">
              <a:buNone/>
            </a:pPr>
            <a:endParaRPr lang="en-GB" dirty="0"/>
          </a:p>
        </p:txBody>
      </p:sp>
      <p:sp>
        <p:nvSpPr>
          <p:cNvPr id="4" name="Line 1079">
            <a:extLst>
              <a:ext uri="{FF2B5EF4-FFF2-40B4-BE49-F238E27FC236}">
                <a16:creationId xmlns:a16="http://schemas.microsoft.com/office/drawing/2014/main" id="{A4A4E47F-836B-437E-037C-06D2D508EE83}"/>
              </a:ext>
            </a:extLst>
          </p:cNvPr>
          <p:cNvSpPr>
            <a:spLocks noChangeShapeType="1"/>
          </p:cNvSpPr>
          <p:nvPr/>
        </p:nvSpPr>
        <p:spPr bwMode="auto">
          <a:xfrm flipH="1">
            <a:off x="6874359" y="1868557"/>
            <a:ext cx="932491" cy="7177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34" name="Picture 10">
            <a:extLst>
              <a:ext uri="{FF2B5EF4-FFF2-40B4-BE49-F238E27FC236}">
                <a16:creationId xmlns:a16="http://schemas.microsoft.com/office/drawing/2014/main" id="{A10D16FE-CB5A-37C2-EEDE-B5717F82A278}"/>
              </a:ext>
            </a:extLst>
          </p:cNvPr>
          <p:cNvPicPr>
            <a:picLocks noChangeAspect="1" noChangeArrowheads="1"/>
          </p:cNvPicPr>
          <p:nvPr/>
        </p:nvPicPr>
        <p:blipFill>
          <a:blip r:embed="rId4">
            <a:duotone>
              <a:prstClr val="black"/>
              <a:schemeClr val="accent3">
                <a:tint val="45000"/>
                <a:satMod val="400000"/>
              </a:schemeClr>
            </a:duotone>
            <a:alphaModFix amt="35000"/>
            <a:extLst>
              <a:ext uri="{28A0092B-C50C-407E-A947-70E740481C1C}">
                <a14:useLocalDpi xmlns:a14="http://schemas.microsoft.com/office/drawing/2010/main" val="0"/>
              </a:ext>
            </a:extLst>
          </a:blip>
          <a:srcRect/>
          <a:stretch>
            <a:fillRect/>
          </a:stretch>
        </p:blipFill>
        <p:spPr bwMode="auto">
          <a:xfrm>
            <a:off x="3921133" y="1899887"/>
            <a:ext cx="477490" cy="477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8979234-3981-1119-DC14-461668FB09FF}"/>
              </a:ext>
            </a:extLst>
          </p:cNvPr>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6152726" y="1905392"/>
            <a:ext cx="451909" cy="451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3CDD3C0-2453-8D96-5B14-35D0DDB24BF8}"/>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7963988" y="1894476"/>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3F8D88F-4378-BD02-5257-27F3F4525C51}"/>
              </a:ext>
            </a:extLst>
          </p:cNvPr>
          <p:cNvPicPr>
            <a:picLocks noChangeAspect="1" noChangeArrowheads="1"/>
          </p:cNvPicPr>
          <p:nvPr/>
        </p:nvPicPr>
        <p:blipFill>
          <a:blip r:embed="rId7">
            <a:alphaModFix amt="35000"/>
            <a:extLst>
              <a:ext uri="{28A0092B-C50C-407E-A947-70E740481C1C}">
                <a14:useLocalDpi xmlns:a14="http://schemas.microsoft.com/office/drawing/2010/main" val="0"/>
              </a:ext>
            </a:extLst>
          </a:blip>
          <a:srcRect/>
          <a:stretch>
            <a:fillRect/>
          </a:stretch>
        </p:blipFill>
        <p:spPr bwMode="auto">
          <a:xfrm>
            <a:off x="10061888" y="1884054"/>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C394E98-A765-A602-9CE1-E770154ABD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7709" y="3069088"/>
            <a:ext cx="500913" cy="500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0137D960-A917-7AAB-320C-676D9CAD23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3043" y="3060987"/>
            <a:ext cx="587614" cy="5876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053">
            <a:extLst>
              <a:ext uri="{FF2B5EF4-FFF2-40B4-BE49-F238E27FC236}">
                <a16:creationId xmlns:a16="http://schemas.microsoft.com/office/drawing/2014/main" id="{C4B9DC98-A3E6-ED96-44A3-65E91AF645FB}"/>
              </a:ext>
            </a:extLst>
          </p:cNvPr>
          <p:cNvSpPr txBox="1">
            <a:spLocks noChangeArrowheads="1"/>
          </p:cNvSpPr>
          <p:nvPr/>
        </p:nvSpPr>
        <p:spPr bwMode="auto">
          <a:xfrm>
            <a:off x="4650739" y="4005461"/>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Air Conditioning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0" name="Text Box 1053">
            <a:extLst>
              <a:ext uri="{FF2B5EF4-FFF2-40B4-BE49-F238E27FC236}">
                <a16:creationId xmlns:a16="http://schemas.microsoft.com/office/drawing/2014/main" id="{DBFE1E62-B394-0FA2-BEE8-76DC8A2F5CD1}"/>
              </a:ext>
            </a:extLst>
          </p:cNvPr>
          <p:cNvSpPr txBox="1">
            <a:spLocks noChangeArrowheads="1"/>
          </p:cNvSpPr>
          <p:nvPr/>
        </p:nvSpPr>
        <p:spPr bwMode="auto">
          <a:xfrm>
            <a:off x="9576430" y="401062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Water Heating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1" name="Text Box 1055">
            <a:extLst>
              <a:ext uri="{FF2B5EF4-FFF2-40B4-BE49-F238E27FC236}">
                <a16:creationId xmlns:a16="http://schemas.microsoft.com/office/drawing/2014/main" id="{8BDDDD6B-636A-FB4C-BB84-2EB4B80BF31B}"/>
              </a:ext>
            </a:extLst>
          </p:cNvPr>
          <p:cNvSpPr txBox="1">
            <a:spLocks noChangeArrowheads="1"/>
          </p:cNvSpPr>
          <p:nvPr/>
        </p:nvSpPr>
        <p:spPr bwMode="auto">
          <a:xfrm>
            <a:off x="7916895" y="401062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Space Heating</a:t>
            </a:r>
            <a:endPar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Line 1071">
            <a:extLst>
              <a:ext uri="{FF2B5EF4-FFF2-40B4-BE49-F238E27FC236}">
                <a16:creationId xmlns:a16="http://schemas.microsoft.com/office/drawing/2014/main" id="{F73A70D3-860B-2632-9C14-302EBCC59DAD}"/>
              </a:ext>
            </a:extLst>
          </p:cNvPr>
          <p:cNvSpPr>
            <a:spLocks noChangeShapeType="1"/>
          </p:cNvSpPr>
          <p:nvPr/>
        </p:nvSpPr>
        <p:spPr bwMode="auto">
          <a:xfrm flipH="1" flipV="1">
            <a:off x="2666227" y="4349462"/>
            <a:ext cx="1984512" cy="103027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Line 1071">
            <a:extLst>
              <a:ext uri="{FF2B5EF4-FFF2-40B4-BE49-F238E27FC236}">
                <a16:creationId xmlns:a16="http://schemas.microsoft.com/office/drawing/2014/main" id="{1D1EEE24-7C9E-1BE9-DDBB-5E27C27C9C65}"/>
              </a:ext>
            </a:extLst>
          </p:cNvPr>
          <p:cNvSpPr>
            <a:spLocks noChangeShapeType="1"/>
          </p:cNvSpPr>
          <p:nvPr/>
        </p:nvSpPr>
        <p:spPr bwMode="auto">
          <a:xfrm flipV="1">
            <a:off x="3645518" y="4346911"/>
            <a:ext cx="588356" cy="1025103"/>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Line 1071">
            <a:extLst>
              <a:ext uri="{FF2B5EF4-FFF2-40B4-BE49-F238E27FC236}">
                <a16:creationId xmlns:a16="http://schemas.microsoft.com/office/drawing/2014/main" id="{1CE13185-4C73-BBAA-1B34-CDC2C696A49D}"/>
              </a:ext>
            </a:extLst>
          </p:cNvPr>
          <p:cNvSpPr>
            <a:spLocks noChangeShapeType="1"/>
          </p:cNvSpPr>
          <p:nvPr/>
        </p:nvSpPr>
        <p:spPr bwMode="auto">
          <a:xfrm flipH="1" flipV="1">
            <a:off x="2843829" y="4368535"/>
            <a:ext cx="2704071" cy="1030275"/>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Line 1071">
            <a:extLst>
              <a:ext uri="{FF2B5EF4-FFF2-40B4-BE49-F238E27FC236}">
                <a16:creationId xmlns:a16="http://schemas.microsoft.com/office/drawing/2014/main" id="{659EFA55-0D52-766D-0051-8CA5C46CA5FA}"/>
              </a:ext>
            </a:extLst>
          </p:cNvPr>
          <p:cNvSpPr>
            <a:spLocks noChangeShapeType="1"/>
          </p:cNvSpPr>
          <p:nvPr/>
        </p:nvSpPr>
        <p:spPr bwMode="auto">
          <a:xfrm flipH="1" flipV="1">
            <a:off x="2912237" y="4421199"/>
            <a:ext cx="3944067" cy="958536"/>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Line 1071">
            <a:extLst>
              <a:ext uri="{FF2B5EF4-FFF2-40B4-BE49-F238E27FC236}">
                <a16:creationId xmlns:a16="http://schemas.microsoft.com/office/drawing/2014/main" id="{25ED7404-AACC-8E91-83BA-53011169C454}"/>
              </a:ext>
            </a:extLst>
          </p:cNvPr>
          <p:cNvSpPr>
            <a:spLocks noChangeShapeType="1"/>
          </p:cNvSpPr>
          <p:nvPr/>
        </p:nvSpPr>
        <p:spPr bwMode="auto">
          <a:xfrm flipH="1" flipV="1">
            <a:off x="2955849" y="4365983"/>
            <a:ext cx="5088164" cy="1006030"/>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8" name="Line 1071">
            <a:extLst>
              <a:ext uri="{FF2B5EF4-FFF2-40B4-BE49-F238E27FC236}">
                <a16:creationId xmlns:a16="http://schemas.microsoft.com/office/drawing/2014/main" id="{38C5B03C-6F9A-C4D8-C1B9-0B2A9C0238CB}"/>
              </a:ext>
            </a:extLst>
          </p:cNvPr>
          <p:cNvSpPr>
            <a:spLocks noChangeShapeType="1"/>
          </p:cNvSpPr>
          <p:nvPr/>
        </p:nvSpPr>
        <p:spPr bwMode="auto">
          <a:xfrm flipH="1" flipV="1">
            <a:off x="4233874" y="4368535"/>
            <a:ext cx="3810139" cy="1003478"/>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9" name="Line 1071">
            <a:extLst>
              <a:ext uri="{FF2B5EF4-FFF2-40B4-BE49-F238E27FC236}">
                <a16:creationId xmlns:a16="http://schemas.microsoft.com/office/drawing/2014/main" id="{76B05B1F-A4B5-4AEC-5B5A-69EF35CD0ABD}"/>
              </a:ext>
            </a:extLst>
          </p:cNvPr>
          <p:cNvSpPr>
            <a:spLocks noChangeShapeType="1"/>
          </p:cNvSpPr>
          <p:nvPr/>
        </p:nvSpPr>
        <p:spPr bwMode="auto">
          <a:xfrm flipV="1">
            <a:off x="3648831" y="4606755"/>
            <a:ext cx="1872279" cy="754002"/>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0" name="Line 1071">
            <a:extLst>
              <a:ext uri="{FF2B5EF4-FFF2-40B4-BE49-F238E27FC236}">
                <a16:creationId xmlns:a16="http://schemas.microsoft.com/office/drawing/2014/main" id="{0B368CC1-AD7B-CE0D-F6E0-A19EA3667796}"/>
              </a:ext>
            </a:extLst>
          </p:cNvPr>
          <p:cNvSpPr>
            <a:spLocks noChangeShapeType="1"/>
          </p:cNvSpPr>
          <p:nvPr/>
        </p:nvSpPr>
        <p:spPr bwMode="auto">
          <a:xfrm flipH="1" flipV="1">
            <a:off x="5725500" y="4606171"/>
            <a:ext cx="2598760" cy="79254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2" name="Text Box 1055">
            <a:extLst>
              <a:ext uri="{FF2B5EF4-FFF2-40B4-BE49-F238E27FC236}">
                <a16:creationId xmlns:a16="http://schemas.microsoft.com/office/drawing/2014/main" id="{272A01F6-E917-6B10-3AEC-2352ED5015B7}"/>
              </a:ext>
            </a:extLst>
          </p:cNvPr>
          <p:cNvSpPr txBox="1">
            <a:spLocks noChangeArrowheads="1"/>
          </p:cNvSpPr>
          <p:nvPr/>
        </p:nvSpPr>
        <p:spPr bwMode="auto">
          <a:xfrm>
            <a:off x="7916895" y="4599121"/>
            <a:ext cx="707327" cy="415498"/>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8" name="Text Box 1055">
            <a:extLst>
              <a:ext uri="{FF2B5EF4-FFF2-40B4-BE49-F238E27FC236}">
                <a16:creationId xmlns:a16="http://schemas.microsoft.com/office/drawing/2014/main" id="{BB69F04D-69E0-8E51-F51F-E604755A5108}"/>
              </a:ext>
            </a:extLst>
          </p:cNvPr>
          <p:cNvSpPr txBox="1">
            <a:spLocks noChangeArrowheads="1"/>
          </p:cNvSpPr>
          <p:nvPr/>
        </p:nvSpPr>
        <p:spPr bwMode="auto">
          <a:xfrm>
            <a:off x="8688257" y="4602087"/>
            <a:ext cx="707327" cy="577081"/>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Non-Heat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Text Box 1055">
            <a:extLst>
              <a:ext uri="{FF2B5EF4-FFF2-40B4-BE49-F238E27FC236}">
                <a16:creationId xmlns:a16="http://schemas.microsoft.com/office/drawing/2014/main" id="{68865FA3-762F-3922-C5C2-9150D1BD414E}"/>
              </a:ext>
            </a:extLst>
          </p:cNvPr>
          <p:cNvSpPr txBox="1">
            <a:spLocks noChangeArrowheads="1"/>
          </p:cNvSpPr>
          <p:nvPr/>
        </p:nvSpPr>
        <p:spPr bwMode="auto">
          <a:xfrm>
            <a:off x="9576430" y="4599121"/>
            <a:ext cx="707327" cy="415498"/>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1" name="Text Box 1055">
            <a:extLst>
              <a:ext uri="{FF2B5EF4-FFF2-40B4-BE49-F238E27FC236}">
                <a16:creationId xmlns:a16="http://schemas.microsoft.com/office/drawing/2014/main" id="{51C18BDC-FFEB-4FA0-F89C-B90DC18F04ED}"/>
              </a:ext>
            </a:extLst>
          </p:cNvPr>
          <p:cNvSpPr txBox="1">
            <a:spLocks noChangeArrowheads="1"/>
          </p:cNvSpPr>
          <p:nvPr/>
        </p:nvSpPr>
        <p:spPr bwMode="auto">
          <a:xfrm>
            <a:off x="10347792" y="4602087"/>
            <a:ext cx="707327" cy="577081"/>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Non-Heat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2" name="Line 1071">
            <a:extLst>
              <a:ext uri="{FF2B5EF4-FFF2-40B4-BE49-F238E27FC236}">
                <a16:creationId xmlns:a16="http://schemas.microsoft.com/office/drawing/2014/main" id="{A08C5842-3EEF-5D04-074E-ABA3950A7681}"/>
              </a:ext>
            </a:extLst>
          </p:cNvPr>
          <p:cNvSpPr>
            <a:spLocks noChangeShapeType="1"/>
          </p:cNvSpPr>
          <p:nvPr/>
        </p:nvSpPr>
        <p:spPr bwMode="auto">
          <a:xfrm flipV="1">
            <a:off x="8585229" y="5127885"/>
            <a:ext cx="263977" cy="285133"/>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3" name="Line 1071">
            <a:extLst>
              <a:ext uri="{FF2B5EF4-FFF2-40B4-BE49-F238E27FC236}">
                <a16:creationId xmlns:a16="http://schemas.microsoft.com/office/drawing/2014/main" id="{A790376C-2484-D25D-AE6D-E175E9592B46}"/>
              </a:ext>
            </a:extLst>
          </p:cNvPr>
          <p:cNvSpPr>
            <a:spLocks noChangeShapeType="1"/>
          </p:cNvSpPr>
          <p:nvPr/>
        </p:nvSpPr>
        <p:spPr bwMode="auto">
          <a:xfrm flipV="1">
            <a:off x="9312453" y="5058161"/>
            <a:ext cx="1089581" cy="338555"/>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4" name="Line 1071">
            <a:extLst>
              <a:ext uri="{FF2B5EF4-FFF2-40B4-BE49-F238E27FC236}">
                <a16:creationId xmlns:a16="http://schemas.microsoft.com/office/drawing/2014/main" id="{C99693E0-AABC-8996-D2E4-2384AFC3153A}"/>
              </a:ext>
            </a:extLst>
          </p:cNvPr>
          <p:cNvSpPr>
            <a:spLocks noChangeShapeType="1"/>
          </p:cNvSpPr>
          <p:nvPr/>
        </p:nvSpPr>
        <p:spPr bwMode="auto">
          <a:xfrm flipH="1" flipV="1">
            <a:off x="9928364" y="5014619"/>
            <a:ext cx="133524" cy="382096"/>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5" name="Line 1071">
            <a:extLst>
              <a:ext uri="{FF2B5EF4-FFF2-40B4-BE49-F238E27FC236}">
                <a16:creationId xmlns:a16="http://schemas.microsoft.com/office/drawing/2014/main" id="{A8E8333C-0929-16D0-904A-2ADA0C572F73}"/>
              </a:ext>
            </a:extLst>
          </p:cNvPr>
          <p:cNvSpPr>
            <a:spLocks noChangeShapeType="1"/>
          </p:cNvSpPr>
          <p:nvPr/>
        </p:nvSpPr>
        <p:spPr bwMode="auto">
          <a:xfrm flipH="1" flipV="1">
            <a:off x="8329917" y="5014619"/>
            <a:ext cx="254123" cy="395357"/>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7" name="Line 1071">
            <a:extLst>
              <a:ext uri="{FF2B5EF4-FFF2-40B4-BE49-F238E27FC236}">
                <a16:creationId xmlns:a16="http://schemas.microsoft.com/office/drawing/2014/main" id="{0D6FABD2-0D57-68E9-9168-9149210AD18D}"/>
              </a:ext>
            </a:extLst>
          </p:cNvPr>
          <p:cNvSpPr>
            <a:spLocks noChangeShapeType="1"/>
          </p:cNvSpPr>
          <p:nvPr/>
        </p:nvSpPr>
        <p:spPr bwMode="auto">
          <a:xfrm flipH="1" flipV="1">
            <a:off x="6968323" y="4608683"/>
            <a:ext cx="1319824" cy="77762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9" name="Line 1071">
            <a:extLst>
              <a:ext uri="{FF2B5EF4-FFF2-40B4-BE49-F238E27FC236}">
                <a16:creationId xmlns:a16="http://schemas.microsoft.com/office/drawing/2014/main" id="{C7F7887B-022F-2B3B-949B-CC07DC8C93AF}"/>
              </a:ext>
            </a:extLst>
          </p:cNvPr>
          <p:cNvSpPr>
            <a:spLocks noChangeShapeType="1"/>
          </p:cNvSpPr>
          <p:nvPr/>
        </p:nvSpPr>
        <p:spPr bwMode="auto">
          <a:xfrm flipV="1">
            <a:off x="3645518" y="4628223"/>
            <a:ext cx="3349927" cy="73253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 name="Picture 1">
            <a:extLst>
              <a:ext uri="{FF2B5EF4-FFF2-40B4-BE49-F238E27FC236}">
                <a16:creationId xmlns:a16="http://schemas.microsoft.com/office/drawing/2014/main" id="{15496F3B-A629-0428-6585-50387414D6F8}"/>
              </a:ext>
            </a:extLst>
          </p:cNvPr>
          <p:cNvPicPr>
            <a:picLocks noChangeAspect="1"/>
          </p:cNvPicPr>
          <p:nvPr/>
        </p:nvPicPr>
        <p:blipFill>
          <a:blip r:embed="rId10"/>
          <a:stretch>
            <a:fillRect/>
          </a:stretch>
        </p:blipFill>
        <p:spPr>
          <a:xfrm>
            <a:off x="2056031" y="4210474"/>
            <a:ext cx="487836" cy="487836"/>
          </a:xfrm>
          <a:prstGeom prst="rect">
            <a:avLst/>
          </a:prstGeom>
        </p:spPr>
      </p:pic>
      <p:pic>
        <p:nvPicPr>
          <p:cNvPr id="7" name="Picture 6">
            <a:extLst>
              <a:ext uri="{FF2B5EF4-FFF2-40B4-BE49-F238E27FC236}">
                <a16:creationId xmlns:a16="http://schemas.microsoft.com/office/drawing/2014/main" id="{8FE3EC02-B867-5EA9-BDE0-0836D496FD6E}"/>
              </a:ext>
            </a:extLst>
          </p:cNvPr>
          <p:cNvPicPr>
            <a:picLocks noChangeAspect="1"/>
          </p:cNvPicPr>
          <p:nvPr/>
        </p:nvPicPr>
        <p:blipFill>
          <a:blip r:embed="rId11"/>
          <a:stretch>
            <a:fillRect/>
          </a:stretch>
        </p:blipFill>
        <p:spPr>
          <a:xfrm>
            <a:off x="4221449" y="3738878"/>
            <a:ext cx="349340" cy="349340"/>
          </a:xfrm>
          <a:prstGeom prst="rect">
            <a:avLst/>
          </a:prstGeom>
        </p:spPr>
      </p:pic>
      <p:pic>
        <p:nvPicPr>
          <p:cNvPr id="10" name="Picture 9">
            <a:extLst>
              <a:ext uri="{FF2B5EF4-FFF2-40B4-BE49-F238E27FC236}">
                <a16:creationId xmlns:a16="http://schemas.microsoft.com/office/drawing/2014/main" id="{BB7CF3FB-1C2F-0AE4-DE53-E088E112407B}"/>
              </a:ext>
            </a:extLst>
          </p:cNvPr>
          <p:cNvPicPr>
            <a:picLocks noChangeAspect="1"/>
          </p:cNvPicPr>
          <p:nvPr/>
        </p:nvPicPr>
        <p:blipFill>
          <a:blip r:embed="rId11"/>
          <a:stretch>
            <a:fillRect/>
          </a:stretch>
        </p:blipFill>
        <p:spPr>
          <a:xfrm>
            <a:off x="5674634" y="3782200"/>
            <a:ext cx="349340" cy="349340"/>
          </a:xfrm>
          <a:prstGeom prst="rect">
            <a:avLst/>
          </a:prstGeom>
        </p:spPr>
      </p:pic>
      <p:pic>
        <p:nvPicPr>
          <p:cNvPr id="27" name="Picture 26">
            <a:extLst>
              <a:ext uri="{FF2B5EF4-FFF2-40B4-BE49-F238E27FC236}">
                <a16:creationId xmlns:a16="http://schemas.microsoft.com/office/drawing/2014/main" id="{2EEEF9C1-BFCC-F945-F8E2-0DB17E086327}"/>
              </a:ext>
            </a:extLst>
          </p:cNvPr>
          <p:cNvPicPr>
            <a:picLocks noChangeAspect="1"/>
          </p:cNvPicPr>
          <p:nvPr/>
        </p:nvPicPr>
        <p:blipFill>
          <a:blip r:embed="rId11"/>
          <a:stretch>
            <a:fillRect/>
          </a:stretch>
        </p:blipFill>
        <p:spPr>
          <a:xfrm>
            <a:off x="7437190" y="3789323"/>
            <a:ext cx="349340" cy="349340"/>
          </a:xfrm>
          <a:prstGeom prst="rect">
            <a:avLst/>
          </a:prstGeom>
        </p:spPr>
      </p:pic>
      <p:pic>
        <p:nvPicPr>
          <p:cNvPr id="29" name="Picture 28">
            <a:extLst>
              <a:ext uri="{FF2B5EF4-FFF2-40B4-BE49-F238E27FC236}">
                <a16:creationId xmlns:a16="http://schemas.microsoft.com/office/drawing/2014/main" id="{CB9AFBA5-46BD-9C0F-31BD-C9319CAF53F0}"/>
              </a:ext>
            </a:extLst>
          </p:cNvPr>
          <p:cNvPicPr>
            <a:picLocks noChangeAspect="1"/>
          </p:cNvPicPr>
          <p:nvPr/>
        </p:nvPicPr>
        <p:blipFill>
          <a:blip r:embed="rId11"/>
          <a:stretch>
            <a:fillRect/>
          </a:stretch>
        </p:blipFill>
        <p:spPr>
          <a:xfrm>
            <a:off x="9064893" y="3789323"/>
            <a:ext cx="349340" cy="349340"/>
          </a:xfrm>
          <a:prstGeom prst="rect">
            <a:avLst/>
          </a:prstGeom>
        </p:spPr>
      </p:pic>
      <p:pic>
        <p:nvPicPr>
          <p:cNvPr id="33" name="Picture 32">
            <a:extLst>
              <a:ext uri="{FF2B5EF4-FFF2-40B4-BE49-F238E27FC236}">
                <a16:creationId xmlns:a16="http://schemas.microsoft.com/office/drawing/2014/main" id="{F104AA5B-AE84-568F-08BB-97AAFDB240A7}"/>
              </a:ext>
            </a:extLst>
          </p:cNvPr>
          <p:cNvPicPr>
            <a:picLocks noChangeAspect="1"/>
          </p:cNvPicPr>
          <p:nvPr/>
        </p:nvPicPr>
        <p:blipFill>
          <a:blip r:embed="rId11"/>
          <a:stretch>
            <a:fillRect/>
          </a:stretch>
        </p:blipFill>
        <p:spPr>
          <a:xfrm>
            <a:off x="10731210" y="3799225"/>
            <a:ext cx="349340" cy="349340"/>
          </a:xfrm>
          <a:prstGeom prst="rect">
            <a:avLst/>
          </a:prstGeom>
        </p:spPr>
      </p:pic>
    </p:spTree>
    <p:extLst>
      <p:ext uri="{BB962C8B-B14F-4D97-AF65-F5344CB8AC3E}">
        <p14:creationId xmlns:p14="http://schemas.microsoft.com/office/powerpoint/2010/main" val="1501148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82624" y="216403"/>
            <a:ext cx="9636720" cy="1120550"/>
          </a:xfrm>
        </p:spPr>
        <p:txBody>
          <a:bodyPr/>
          <a:lstStyle/>
          <a:p>
            <a:pPr algn="l"/>
            <a:r>
              <a:rPr lang="en-GB" sz="4400" dirty="0">
                <a:latin typeface="Open Sans"/>
                <a:ea typeface="Open Sans"/>
                <a:cs typeface="Open Sans"/>
                <a:sym typeface="Bodoni SvtyTwo ITC TT-Book"/>
              </a:rPr>
              <a:t>Lecture 6.3 Other Household</a:t>
            </a:r>
            <a:br>
              <a:rPr lang="en-GB" sz="4400" dirty="0">
                <a:latin typeface="Open Sans"/>
                <a:ea typeface="Open Sans"/>
                <a:cs typeface="Open Sans"/>
                <a:sym typeface="Bodoni SvtyTwo ITC TT-Book"/>
              </a:rPr>
            </a:br>
            <a:r>
              <a:rPr lang="en-GB" sz="4400" dirty="0">
                <a:latin typeface="Open Sans"/>
                <a:ea typeface="Open Sans"/>
                <a:cs typeface="Open Sans"/>
                <a:sym typeface="Bodoni SvtyTwo ITC TT-Book"/>
              </a:rPr>
              <a:t>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6.3.2. Space Heating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6559D607-2394-1B56-D3FD-52322B85EE61}"/>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050" name="Picture 2">
            <a:extLst>
              <a:ext uri="{FF2B5EF4-FFF2-40B4-BE49-F238E27FC236}">
                <a16:creationId xmlns:a16="http://schemas.microsoft.com/office/drawing/2014/main" id="{7A722521-A538-E9EB-77CF-C32008F74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70" y="209348"/>
            <a:ext cx="978030" cy="978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FB62BBC-9FD5-8A73-1721-092A5251329E}"/>
              </a:ext>
            </a:extLst>
          </p:cNvPr>
          <p:cNvSpPr txBox="1"/>
          <p:nvPr/>
        </p:nvSpPr>
        <p:spPr>
          <a:xfrm>
            <a:off x="9217485" y="3562971"/>
            <a:ext cx="2401859" cy="2031325"/>
          </a:xfrm>
          <a:prstGeom prst="rect">
            <a:avLst/>
          </a:prstGeom>
          <a:noFill/>
          <a:ln>
            <a:solidFill>
              <a:schemeClr val="tx1"/>
            </a:solidFill>
          </a:ln>
        </p:spPr>
        <p:txBody>
          <a:bodyPr wrap="square" rtlCol="0">
            <a:spAutoFit/>
          </a:bodyPr>
          <a:lstStyle/>
          <a:p>
            <a:r>
              <a:rPr lang="en-GB" dirty="0"/>
              <a:t>We need to define the type of Dwelling (houses) in our case-study – here generally defined as Urban_house_type1, 2 and 3. </a:t>
            </a:r>
          </a:p>
        </p:txBody>
      </p:sp>
      <p:pic>
        <p:nvPicPr>
          <p:cNvPr id="30" name="Picture 29">
            <a:extLst>
              <a:ext uri="{FF2B5EF4-FFF2-40B4-BE49-F238E27FC236}">
                <a16:creationId xmlns:a16="http://schemas.microsoft.com/office/drawing/2014/main" id="{99BB337B-BAAE-B075-D2A2-AA2CAB8A9D92}"/>
              </a:ext>
            </a:extLst>
          </p:cNvPr>
          <p:cNvPicPr>
            <a:picLocks noChangeAspect="1"/>
          </p:cNvPicPr>
          <p:nvPr/>
        </p:nvPicPr>
        <p:blipFill>
          <a:blip r:embed="rId3"/>
          <a:stretch>
            <a:fillRect/>
          </a:stretch>
        </p:blipFill>
        <p:spPr>
          <a:xfrm>
            <a:off x="893970" y="2035756"/>
            <a:ext cx="7541692" cy="3558540"/>
          </a:xfrm>
          <a:prstGeom prst="rect">
            <a:avLst/>
          </a:prstGeom>
        </p:spPr>
      </p:pic>
      <p:sp>
        <p:nvSpPr>
          <p:cNvPr id="29" name="Arrow: Left 28">
            <a:extLst>
              <a:ext uri="{FF2B5EF4-FFF2-40B4-BE49-F238E27FC236}">
                <a16:creationId xmlns:a16="http://schemas.microsoft.com/office/drawing/2014/main" id="{CDFB096C-FE73-923B-6043-ECBCB29D0ACC}"/>
              </a:ext>
            </a:extLst>
          </p:cNvPr>
          <p:cNvSpPr/>
          <p:nvPr/>
        </p:nvSpPr>
        <p:spPr>
          <a:xfrm>
            <a:off x="8234718" y="5088321"/>
            <a:ext cx="982767" cy="25146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Left 27">
            <a:extLst>
              <a:ext uri="{FF2B5EF4-FFF2-40B4-BE49-F238E27FC236}">
                <a16:creationId xmlns:a16="http://schemas.microsoft.com/office/drawing/2014/main" id="{B42315C3-81D0-9CCF-D995-976D08ECD1F3}"/>
              </a:ext>
            </a:extLst>
          </p:cNvPr>
          <p:cNvSpPr/>
          <p:nvPr/>
        </p:nvSpPr>
        <p:spPr>
          <a:xfrm>
            <a:off x="8234719" y="4110742"/>
            <a:ext cx="982767" cy="25146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369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9704012" cy="1325563"/>
          </a:xfrm>
        </p:spPr>
        <p:txBody>
          <a:bodyPr/>
          <a:lstStyle/>
          <a:p>
            <a:pPr algn="l"/>
            <a:r>
              <a:rPr lang="en-GB" sz="4400" dirty="0">
                <a:latin typeface="Open Sans"/>
                <a:ea typeface="Open Sans"/>
                <a:cs typeface="Open Sans"/>
                <a:sym typeface="Bodoni SvtyTwo ITC TT-Book"/>
              </a:rPr>
              <a:t>Lecture 6.3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76879" y="1289533"/>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6.3.3. Space Heating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6D6EF2F4-3208-204C-664E-5E9C291CD276}"/>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5" name="Picture 2">
            <a:extLst>
              <a:ext uri="{FF2B5EF4-FFF2-40B4-BE49-F238E27FC236}">
                <a16:creationId xmlns:a16="http://schemas.microsoft.com/office/drawing/2014/main" id="{7726FFCE-DC14-F086-E8B3-D99112972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70" y="209348"/>
            <a:ext cx="978030" cy="978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Google Shape;115;p16">
                <a:extLst>
                  <a:ext uri="{FF2B5EF4-FFF2-40B4-BE49-F238E27FC236}">
                    <a16:creationId xmlns:a16="http://schemas.microsoft.com/office/drawing/2014/main" id="{603E59B9-DBAC-9BE0-6362-D0CE79F02B9D}"/>
                  </a:ext>
                </a:extLst>
              </p:cNvPr>
              <p:cNvSpPr txBox="1"/>
              <p:nvPr/>
            </p:nvSpPr>
            <p:spPr>
              <a:xfrm>
                <a:off x="893970" y="2011981"/>
                <a:ext cx="10439494" cy="4072625"/>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Aft>
                    <a:spcPts val="1200"/>
                  </a:spcAft>
                  <a:buNone/>
                </a:pPr>
                <a14:m>
                  <m:oMath xmlns:m="http://schemas.openxmlformats.org/officeDocument/2006/math">
                    <m:r>
                      <a:rPr lang="en-GB" altLang="en-US" sz="2000" b="1" i="1" smtClean="0">
                        <a:solidFill>
                          <a:srgbClr val="FFC000"/>
                        </a:solidFill>
                        <a:latin typeface="Cambria Math" panose="02040503050406030204" pitchFamily="18" charset="0"/>
                        <a:cs typeface="Calibri" panose="020F0502020204030204" pitchFamily="34" charset="0"/>
                      </a:rPr>
                      <m:t>𝐔𝐄</m:t>
                    </m:r>
                    <m:sSub>
                      <m:sSubPr>
                        <m:ctrlPr>
                          <a:rPr lang="en-GB" altLang="en-US" sz="2000" b="1" i="1">
                            <a:solidFill>
                              <a:srgbClr val="FFC000"/>
                            </a:solidFill>
                            <a:latin typeface="Cambria Math" panose="02040503050406030204" pitchFamily="18" charset="0"/>
                            <a:cs typeface="Calibri" panose="020F0502020204030204" pitchFamily="34" charset="0"/>
                          </a:rPr>
                        </m:ctrlPr>
                      </m:sSubPr>
                      <m:e>
                        <m:r>
                          <a:rPr lang="en-GB" altLang="en-US" sz="2000" b="1" i="1">
                            <a:solidFill>
                              <a:srgbClr val="FFC000"/>
                            </a:solidFill>
                            <a:latin typeface="Cambria Math" panose="02040503050406030204" pitchFamily="18" charset="0"/>
                            <a:cs typeface="Calibri" panose="020F0502020204030204" pitchFamily="34" charset="0"/>
                          </a:rPr>
                          <m:t>𝑫</m:t>
                        </m:r>
                      </m:e>
                      <m:sub>
                        <m:r>
                          <a:rPr lang="en-GB" altLang="en-US" sz="2000" b="1" i="1" smtClean="0">
                            <a:solidFill>
                              <a:srgbClr val="FFC000"/>
                            </a:solidFill>
                            <a:latin typeface="Cambria Math" panose="02040503050406030204" pitchFamily="18" charset="0"/>
                            <a:cs typeface="Calibri" panose="020F0502020204030204" pitchFamily="34" charset="0"/>
                          </a:rPr>
                          <m:t>𝒉𝒆𝒂𝒕𝒊𝒏𝒈</m:t>
                        </m:r>
                      </m:sub>
                    </m:sSub>
                    <m:r>
                      <a:rPr lang="en-GB" sz="2000" b="1">
                        <a:solidFill>
                          <a:srgbClr val="FFC000"/>
                        </a:solidFill>
                        <a:latin typeface="Cambria Math" panose="02040503050406030204" pitchFamily="18" charset="0"/>
                        <a:cs typeface="Times New Roman" pitchFamily="18" charset="0"/>
                      </a:rPr>
                      <m:t>=</m:t>
                    </m:r>
                    <m:nary>
                      <m:naryPr>
                        <m:chr m:val="∑"/>
                        <m:supHide m:val="on"/>
                        <m:ctrlPr>
                          <a:rPr lang="en-GB" sz="2000" b="1" i="1" smtClean="0">
                            <a:solidFill>
                              <a:srgbClr val="C00000"/>
                            </a:solidFill>
                            <a:latin typeface="Cambria Math" panose="02040503050406030204" pitchFamily="18" charset="0"/>
                            <a:cs typeface="Times New Roman" pitchFamily="18" charset="0"/>
                          </a:rPr>
                        </m:ctrlPr>
                      </m:naryPr>
                      <m:sub>
                        <m:r>
                          <m:rPr>
                            <m:brk m:alnAt="7"/>
                          </m:rPr>
                          <a:rPr lang="en-GB" sz="2000" b="1" i="1">
                            <a:solidFill>
                              <a:srgbClr val="C00000"/>
                            </a:solidFill>
                            <a:latin typeface="Cambria Math" panose="02040503050406030204" pitchFamily="18" charset="0"/>
                            <a:cs typeface="Times New Roman" pitchFamily="18" charset="0"/>
                          </a:rPr>
                          <m:t>𝐝</m:t>
                        </m:r>
                        <m:r>
                          <a:rPr lang="en-GB" sz="2000" b="1">
                            <a:solidFill>
                              <a:srgbClr val="C00000"/>
                            </a:solidFill>
                            <a:latin typeface="Cambria Math" panose="02040503050406030204" pitchFamily="18" charset="0"/>
                            <a:cs typeface="Times New Roman" pitchFamily="18" charset="0"/>
                          </a:rPr>
                          <m:t> ∈ </m:t>
                        </m:r>
                        <m:r>
                          <a:rPr lang="en-GB" sz="2000" b="1" i="1">
                            <a:solidFill>
                              <a:srgbClr val="C00000"/>
                            </a:solidFill>
                            <a:latin typeface="Cambria Math" panose="02040503050406030204" pitchFamily="18" charset="0"/>
                            <a:cs typeface="Times New Roman" pitchFamily="18" charset="0"/>
                          </a:rPr>
                          <m:t>𝒅𝒘𝒆𝒍𝒍𝒊𝒏𝒈𝒔</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𝒏</m:t>
                            </m:r>
                          </m:e>
                          <m:sub>
                            <m:r>
                              <a:rPr lang="en-GB" sz="2000" b="1" i="1" smtClean="0">
                                <a:solidFill>
                                  <a:srgbClr val="C00000"/>
                                </a:solidFill>
                                <a:latin typeface="Cambria Math" panose="02040503050406030204" pitchFamily="18" charset="0"/>
                                <a:cs typeface="Times New Roman" pitchFamily="18" charset="0"/>
                              </a:rPr>
                              <m:t>𝒅</m:t>
                            </m:r>
                          </m:sub>
                        </m:sSub>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𝒉</m:t>
                            </m:r>
                          </m:e>
                          <m:sub>
                            <m:r>
                              <a:rPr lang="en-GB" sz="2000" b="1" i="1" smtClean="0">
                                <a:solidFill>
                                  <a:srgbClr val="C00000"/>
                                </a:solidFill>
                                <a:latin typeface="Cambria Math" panose="02040503050406030204" pitchFamily="18" charset="0"/>
                                <a:cs typeface="Times New Roman" pitchFamily="18" charset="0"/>
                              </a:rPr>
                              <m:t>𝒅</m:t>
                            </m:r>
                          </m:sub>
                        </m:sSub>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𝑺</m:t>
                            </m:r>
                          </m:e>
                          <m:sub>
                            <m:r>
                              <a:rPr lang="en-GB" sz="2000" b="1" i="1" smtClean="0">
                                <a:solidFill>
                                  <a:srgbClr val="C00000"/>
                                </a:solidFill>
                                <a:latin typeface="Cambria Math" panose="02040503050406030204" pitchFamily="18" charset="0"/>
                                <a:cs typeface="Times New Roman" pitchFamily="18" charset="0"/>
                              </a:rPr>
                              <m:t>𝒅</m:t>
                            </m:r>
                          </m:sub>
                        </m:sSub>
                        <m:sSub>
                          <m:sSubPr>
                            <m:ctrlPr>
                              <a:rPr lang="en-GB" sz="2000" b="1" i="1">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𝑨</m:t>
                            </m:r>
                          </m:e>
                          <m:sub>
                            <m:r>
                              <a:rPr lang="en-GB" sz="2000" b="1" i="1">
                                <a:solidFill>
                                  <a:srgbClr val="C00000"/>
                                </a:solidFill>
                                <a:latin typeface="Cambria Math" panose="02040503050406030204" pitchFamily="18" charset="0"/>
                                <a:cs typeface="Times New Roman" pitchFamily="18" charset="0"/>
                              </a:rPr>
                              <m:t>𝒅</m:t>
                            </m:r>
                          </m:sub>
                        </m:sSub>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𝑲</m:t>
                            </m:r>
                          </m:e>
                          <m:sub>
                            <m:r>
                              <a:rPr lang="en-GB" sz="2000" b="1" i="1" smtClean="0">
                                <a:solidFill>
                                  <a:srgbClr val="C00000"/>
                                </a:solidFill>
                                <a:latin typeface="Cambria Math" panose="02040503050406030204" pitchFamily="18" charset="0"/>
                                <a:cs typeface="Times New Roman" pitchFamily="18" charset="0"/>
                              </a:rPr>
                              <m:t>𝒅</m:t>
                            </m:r>
                          </m:sub>
                        </m:sSub>
                        <m:r>
                          <a:rPr lang="en-GB" sz="2000" b="1" i="1" smtClean="0">
                            <a:solidFill>
                              <a:srgbClr val="C00000"/>
                            </a:solidFill>
                            <a:latin typeface="Cambria Math" panose="02040503050406030204" pitchFamily="18" charset="0"/>
                            <a:cs typeface="Times New Roman" pitchFamily="18" charset="0"/>
                          </a:rPr>
                          <m:t>𝑫</m:t>
                        </m:r>
                      </m:e>
                    </m:nary>
                  </m:oMath>
                </a14:m>
                <a:r>
                  <a:rPr lang="en-GB" sz="2000" dirty="0">
                    <a:latin typeface="Open Sans" panose="020B0606030504020204" pitchFamily="34" charset="0"/>
                    <a:ea typeface="Open Sans" panose="020B0606030504020204" pitchFamily="34" charset="0"/>
                    <a:cs typeface="Times New Roman" pitchFamily="18" charset="0"/>
                  </a:rPr>
                  <a:t> </a:t>
                </a:r>
              </a:p>
              <a:p>
                <a:pPr eaLnBrk="1" hangingPunct="1">
                  <a:lnSpc>
                    <a:spcPct val="100000"/>
                  </a:lnSpc>
                  <a:spcBef>
                    <a:spcPts val="0"/>
                  </a:spcBef>
                  <a:spcAft>
                    <a:spcPts val="0"/>
                  </a:spcAft>
                  <a:buNone/>
                </a:pPr>
                <a14:m>
                  <m:oMath xmlns:m="http://schemas.openxmlformats.org/officeDocument/2006/math">
                    <m:r>
                      <a:rPr lang="en-GB" sz="2000">
                        <a:latin typeface="Cambria Math" panose="02040503050406030204" pitchFamily="18" charset="0"/>
                        <a:cs typeface="Times New Roman" pitchFamily="18" charset="0"/>
                      </a:rPr>
                      <m:t>𝑛</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 number of households [household]</a:t>
                </a:r>
              </a:p>
              <a:p>
                <a:pPr eaLnBrk="1" hangingPunct="1">
                  <a:lnSpc>
                    <a:spcPct val="100000"/>
                  </a:lnSpc>
                  <a:spcBef>
                    <a:spcPts val="0"/>
                  </a:spcBef>
                  <a:spcAft>
                    <a:spcPts val="0"/>
                  </a:spcAft>
                  <a:buNone/>
                </a:pP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h</m:t>
                        </m:r>
                      </m:e>
                      <m:sub>
                        <m:r>
                          <a:rPr lang="en-GB" sz="2000">
                            <a:latin typeface="Cambria Math" panose="02040503050406030204" pitchFamily="18" charset="0"/>
                            <a:cs typeface="Times New Roman" pitchFamily="18" charset="0"/>
                          </a:rPr>
                          <m:t>𝑑</m:t>
                        </m:r>
                      </m:sub>
                    </m:sSub>
                    <m:r>
                      <a:rPr lang="en-GB" sz="2000" smtClean="0">
                        <a:latin typeface="Cambria Math" panose="02040503050406030204" pitchFamily="18" charset="0"/>
                        <a:cs typeface="Times New Roman" pitchFamily="18" charset="0"/>
                      </a:rPr>
                      <m:t>:</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 Fraction of households with heating</a:t>
                </a:r>
              </a:p>
              <a:p>
                <a:pPr eaLnBrk="1" hangingPunct="1">
                  <a:lnSpc>
                    <a:spcPct val="100000"/>
                  </a:lnSpc>
                  <a:spcBef>
                    <a:spcPts val="0"/>
                  </a:spcBef>
                  <a:spcAft>
                    <a:spcPts val="0"/>
                  </a:spcAft>
                  <a:buNone/>
                </a:pP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𝑆</m:t>
                        </m:r>
                      </m:e>
                      <m:sub>
                        <m:r>
                          <a:rPr lang="en-GB" sz="2000">
                            <a:latin typeface="Cambria Math" panose="02040503050406030204" pitchFamily="18" charset="0"/>
                            <a:cs typeface="Times New Roman" pitchFamily="18" charset="0"/>
                          </a:rPr>
                          <m:t>𝑑</m:t>
                        </m:r>
                      </m:sub>
                    </m:sSub>
                    <m:r>
                      <a:rPr lang="en-GB" sz="2000">
                        <a:latin typeface="Cambria Math" panose="02040503050406030204" pitchFamily="18" charset="0"/>
                        <a:cs typeface="Times New Roman" pitchFamily="18" charset="0"/>
                      </a:rPr>
                      <m:t>: </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Average size of dwellings [m</a:t>
                </a:r>
                <a:r>
                  <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rPr>
                  <a:t>2</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a:t>
                </a:r>
              </a:p>
              <a:p>
                <a:pPr eaLnBrk="1" hangingPunct="1">
                  <a:lnSpc>
                    <a:spcPct val="100000"/>
                  </a:lnSpc>
                  <a:spcBef>
                    <a:spcPts val="0"/>
                  </a:spcBef>
                  <a:spcAft>
                    <a:spcPts val="0"/>
                  </a:spcAft>
                  <a:buNone/>
                </a:pP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𝐴</m:t>
                        </m:r>
                      </m:e>
                      <m:sub>
                        <m:r>
                          <a:rPr lang="en-GB" sz="2000">
                            <a:latin typeface="Cambria Math" panose="02040503050406030204" pitchFamily="18" charset="0"/>
                            <a:cs typeface="Times New Roman" pitchFamily="18" charset="0"/>
                          </a:rPr>
                          <m:t>𝑑</m:t>
                        </m:r>
                      </m:sub>
                    </m:sSub>
                    <m:r>
                      <a:rPr lang="en-GB" sz="2000" smtClean="0">
                        <a:latin typeface="Cambria Math" panose="02040503050406030204" pitchFamily="18" charset="0"/>
                        <a:cs typeface="Times New Roman" pitchFamily="18" charset="0"/>
                      </a:rPr>
                      <m:t>: </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Fraction of floor area heated [-]</a:t>
                </a:r>
              </a:p>
              <a:p>
                <a:pPr eaLnBrk="1" hangingPunct="1">
                  <a:lnSpc>
                    <a:spcPct val="100000"/>
                  </a:lnSpc>
                  <a:spcBef>
                    <a:spcPts val="0"/>
                  </a:spcBef>
                  <a:spcAft>
                    <a:spcPts val="0"/>
                  </a:spcAft>
                  <a:buNone/>
                </a:pP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𝐾</m:t>
                        </m:r>
                      </m:e>
                      <m:sub>
                        <m:r>
                          <a:rPr lang="en-GB" sz="2000">
                            <a:latin typeface="Cambria Math" panose="02040503050406030204" pitchFamily="18" charset="0"/>
                            <a:cs typeface="Times New Roman" pitchFamily="18" charset="0"/>
                          </a:rPr>
                          <m:t>𝑑</m:t>
                        </m:r>
                      </m:sub>
                    </m:sSub>
                    <m:r>
                      <a:rPr lang="en-GB" sz="2000" smtClean="0">
                        <a:latin typeface="Cambria Math" panose="02040503050406030204" pitchFamily="18" charset="0"/>
                        <a:cs typeface="Times New Roman" pitchFamily="18" charset="0"/>
                      </a:rPr>
                      <m:t>:</m:t>
                    </m:r>
                    <m:r>
                      <a:rPr lang="en-GB" sz="2000">
                        <a:latin typeface="Cambria Math" panose="02040503050406030204" pitchFamily="18" charset="0"/>
                        <a:cs typeface="Times New Roman" pitchFamily="18" charset="0"/>
                      </a:rPr>
                      <m:t> </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Heat loss rate [</a:t>
                </a:r>
                <a:r>
                  <a:rPr lang="en-GB" sz="2000" dirty="0" err="1">
                    <a:solidFill>
                      <a:prstClr val="black"/>
                    </a:solidFill>
                    <a:latin typeface="Open Sans" panose="020B0606030504020204" pitchFamily="34" charset="0"/>
                    <a:ea typeface="Open Sans" panose="020B0606030504020204" pitchFamily="34" charset="0"/>
                    <a:cs typeface="Times New Roman" pitchFamily="18" charset="0"/>
                  </a:rPr>
                  <a:t>Wh</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a:t>
                </a:r>
                <a:r>
                  <a:rPr lang="en-GB" sz="2000" dirty="0" err="1">
                    <a:solidFill>
                      <a:prstClr val="black"/>
                    </a:solidFill>
                    <a:latin typeface="Open Sans" panose="020B0606030504020204" pitchFamily="34" charset="0"/>
                    <a:ea typeface="Open Sans" panose="020B0606030504020204" pitchFamily="34" charset="0"/>
                    <a:cs typeface="Times New Roman" pitchFamily="18" charset="0"/>
                  </a:rPr>
                  <a:t>Δt</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 m</a:t>
                </a:r>
                <a:r>
                  <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rPr>
                  <a:t>2</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a:t>
                </a:r>
              </a:p>
              <a:p>
                <a:pPr eaLnBrk="1" hangingPunct="1">
                  <a:lnSpc>
                    <a:spcPct val="100000"/>
                  </a:lnSpc>
                  <a:spcBef>
                    <a:spcPts val="0"/>
                  </a:spcBef>
                  <a:spcAft>
                    <a:spcPts val="0"/>
                  </a:spcAft>
                  <a:buNone/>
                </a:pPr>
                <a14:m>
                  <m:oMath xmlns:m="http://schemas.openxmlformats.org/officeDocument/2006/math">
                    <m:r>
                      <a:rPr lang="en-GB" sz="2000">
                        <a:latin typeface="Cambria Math" panose="02040503050406030204" pitchFamily="18" charset="0"/>
                        <a:cs typeface="Times New Roman" pitchFamily="18" charset="0"/>
                      </a:rPr>
                      <m:t>𝐷</m:t>
                    </m:r>
                    <m:r>
                      <a:rPr lang="en-GB" sz="2000" smtClean="0">
                        <a:latin typeface="Cambria Math" panose="02040503050406030204" pitchFamily="18" charset="0"/>
                        <a:cs typeface="Times New Roman" pitchFamily="18" charset="0"/>
                      </a:rPr>
                      <m:t>:</m:t>
                    </m:r>
                    <m:r>
                      <a:rPr lang="en-GB" sz="2000">
                        <a:latin typeface="Cambria Math" panose="02040503050406030204" pitchFamily="18" charset="0"/>
                        <a:cs typeface="Times New Roman" pitchFamily="18" charset="0"/>
                      </a:rPr>
                      <m:t> </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Degree-day coefficient [-]</a:t>
                </a:r>
              </a:p>
              <a:p>
                <a:pPr eaLnBrk="1" hangingPunct="1">
                  <a:lnSpc>
                    <a:spcPct val="100000"/>
                  </a:lnSpc>
                  <a:spcBef>
                    <a:spcPts val="0"/>
                  </a:spcBef>
                  <a:spcAft>
                    <a:spcPts val="0"/>
                  </a:spcAft>
                  <a:buNone/>
                </a:pPr>
                <a14:m>
                  <m:oMath xmlns:m="http://schemas.openxmlformats.org/officeDocument/2006/math">
                    <m:r>
                      <a:rPr lang="en-US" sz="2000">
                        <a:latin typeface="Cambria Math"/>
                      </a:rPr>
                      <m:t>𝐷𝐷</m:t>
                    </m:r>
                    <m:r>
                      <a:rPr lang="en-US" sz="2000">
                        <a:latin typeface="Cambria Math"/>
                      </a:rPr>
                      <m:t>= </m:t>
                    </m:r>
                    <m:nary>
                      <m:naryPr>
                        <m:chr m:val="∑"/>
                        <m:supHide m:val="on"/>
                        <m:ctrlPr>
                          <a:rPr lang="en-US" sz="2000" i="1">
                            <a:latin typeface="Cambria Math" panose="02040503050406030204" pitchFamily="18" charset="0"/>
                          </a:rPr>
                        </m:ctrlPr>
                      </m:naryPr>
                      <m:sub>
                        <m:r>
                          <m:rPr>
                            <m:brk m:alnAt="7"/>
                          </m:rPr>
                          <a:rPr lang="en-US" sz="2000">
                            <a:latin typeface="Cambria Math"/>
                          </a:rPr>
                          <m:t>𝑚</m:t>
                        </m:r>
                      </m:sub>
                      <m:sup/>
                      <m:e>
                        <m:sSub>
                          <m:sSubPr>
                            <m:ctrlPr>
                              <a:rPr lang="en-US" sz="2000" i="1">
                                <a:latin typeface="Cambria Math" panose="02040503050406030204" pitchFamily="18" charset="0"/>
                              </a:rPr>
                            </m:ctrlPr>
                          </m:sSubPr>
                          <m:e>
                            <m:r>
                              <a:rPr lang="en-US" sz="2000">
                                <a:latin typeface="Cambria Math"/>
                              </a:rPr>
                              <m:t>𝑁𝐷</m:t>
                            </m:r>
                          </m:e>
                          <m:sub>
                            <m:r>
                              <a:rPr lang="en-US" sz="2000">
                                <a:latin typeface="Cambria Math"/>
                              </a:rPr>
                              <m:t>𝑚</m:t>
                            </m:r>
                          </m:sub>
                        </m:sSub>
                        <m:d>
                          <m:dPr>
                            <m:ctrlPr>
                              <a:rPr lang="en-US" sz="2000" i="1">
                                <a:latin typeface="Cambria Math" panose="02040503050406030204" pitchFamily="18" charset="0"/>
                              </a:rPr>
                            </m:ctrlPr>
                          </m:dPr>
                          <m:e>
                            <m:r>
                              <a:rPr lang="en-US" sz="2000">
                                <a:latin typeface="Cambria Math"/>
                              </a:rPr>
                              <m:t>18</m:t>
                            </m:r>
                            <m:r>
                              <a:rPr lang="en-US" sz="2000">
                                <a:latin typeface="Cambria Math"/>
                                <a:ea typeface="Cambria Math"/>
                              </a:rPr>
                              <m:t>℃ −</m:t>
                            </m:r>
                            <m:r>
                              <a:rPr lang="en-US" sz="2000">
                                <a:latin typeface="Cambria Math"/>
                                <a:ea typeface="Cambria Math"/>
                              </a:rPr>
                              <m:t>𝑀𝐴</m:t>
                            </m:r>
                            <m:sSub>
                              <m:sSubPr>
                                <m:ctrlPr>
                                  <a:rPr lang="en-US" sz="2000" i="1">
                                    <a:latin typeface="Cambria Math" panose="02040503050406030204" pitchFamily="18" charset="0"/>
                                    <a:ea typeface="Cambria Math"/>
                                  </a:rPr>
                                </m:ctrlPr>
                              </m:sSubPr>
                              <m:e>
                                <m:r>
                                  <a:rPr lang="en-US" sz="2000">
                                    <a:latin typeface="Cambria Math"/>
                                    <a:ea typeface="Cambria Math"/>
                                  </a:rPr>
                                  <m:t>𝑇</m:t>
                                </m:r>
                              </m:e>
                              <m:sub>
                                <m:r>
                                  <a:rPr lang="en-US" sz="2000">
                                    <a:latin typeface="Cambria Math"/>
                                    <a:ea typeface="Cambria Math"/>
                                  </a:rPr>
                                  <m:t>𝑚</m:t>
                                </m:r>
                              </m:sub>
                            </m:sSub>
                          </m:e>
                        </m:d>
                      </m:e>
                    </m:nary>
                  </m:oMath>
                </a14:m>
                <a:r>
                  <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rPr>
                  <a:t> </a:t>
                </a:r>
              </a:p>
              <a:p>
                <a:pPr>
                  <a:buNone/>
                </a:pPr>
                <a:r>
                  <a:rPr lang="en-US" sz="2000" dirty="0" err="1">
                    <a:latin typeface="Open Sans" panose="020B0606030504020204" pitchFamily="34" charset="0"/>
                    <a:ea typeface="Open Sans" panose="020B0606030504020204" pitchFamily="34" charset="0"/>
                    <a:cs typeface="Open Sans" panose="020B0606030504020204" pitchFamily="34" charset="0"/>
                  </a:rPr>
                  <a:t>ND</a:t>
                </a:r>
                <a:r>
                  <a:rPr lang="en-US" sz="2000" baseline="-25000" dirty="0" err="1">
                    <a:latin typeface="Open Sans" panose="020B0606030504020204" pitchFamily="34" charset="0"/>
                    <a:ea typeface="Open Sans" panose="020B0606030504020204" pitchFamily="34" charset="0"/>
                    <a:cs typeface="Open Sans" panose="020B0606030504020204" pitchFamily="34" charset="0"/>
                  </a:rPr>
                  <a:t>m</a:t>
                </a:r>
                <a:r>
                  <a:rPr lang="en-US" sz="2000" dirty="0">
                    <a:latin typeface="Open Sans" panose="020B0606030504020204" pitchFamily="34" charset="0"/>
                    <a:ea typeface="Open Sans" panose="020B0606030504020204" pitchFamily="34" charset="0"/>
                    <a:cs typeface="Open Sans" panose="020B0606030504020204" pitchFamily="34" charset="0"/>
                  </a:rPr>
                  <a:t>: Number of days per month</a:t>
                </a:r>
              </a:p>
              <a:p>
                <a:pPr>
                  <a:buNone/>
                </a:pPr>
                <a:r>
                  <a:rPr lang="en-US" sz="2000" dirty="0">
                    <a:latin typeface="Open Sans" panose="020B0606030504020204" pitchFamily="34" charset="0"/>
                    <a:ea typeface="Open Sans" panose="020B0606030504020204" pitchFamily="34" charset="0"/>
                    <a:cs typeface="Open Sans" panose="020B0606030504020204" pitchFamily="34" charset="0"/>
                  </a:rPr>
                  <a:t>MAT: Monthly Average Temperature</a:t>
                </a:r>
              </a:p>
              <a:p>
                <a:pPr>
                  <a:buNone/>
                </a:pPr>
                <a:r>
                  <a:rPr lang="en-US" sz="2000" dirty="0">
                    <a:latin typeface="Open Sans" panose="020B0606030504020204" pitchFamily="34" charset="0"/>
                    <a:ea typeface="Open Sans" panose="020B0606030504020204" pitchFamily="34" charset="0"/>
                    <a:cs typeface="Open Sans" panose="020B0606030504020204" pitchFamily="34" charset="0"/>
                  </a:rPr>
                  <a:t>m: months when MAT &lt; 18℃</a:t>
                </a:r>
              </a:p>
              <a:p>
                <a:pPr eaLnBrk="1" hangingPunct="1">
                  <a:lnSpc>
                    <a:spcPct val="100000"/>
                  </a:lnSpc>
                  <a:spcBef>
                    <a:spcPts val="0"/>
                  </a:spcBef>
                  <a:spcAft>
                    <a:spcPts val="0"/>
                  </a:spcAft>
                  <a:buNone/>
                </a:pPr>
                <a:endPar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 name="Google Shape;115;p16">
                <a:extLst>
                  <a:ext uri="{FF2B5EF4-FFF2-40B4-BE49-F238E27FC236}">
                    <a16:creationId xmlns:a16="http://schemas.microsoft.com/office/drawing/2014/main" id="{603E59B9-DBAC-9BE0-6362-D0CE79F02B9D}"/>
                  </a:ext>
                </a:extLst>
              </p:cNvPr>
              <p:cNvSpPr txBox="1">
                <a:spLocks noRot="1" noChangeAspect="1" noMove="1" noResize="1" noEditPoints="1" noAdjustHandles="1" noChangeArrowheads="1" noChangeShapeType="1" noTextEdit="1"/>
              </p:cNvSpPr>
              <p:nvPr/>
            </p:nvSpPr>
            <p:spPr>
              <a:xfrm>
                <a:off x="893970" y="2011981"/>
                <a:ext cx="10439494" cy="4072625"/>
              </a:xfrm>
              <a:prstGeom prst="rect">
                <a:avLst/>
              </a:prstGeom>
              <a:blipFill>
                <a:blip r:embed="rId4"/>
                <a:stretch>
                  <a:fillRect l="-350" t="-11527"/>
                </a:stretch>
              </a:blipFill>
              <a:ln>
                <a:noFill/>
              </a:ln>
            </p:spPr>
            <p:txBody>
              <a:bodyPr/>
              <a:lstStyle/>
              <a:p>
                <a:r>
                  <a:rPr lang="en-GB">
                    <a:noFill/>
                  </a:rPr>
                  <a:t> </a:t>
                </a:r>
              </a:p>
            </p:txBody>
          </p:sp>
        </mc:Fallback>
      </mc:AlternateContent>
      <p:grpSp>
        <p:nvGrpSpPr>
          <p:cNvPr id="8" name="Group 7">
            <a:extLst>
              <a:ext uri="{FF2B5EF4-FFF2-40B4-BE49-F238E27FC236}">
                <a16:creationId xmlns:a16="http://schemas.microsoft.com/office/drawing/2014/main" id="{E54AB5D3-84B5-B25B-80C4-E0BF124168AA}"/>
              </a:ext>
            </a:extLst>
          </p:cNvPr>
          <p:cNvGrpSpPr/>
          <p:nvPr/>
        </p:nvGrpSpPr>
        <p:grpSpPr>
          <a:xfrm>
            <a:off x="5742710" y="2732631"/>
            <a:ext cx="5826816" cy="3085348"/>
            <a:chOff x="1430774" y="1524000"/>
            <a:chExt cx="6343088" cy="3897032"/>
          </a:xfrm>
        </p:grpSpPr>
        <p:sp>
          <p:nvSpPr>
            <p:cNvPr id="10" name="Line 2">
              <a:extLst>
                <a:ext uri="{FF2B5EF4-FFF2-40B4-BE49-F238E27FC236}">
                  <a16:creationId xmlns:a16="http://schemas.microsoft.com/office/drawing/2014/main" id="{60092F6F-C3A1-D96E-76B9-C5DCFE10664E}"/>
                </a:ext>
              </a:extLst>
            </p:cNvPr>
            <p:cNvSpPr>
              <a:spLocks noChangeShapeType="1"/>
            </p:cNvSpPr>
            <p:nvPr/>
          </p:nvSpPr>
          <p:spPr bwMode="auto">
            <a:xfrm>
              <a:off x="1905000" y="16764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11" name="Line 3">
              <a:extLst>
                <a:ext uri="{FF2B5EF4-FFF2-40B4-BE49-F238E27FC236}">
                  <a16:creationId xmlns:a16="http://schemas.microsoft.com/office/drawing/2014/main" id="{E87A4891-B68C-EAE1-CABF-8E2BA11C425A}"/>
                </a:ext>
              </a:extLst>
            </p:cNvPr>
            <p:cNvSpPr>
              <a:spLocks noChangeShapeType="1"/>
            </p:cNvSpPr>
            <p:nvPr/>
          </p:nvSpPr>
          <p:spPr bwMode="auto">
            <a:xfrm>
              <a:off x="1447800" y="4876800"/>
              <a:ext cx="6096000" cy="0"/>
            </a:xfrm>
            <a:prstGeom prst="line">
              <a:avLst/>
            </a:prstGeom>
            <a:noFill/>
            <a:ln w="9525">
              <a:solidFill>
                <a:schemeClr val="tx1"/>
              </a:solidFill>
              <a:round/>
              <a:headEnd/>
              <a:tailEnd type="triangle" w="med" len="med"/>
            </a:ln>
            <a:effectLst/>
          </p:spPr>
          <p:txBody>
            <a:bodyPr/>
            <a:lstStyle/>
            <a:p>
              <a:endParaRPr lang="ru-RU">
                <a:latin typeface="Open Sans" panose="020B0606030504020204" pitchFamily="34" charset="0"/>
              </a:endParaRPr>
            </a:p>
          </p:txBody>
        </p:sp>
        <p:sp>
          <p:nvSpPr>
            <p:cNvPr id="12" name="Line 4">
              <a:extLst>
                <a:ext uri="{FF2B5EF4-FFF2-40B4-BE49-F238E27FC236}">
                  <a16:creationId xmlns:a16="http://schemas.microsoft.com/office/drawing/2014/main" id="{C90D1AC3-EEF0-7DE2-8CD4-C18FD36412E3}"/>
                </a:ext>
              </a:extLst>
            </p:cNvPr>
            <p:cNvSpPr>
              <a:spLocks noChangeShapeType="1"/>
            </p:cNvSpPr>
            <p:nvPr/>
          </p:nvSpPr>
          <p:spPr bwMode="auto">
            <a:xfrm flipV="1">
              <a:off x="1447800" y="1524000"/>
              <a:ext cx="0" cy="3352800"/>
            </a:xfrm>
            <a:prstGeom prst="line">
              <a:avLst/>
            </a:prstGeom>
            <a:noFill/>
            <a:ln w="9525">
              <a:solidFill>
                <a:schemeClr val="tx1"/>
              </a:solidFill>
              <a:round/>
              <a:headEnd/>
              <a:tailEnd type="triangle" w="med" len="med"/>
            </a:ln>
            <a:effectLst/>
          </p:spPr>
          <p:txBody>
            <a:bodyPr/>
            <a:lstStyle/>
            <a:p>
              <a:endParaRPr lang="ru-RU">
                <a:latin typeface="Open Sans" panose="020B0606030504020204" pitchFamily="34" charset="0"/>
              </a:endParaRPr>
            </a:p>
          </p:txBody>
        </p:sp>
        <p:sp>
          <p:nvSpPr>
            <p:cNvPr id="14" name="Line 11">
              <a:extLst>
                <a:ext uri="{FF2B5EF4-FFF2-40B4-BE49-F238E27FC236}">
                  <a16:creationId xmlns:a16="http://schemas.microsoft.com/office/drawing/2014/main" id="{8E7FC9CF-D986-261E-9FEA-66DE963D209E}"/>
                </a:ext>
              </a:extLst>
            </p:cNvPr>
            <p:cNvSpPr>
              <a:spLocks noChangeShapeType="1"/>
            </p:cNvSpPr>
            <p:nvPr/>
          </p:nvSpPr>
          <p:spPr bwMode="auto">
            <a:xfrm>
              <a:off x="28194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15" name="Line 12">
              <a:extLst>
                <a:ext uri="{FF2B5EF4-FFF2-40B4-BE49-F238E27FC236}">
                  <a16:creationId xmlns:a16="http://schemas.microsoft.com/office/drawing/2014/main" id="{2E5BBD90-C157-9F2C-A180-7352D8E12C45}"/>
                </a:ext>
              </a:extLst>
            </p:cNvPr>
            <p:cNvSpPr>
              <a:spLocks noChangeShapeType="1"/>
            </p:cNvSpPr>
            <p:nvPr/>
          </p:nvSpPr>
          <p:spPr bwMode="auto">
            <a:xfrm>
              <a:off x="41910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16" name="Line 13">
              <a:extLst>
                <a:ext uri="{FF2B5EF4-FFF2-40B4-BE49-F238E27FC236}">
                  <a16:creationId xmlns:a16="http://schemas.microsoft.com/office/drawing/2014/main" id="{D9A0F2D6-D71B-782D-6335-4B3ABA2082ED}"/>
                </a:ext>
              </a:extLst>
            </p:cNvPr>
            <p:cNvSpPr>
              <a:spLocks noChangeShapeType="1"/>
            </p:cNvSpPr>
            <p:nvPr/>
          </p:nvSpPr>
          <p:spPr bwMode="auto">
            <a:xfrm>
              <a:off x="55626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17" name="Line 14">
              <a:extLst>
                <a:ext uri="{FF2B5EF4-FFF2-40B4-BE49-F238E27FC236}">
                  <a16:creationId xmlns:a16="http://schemas.microsoft.com/office/drawing/2014/main" id="{E90433A8-FE64-9BF1-FFBE-3FB4554195CC}"/>
                </a:ext>
              </a:extLst>
            </p:cNvPr>
            <p:cNvSpPr>
              <a:spLocks noChangeShapeType="1"/>
            </p:cNvSpPr>
            <p:nvPr/>
          </p:nvSpPr>
          <p:spPr bwMode="auto">
            <a:xfrm>
              <a:off x="69342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1" name="Line 15">
              <a:extLst>
                <a:ext uri="{FF2B5EF4-FFF2-40B4-BE49-F238E27FC236}">
                  <a16:creationId xmlns:a16="http://schemas.microsoft.com/office/drawing/2014/main" id="{F5BA0551-33E5-571F-E86A-BDA152F99B04}"/>
                </a:ext>
              </a:extLst>
            </p:cNvPr>
            <p:cNvSpPr>
              <a:spLocks noChangeShapeType="1"/>
            </p:cNvSpPr>
            <p:nvPr/>
          </p:nvSpPr>
          <p:spPr bwMode="auto">
            <a:xfrm>
              <a:off x="51054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2" name="Line 16">
              <a:extLst>
                <a:ext uri="{FF2B5EF4-FFF2-40B4-BE49-F238E27FC236}">
                  <a16:creationId xmlns:a16="http://schemas.microsoft.com/office/drawing/2014/main" id="{4CB51F5A-C00A-73CB-335B-E3B88A7F110F}"/>
                </a:ext>
              </a:extLst>
            </p:cNvPr>
            <p:cNvSpPr>
              <a:spLocks noChangeShapeType="1"/>
            </p:cNvSpPr>
            <p:nvPr/>
          </p:nvSpPr>
          <p:spPr bwMode="auto">
            <a:xfrm>
              <a:off x="60198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3" name="Line 17">
              <a:extLst>
                <a:ext uri="{FF2B5EF4-FFF2-40B4-BE49-F238E27FC236}">
                  <a16:creationId xmlns:a16="http://schemas.microsoft.com/office/drawing/2014/main" id="{3E609A39-825C-52C7-5FCD-A0259AF204BB}"/>
                </a:ext>
              </a:extLst>
            </p:cNvPr>
            <p:cNvSpPr>
              <a:spLocks noChangeShapeType="1"/>
            </p:cNvSpPr>
            <p:nvPr/>
          </p:nvSpPr>
          <p:spPr bwMode="auto">
            <a:xfrm>
              <a:off x="64770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4" name="Line 18">
              <a:extLst>
                <a:ext uri="{FF2B5EF4-FFF2-40B4-BE49-F238E27FC236}">
                  <a16:creationId xmlns:a16="http://schemas.microsoft.com/office/drawing/2014/main" id="{D8E570D7-7D63-1490-59E4-826CBF2F7054}"/>
                </a:ext>
              </a:extLst>
            </p:cNvPr>
            <p:cNvSpPr>
              <a:spLocks noChangeShapeType="1"/>
            </p:cNvSpPr>
            <p:nvPr/>
          </p:nvSpPr>
          <p:spPr bwMode="auto">
            <a:xfrm>
              <a:off x="32766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5" name="Line 19">
              <a:extLst>
                <a:ext uri="{FF2B5EF4-FFF2-40B4-BE49-F238E27FC236}">
                  <a16:creationId xmlns:a16="http://schemas.microsoft.com/office/drawing/2014/main" id="{E6830A15-797A-9E92-8272-5ECDF5FDF170}"/>
                </a:ext>
              </a:extLst>
            </p:cNvPr>
            <p:cNvSpPr>
              <a:spLocks noChangeShapeType="1"/>
            </p:cNvSpPr>
            <p:nvPr/>
          </p:nvSpPr>
          <p:spPr bwMode="auto">
            <a:xfrm>
              <a:off x="37338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6" name="Line 20">
              <a:extLst>
                <a:ext uri="{FF2B5EF4-FFF2-40B4-BE49-F238E27FC236}">
                  <a16:creationId xmlns:a16="http://schemas.microsoft.com/office/drawing/2014/main" id="{A1A0E26A-79B6-03F8-20A3-BE197C783C31}"/>
                </a:ext>
              </a:extLst>
            </p:cNvPr>
            <p:cNvSpPr>
              <a:spLocks noChangeShapeType="1"/>
            </p:cNvSpPr>
            <p:nvPr/>
          </p:nvSpPr>
          <p:spPr bwMode="auto">
            <a:xfrm>
              <a:off x="46482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7" name="Line 22">
              <a:extLst>
                <a:ext uri="{FF2B5EF4-FFF2-40B4-BE49-F238E27FC236}">
                  <a16:creationId xmlns:a16="http://schemas.microsoft.com/office/drawing/2014/main" id="{CD179393-CBC4-DCFB-342A-B37CDF8DC785}"/>
                </a:ext>
              </a:extLst>
            </p:cNvPr>
            <p:cNvSpPr>
              <a:spLocks noChangeShapeType="1"/>
            </p:cNvSpPr>
            <p:nvPr/>
          </p:nvSpPr>
          <p:spPr bwMode="auto">
            <a:xfrm>
              <a:off x="23622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8" name="Line 23">
              <a:extLst>
                <a:ext uri="{FF2B5EF4-FFF2-40B4-BE49-F238E27FC236}">
                  <a16:creationId xmlns:a16="http://schemas.microsoft.com/office/drawing/2014/main" id="{5EEAA4A8-293F-F555-369B-D08A43075DD8}"/>
                </a:ext>
              </a:extLst>
            </p:cNvPr>
            <p:cNvSpPr>
              <a:spLocks noChangeShapeType="1"/>
            </p:cNvSpPr>
            <p:nvPr/>
          </p:nvSpPr>
          <p:spPr bwMode="auto">
            <a:xfrm>
              <a:off x="1447800" y="2971800"/>
              <a:ext cx="5943600" cy="0"/>
            </a:xfrm>
            <a:prstGeom prst="line">
              <a:avLst/>
            </a:prstGeom>
            <a:noFill/>
            <a:ln w="28575">
              <a:solidFill>
                <a:srgbClr val="FF0000"/>
              </a:solidFill>
              <a:round/>
              <a:headEnd/>
              <a:tailEnd/>
            </a:ln>
            <a:effectLst/>
          </p:spPr>
          <p:txBody>
            <a:bodyPr/>
            <a:lstStyle/>
            <a:p>
              <a:endParaRPr lang="ru-RU">
                <a:latin typeface="Open Sans" panose="020B0606030504020204" pitchFamily="34" charset="0"/>
              </a:endParaRPr>
            </a:p>
          </p:txBody>
        </p:sp>
        <p:sp>
          <p:nvSpPr>
            <p:cNvPr id="29" name="Rectangle 25">
              <a:extLst>
                <a:ext uri="{FF2B5EF4-FFF2-40B4-BE49-F238E27FC236}">
                  <a16:creationId xmlns:a16="http://schemas.microsoft.com/office/drawing/2014/main" id="{9B16C6D3-22D4-E758-2919-BF57510A3A52}"/>
                </a:ext>
              </a:extLst>
            </p:cNvPr>
            <p:cNvSpPr>
              <a:spLocks noChangeArrowheads="1"/>
            </p:cNvSpPr>
            <p:nvPr/>
          </p:nvSpPr>
          <p:spPr bwMode="auto">
            <a:xfrm>
              <a:off x="1447800" y="2971800"/>
              <a:ext cx="457200" cy="6096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0" name="Rectangle 26">
              <a:extLst>
                <a:ext uri="{FF2B5EF4-FFF2-40B4-BE49-F238E27FC236}">
                  <a16:creationId xmlns:a16="http://schemas.microsoft.com/office/drawing/2014/main" id="{F11D229C-4194-72B5-BA74-01E27A5D1964}"/>
                </a:ext>
              </a:extLst>
            </p:cNvPr>
            <p:cNvSpPr>
              <a:spLocks noChangeArrowheads="1"/>
            </p:cNvSpPr>
            <p:nvPr/>
          </p:nvSpPr>
          <p:spPr bwMode="auto">
            <a:xfrm>
              <a:off x="1905000" y="2971800"/>
              <a:ext cx="457200" cy="7620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1" name="Rectangle 27">
              <a:extLst>
                <a:ext uri="{FF2B5EF4-FFF2-40B4-BE49-F238E27FC236}">
                  <a16:creationId xmlns:a16="http://schemas.microsoft.com/office/drawing/2014/main" id="{A0522EEE-3395-F139-1AF4-8C52740EB128}"/>
                </a:ext>
              </a:extLst>
            </p:cNvPr>
            <p:cNvSpPr>
              <a:spLocks noChangeArrowheads="1"/>
            </p:cNvSpPr>
            <p:nvPr/>
          </p:nvSpPr>
          <p:spPr bwMode="auto">
            <a:xfrm>
              <a:off x="2362200" y="2971800"/>
              <a:ext cx="457200" cy="3048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2" name="Rectangle 28">
              <a:extLst>
                <a:ext uri="{FF2B5EF4-FFF2-40B4-BE49-F238E27FC236}">
                  <a16:creationId xmlns:a16="http://schemas.microsoft.com/office/drawing/2014/main" id="{F30C37C0-84A6-DE7A-0DFB-9C997F46DD01}"/>
                </a:ext>
              </a:extLst>
            </p:cNvPr>
            <p:cNvSpPr>
              <a:spLocks noChangeArrowheads="1"/>
            </p:cNvSpPr>
            <p:nvPr/>
          </p:nvSpPr>
          <p:spPr bwMode="auto">
            <a:xfrm>
              <a:off x="6019800" y="29718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3" name="Rectangle 29">
              <a:extLst>
                <a:ext uri="{FF2B5EF4-FFF2-40B4-BE49-F238E27FC236}">
                  <a16:creationId xmlns:a16="http://schemas.microsoft.com/office/drawing/2014/main" id="{EE08192D-D0FC-F551-3A40-DA5B2D3EE59C}"/>
                </a:ext>
              </a:extLst>
            </p:cNvPr>
            <p:cNvSpPr>
              <a:spLocks noChangeArrowheads="1"/>
            </p:cNvSpPr>
            <p:nvPr/>
          </p:nvSpPr>
          <p:spPr bwMode="auto">
            <a:xfrm>
              <a:off x="6477000" y="2971800"/>
              <a:ext cx="457200" cy="4572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4" name="Line 30">
              <a:extLst>
                <a:ext uri="{FF2B5EF4-FFF2-40B4-BE49-F238E27FC236}">
                  <a16:creationId xmlns:a16="http://schemas.microsoft.com/office/drawing/2014/main" id="{ED06F780-AFFF-D17A-8576-C5B95B013733}"/>
                </a:ext>
              </a:extLst>
            </p:cNvPr>
            <p:cNvSpPr>
              <a:spLocks noChangeShapeType="1"/>
            </p:cNvSpPr>
            <p:nvPr/>
          </p:nvSpPr>
          <p:spPr bwMode="auto">
            <a:xfrm>
              <a:off x="2819400" y="26670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35" name="Line 31">
              <a:extLst>
                <a:ext uri="{FF2B5EF4-FFF2-40B4-BE49-F238E27FC236}">
                  <a16:creationId xmlns:a16="http://schemas.microsoft.com/office/drawing/2014/main" id="{117BD077-E36A-5B87-E18E-D733EB7C1B6E}"/>
                </a:ext>
              </a:extLst>
            </p:cNvPr>
            <p:cNvSpPr>
              <a:spLocks noChangeShapeType="1"/>
            </p:cNvSpPr>
            <p:nvPr/>
          </p:nvSpPr>
          <p:spPr bwMode="auto">
            <a:xfrm>
              <a:off x="3276600" y="25146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36" name="Line 32">
              <a:extLst>
                <a:ext uri="{FF2B5EF4-FFF2-40B4-BE49-F238E27FC236}">
                  <a16:creationId xmlns:a16="http://schemas.microsoft.com/office/drawing/2014/main" id="{3BB2FC88-3017-87E4-E283-32D0499C0829}"/>
                </a:ext>
              </a:extLst>
            </p:cNvPr>
            <p:cNvSpPr>
              <a:spLocks noChangeShapeType="1"/>
            </p:cNvSpPr>
            <p:nvPr/>
          </p:nvSpPr>
          <p:spPr bwMode="auto">
            <a:xfrm>
              <a:off x="3733800" y="22860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37" name="Line 33">
              <a:extLst>
                <a:ext uri="{FF2B5EF4-FFF2-40B4-BE49-F238E27FC236}">
                  <a16:creationId xmlns:a16="http://schemas.microsoft.com/office/drawing/2014/main" id="{BA8F5748-4D24-B48F-5521-1E8074FD592E}"/>
                </a:ext>
              </a:extLst>
            </p:cNvPr>
            <p:cNvSpPr>
              <a:spLocks noChangeShapeType="1"/>
            </p:cNvSpPr>
            <p:nvPr/>
          </p:nvSpPr>
          <p:spPr bwMode="auto">
            <a:xfrm>
              <a:off x="4191000" y="2057400"/>
              <a:ext cx="9144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39" name="Line 34">
              <a:extLst>
                <a:ext uri="{FF2B5EF4-FFF2-40B4-BE49-F238E27FC236}">
                  <a16:creationId xmlns:a16="http://schemas.microsoft.com/office/drawing/2014/main" id="{BC42E3F1-A39E-1662-56F0-B2910EA3C8EF}"/>
                </a:ext>
              </a:extLst>
            </p:cNvPr>
            <p:cNvSpPr>
              <a:spLocks noChangeShapeType="1"/>
            </p:cNvSpPr>
            <p:nvPr/>
          </p:nvSpPr>
          <p:spPr bwMode="auto">
            <a:xfrm>
              <a:off x="5105400" y="22098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40" name="Line 35">
              <a:extLst>
                <a:ext uri="{FF2B5EF4-FFF2-40B4-BE49-F238E27FC236}">
                  <a16:creationId xmlns:a16="http://schemas.microsoft.com/office/drawing/2014/main" id="{285CADD3-6CC5-9900-72B9-FE22D1FE4FE2}"/>
                </a:ext>
              </a:extLst>
            </p:cNvPr>
            <p:cNvSpPr>
              <a:spLocks noChangeShapeType="1"/>
            </p:cNvSpPr>
            <p:nvPr/>
          </p:nvSpPr>
          <p:spPr bwMode="auto">
            <a:xfrm>
              <a:off x="5562600" y="25908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41" name="Text Box 38">
              <a:extLst>
                <a:ext uri="{FF2B5EF4-FFF2-40B4-BE49-F238E27FC236}">
                  <a16:creationId xmlns:a16="http://schemas.microsoft.com/office/drawing/2014/main" id="{13D85B0D-30AF-BBA8-0C38-6C2D31B1DA4E}"/>
                </a:ext>
              </a:extLst>
            </p:cNvPr>
            <p:cNvSpPr txBox="1">
              <a:spLocks noChangeArrowheads="1"/>
            </p:cNvSpPr>
            <p:nvPr/>
          </p:nvSpPr>
          <p:spPr bwMode="auto">
            <a:xfrm>
              <a:off x="1430774" y="4954537"/>
              <a:ext cx="6343088" cy="466495"/>
            </a:xfrm>
            <a:prstGeom prst="rect">
              <a:avLst/>
            </a:prstGeom>
            <a:noFill/>
            <a:ln w="9525">
              <a:noFill/>
              <a:miter lim="800000"/>
              <a:headEnd/>
              <a:tailEnd/>
            </a:ln>
            <a:effectLst/>
          </p:spPr>
          <p:txBody>
            <a:bodyPr wrap="square" lIns="91440" tIns="45720" rIns="91440" bIns="45720" anchor="t">
              <a:spAutoFit/>
            </a:bodyPr>
            <a:lstStyle/>
            <a:p>
              <a:pPr>
                <a:spcBef>
                  <a:spcPct val="50000"/>
                </a:spcBef>
              </a:pPr>
              <a:endParaRPr lang="en-US" sz="1800">
                <a:latin typeface="Open Sans"/>
              </a:endParaRPr>
            </a:p>
          </p:txBody>
        </p:sp>
      </p:grpSp>
    </p:spTree>
    <p:extLst>
      <p:ext uri="{BB962C8B-B14F-4D97-AF65-F5344CB8AC3E}">
        <p14:creationId xmlns:p14="http://schemas.microsoft.com/office/powerpoint/2010/main" val="158999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9704012" cy="1325563"/>
          </a:xfrm>
        </p:spPr>
        <p:txBody>
          <a:bodyPr/>
          <a:lstStyle/>
          <a:p>
            <a:pPr algn="l"/>
            <a:r>
              <a:rPr lang="en-GB" sz="4400" dirty="0">
                <a:latin typeface="Open Sans"/>
                <a:ea typeface="Open Sans"/>
                <a:cs typeface="Open Sans"/>
                <a:sym typeface="Bodoni SvtyTwo ITC TT-Book"/>
              </a:rPr>
              <a:t>Lecture 6.3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6.3.4. Water Heating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5142CA99-C418-54BA-B91A-76BDA4B1A955}"/>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8194" name="Picture 2">
            <a:extLst>
              <a:ext uri="{FF2B5EF4-FFF2-40B4-BE49-F238E27FC236}">
                <a16:creationId xmlns:a16="http://schemas.microsoft.com/office/drawing/2014/main" id="{65F87951-4D1E-244B-D94B-B045AA9C8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08" y="243302"/>
            <a:ext cx="979625" cy="979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7C5708F-6B7F-8A95-11E5-F66A04A9702B}"/>
              </a:ext>
            </a:extLst>
          </p:cNvPr>
          <p:cNvPicPr>
            <a:picLocks noChangeAspect="1"/>
          </p:cNvPicPr>
          <p:nvPr/>
        </p:nvPicPr>
        <p:blipFill>
          <a:blip r:embed="rId3"/>
          <a:stretch>
            <a:fillRect/>
          </a:stretch>
        </p:blipFill>
        <p:spPr>
          <a:xfrm>
            <a:off x="1031463" y="2533850"/>
            <a:ext cx="10129073" cy="2051458"/>
          </a:xfrm>
          <a:prstGeom prst="rect">
            <a:avLst/>
          </a:prstGeom>
        </p:spPr>
      </p:pic>
    </p:spTree>
    <p:extLst>
      <p:ext uri="{BB962C8B-B14F-4D97-AF65-F5344CB8AC3E}">
        <p14:creationId xmlns:p14="http://schemas.microsoft.com/office/powerpoint/2010/main" val="47372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897392" y="70332"/>
            <a:ext cx="9704012" cy="1325563"/>
          </a:xfrm>
        </p:spPr>
        <p:txBody>
          <a:bodyPr/>
          <a:lstStyle/>
          <a:p>
            <a:pPr algn="l"/>
            <a:r>
              <a:rPr lang="en-GB" sz="4400" dirty="0">
                <a:latin typeface="Open Sans"/>
                <a:ea typeface="Open Sans"/>
                <a:cs typeface="Open Sans"/>
                <a:sym typeface="Bodoni SvtyTwo ITC TT-Book"/>
              </a:rPr>
              <a:t>Lecture 6.3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6.3.5. Water Heating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D83F90E9-A05B-CCB7-2BE0-1B0243DCE3F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5" name="Picture 2">
            <a:extLst>
              <a:ext uri="{FF2B5EF4-FFF2-40B4-BE49-F238E27FC236}">
                <a16:creationId xmlns:a16="http://schemas.microsoft.com/office/drawing/2014/main" id="{33EA2B92-0E1A-7A78-359E-2500E6236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08" y="243302"/>
            <a:ext cx="979625" cy="979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4786299-D56F-FAF3-9357-28D8E6AAAE6B}"/>
                  </a:ext>
                </a:extLst>
              </p:cNvPr>
              <p:cNvSpPr txBox="1"/>
              <p:nvPr/>
            </p:nvSpPr>
            <p:spPr>
              <a:xfrm>
                <a:off x="-729803" y="2305881"/>
                <a:ext cx="6825803" cy="961225"/>
              </a:xfrm>
              <a:prstGeom prst="rect">
                <a:avLst/>
              </a:prstGeom>
              <a:noFill/>
            </p:spPr>
            <p:txBody>
              <a:bodyPr wrap="square">
                <a:spAutoFit/>
              </a:bodyPr>
              <a:lstStyle/>
              <a:p>
                <a:r>
                  <a:rPr lang="en-GB" sz="1800" dirty="0">
                    <a:solidFill>
                      <a:prstClr val="black"/>
                    </a:solidFill>
                    <a:latin typeface="Open Sans" panose="020B0606030504020204" pitchFamily="34" charset="0"/>
                    <a:ea typeface="Open Sans" panose="020B0606030504020204" pitchFamily="34" charset="0"/>
                    <a:cs typeface="Times New Roman" pitchFamily="18" charset="0"/>
                  </a:rPr>
                  <a:t>		</a:t>
                </a:r>
                <a:r>
                  <a:rPr lang="en-GB" sz="1800" b="1" dirty="0">
                    <a:solidFill>
                      <a:srgbClr val="FFC000"/>
                    </a:solidFill>
                    <a:latin typeface="Open Sans" panose="020B0606030504020204" pitchFamily="34" charset="0"/>
                    <a:ea typeface="Open Sans" panose="020B0606030504020204" pitchFamily="34" charset="0"/>
                    <a:cs typeface="Times New Roman" pitchFamily="18" charset="0"/>
                  </a:rPr>
                  <a:t>Useful energy demand </a:t>
                </a:r>
                <a:r>
                  <a:rPr lang="en-GB" sz="1800" dirty="0">
                    <a:solidFill>
                      <a:prstClr val="black"/>
                    </a:solidFill>
                    <a:latin typeface="Open Sans" panose="020B0606030504020204" pitchFamily="34" charset="0"/>
                    <a:ea typeface="Open Sans" panose="020B0606030504020204" pitchFamily="34" charset="0"/>
                    <a:cs typeface="Times New Roman" pitchFamily="18" charset="0"/>
                  </a:rPr>
                  <a:t>for </a:t>
                </a:r>
                <a:r>
                  <a:rPr lang="en-GB" sz="1800" dirty="0">
                    <a:latin typeface="Open Sans" panose="020B0606030504020204" pitchFamily="34" charset="0"/>
                    <a:ea typeface="Open Sans" panose="020B0606030504020204" pitchFamily="34" charset="0"/>
                    <a:cs typeface="Open Sans" panose="020B0606030504020204" pitchFamily="34" charset="0"/>
                  </a:rPr>
                  <a:t>w</a:t>
                </a:r>
                <a:r>
                  <a:rPr lang="en-GB" altLang="en-US" sz="1800" dirty="0">
                    <a:latin typeface="Open Sans" panose="020B0606030504020204" pitchFamily="34" charset="0"/>
                    <a:ea typeface="Open Sans" panose="020B0606030504020204" pitchFamily="34" charset="0"/>
                    <a:cs typeface="Open Sans" panose="020B0606030504020204" pitchFamily="34" charset="0"/>
                  </a:rPr>
                  <a:t>ater heating: </a:t>
                </a:r>
                <a:endParaRPr lang="en-GB" altLang="en-US" dirty="0">
                  <a:latin typeface="Cambria Math" panose="02040503050406030204" pitchFamily="18" charset="0"/>
                  <a:cs typeface="Calibri" panose="020F0502020204030204" pitchFamily="34" charset="0"/>
                </a:endParaRPr>
              </a:p>
              <a:p>
                <a:endParaRPr lang="en-GB" altLang="en-US" sz="1800" b="1" dirty="0">
                  <a:solidFill>
                    <a:srgbClr val="FFC000"/>
                  </a:solidFill>
                  <a:latin typeface="Cambria Math" panose="02040503050406030204" pitchFamily="18" charset="0"/>
                  <a:cs typeface="Calibri" panose="020F0502020204030204" pitchFamily="34" charset="0"/>
                </a:endParaRPr>
              </a:p>
              <a:p>
                <a:r>
                  <a:rPr lang="en-GB" altLang="en-US" sz="1800" b="1" dirty="0">
                    <a:solidFill>
                      <a:srgbClr val="FFC000"/>
                    </a:solidFill>
                    <a:cs typeface="Calibri" panose="020F0502020204030204" pitchFamily="34" charset="0"/>
                  </a:rPr>
                  <a:t>		</a:t>
                </a:r>
                <a14:m>
                  <m:oMath xmlns:m="http://schemas.openxmlformats.org/officeDocument/2006/math">
                    <m:r>
                      <a:rPr lang="en-GB" altLang="en-US" sz="1800" b="1" i="1" smtClean="0">
                        <a:solidFill>
                          <a:srgbClr val="FFC000"/>
                        </a:solidFill>
                        <a:latin typeface="Cambria Math" panose="02040503050406030204" pitchFamily="18" charset="0"/>
                        <a:cs typeface="Calibri" panose="020F0502020204030204" pitchFamily="34" charset="0"/>
                      </a:rPr>
                      <m:t>𝐔𝐄</m:t>
                    </m:r>
                    <m:sSub>
                      <m:sSubPr>
                        <m:ctrlPr>
                          <a:rPr lang="en-GB" altLang="en-US" sz="1800" b="1" i="1" smtClean="0">
                            <a:solidFill>
                              <a:srgbClr val="FFC000"/>
                            </a:solidFill>
                            <a:latin typeface="Cambria Math" panose="02040503050406030204" pitchFamily="18" charset="0"/>
                            <a:cs typeface="Calibri" panose="020F0502020204030204" pitchFamily="34" charset="0"/>
                          </a:rPr>
                        </m:ctrlPr>
                      </m:sSubPr>
                      <m:e>
                        <m:r>
                          <a:rPr lang="en-GB" altLang="en-US" sz="1800" b="1" i="1" smtClean="0">
                            <a:solidFill>
                              <a:srgbClr val="FFC000"/>
                            </a:solidFill>
                            <a:latin typeface="Cambria Math" panose="02040503050406030204" pitchFamily="18" charset="0"/>
                            <a:cs typeface="Calibri" panose="020F0502020204030204" pitchFamily="34" charset="0"/>
                          </a:rPr>
                          <m:t>𝐃</m:t>
                        </m:r>
                      </m:e>
                      <m:sub>
                        <m:r>
                          <a:rPr lang="en-GB" altLang="en-US" sz="1800" b="1" i="1" smtClean="0">
                            <a:solidFill>
                              <a:srgbClr val="FFC000"/>
                            </a:solidFill>
                            <a:latin typeface="Cambria Math" panose="02040503050406030204" pitchFamily="18" charset="0"/>
                            <a:cs typeface="Calibri" panose="020F0502020204030204" pitchFamily="34" charset="0"/>
                          </a:rPr>
                          <m:t>𝐰𝐚𝐭𝐞𝐫</m:t>
                        </m:r>
                      </m:sub>
                    </m:sSub>
                    <m:r>
                      <a:rPr lang="en-GB" sz="1800" smtClean="0">
                        <a:latin typeface="Cambria Math" panose="02040503050406030204" pitchFamily="18" charset="0"/>
                        <a:cs typeface="Times New Roman" pitchFamily="18" charset="0"/>
                      </a:rPr>
                      <m:t>=</m:t>
                    </m:r>
                    <m:nary>
                      <m:naryPr>
                        <m:chr m:val="∑"/>
                        <m:supHide m:val="on"/>
                        <m:ctrlPr>
                          <a:rPr lang="en-GB" sz="1800" i="1" smtClean="0">
                            <a:latin typeface="Cambria Math" panose="02040503050406030204" pitchFamily="18" charset="0"/>
                            <a:cs typeface="Times New Roman" pitchFamily="18" charset="0"/>
                          </a:rPr>
                        </m:ctrlPr>
                      </m:naryPr>
                      <m:sub>
                        <m:r>
                          <a:rPr lang="en-GB" sz="1800" smtClean="0">
                            <a:latin typeface="Cambria Math" panose="02040503050406030204" pitchFamily="18" charset="0"/>
                            <a:cs typeface="Times New Roman" pitchFamily="18" charset="0"/>
                          </a:rPr>
                          <m:t>h</m:t>
                        </m:r>
                        <m:r>
                          <a:rPr lang="en-GB" sz="1800" smtClean="0">
                            <a:latin typeface="Cambria Math" panose="02040503050406030204" pitchFamily="18" charset="0"/>
                            <a:cs typeface="Times New Roman" pitchFamily="18" charset="0"/>
                          </a:rPr>
                          <m:t> ∈ {</m:t>
                        </m:r>
                        <m:r>
                          <a:rPr lang="en-GB" sz="1800" smtClean="0">
                            <a:latin typeface="Cambria Math" panose="02040503050406030204" pitchFamily="18" charset="0"/>
                            <a:cs typeface="Times New Roman" pitchFamily="18" charset="0"/>
                          </a:rPr>
                          <m:t>𝑢𝑟𝑏𝑎𝑛</m:t>
                        </m:r>
                        <m:r>
                          <a:rPr lang="en-GB" sz="1800" smtClean="0">
                            <a:latin typeface="Cambria Math" panose="02040503050406030204" pitchFamily="18" charset="0"/>
                            <a:cs typeface="Times New Roman" pitchFamily="18" charset="0"/>
                          </a:rPr>
                          <m:t>, </m:t>
                        </m:r>
                        <m:r>
                          <a:rPr lang="en-GB" sz="1800" smtClean="0">
                            <a:latin typeface="Cambria Math" panose="02040503050406030204" pitchFamily="18" charset="0"/>
                            <a:cs typeface="Times New Roman" pitchFamily="18" charset="0"/>
                          </a:rPr>
                          <m:t>𝑟𝑢𝑟𝑎𝑙</m:t>
                        </m:r>
                        <m:r>
                          <a:rPr lang="en-GB" sz="1800" smtClean="0">
                            <a:latin typeface="Cambria Math" panose="02040503050406030204" pitchFamily="18" charset="0"/>
                            <a:cs typeface="Times New Roman" pitchFamily="18" charset="0"/>
                          </a:rPr>
                          <m:t>}</m:t>
                        </m:r>
                      </m:sub>
                      <m:sup/>
                      <m:e>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smtClean="0">
                                <a:solidFill>
                                  <a:srgbClr val="C00000"/>
                                </a:solidFill>
                                <a:latin typeface="Cambria Math" panose="02040503050406030204" pitchFamily="18" charset="0"/>
                                <a:cs typeface="Times New Roman" pitchFamily="18" charset="0"/>
                              </a:rPr>
                              <m:t>𝒏</m:t>
                            </m:r>
                          </m:e>
                          <m:sub>
                            <m:r>
                              <a:rPr lang="en-GB" sz="1800" b="1" i="1" smtClean="0">
                                <a:solidFill>
                                  <a:srgbClr val="C00000"/>
                                </a:solidFill>
                                <a:latin typeface="Cambria Math" panose="02040503050406030204" pitchFamily="18" charset="0"/>
                                <a:cs typeface="Times New Roman" pitchFamily="18" charset="0"/>
                              </a:rPr>
                              <m:t>𝒉</m:t>
                            </m:r>
                          </m:sub>
                        </m:sSub>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smtClean="0">
                                <a:solidFill>
                                  <a:srgbClr val="C00000"/>
                                </a:solidFill>
                                <a:latin typeface="Cambria Math" panose="02040503050406030204" pitchFamily="18" charset="0"/>
                                <a:cs typeface="Times New Roman" pitchFamily="18" charset="0"/>
                              </a:rPr>
                              <m:t>𝑺</m:t>
                            </m:r>
                          </m:e>
                          <m:sub>
                            <m:r>
                              <a:rPr lang="en-GB" sz="1800" b="1" i="1" smtClean="0">
                                <a:solidFill>
                                  <a:srgbClr val="C00000"/>
                                </a:solidFill>
                                <a:latin typeface="Cambria Math" panose="02040503050406030204" pitchFamily="18" charset="0"/>
                                <a:cs typeface="Times New Roman" pitchFamily="18" charset="0"/>
                              </a:rPr>
                              <m:t>𝒉</m:t>
                            </m:r>
                          </m:sub>
                        </m:sSub>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smtClean="0">
                                <a:solidFill>
                                  <a:srgbClr val="C00000"/>
                                </a:solidFill>
                                <a:latin typeface="Cambria Math" panose="02040503050406030204" pitchFamily="18" charset="0"/>
                                <a:cs typeface="Times New Roman" pitchFamily="18" charset="0"/>
                              </a:rPr>
                              <m:t>𝒘</m:t>
                            </m:r>
                          </m:e>
                          <m:sub>
                            <m:r>
                              <a:rPr lang="en-GB" sz="1800" b="1" i="1" smtClean="0">
                                <a:solidFill>
                                  <a:srgbClr val="C00000"/>
                                </a:solidFill>
                                <a:latin typeface="Cambria Math" panose="02040503050406030204" pitchFamily="18" charset="0"/>
                                <a:cs typeface="Times New Roman" pitchFamily="18" charset="0"/>
                              </a:rPr>
                              <m:t>𝒉</m:t>
                            </m:r>
                          </m:sub>
                        </m:sSub>
                        <m:r>
                          <a:rPr lang="en-GB" sz="1800" b="1" i="1" smtClean="0">
                            <a:solidFill>
                              <a:srgbClr val="7030A0"/>
                            </a:solidFill>
                            <a:latin typeface="Cambria Math" panose="02040503050406030204" pitchFamily="18" charset="0"/>
                            <a:cs typeface="Times New Roman" pitchFamily="18" charset="0"/>
                          </a:rPr>
                          <m:t>𝐒𝐄</m:t>
                        </m:r>
                        <m:sSub>
                          <m:sSubPr>
                            <m:ctrlPr>
                              <a:rPr lang="en-GB" sz="1800" b="1" i="1" smtClean="0">
                                <a:solidFill>
                                  <a:srgbClr val="7030A0"/>
                                </a:solidFill>
                                <a:latin typeface="Cambria Math" panose="02040503050406030204" pitchFamily="18" charset="0"/>
                                <a:cs typeface="Times New Roman" pitchFamily="18" charset="0"/>
                              </a:rPr>
                            </m:ctrlPr>
                          </m:sSubPr>
                          <m:e>
                            <m:r>
                              <a:rPr lang="en-GB" sz="1800" b="1" i="1" smtClean="0">
                                <a:solidFill>
                                  <a:srgbClr val="7030A0"/>
                                </a:solidFill>
                                <a:latin typeface="Cambria Math" panose="02040503050406030204" pitchFamily="18" charset="0"/>
                                <a:cs typeface="Times New Roman" pitchFamily="18" charset="0"/>
                              </a:rPr>
                              <m:t>𝑪</m:t>
                            </m:r>
                          </m:e>
                          <m:sub>
                            <m:r>
                              <a:rPr lang="en-GB" sz="1800" b="1" i="1" smtClean="0">
                                <a:solidFill>
                                  <a:srgbClr val="7030A0"/>
                                </a:solidFill>
                                <a:latin typeface="Cambria Math" panose="02040503050406030204" pitchFamily="18" charset="0"/>
                                <a:cs typeface="Times New Roman" pitchFamily="18" charset="0"/>
                              </a:rPr>
                              <m:t>𝒘𝒂𝒕𝒆𝒓</m:t>
                            </m:r>
                          </m:sub>
                        </m:sSub>
                      </m:e>
                    </m:nary>
                  </m:oMath>
                </a14:m>
                <a:endParaRPr lang="en-GB" dirty="0"/>
              </a:p>
            </p:txBody>
          </p:sp>
        </mc:Choice>
        <mc:Fallback xmlns="">
          <p:sp>
            <p:nvSpPr>
              <p:cNvPr id="12" name="TextBox 11">
                <a:extLst>
                  <a:ext uri="{FF2B5EF4-FFF2-40B4-BE49-F238E27FC236}">
                    <a16:creationId xmlns:a16="http://schemas.microsoft.com/office/drawing/2014/main" id="{D4786299-D56F-FAF3-9357-28D8E6AAAE6B}"/>
                  </a:ext>
                </a:extLst>
              </p:cNvPr>
              <p:cNvSpPr txBox="1">
                <a:spLocks noRot="1" noChangeAspect="1" noMove="1" noResize="1" noEditPoints="1" noAdjustHandles="1" noChangeArrowheads="1" noChangeShapeType="1" noTextEdit="1"/>
              </p:cNvSpPr>
              <p:nvPr/>
            </p:nvSpPr>
            <p:spPr>
              <a:xfrm>
                <a:off x="-729803" y="2305881"/>
                <a:ext cx="6825803" cy="961225"/>
              </a:xfrm>
              <a:prstGeom prst="rect">
                <a:avLst/>
              </a:prstGeom>
              <a:blipFill>
                <a:blip r:embed="rId3"/>
                <a:stretch>
                  <a:fillRect t="-2532" b="-670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1FF0490-4466-830D-F95B-23C3ED97614E}"/>
                  </a:ext>
                </a:extLst>
              </p:cNvPr>
              <p:cNvSpPr txBox="1"/>
              <p:nvPr/>
            </p:nvSpPr>
            <p:spPr>
              <a:xfrm>
                <a:off x="1081825" y="3590895"/>
                <a:ext cx="4881093" cy="1754326"/>
              </a:xfrm>
              <a:prstGeom prst="rect">
                <a:avLst/>
              </a:prstGeom>
              <a:noFill/>
            </p:spPr>
            <p:txBody>
              <a:bodyPr wrap="square">
                <a:spAutoFit/>
              </a:bodyPr>
              <a:lstStyle/>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n</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number of households [household]</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S</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Average size of household [person/household]</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w</m:t>
                    </m:r>
                    <m:r>
                      <a:rPr lang="en-GB" sz="1800" b="0" i="0" smtClean="0">
                        <a:solidFill>
                          <a:srgbClr val="C00000"/>
                        </a:solidFill>
                        <a:latin typeface="Cambria Math" panose="02040503050406030204" pitchFamily="18" charset="0"/>
                        <a:cs typeface="Times New Roman" pitchFamily="18" charset="0"/>
                      </a:rPr>
                      <m:t>,</m:t>
                    </m:r>
                    <m:r>
                      <m:rPr>
                        <m:nor/>
                      </m:rP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m:t>a</m:t>
                    </m:r>
                    <m:r>
                      <a:rPr lang="en-GB" sz="1800" b="0" i="0" smtClean="0">
                        <a:solidFill>
                          <a:srgbClr val="C00000"/>
                        </a:solidFill>
                        <a:latin typeface="Cambria Math" panose="02040503050406030204" pitchFamily="18" charset="0"/>
                        <a:cs typeface="Times New Roman" pitchFamily="18" charset="0"/>
                      </a:rPr>
                      <m:t>:</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Fraction of households with hot water</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7030A0"/>
                        </a:solidFill>
                        <a:latin typeface="Cambria Math" panose="02040503050406030204" pitchFamily="18" charset="0"/>
                        <a:cs typeface="Times New Roman" pitchFamily="18" charset="0"/>
                      </a:rPr>
                      <m:t>SE</m:t>
                    </m:r>
                    <m:sSub>
                      <m:sSubPr>
                        <m:ctrlPr>
                          <a:rPr lang="en-GB" sz="1800" i="1">
                            <a:solidFill>
                              <a:srgbClr val="7030A0"/>
                            </a:solidFill>
                            <a:latin typeface="Cambria Math" panose="02040503050406030204" pitchFamily="18" charset="0"/>
                            <a:cs typeface="Times New Roman" pitchFamily="18" charset="0"/>
                          </a:rPr>
                        </m:ctrlPr>
                      </m:sSubPr>
                      <m:e>
                        <m:r>
                          <m:rPr>
                            <m:sty m:val="p"/>
                          </m:rPr>
                          <a:rPr lang="en-GB" sz="1800" b="0" i="0">
                            <a:solidFill>
                              <a:srgbClr val="7030A0"/>
                            </a:solidFill>
                            <a:latin typeface="Cambria Math" panose="02040503050406030204" pitchFamily="18" charset="0"/>
                            <a:cs typeface="Times New Roman" pitchFamily="18" charset="0"/>
                          </a:rPr>
                          <m:t>C</m:t>
                        </m:r>
                      </m:e>
                      <m:sub>
                        <m:r>
                          <m:rPr>
                            <m:sty m:val="p"/>
                          </m:rPr>
                          <a:rPr lang="en-GB" sz="1800" b="0" i="0">
                            <a:solidFill>
                              <a:srgbClr val="7030A0"/>
                            </a:solidFill>
                            <a:latin typeface="Cambria Math" panose="02040503050406030204" pitchFamily="18" charset="0"/>
                            <a:cs typeface="Times New Roman" pitchFamily="18" charset="0"/>
                          </a:rPr>
                          <m:t>water</m:t>
                        </m:r>
                      </m:sub>
                    </m:sSub>
                    <m:r>
                      <a:rPr lang="en-GB" sz="1800" b="0" i="0" smtClean="0">
                        <a:solidFill>
                          <a:srgbClr val="7030A0"/>
                        </a:solidFill>
                        <a:latin typeface="Cambria Math" panose="02040503050406030204" pitchFamily="18" charset="0"/>
                        <a:cs typeface="Times New Roman" pitchFamily="18" charset="0"/>
                      </a:rPr>
                      <m:t>: </m:t>
                    </m:r>
                  </m:oMath>
                </a14:m>
                <a:r>
                  <a:rPr lang="en-GB" sz="1800" dirty="0">
                    <a:solidFill>
                      <a:srgbClr val="7030A0"/>
                    </a:solidFill>
                    <a:latin typeface="Open Sans" panose="020B0606030504020204" pitchFamily="34" charset="0"/>
                    <a:ea typeface="Open Sans" panose="020B0606030504020204" pitchFamily="34" charset="0"/>
                    <a:cs typeface="Open Sans" panose="020B0606030504020204" pitchFamily="34" charset="0"/>
                  </a:rPr>
                  <a:t>Specific energy consumption for hot water [energy/person]</a:t>
                </a:r>
              </a:p>
            </p:txBody>
          </p:sp>
        </mc:Choice>
        <mc:Fallback xmlns="">
          <p:sp>
            <p:nvSpPr>
              <p:cNvPr id="14" name="TextBox 13">
                <a:extLst>
                  <a:ext uri="{FF2B5EF4-FFF2-40B4-BE49-F238E27FC236}">
                    <a16:creationId xmlns:a16="http://schemas.microsoft.com/office/drawing/2014/main" id="{81FF0490-4466-830D-F95B-23C3ED97614E}"/>
                  </a:ext>
                </a:extLst>
              </p:cNvPr>
              <p:cNvSpPr txBox="1">
                <a:spLocks noRot="1" noChangeAspect="1" noMove="1" noResize="1" noEditPoints="1" noAdjustHandles="1" noChangeArrowheads="1" noChangeShapeType="1" noTextEdit="1"/>
              </p:cNvSpPr>
              <p:nvPr/>
            </p:nvSpPr>
            <p:spPr>
              <a:xfrm>
                <a:off x="1081825" y="3590895"/>
                <a:ext cx="4881093" cy="1754326"/>
              </a:xfrm>
              <a:prstGeom prst="rect">
                <a:avLst/>
              </a:prstGeom>
              <a:blipFill>
                <a:blip r:embed="rId4"/>
                <a:stretch>
                  <a:fillRect l="-999" t="-1736" b="-4514"/>
                </a:stretch>
              </a:blipFill>
            </p:spPr>
            <p:txBody>
              <a:bodyPr/>
              <a:lstStyle/>
              <a:p>
                <a:r>
                  <a:rPr lang="en-GB">
                    <a:noFill/>
                  </a:rPr>
                  <a:t> </a:t>
                </a:r>
              </a:p>
            </p:txBody>
          </p:sp>
        </mc:Fallback>
      </mc:AlternateContent>
      <p:pic>
        <p:nvPicPr>
          <p:cNvPr id="11268" name="Picture 4" descr="Free vector boiler water heater with radiator and washbasin">
            <a:extLst>
              <a:ext uri="{FF2B5EF4-FFF2-40B4-BE49-F238E27FC236}">
                <a16:creationId xmlns:a16="http://schemas.microsoft.com/office/drawing/2014/main" id="{5899E9DC-D164-D845-E9FC-3B1F03EE3D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305881"/>
            <a:ext cx="5390344" cy="303099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9B969F0-73F6-1B47-5889-54BFCE41133A}"/>
              </a:ext>
            </a:extLst>
          </p:cNvPr>
          <p:cNvSpPr txBox="1"/>
          <p:nvPr/>
        </p:nvSpPr>
        <p:spPr>
          <a:xfrm>
            <a:off x="6096000" y="5345221"/>
            <a:ext cx="5390344" cy="461665"/>
          </a:xfrm>
          <a:prstGeom prst="rect">
            <a:avLst/>
          </a:prstGeom>
          <a:noFill/>
        </p:spPr>
        <p:txBody>
          <a:bodyPr wrap="square">
            <a:spAutoFit/>
          </a:bodyPr>
          <a:lstStyle/>
          <a:p>
            <a:pPr algn="r"/>
            <a:r>
              <a:rPr lang="en-GB" sz="800" dirty="0"/>
              <a:t>Source: </a:t>
            </a:r>
            <a:r>
              <a:rPr lang="en-GB" sz="800" dirty="0">
                <a:hlinkClick r:id="rId6"/>
              </a:rPr>
              <a:t>https://www.freepik.com/free-vector/boiler-water-heater-with-radiator-washbasin_6198191.htm#query=water%20heating&amp;position=38&amp;from_view=search&amp;track=ais</a:t>
            </a:r>
            <a:r>
              <a:rPr lang="en-GB" sz="800" dirty="0"/>
              <a:t>, Image by </a:t>
            </a:r>
            <a:r>
              <a:rPr lang="en-GB" sz="800" dirty="0" err="1"/>
              <a:t>vectorpocket</a:t>
            </a:r>
            <a:r>
              <a:rPr lang="en-GB" sz="800" dirty="0"/>
              <a:t>&lt;/a&gt; on </a:t>
            </a:r>
            <a:r>
              <a:rPr lang="en-GB" sz="800" dirty="0" err="1"/>
              <a:t>Freepik</a:t>
            </a:r>
            <a:r>
              <a:rPr lang="en-GB" sz="800" dirty="0"/>
              <a:t>.</a:t>
            </a:r>
          </a:p>
        </p:txBody>
      </p:sp>
    </p:spTree>
    <p:extLst>
      <p:ext uri="{BB962C8B-B14F-4D97-AF65-F5344CB8AC3E}">
        <p14:creationId xmlns:p14="http://schemas.microsoft.com/office/powerpoint/2010/main" val="651442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2196268" y="59254"/>
            <a:ext cx="8182469" cy="1325563"/>
          </a:xfrm>
        </p:spPr>
        <p:txBody>
          <a:bodyPr/>
          <a:lstStyle/>
          <a:p>
            <a:pPr algn="l"/>
            <a:r>
              <a:rPr lang="en-GB" sz="4400" dirty="0">
                <a:latin typeface="Open Sans"/>
                <a:ea typeface="Open Sans"/>
                <a:cs typeface="Open Sans"/>
                <a:sym typeface="Bodoni SvtyTwo ITC TT-Book"/>
              </a:rPr>
              <a:t>Lecture 6.4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6.4.1. Air Conditioning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FF1EF08B-79C6-0580-11A6-1AFFFDC946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0242" name="Picture 2">
            <a:extLst>
              <a:ext uri="{FF2B5EF4-FFF2-40B4-BE49-F238E27FC236}">
                <a16:creationId xmlns:a16="http://schemas.microsoft.com/office/drawing/2014/main" id="{3FC55951-08A0-645E-5D3C-F48588E35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79" y="161194"/>
            <a:ext cx="1121681" cy="1121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2E0ADC-4EF6-4550-1A7B-23EBDDF2AC3D}"/>
              </a:ext>
            </a:extLst>
          </p:cNvPr>
          <p:cNvPicPr>
            <a:picLocks noChangeAspect="1"/>
          </p:cNvPicPr>
          <p:nvPr/>
        </p:nvPicPr>
        <p:blipFill>
          <a:blip r:embed="rId3"/>
          <a:stretch>
            <a:fillRect/>
          </a:stretch>
        </p:blipFill>
        <p:spPr>
          <a:xfrm>
            <a:off x="1012191" y="2300004"/>
            <a:ext cx="10167618" cy="2465177"/>
          </a:xfrm>
          <a:prstGeom prst="rect">
            <a:avLst/>
          </a:prstGeom>
        </p:spPr>
      </p:pic>
    </p:spTree>
    <p:extLst>
      <p:ext uri="{BB962C8B-B14F-4D97-AF65-F5344CB8AC3E}">
        <p14:creationId xmlns:p14="http://schemas.microsoft.com/office/powerpoint/2010/main" val="200260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2343954" y="70332"/>
            <a:ext cx="9257449" cy="1325563"/>
          </a:xfrm>
        </p:spPr>
        <p:txBody>
          <a:bodyPr/>
          <a:lstStyle/>
          <a:p>
            <a:pPr algn="l"/>
            <a:r>
              <a:rPr lang="en-GB" sz="4400" dirty="0">
                <a:latin typeface="Open Sans"/>
                <a:ea typeface="Open Sans"/>
                <a:cs typeface="Open Sans"/>
                <a:sym typeface="Bodoni SvtyTwo ITC TT-Book"/>
              </a:rPr>
              <a:t>Lecture 6.4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6.4.2. Air Conditioning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D83F90E9-A05B-CCB7-2BE0-1B0243DCE3F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2" name="TextBox 11">
            <a:extLst>
              <a:ext uri="{FF2B5EF4-FFF2-40B4-BE49-F238E27FC236}">
                <a16:creationId xmlns:a16="http://schemas.microsoft.com/office/drawing/2014/main" id="{D4786299-D56F-FAF3-9357-28D8E6AAAE6B}"/>
              </a:ext>
            </a:extLst>
          </p:cNvPr>
          <p:cNvSpPr txBox="1"/>
          <p:nvPr/>
        </p:nvSpPr>
        <p:spPr>
          <a:xfrm>
            <a:off x="893970" y="2102414"/>
            <a:ext cx="4906851" cy="369332"/>
          </a:xfrm>
          <a:prstGeom prst="rect">
            <a:avLst/>
          </a:prstGeom>
          <a:noFill/>
        </p:spPr>
        <p:txBody>
          <a:bodyPr wrap="square">
            <a:spAutoFit/>
          </a:bodyPr>
          <a:lstStyle/>
          <a:p>
            <a:r>
              <a:rPr lang="en-GB" sz="1800" b="1" dirty="0">
                <a:solidFill>
                  <a:srgbClr val="FFC000"/>
                </a:solidFill>
                <a:latin typeface="Open Sans" panose="020B0606030504020204" pitchFamily="34" charset="0"/>
                <a:ea typeface="Open Sans" panose="020B0606030504020204" pitchFamily="34" charset="0"/>
                <a:cs typeface="Times New Roman" pitchFamily="18" charset="0"/>
              </a:rPr>
              <a:t>Useful energy demand </a:t>
            </a:r>
            <a:r>
              <a:rPr lang="en-GB" sz="1800" dirty="0">
                <a:solidFill>
                  <a:prstClr val="black"/>
                </a:solidFill>
                <a:latin typeface="Open Sans" panose="020B0606030504020204" pitchFamily="34" charset="0"/>
                <a:ea typeface="Open Sans" panose="020B0606030504020204" pitchFamily="34" charset="0"/>
                <a:cs typeface="Times New Roman" pitchFamily="18" charset="0"/>
              </a:rPr>
              <a:t>for </a:t>
            </a:r>
            <a:r>
              <a:rPr lang="en-GB" sz="1800" dirty="0">
                <a:latin typeface="Open Sans" panose="020B0606030504020204" pitchFamily="34" charset="0"/>
                <a:ea typeface="Open Sans" panose="020B0606030504020204" pitchFamily="34" charset="0"/>
                <a:cs typeface="Open Sans" panose="020B0606030504020204" pitchFamily="34" charset="0"/>
              </a:rPr>
              <a:t>air conditioning</a:t>
            </a:r>
            <a:r>
              <a:rPr lang="en-GB" altLang="en-US" sz="1800" dirty="0">
                <a:latin typeface="Open Sans" panose="020B0606030504020204" pitchFamily="34" charset="0"/>
                <a:ea typeface="Open Sans" panose="020B0606030504020204" pitchFamily="34" charset="0"/>
                <a:cs typeface="Open Sans" panose="020B0606030504020204" pitchFamily="34" charset="0"/>
              </a:rPr>
              <a:t>: </a:t>
            </a:r>
            <a:endParaRPr lang="en-GB" altLang="en-US" dirty="0">
              <a:latin typeface="Cambria Math" panose="02040503050406030204" pitchFamily="18" charset="0"/>
              <a:cs typeface="Calibri" panose="020F0502020204030204" pitchFamily="34" charset="0"/>
            </a:endParaRPr>
          </a:p>
        </p:txBody>
      </p:sp>
      <p:pic>
        <p:nvPicPr>
          <p:cNvPr id="4" name="Picture 2">
            <a:extLst>
              <a:ext uri="{FF2B5EF4-FFF2-40B4-BE49-F238E27FC236}">
                <a16:creationId xmlns:a16="http://schemas.microsoft.com/office/drawing/2014/main" id="{19E23A71-119F-CA63-CBB4-BF077F05F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79" y="161194"/>
            <a:ext cx="1121681" cy="1121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F6C10AC-6B0F-5D5D-2DE5-E72277CBAD60}"/>
                  </a:ext>
                </a:extLst>
              </p:cNvPr>
              <p:cNvSpPr txBox="1"/>
              <p:nvPr/>
            </p:nvSpPr>
            <p:spPr>
              <a:xfrm>
                <a:off x="984279" y="2762919"/>
                <a:ext cx="5987247" cy="2338589"/>
              </a:xfrm>
              <a:prstGeom prst="rect">
                <a:avLst/>
              </a:prstGeom>
              <a:noFill/>
            </p:spPr>
            <p:txBody>
              <a:bodyPr wrap="square">
                <a:spAutoFit/>
              </a:bodyPr>
              <a:lstStyle/>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1800" b="1" i="0" smtClean="0">
                          <a:solidFill>
                            <a:srgbClr val="FFC000"/>
                          </a:solidFill>
                          <a:latin typeface="Cambria Math" panose="02040503050406030204" pitchFamily="18" charset="0"/>
                          <a:cs typeface="Calibri" panose="020F0502020204030204" pitchFamily="34" charset="0"/>
                        </a:rPr>
                        <m:t>𝐔𝐄</m:t>
                      </m:r>
                      <m:sSub>
                        <m:sSubPr>
                          <m:ctrlPr>
                            <a:rPr lang="en-GB" altLang="en-US" sz="1800" b="1" i="1">
                              <a:solidFill>
                                <a:srgbClr val="FFC000"/>
                              </a:solidFill>
                              <a:latin typeface="Cambria Math" panose="02040503050406030204" pitchFamily="18" charset="0"/>
                              <a:cs typeface="Calibri" panose="020F0502020204030204" pitchFamily="34" charset="0"/>
                            </a:rPr>
                          </m:ctrlPr>
                        </m:sSubPr>
                        <m:e>
                          <m:r>
                            <a:rPr lang="en-GB" altLang="en-US" sz="1800" b="1" i="0">
                              <a:solidFill>
                                <a:srgbClr val="FFC000"/>
                              </a:solidFill>
                              <a:latin typeface="Cambria Math" panose="02040503050406030204" pitchFamily="18" charset="0"/>
                              <a:cs typeface="Calibri" panose="020F0502020204030204" pitchFamily="34" charset="0"/>
                            </a:rPr>
                            <m:t>𝐃</m:t>
                          </m:r>
                        </m:e>
                        <m:sub>
                          <m:r>
                            <a:rPr lang="en-GB" altLang="en-US" sz="1800" b="1" i="0">
                              <a:solidFill>
                                <a:srgbClr val="FFC000"/>
                              </a:solidFill>
                              <a:latin typeface="Cambria Math" panose="02040503050406030204" pitchFamily="18" charset="0"/>
                              <a:cs typeface="Calibri" panose="020F0502020204030204" pitchFamily="34" charset="0"/>
                            </a:rPr>
                            <m:t>𝐚𝐢𝐫</m:t>
                          </m:r>
                          <m:r>
                            <a:rPr lang="en-GB" altLang="en-US" sz="1800" b="1" i="0">
                              <a:solidFill>
                                <a:srgbClr val="FFC000"/>
                              </a:solidFill>
                              <a:latin typeface="Cambria Math" panose="02040503050406030204" pitchFamily="18" charset="0"/>
                              <a:cs typeface="Calibri" panose="020F0502020204030204" pitchFamily="34" charset="0"/>
                            </a:rPr>
                            <m:t> </m:t>
                          </m:r>
                          <m:r>
                            <a:rPr lang="en-GB" altLang="en-US" sz="1800" b="1" i="0">
                              <a:solidFill>
                                <a:srgbClr val="FFC000"/>
                              </a:solidFill>
                              <a:latin typeface="Cambria Math" panose="02040503050406030204" pitchFamily="18" charset="0"/>
                              <a:cs typeface="Calibri" panose="020F0502020204030204" pitchFamily="34" charset="0"/>
                            </a:rPr>
                            <m:t>𝐜𝐨𝐧𝐝</m:t>
                          </m:r>
                          <m:r>
                            <a:rPr lang="en-GB" altLang="en-US" sz="1800" b="1" i="0">
                              <a:solidFill>
                                <a:srgbClr val="FFC000"/>
                              </a:solidFill>
                              <a:latin typeface="Cambria Math" panose="02040503050406030204" pitchFamily="18" charset="0"/>
                              <a:cs typeface="Calibri" panose="020F0502020204030204" pitchFamily="34" charset="0"/>
                            </a:rPr>
                            <m:t>.</m:t>
                          </m:r>
                        </m:sub>
                      </m:sSub>
                      <m:r>
                        <a:rPr lang="en-GB" sz="1800" b="0" i="0">
                          <a:latin typeface="Cambria Math" panose="02040503050406030204" pitchFamily="18" charset="0"/>
                          <a:cs typeface="Times New Roman" pitchFamily="18" charset="0"/>
                        </a:rPr>
                        <m:t>=</m:t>
                      </m:r>
                      <m:nary>
                        <m:naryPr>
                          <m:chr m:val="∑"/>
                          <m:supHide m:val="on"/>
                          <m:ctrlPr>
                            <a:rPr lang="en-GB" sz="1800" i="1">
                              <a:latin typeface="Cambria Math" panose="02040503050406030204" pitchFamily="18" charset="0"/>
                              <a:cs typeface="Times New Roman" pitchFamily="18" charset="0"/>
                            </a:rPr>
                          </m:ctrlPr>
                        </m:naryPr>
                        <m:sub>
                          <m:r>
                            <m:rPr>
                              <m:sty m:val="p"/>
                              <m:brk m:alnAt="7"/>
                            </m:rPr>
                            <a:rPr lang="en-GB" sz="1800" b="0" i="0">
                              <a:latin typeface="Cambria Math" panose="02040503050406030204" pitchFamily="18" charset="0"/>
                              <a:cs typeface="Times New Roman" pitchFamily="18" charset="0"/>
                            </a:rPr>
                            <m:t>d</m:t>
                          </m:r>
                          <m:r>
                            <a:rPr lang="en-GB" sz="1800" b="0" i="0">
                              <a:latin typeface="Cambria Math" panose="02040503050406030204" pitchFamily="18" charset="0"/>
                              <a:cs typeface="Times New Roman" pitchFamily="18" charset="0"/>
                            </a:rPr>
                            <m:t> ∈ </m:t>
                          </m:r>
                          <m:r>
                            <m:rPr>
                              <m:sty m:val="p"/>
                            </m:rPr>
                            <a:rPr lang="en-GB" sz="1800" b="0" i="0">
                              <a:latin typeface="Cambria Math" panose="02040503050406030204" pitchFamily="18" charset="0"/>
                              <a:cs typeface="Times New Roman" pitchFamily="18" charset="0"/>
                            </a:rPr>
                            <m:t>dwellings</m:t>
                          </m:r>
                        </m:sub>
                        <m:sup/>
                        <m:e>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0">
                                  <a:solidFill>
                                    <a:srgbClr val="C00000"/>
                                  </a:solidFill>
                                  <a:latin typeface="Cambria Math" panose="02040503050406030204" pitchFamily="18" charset="0"/>
                                  <a:cs typeface="Times New Roman" pitchFamily="18" charset="0"/>
                                </a:rPr>
                                <m:t>𝐧</m:t>
                              </m:r>
                            </m:e>
                            <m:sub>
                              <m:r>
                                <a:rPr lang="en-GB" sz="1800" b="1" i="0">
                                  <a:solidFill>
                                    <a:srgbClr val="C00000"/>
                                  </a:solidFill>
                                  <a:latin typeface="Cambria Math" panose="02040503050406030204" pitchFamily="18" charset="0"/>
                                  <a:cs typeface="Times New Roman" pitchFamily="18" charset="0"/>
                                </a:rPr>
                                <m:t>𝐝</m:t>
                              </m:r>
                            </m:sub>
                          </m:sSub>
                          <m:sSub>
                            <m:sSubPr>
                              <m:ctrlPr>
                                <a:rPr lang="en-GB" sz="1800" b="1" i="1">
                                  <a:solidFill>
                                    <a:srgbClr val="C00000"/>
                                  </a:solidFill>
                                  <a:latin typeface="Cambria Math" panose="02040503050406030204" pitchFamily="18" charset="0"/>
                                  <a:cs typeface="Times New Roman" pitchFamily="18" charset="0"/>
                                </a:rPr>
                              </m:ctrlPr>
                            </m:sSubPr>
                            <m:e>
                              <m:r>
                                <a:rPr lang="en-GB" sz="1800" b="1" i="0">
                                  <a:solidFill>
                                    <a:srgbClr val="C00000"/>
                                  </a:solidFill>
                                  <a:latin typeface="Cambria Math" panose="02040503050406030204" pitchFamily="18" charset="0"/>
                                  <a:cs typeface="Times New Roman" pitchFamily="18" charset="0"/>
                                </a:rPr>
                                <m:t>𝐚</m:t>
                              </m:r>
                            </m:e>
                            <m:sub>
                              <m:r>
                                <a:rPr lang="en-GB" sz="1800" b="1" i="0">
                                  <a:solidFill>
                                    <a:srgbClr val="C00000"/>
                                  </a:solidFill>
                                  <a:latin typeface="Cambria Math" panose="02040503050406030204" pitchFamily="18" charset="0"/>
                                  <a:cs typeface="Times New Roman" pitchFamily="18" charset="0"/>
                                </a:rPr>
                                <m:t>𝐝</m:t>
                              </m:r>
                            </m:sub>
                          </m:sSub>
                          <m:r>
                            <a:rPr lang="en-GB" sz="1800" b="1" i="0" smtClean="0">
                              <a:solidFill>
                                <a:srgbClr val="7030A0"/>
                              </a:solidFill>
                              <a:latin typeface="Cambria Math" panose="02040503050406030204" pitchFamily="18" charset="0"/>
                              <a:cs typeface="Times New Roman" pitchFamily="18" charset="0"/>
                            </a:rPr>
                            <m:t>𝐒𝐄</m:t>
                          </m:r>
                          <m:sSub>
                            <m:sSubPr>
                              <m:ctrlPr>
                                <a:rPr lang="en-GB" sz="1800" b="1" i="1">
                                  <a:solidFill>
                                    <a:srgbClr val="7030A0"/>
                                  </a:solidFill>
                                  <a:latin typeface="Cambria Math" panose="02040503050406030204" pitchFamily="18" charset="0"/>
                                  <a:cs typeface="Times New Roman" pitchFamily="18" charset="0"/>
                                </a:rPr>
                              </m:ctrlPr>
                            </m:sSubPr>
                            <m:e>
                              <m:r>
                                <a:rPr lang="en-GB" sz="1800" b="1" i="0">
                                  <a:solidFill>
                                    <a:srgbClr val="7030A0"/>
                                  </a:solidFill>
                                  <a:latin typeface="Cambria Math" panose="02040503050406030204" pitchFamily="18" charset="0"/>
                                  <a:cs typeface="Times New Roman" pitchFamily="18" charset="0"/>
                                </a:rPr>
                                <m:t>𝐂</m:t>
                              </m:r>
                            </m:e>
                            <m:sub>
                              <m:r>
                                <a:rPr lang="en-GB" sz="1800" b="1" i="0" smtClean="0">
                                  <a:solidFill>
                                    <a:srgbClr val="7030A0"/>
                                  </a:solidFill>
                                  <a:latin typeface="Cambria Math" panose="02040503050406030204" pitchFamily="18" charset="0"/>
                                  <a:cs typeface="Times New Roman" pitchFamily="18" charset="0"/>
                                </a:rPr>
                                <m:t>𝐝</m:t>
                              </m:r>
                              <m:r>
                                <a:rPr lang="en-GB" sz="1800" b="1" i="0">
                                  <a:solidFill>
                                    <a:srgbClr val="7030A0"/>
                                  </a:solidFill>
                                  <a:latin typeface="Cambria Math" panose="02040503050406030204" pitchFamily="18" charset="0"/>
                                  <a:cs typeface="Times New Roman" pitchFamily="18" charset="0"/>
                                </a:rPr>
                                <m:t>,</m:t>
                              </m:r>
                              <m:r>
                                <a:rPr lang="en-GB" sz="1800" b="1" i="0">
                                  <a:solidFill>
                                    <a:srgbClr val="7030A0"/>
                                  </a:solidFill>
                                  <a:latin typeface="Cambria Math" panose="02040503050406030204" pitchFamily="18" charset="0"/>
                                  <a:cs typeface="Times New Roman" pitchFamily="18" charset="0"/>
                                </a:rPr>
                                <m:t>𝐚𝐢𝐫</m:t>
                              </m:r>
                              <m:r>
                                <a:rPr lang="en-GB" sz="1800" b="1" i="0">
                                  <a:solidFill>
                                    <a:srgbClr val="7030A0"/>
                                  </a:solidFill>
                                  <a:latin typeface="Cambria Math" panose="02040503050406030204" pitchFamily="18" charset="0"/>
                                  <a:cs typeface="Times New Roman" pitchFamily="18" charset="0"/>
                                </a:rPr>
                                <m:t> </m:t>
                              </m:r>
                              <m:r>
                                <a:rPr lang="en-GB" sz="1800" b="1" i="0">
                                  <a:solidFill>
                                    <a:srgbClr val="7030A0"/>
                                  </a:solidFill>
                                  <a:latin typeface="Cambria Math" panose="02040503050406030204" pitchFamily="18" charset="0"/>
                                  <a:cs typeface="Times New Roman" pitchFamily="18" charset="0"/>
                                </a:rPr>
                                <m:t>𝐜𝐨𝐧𝐝</m:t>
                              </m:r>
                            </m:sub>
                          </m:sSub>
                        </m:e>
                      </m:nary>
                    </m:oMath>
                  </m:oMathPara>
                </a14:m>
                <a:endParaRPr lang="en-GB" altLang="en-US" sz="18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n</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number of households [household]</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S</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Average size of household [person/household]</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w</m:t>
                    </m:r>
                    <m:r>
                      <a:rPr lang="en-GB" sz="1800" b="0" i="0" smtClean="0">
                        <a:solidFill>
                          <a:srgbClr val="C00000"/>
                        </a:solidFill>
                        <a:latin typeface="Cambria Math" panose="02040503050406030204" pitchFamily="18" charset="0"/>
                        <a:cs typeface="Times New Roman" pitchFamily="18" charset="0"/>
                      </a:rPr>
                      <m:t>,</m:t>
                    </m:r>
                    <m:r>
                      <m:rPr>
                        <m:nor/>
                      </m:rP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m:t>a</m:t>
                    </m:r>
                    <m:r>
                      <a:rPr lang="en-GB" sz="1800" b="0" i="0" smtClean="0">
                        <a:solidFill>
                          <a:srgbClr val="C00000"/>
                        </a:solidFill>
                        <a:latin typeface="Cambria Math" panose="02040503050406030204" pitchFamily="18" charset="0"/>
                        <a:cs typeface="Times New Roman" pitchFamily="18" charset="0"/>
                      </a:rPr>
                      <m:t>:</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Fraction of households with air conditioning</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7030A0"/>
                        </a:solidFill>
                        <a:latin typeface="Cambria Math" panose="02040503050406030204" pitchFamily="18" charset="0"/>
                        <a:cs typeface="Times New Roman" pitchFamily="18" charset="0"/>
                      </a:rPr>
                      <m:t>SE</m:t>
                    </m:r>
                    <m:sSub>
                      <m:sSubPr>
                        <m:ctrlPr>
                          <a:rPr lang="en-GB" sz="1800" i="1">
                            <a:solidFill>
                              <a:srgbClr val="7030A0"/>
                            </a:solidFill>
                            <a:latin typeface="Cambria Math" panose="02040503050406030204" pitchFamily="18" charset="0"/>
                            <a:cs typeface="Times New Roman" pitchFamily="18" charset="0"/>
                          </a:rPr>
                        </m:ctrlPr>
                      </m:sSubPr>
                      <m:e>
                        <m:r>
                          <m:rPr>
                            <m:sty m:val="p"/>
                          </m:rPr>
                          <a:rPr lang="en-GB" sz="1800" b="0" i="0">
                            <a:solidFill>
                              <a:srgbClr val="7030A0"/>
                            </a:solidFill>
                            <a:latin typeface="Cambria Math" panose="02040503050406030204" pitchFamily="18" charset="0"/>
                            <a:cs typeface="Times New Roman" pitchFamily="18" charset="0"/>
                          </a:rPr>
                          <m:t>C</m:t>
                        </m:r>
                      </m:e>
                      <m:sub>
                        <m:r>
                          <m:rPr>
                            <m:sty m:val="p"/>
                          </m:rPr>
                          <a:rPr lang="en-GB" sz="1800" b="0" i="0">
                            <a:solidFill>
                              <a:srgbClr val="7030A0"/>
                            </a:solidFill>
                            <a:latin typeface="Cambria Math" panose="02040503050406030204" pitchFamily="18" charset="0"/>
                            <a:cs typeface="Times New Roman" pitchFamily="18" charset="0"/>
                          </a:rPr>
                          <m:t>air</m:t>
                        </m:r>
                        <m:r>
                          <a:rPr lang="en-GB" sz="1800" b="0" i="0">
                            <a:solidFill>
                              <a:srgbClr val="7030A0"/>
                            </a:solidFill>
                            <a:latin typeface="Cambria Math" panose="02040503050406030204" pitchFamily="18" charset="0"/>
                            <a:cs typeface="Times New Roman" pitchFamily="18" charset="0"/>
                          </a:rPr>
                          <m:t> </m:t>
                        </m:r>
                        <m:r>
                          <m:rPr>
                            <m:sty m:val="p"/>
                          </m:rPr>
                          <a:rPr lang="en-GB" sz="1800" b="0" i="0">
                            <a:solidFill>
                              <a:srgbClr val="7030A0"/>
                            </a:solidFill>
                            <a:latin typeface="Cambria Math" panose="02040503050406030204" pitchFamily="18" charset="0"/>
                            <a:cs typeface="Times New Roman" pitchFamily="18" charset="0"/>
                          </a:rPr>
                          <m:t>cond</m:t>
                        </m:r>
                      </m:sub>
                    </m:sSub>
                    <m:r>
                      <a:rPr lang="en-GB" sz="1800" b="0" i="0">
                        <a:solidFill>
                          <a:srgbClr val="7030A0"/>
                        </a:solidFill>
                        <a:latin typeface="Cambria Math" panose="02040503050406030204" pitchFamily="18" charset="0"/>
                        <a:cs typeface="Times New Roman" pitchFamily="18" charset="0"/>
                      </a:rPr>
                      <m:t>: </m:t>
                    </m:r>
                  </m:oMath>
                </a14:m>
                <a:r>
                  <a:rPr lang="en-GB" sz="1800" dirty="0">
                    <a:solidFill>
                      <a:srgbClr val="7030A0"/>
                    </a:solidFill>
                    <a:latin typeface="Open Sans" panose="020B0606030504020204" pitchFamily="34" charset="0"/>
                    <a:ea typeface="Open Sans" panose="020B0606030504020204" pitchFamily="34" charset="0"/>
                    <a:cs typeface="Open Sans" panose="020B0606030504020204" pitchFamily="34" charset="0"/>
                  </a:rPr>
                  <a:t>Specific energy consumption air conditioning [energy/household]</a:t>
                </a:r>
              </a:p>
            </p:txBody>
          </p:sp>
        </mc:Choice>
        <mc:Fallback xmlns="">
          <p:sp>
            <p:nvSpPr>
              <p:cNvPr id="7" name="TextBox 6">
                <a:extLst>
                  <a:ext uri="{FF2B5EF4-FFF2-40B4-BE49-F238E27FC236}">
                    <a16:creationId xmlns:a16="http://schemas.microsoft.com/office/drawing/2014/main" id="{0F6C10AC-6B0F-5D5D-2DE5-E72277CBAD60}"/>
                  </a:ext>
                </a:extLst>
              </p:cNvPr>
              <p:cNvSpPr txBox="1">
                <a:spLocks noRot="1" noChangeAspect="1" noMove="1" noResize="1" noEditPoints="1" noAdjustHandles="1" noChangeArrowheads="1" noChangeShapeType="1" noTextEdit="1"/>
              </p:cNvSpPr>
              <p:nvPr/>
            </p:nvSpPr>
            <p:spPr>
              <a:xfrm>
                <a:off x="984279" y="2762919"/>
                <a:ext cx="5987247" cy="2338589"/>
              </a:xfrm>
              <a:prstGeom prst="rect">
                <a:avLst/>
              </a:prstGeom>
              <a:blipFill>
                <a:blip r:embed="rId3"/>
                <a:stretch>
                  <a:fillRect l="-814" b="-3125"/>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55960223-9F98-C7C3-DA89-749845B2AF7F}"/>
              </a:ext>
            </a:extLst>
          </p:cNvPr>
          <p:cNvSpPr txBox="1"/>
          <p:nvPr/>
        </p:nvSpPr>
        <p:spPr>
          <a:xfrm>
            <a:off x="7070501" y="5209503"/>
            <a:ext cx="4339267" cy="276999"/>
          </a:xfrm>
          <a:prstGeom prst="rect">
            <a:avLst/>
          </a:prstGeom>
          <a:noFill/>
        </p:spPr>
        <p:txBody>
          <a:bodyPr wrap="square">
            <a:spAutoFit/>
          </a:bodyPr>
          <a:lstStyle/>
          <a:p>
            <a:pPr algn="r"/>
            <a:r>
              <a:rPr lang="en-GB" sz="600" dirty="0"/>
              <a:t>Source: https://www.freepik.com/free-photo/close-up-heat-pump-outside-home_22118722.htm#query=heat%20pump&amp;position=24&amp;from_view=search&amp;track=ais, </a:t>
            </a:r>
            <a:r>
              <a:rPr lang="en-GB" sz="600" dirty="0" err="1"/>
              <a:t>Freepik</a:t>
            </a:r>
            <a:r>
              <a:rPr lang="en-GB" sz="600" dirty="0"/>
              <a:t>&lt;/a&gt;</a:t>
            </a:r>
          </a:p>
        </p:txBody>
      </p:sp>
      <p:pic>
        <p:nvPicPr>
          <p:cNvPr id="9" name="Picture 4" descr="Free photo close up on heat pump outside home">
            <a:extLst>
              <a:ext uri="{FF2B5EF4-FFF2-40B4-BE49-F238E27FC236}">
                <a16:creationId xmlns:a16="http://schemas.microsoft.com/office/drawing/2014/main" id="{B94A1E03-0C54-9C09-B075-CDBE51126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428" y="2102414"/>
            <a:ext cx="4339267" cy="309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79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38200" y="-8127"/>
            <a:ext cx="10515600" cy="1325562"/>
          </a:xfrm>
        </p:spPr>
        <p:txBody>
          <a:bodyPr lIns="121900" tIns="121900" rIns="121900" bIns="121900" rtlCol="0"/>
          <a:lstStyle/>
          <a:p>
            <a:pPr eaLnBrk="1" fontAlgn="auto" hangingPunct="1">
              <a:defRPr/>
            </a:pPr>
            <a:r>
              <a:rPr lang="en-GB"/>
              <a:t>Intended Learning Outcomes (ILOs)</a:t>
            </a:r>
          </a:p>
        </p:txBody>
      </p:sp>
      <p:grpSp>
        <p:nvGrpSpPr>
          <p:cNvPr id="17411" name="Google Shape;101;p15">
            <a:extLst>
              <a:ext uri="{FF2B5EF4-FFF2-40B4-BE49-F238E27FC236}">
                <a16:creationId xmlns:a16="http://schemas.microsoft.com/office/drawing/2014/main" id="{50AF0A54-DD91-4D21-AC26-B9FD7792B12E}"/>
              </a:ext>
            </a:extLst>
          </p:cNvPr>
          <p:cNvGrpSpPr>
            <a:grpSpLocks/>
          </p:cNvGrpSpPr>
          <p:nvPr/>
        </p:nvGrpSpPr>
        <p:grpSpPr bwMode="auto">
          <a:xfrm>
            <a:off x="6770955" y="1622563"/>
            <a:ext cx="4286251" cy="3612874"/>
            <a:chOff x="5322277" y="1512599"/>
            <a:chExt cx="3214026" cy="2463851"/>
          </a:xfrm>
        </p:grpSpPr>
        <p:sp>
          <p:nvSpPr>
            <p:cNvPr id="17413" name="Google Shape;102;p15">
              <a:extLst>
                <a:ext uri="{FF2B5EF4-FFF2-40B4-BE49-F238E27FC236}">
                  <a16:creationId xmlns:a16="http://schemas.microsoft.com/office/drawing/2014/main" id="{43DE169F-8A22-4F54-8370-B010F0F75E08}"/>
                </a:ext>
              </a:extLst>
            </p:cNvPr>
            <p:cNvSpPr>
              <a:spLocks noChangeArrowheads="1"/>
            </p:cNvSpPr>
            <p:nvPr/>
          </p:nvSpPr>
          <p:spPr bwMode="auto">
            <a:xfrm>
              <a:off x="5322277" y="1512599"/>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6.1 Household Sector and its sub-sectors</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4" name="Google Shape;103;p15">
              <a:extLst>
                <a:ext uri="{FF2B5EF4-FFF2-40B4-BE49-F238E27FC236}">
                  <a16:creationId xmlns:a16="http://schemas.microsoft.com/office/drawing/2014/main" id="{FF516A10-E762-428F-A161-36388C652F50}"/>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6.2 Base Year Reconstruction (1/3) – Collection of Raw Data</a:t>
              </a:r>
            </a:p>
          </p:txBody>
        </p:sp>
        <p:sp>
          <p:nvSpPr>
            <p:cNvPr id="17415" name="Google Shape;104;p15">
              <a:extLst>
                <a:ext uri="{FF2B5EF4-FFF2-40B4-BE49-F238E27FC236}">
                  <a16:creationId xmlns:a16="http://schemas.microsoft.com/office/drawing/2014/main" id="{D2280B66-129D-46C5-9D99-2DE8D5C0F5F5}"/>
                </a:ext>
              </a:extLst>
            </p:cNvPr>
            <p:cNvSpPr>
              <a:spLocks noChangeArrowheads="1"/>
            </p:cNvSpPr>
            <p:nvPr/>
          </p:nvSpPr>
          <p:spPr bwMode="auto">
            <a:xfrm>
              <a:off x="5322278"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dirty="0">
                  <a:ea typeface="Open Sans" panose="020B0606030504020204" pitchFamily="34" charset="0"/>
                  <a:cs typeface="Open Sans" panose="020B0606030504020204" pitchFamily="34" charset="0"/>
                </a:rPr>
                <a:t>6.3 </a:t>
              </a:r>
              <a:r>
                <a:rPr lang="en-GB" altLang="en-US" sz="1600" dirty="0">
                  <a:latin typeface="Open Sans" panose="020B0606030504020204" pitchFamily="34" charset="0"/>
                  <a:ea typeface="Open Sans" panose="020B0606030504020204" pitchFamily="34" charset="0"/>
                  <a:cs typeface="Open Sans" panose="020B0606030504020204" pitchFamily="34" charset="0"/>
                </a:rPr>
                <a:t>Base Year Reconstruction (2/3) - </a:t>
              </a:r>
              <a:r>
                <a:rPr lang="en-US" sz="1600" dirty="0">
                  <a:latin typeface="Open Sans" panose="020B0606030504020204" pitchFamily="34" charset="0"/>
                  <a:cs typeface="Open Sans" panose="020B0606030504020204" pitchFamily="34" charset="0"/>
                </a:rPr>
                <a:t>MAED Input Data calculation for the base year</a:t>
              </a:r>
              <a:r>
                <a:rPr lang="en-GB" altLang="en-US" sz="1600" dirty="0">
                  <a:latin typeface="Open Sans" panose="020B0606030504020204" pitchFamily="34" charset="0"/>
                  <a:ea typeface="Open Sans" panose="020B0606030504020204" pitchFamily="34" charset="0"/>
                  <a:cs typeface="Open Sans" panose="020B0606030504020204" pitchFamily="34" charset="0"/>
                </a:rPr>
                <a:t> </a:t>
              </a:r>
              <a:endParaRPr lang="en-US" altLang="en-US" sz="1600" dirty="0">
                <a:ea typeface="Open Sans" panose="020B0606030504020204" pitchFamily="34" charset="0"/>
                <a:cs typeface="Open Sans" panose="020B0606030504020204" pitchFamily="34" charset="0"/>
              </a:endParaRPr>
            </a:p>
          </p:txBody>
        </p:sp>
        <p:sp>
          <p:nvSpPr>
            <p:cNvPr id="17416" name="Google Shape;105;p15">
              <a:extLst>
                <a:ext uri="{FF2B5EF4-FFF2-40B4-BE49-F238E27FC236}">
                  <a16:creationId xmlns:a16="http://schemas.microsoft.com/office/drawing/2014/main" id="{EB596C1E-F79E-4C65-B8F2-C5B8F6BC4800}"/>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ea typeface="Open Sans" panose="020B0606030504020204" pitchFamily="34" charset="0"/>
                  <a:cs typeface="Open Sans" panose="020B0606030504020204" pitchFamily="34" charset="0"/>
                </a:rPr>
                <a:t>6.4 </a:t>
              </a:r>
              <a:r>
                <a:rPr lang="en-GB" altLang="en-US" sz="1600" dirty="0">
                  <a:latin typeface="Open Sans" panose="020B0606030504020204" pitchFamily="34" charset="0"/>
                  <a:ea typeface="Open Sans" panose="020B0606030504020204" pitchFamily="34" charset="0"/>
                  <a:cs typeface="Open Sans" panose="020B0606030504020204" pitchFamily="34" charset="0"/>
                </a:rPr>
                <a:t>Base Year Reconstruction (3/3): </a:t>
              </a:r>
              <a:r>
                <a:rPr lang="en-GB" altLang="en-US" sz="1600" dirty="0">
                  <a:ea typeface="Open Sans" panose="020B0606030504020204" pitchFamily="34" charset="0"/>
                  <a:cs typeface="Open Sans" panose="020B0606030504020204" pitchFamily="34" charset="0"/>
                </a:rPr>
                <a:t>Run, Results, Check for Accuracy</a:t>
              </a:r>
              <a:endParaRPr lang="en-US" altLang="en-US" sz="1600" dirty="0">
                <a:ea typeface="Open Sans" panose="020B0606030504020204" pitchFamily="34" charset="0"/>
                <a:cs typeface="Open Sans" panose="020B0606030504020204" pitchFamily="34" charset="0"/>
              </a:endParaRPr>
            </a:p>
          </p:txBody>
        </p:sp>
        <p:cxnSp>
          <p:nvCxnSpPr>
            <p:cNvPr id="17417" name="Google Shape;106;p15">
              <a:extLst>
                <a:ext uri="{FF2B5EF4-FFF2-40B4-BE49-F238E27FC236}">
                  <a16:creationId xmlns:a16="http://schemas.microsoft.com/office/drawing/2014/main" id="{84BDB13C-FFA0-4C75-A1AC-96BCF3C7EB47}"/>
                </a:ext>
              </a:extLst>
            </p:cNvPr>
            <p:cNvCxnSpPr>
              <a:cxnSpLocks/>
              <a:stCxn id="17413" idx="2"/>
              <a:endCxn id="17414" idx="0"/>
            </p:cNvCxnSpPr>
            <p:nvPr/>
          </p:nvCxnSpPr>
          <p:spPr bwMode="auto">
            <a:xfrm>
              <a:off x="6929290" y="1979099"/>
              <a:ext cx="0" cy="23325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8" name="Google Shape;107;p15">
              <a:extLst>
                <a:ext uri="{FF2B5EF4-FFF2-40B4-BE49-F238E27FC236}">
                  <a16:creationId xmlns:a16="http://schemas.microsoft.com/office/drawing/2014/main" id="{3A9123C5-FE65-478A-B07F-D16BE6167BAA}"/>
                </a:ext>
              </a:extLst>
            </p:cNvPr>
            <p:cNvCxnSpPr>
              <a:cxnSpLocks/>
              <a:stCxn id="17414" idx="2"/>
              <a:endCxn id="17415"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9" name="Google Shape;108;p15">
              <a:extLst>
                <a:ext uri="{FF2B5EF4-FFF2-40B4-BE49-F238E27FC236}">
                  <a16:creationId xmlns:a16="http://schemas.microsoft.com/office/drawing/2014/main" id="{F9EE0391-02BF-4681-B20F-4C1D82E09179}"/>
                </a:ext>
              </a:extLst>
            </p:cNvPr>
            <p:cNvCxnSpPr>
              <a:cxnSpLocks/>
              <a:stCxn id="17415" idx="2"/>
              <a:endCxn id="17416"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a:t>
            </a:fld>
            <a:endParaRPr lang="en-US" altLang="en-US" sz="1400" b="1">
              <a:solidFill>
                <a:schemeClr val="bg1"/>
              </a:solidFill>
              <a:latin typeface="Open Sans ExtraBold"/>
              <a:ea typeface="Open Sans ExtraBold"/>
              <a:cs typeface="Open Sans ExtraBold"/>
            </a:endParaRPr>
          </a:p>
        </p:txBody>
      </p:sp>
      <p:sp>
        <p:nvSpPr>
          <p:cNvPr id="14" name="Google Shape;115;p16">
            <a:extLst>
              <a:ext uri="{FF2B5EF4-FFF2-40B4-BE49-F238E27FC236}">
                <a16:creationId xmlns:a16="http://schemas.microsoft.com/office/drawing/2014/main" id="{42847172-80C9-2B4A-9198-9C40FF4A0EA5}"/>
              </a:ext>
            </a:extLst>
          </p:cNvPr>
          <p:cNvSpPr txBox="1"/>
          <p:nvPr/>
        </p:nvSpPr>
        <p:spPr>
          <a:xfrm>
            <a:off x="1024205" y="1317435"/>
            <a:ext cx="5746750" cy="4584700"/>
          </a:xfrm>
          <a:prstGeom prst="rect">
            <a:avLst/>
          </a:prstGeom>
          <a:noFill/>
          <a:ln>
            <a:noFill/>
          </a:ln>
        </p:spPr>
        <p:txBody>
          <a:bodyPr spcFirstLastPara="1" lIns="121900" tIns="60933" rIns="121900" bIns="60933" anchor="t"/>
          <a:lstStyle/>
          <a:p>
            <a:pPr eaLnBrk="1" fontAlgn="auto" hangingPunct="1">
              <a:spcBef>
                <a:spcPts val="1000"/>
              </a:spcBef>
              <a:spcAft>
                <a:spcPts val="0"/>
              </a:spcAft>
              <a:defRPr/>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This lecture has four Intended Learning Outcomes (ILOs):</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ILO1: learn about the household sector and its subsectors</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ILO2: learn how to collect the raw data needed for the base year reconstruction</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ILO3: learn how to calculate the MAED input data for the base year</a:t>
            </a:r>
            <a:endParaRPr lang="en-GB" sz="2100" dirty="0">
              <a:latin typeface="Open Sans" panose="020B0606030504020204" pitchFamily="34" charset="0"/>
              <a:cs typeface="Open Sans" panose="020B0606030504020204" pitchFamily="34" charset="0"/>
            </a:endParaRP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ILO4: learn how to check that the Base year was successfully reconstructed. </a:t>
            </a:r>
            <a:endParaRPr lang="en-GB" sz="2100" dirty="0">
              <a:latin typeface="Open Sans" panose="020B0606030504020204" pitchFamily="34" charset="0"/>
              <a:cs typeface="Open Sans" panose="020B0606030504020204" pitchFamily="34" charset="0"/>
            </a:endParaRPr>
          </a:p>
          <a:p>
            <a:pPr marL="342900" indent="-342900" eaLnBrk="1" fontAlgn="auto" hangingPunct="1">
              <a:spcBef>
                <a:spcPts val="0"/>
              </a:spcBef>
              <a:spcAft>
                <a:spcPts val="0"/>
              </a:spcAft>
              <a:buFont typeface="Arial" panose="020B0604020202020204" pitchFamily="34" charset="0"/>
              <a:buChar char="•"/>
              <a:defRPr/>
            </a:pPr>
            <a:endParaRPr lang="en-GB" sz="2133" dirty="0">
              <a:latin typeface="Open Sans" panose="020B0606030504020204" pitchFamily="34" charset="0"/>
              <a:cs typeface="Open Sans" panose="020B0606030504020204"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3141760" y="59252"/>
            <a:ext cx="8281801" cy="1325563"/>
          </a:xfrm>
        </p:spPr>
        <p:txBody>
          <a:bodyPr/>
          <a:lstStyle/>
          <a:p>
            <a:pPr algn="l"/>
            <a:r>
              <a:rPr lang="en-GB" sz="4400" dirty="0">
                <a:latin typeface="Open Sans"/>
                <a:ea typeface="Open Sans"/>
                <a:cs typeface="Open Sans"/>
                <a:sym typeface="Bodoni SvtyTwo ITC TT-Book"/>
              </a:rPr>
              <a:t>Lecture 6.4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6.4.3. Appliances and Lightning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50B6C0DF-248F-B67C-5F82-2586952E101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2290" name="Picture 2">
            <a:extLst>
              <a:ext uri="{FF2B5EF4-FFF2-40B4-BE49-F238E27FC236}">
                <a16:creationId xmlns:a16="http://schemas.microsoft.com/office/drawing/2014/main" id="{34E8513C-DC3B-F9BF-632F-4911BC0B6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47" y="245962"/>
            <a:ext cx="952145" cy="9521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DF2F68F-80AC-67FB-9CC3-5B448ED20318}"/>
              </a:ext>
            </a:extLst>
          </p:cNvPr>
          <p:cNvPicPr>
            <a:picLocks noChangeAspect="1"/>
          </p:cNvPicPr>
          <p:nvPr/>
        </p:nvPicPr>
        <p:blipFill>
          <a:blip r:embed="rId4"/>
          <a:stretch>
            <a:fillRect/>
          </a:stretch>
        </p:blipFill>
        <p:spPr>
          <a:xfrm>
            <a:off x="893964" y="2193052"/>
            <a:ext cx="10644001" cy="829133"/>
          </a:xfrm>
          <a:prstGeom prst="rect">
            <a:avLst/>
          </a:prstGeom>
        </p:spPr>
      </p:pic>
      <p:pic>
        <p:nvPicPr>
          <p:cNvPr id="7" name="Picture 6">
            <a:extLst>
              <a:ext uri="{FF2B5EF4-FFF2-40B4-BE49-F238E27FC236}">
                <a16:creationId xmlns:a16="http://schemas.microsoft.com/office/drawing/2014/main" id="{5BCA69AA-BAE1-361E-8B9E-CB0347BB1769}"/>
              </a:ext>
            </a:extLst>
          </p:cNvPr>
          <p:cNvPicPr>
            <a:picLocks noChangeAspect="1"/>
          </p:cNvPicPr>
          <p:nvPr/>
        </p:nvPicPr>
        <p:blipFill>
          <a:blip r:embed="rId5"/>
          <a:stretch>
            <a:fillRect/>
          </a:stretch>
        </p:blipFill>
        <p:spPr>
          <a:xfrm>
            <a:off x="893970" y="3543332"/>
            <a:ext cx="10643995" cy="829133"/>
          </a:xfrm>
          <a:prstGeom prst="rect">
            <a:avLst/>
          </a:prstGeom>
        </p:spPr>
      </p:pic>
      <p:pic>
        <p:nvPicPr>
          <p:cNvPr id="8" name="Picture 2">
            <a:extLst>
              <a:ext uri="{FF2B5EF4-FFF2-40B4-BE49-F238E27FC236}">
                <a16:creationId xmlns:a16="http://schemas.microsoft.com/office/drawing/2014/main" id="{63819CA1-10CE-A489-F338-26B41F4DCD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1102" y="163560"/>
            <a:ext cx="1116948" cy="111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71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3200126" y="59254"/>
            <a:ext cx="8274950" cy="1325563"/>
          </a:xfrm>
        </p:spPr>
        <p:txBody>
          <a:bodyPr/>
          <a:lstStyle/>
          <a:p>
            <a:pPr algn="l"/>
            <a:r>
              <a:rPr lang="en-GB" sz="4400" dirty="0">
                <a:latin typeface="Open Sans"/>
                <a:ea typeface="Open Sans"/>
                <a:cs typeface="Open Sans"/>
                <a:sym typeface="Bodoni SvtyTwo ITC TT-Book"/>
              </a:rPr>
              <a:t>Lecture 6.4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9847010"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6.4.4. Appliances and Lightning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704424A7-C4D1-7028-DD7C-92572AC67A0D}"/>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4" name="Picture 2">
            <a:extLst>
              <a:ext uri="{FF2B5EF4-FFF2-40B4-BE49-F238E27FC236}">
                <a16:creationId xmlns:a16="http://schemas.microsoft.com/office/drawing/2014/main" id="{C4C202D9-E456-46BF-CEF9-A18726A28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47" y="245962"/>
            <a:ext cx="952145" cy="9521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Google Shape;115;p16">
                <a:extLst>
                  <a:ext uri="{FF2B5EF4-FFF2-40B4-BE49-F238E27FC236}">
                    <a16:creationId xmlns:a16="http://schemas.microsoft.com/office/drawing/2014/main" id="{465CAFF0-C4B9-34A6-2A83-2C439684596E}"/>
                  </a:ext>
                </a:extLst>
              </p:cNvPr>
              <p:cNvSpPr txBox="1"/>
              <p:nvPr/>
            </p:nvSpPr>
            <p:spPr>
              <a:xfrm>
                <a:off x="893969" y="1819993"/>
                <a:ext cx="10581107"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sz="2000" b="1" dirty="0">
                    <a:solidFill>
                      <a:schemeClr val="accent6"/>
                    </a:solidFill>
                    <a:latin typeface="Open Sans" panose="020B0606030504020204" pitchFamily="34" charset="0"/>
                    <a:ea typeface="Open Sans" panose="020B0606030504020204" pitchFamily="34" charset="0"/>
                    <a:cs typeface="Times New Roman" pitchFamily="18" charset="0"/>
                  </a:rPr>
                  <a:t>Final electricity demand </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for specific uses and lighting</a:t>
                </a:r>
                <a:r>
                  <a:rPr lang="en-GB" altLang="en-US" sz="2000" dirty="0">
                    <a:latin typeface="Open Sans" panose="020B0606030504020204" pitchFamily="34" charset="0"/>
                    <a:ea typeface="Open Sans" panose="020B0606030504020204" pitchFamily="34" charset="0"/>
                    <a:cs typeface="Open Sans" panose="020B0606030504020204" pitchFamily="34" charset="0"/>
                  </a:rPr>
                  <a:t> </a:t>
                </a: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chemeClr val="accent6"/>
                          </a:solidFill>
                          <a:latin typeface="Cambria Math" panose="02040503050406030204" pitchFamily="18" charset="0"/>
                          <a:cs typeface="Calibri" panose="020F0502020204030204" pitchFamily="34" charset="0"/>
                        </a:rPr>
                        <m:t>𝐅</m:t>
                      </m:r>
                      <m:r>
                        <a:rPr lang="en-GB" altLang="en-US" sz="2000" b="1" i="1">
                          <a:solidFill>
                            <a:schemeClr val="accent6"/>
                          </a:solidFill>
                          <a:latin typeface="Cambria Math" panose="02040503050406030204" pitchFamily="18" charset="0"/>
                          <a:cs typeface="Calibri" panose="020F0502020204030204" pitchFamily="34" charset="0"/>
                        </a:rPr>
                        <m:t>𝐄</m:t>
                      </m:r>
                      <m:sSub>
                        <m:sSubPr>
                          <m:ctrlPr>
                            <a:rPr lang="en-GB" altLang="en-US" sz="2000" b="1" i="1" smtClean="0">
                              <a:solidFill>
                                <a:schemeClr val="accent6"/>
                              </a:solidFill>
                              <a:latin typeface="Cambria Math" panose="02040503050406030204" pitchFamily="18" charset="0"/>
                              <a:cs typeface="Calibri" panose="020F0502020204030204" pitchFamily="34" charset="0"/>
                            </a:rPr>
                          </m:ctrlPr>
                        </m:sSubPr>
                        <m:e>
                          <m:r>
                            <a:rPr lang="en-GB" altLang="en-US" sz="2000" b="1" i="1" smtClean="0">
                              <a:solidFill>
                                <a:schemeClr val="accent6"/>
                              </a:solidFill>
                              <a:latin typeface="Cambria Math" panose="02040503050406030204" pitchFamily="18" charset="0"/>
                              <a:cs typeface="Calibri" panose="020F0502020204030204" pitchFamily="34" charset="0"/>
                            </a:rPr>
                            <m:t>𝑫</m:t>
                          </m:r>
                        </m:e>
                        <m:sub>
                          <m:r>
                            <a:rPr lang="en-GB" altLang="en-US" sz="2000" b="1" i="1" smtClean="0">
                              <a:solidFill>
                                <a:schemeClr val="accent6"/>
                              </a:solidFill>
                              <a:latin typeface="Cambria Math" panose="02040503050406030204" pitchFamily="18" charset="0"/>
                              <a:cs typeface="Calibri" panose="020F0502020204030204" pitchFamily="34" charset="0"/>
                            </a:rPr>
                            <m:t>𝒆𝒍𝒆𝒄</m:t>
                          </m:r>
                        </m:sub>
                      </m:sSub>
                      <m:r>
                        <a:rPr lang="en-GB" sz="2000" smtClean="0">
                          <a:latin typeface="Cambria Math" panose="02040503050406030204" pitchFamily="18" charset="0"/>
                          <a:cs typeface="Times New Roman" pitchFamily="18" charset="0"/>
                        </a:rPr>
                        <m:t>=</m:t>
                      </m:r>
                      <m:nary>
                        <m:naryPr>
                          <m:chr m:val="∑"/>
                          <m:supHide m:val="on"/>
                          <m:ctrlPr>
                            <a:rPr lang="en-GB" sz="2000" i="1" smtClean="0">
                              <a:latin typeface="Cambria Math" panose="02040503050406030204" pitchFamily="18" charset="0"/>
                              <a:cs typeface="Times New Roman" pitchFamily="18" charset="0"/>
                            </a:rPr>
                          </m:ctrlPr>
                        </m:naryPr>
                        <m:sub>
                          <m:r>
                            <a:rPr lang="en-GB" sz="2000" smtClean="0">
                              <a:latin typeface="Cambria Math" panose="02040503050406030204" pitchFamily="18" charset="0"/>
                              <a:cs typeface="Times New Roman" pitchFamily="18" charset="0"/>
                            </a:rPr>
                            <m:t>h</m:t>
                          </m:r>
                          <m:r>
                            <a:rPr lang="en-GB" sz="2000" smtClean="0">
                              <a:latin typeface="Cambria Math" panose="02040503050406030204" pitchFamily="18" charset="0"/>
                              <a:cs typeface="Times New Roman" pitchFamily="18" charset="0"/>
                            </a:rPr>
                            <m:t> ∈ {</m:t>
                          </m:r>
                          <m:r>
                            <a:rPr lang="en-GB" sz="2000" smtClean="0">
                              <a:latin typeface="Cambria Math" panose="02040503050406030204" pitchFamily="18" charset="0"/>
                              <a:cs typeface="Times New Roman" pitchFamily="18" charset="0"/>
                            </a:rPr>
                            <m:t>𝑢𝑟𝑏𝑎𝑛</m:t>
                          </m:r>
                          <m:r>
                            <a:rPr lang="en-GB" sz="2000" smtClean="0">
                              <a:latin typeface="Cambria Math" panose="02040503050406030204" pitchFamily="18" charset="0"/>
                              <a:cs typeface="Times New Roman" pitchFamily="18" charset="0"/>
                            </a:rPr>
                            <m:t>, </m:t>
                          </m:r>
                          <m:r>
                            <a:rPr lang="en-GB" sz="2000" smtClean="0">
                              <a:latin typeface="Cambria Math" panose="02040503050406030204" pitchFamily="18" charset="0"/>
                              <a:cs typeface="Times New Roman" pitchFamily="18" charset="0"/>
                            </a:rPr>
                            <m:t>𝑟𝑢𝑟𝑎𝑙</m:t>
                          </m:r>
                          <m:r>
                            <a:rPr lang="en-GB" sz="2000" smtClean="0">
                              <a:latin typeface="Cambria Math" panose="02040503050406030204" pitchFamily="18" charset="0"/>
                              <a:cs typeface="Times New Roman" pitchFamily="18" charset="0"/>
                            </a:rPr>
                            <m:t>}</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𝒏</m:t>
                              </m:r>
                            </m:e>
                            <m:sub>
                              <m:r>
                                <a:rPr lang="en-GB" sz="2000" b="1" i="1" smtClean="0">
                                  <a:solidFill>
                                    <a:srgbClr val="C00000"/>
                                  </a:solidFill>
                                  <a:latin typeface="Cambria Math" panose="02040503050406030204" pitchFamily="18" charset="0"/>
                                  <a:cs typeface="Times New Roman" pitchFamily="18" charset="0"/>
                                </a:rPr>
                                <m:t>𝒉</m:t>
                              </m:r>
                            </m:sub>
                          </m:sSub>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𝒆</m:t>
                              </m:r>
                            </m:e>
                            <m:sub>
                              <m:r>
                                <a:rPr lang="en-GB" sz="2000" b="1" i="1" smtClean="0">
                                  <a:solidFill>
                                    <a:srgbClr val="C00000"/>
                                  </a:solidFill>
                                  <a:latin typeface="Cambria Math" panose="02040503050406030204" pitchFamily="18" charset="0"/>
                                  <a:cs typeface="Times New Roman" pitchFamily="18" charset="0"/>
                                </a:rPr>
                                <m:t>𝒉</m:t>
                              </m:r>
                            </m:sub>
                          </m:sSub>
                          <m:r>
                            <a:rPr lang="en-GB" sz="2000" b="1" i="1" smtClean="0">
                              <a:solidFill>
                                <a:srgbClr val="C00000"/>
                              </a:solidFill>
                              <a:latin typeface="Cambria Math" panose="02040503050406030204" pitchFamily="18" charset="0"/>
                              <a:cs typeface="Times New Roman" pitchFamily="18" charset="0"/>
                            </a:rPr>
                            <m:t> </m:t>
                          </m:r>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smtClean="0">
                                  <a:solidFill>
                                    <a:srgbClr val="7030A0"/>
                                  </a:solidFill>
                                  <a:latin typeface="Cambria Math" panose="02040503050406030204" pitchFamily="18" charset="0"/>
                                  <a:cs typeface="Times New Roman" pitchFamily="18" charset="0"/>
                                </a:rPr>
                              </m:ctrlPr>
                            </m:sSubPr>
                            <m:e>
                              <m:r>
                                <a:rPr lang="en-GB" sz="2000" b="1" i="1" smtClean="0">
                                  <a:solidFill>
                                    <a:srgbClr val="7030A0"/>
                                  </a:solidFill>
                                  <a:latin typeface="Cambria Math" panose="02040503050406030204" pitchFamily="18" charset="0"/>
                                  <a:cs typeface="Times New Roman" pitchFamily="18" charset="0"/>
                                </a:rPr>
                                <m:t>𝑪</m:t>
                              </m:r>
                            </m:e>
                            <m:sub>
                              <m:r>
                                <a:rPr lang="en-GB" sz="2000" b="1" i="1" smtClean="0">
                                  <a:solidFill>
                                    <a:srgbClr val="7030A0"/>
                                  </a:solidFill>
                                  <a:latin typeface="Cambria Math" panose="02040503050406030204" pitchFamily="18" charset="0"/>
                                  <a:cs typeface="Times New Roman" pitchFamily="18" charset="0"/>
                                </a:rPr>
                                <m:t>𝒆𝒍𝒆𝒄</m:t>
                              </m:r>
                            </m:sub>
                          </m:sSub>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r>
                  <a:rPr lang="en-GB" sz="2000" b="1" dirty="0">
                    <a:solidFill>
                      <a:schemeClr val="accent6"/>
                    </a:solidFill>
                    <a:latin typeface="Open Sans" panose="020B0606030504020204" pitchFamily="34" charset="0"/>
                    <a:ea typeface="Open Sans" panose="020B0606030504020204" pitchFamily="34" charset="0"/>
                    <a:cs typeface="Times New Roman" pitchFamily="18" charset="0"/>
                  </a:rPr>
                  <a:t>Final fossil fuel demand </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for appliances</a:t>
                </a: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chemeClr val="accent6"/>
                          </a:solidFill>
                          <a:latin typeface="Cambria Math" panose="02040503050406030204" pitchFamily="18" charset="0"/>
                          <a:cs typeface="Calibri" panose="020F0502020204030204" pitchFamily="34" charset="0"/>
                        </a:rPr>
                        <m:t>𝐅𝐄</m:t>
                      </m:r>
                      <m:sSub>
                        <m:sSubPr>
                          <m:ctrlPr>
                            <a:rPr lang="en-GB" altLang="en-US" sz="2000" b="1" i="1">
                              <a:solidFill>
                                <a:schemeClr val="accent6"/>
                              </a:solidFill>
                              <a:latin typeface="Cambria Math" panose="02040503050406030204" pitchFamily="18" charset="0"/>
                              <a:cs typeface="Calibri" panose="020F0502020204030204" pitchFamily="34" charset="0"/>
                            </a:rPr>
                          </m:ctrlPr>
                        </m:sSubPr>
                        <m:e>
                          <m:r>
                            <a:rPr lang="en-GB" altLang="en-US" sz="2000" b="1" i="1">
                              <a:solidFill>
                                <a:schemeClr val="accent6"/>
                              </a:solidFill>
                              <a:latin typeface="Cambria Math" panose="02040503050406030204" pitchFamily="18" charset="0"/>
                              <a:cs typeface="Calibri" panose="020F0502020204030204" pitchFamily="34" charset="0"/>
                            </a:rPr>
                            <m:t>𝑫</m:t>
                          </m:r>
                        </m:e>
                        <m:sub>
                          <m:r>
                            <a:rPr lang="en-GB" altLang="en-US" sz="2000" b="1" i="1" smtClean="0">
                              <a:solidFill>
                                <a:schemeClr val="accent6"/>
                              </a:solidFill>
                              <a:latin typeface="Cambria Math" panose="02040503050406030204" pitchFamily="18" charset="0"/>
                              <a:cs typeface="Calibri" panose="020F0502020204030204" pitchFamily="34" charset="0"/>
                            </a:rPr>
                            <m:t>𝒇𝒐𝒔𝒔𝒊𝒍</m:t>
                          </m:r>
                        </m:sub>
                      </m:sSub>
                      <m:r>
                        <a:rPr lang="en-GB" sz="2000" b="1">
                          <a:solidFill>
                            <a:schemeClr val="accent6"/>
                          </a:solidFill>
                          <a:latin typeface="Cambria Math" panose="02040503050406030204" pitchFamily="18" charset="0"/>
                          <a:cs typeface="Times New Roman" pitchFamily="18" charset="0"/>
                        </a:rPr>
                        <m:t>=</m:t>
                      </m:r>
                      <m:nary>
                        <m:naryPr>
                          <m:chr m:val="∑"/>
                          <m:supHide m:val="on"/>
                          <m:ctrlPr>
                            <a:rPr lang="en-GB" sz="2000" i="1">
                              <a:latin typeface="Cambria Math" panose="02040503050406030204" pitchFamily="18" charset="0"/>
                              <a:cs typeface="Times New Roman" pitchFamily="18" charset="0"/>
                            </a:rPr>
                          </m:ctrlPr>
                        </m:naryPr>
                        <m:sub>
                          <m:r>
                            <a:rPr lang="en-GB" sz="2000">
                              <a:latin typeface="Cambria Math" panose="02040503050406030204" pitchFamily="18" charset="0"/>
                              <a:cs typeface="Times New Roman" pitchFamily="18" charset="0"/>
                            </a:rPr>
                            <m:t>h</m:t>
                          </m:r>
                          <m:r>
                            <a:rPr lang="en-GB" sz="2000">
                              <a:latin typeface="Cambria Math" panose="02040503050406030204" pitchFamily="18" charset="0"/>
                              <a:cs typeface="Times New Roman" pitchFamily="18" charset="0"/>
                            </a:rPr>
                            <m:t> ∈ {</m:t>
                          </m:r>
                          <m:r>
                            <a:rPr lang="en-GB" sz="2000">
                              <a:latin typeface="Cambria Math" panose="02040503050406030204" pitchFamily="18" charset="0"/>
                              <a:cs typeface="Times New Roman" pitchFamily="18" charset="0"/>
                            </a:rPr>
                            <m:t>𝑢𝑟𝑏𝑎𝑛</m:t>
                          </m:r>
                          <m:r>
                            <a:rPr lang="en-GB" sz="2000">
                              <a:latin typeface="Cambria Math" panose="02040503050406030204" pitchFamily="18" charset="0"/>
                              <a:cs typeface="Times New Roman" pitchFamily="18" charset="0"/>
                            </a:rPr>
                            <m:t>, </m:t>
                          </m:r>
                          <m:r>
                            <a:rPr lang="en-GB" sz="2000">
                              <a:latin typeface="Cambria Math" panose="02040503050406030204" pitchFamily="18" charset="0"/>
                              <a:cs typeface="Times New Roman" pitchFamily="18" charset="0"/>
                            </a:rPr>
                            <m:t>𝑟𝑢𝑟𝑎𝑙</m:t>
                          </m:r>
                          <m:r>
                            <a:rPr lang="en-GB" sz="2000">
                              <a:latin typeface="Cambria Math" panose="02040503050406030204" pitchFamily="18" charset="0"/>
                              <a:cs typeface="Times New Roman" pitchFamily="18" charset="0"/>
                            </a:rPr>
                            <m:t>}</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𝒏</m:t>
                              </m:r>
                            </m:e>
                            <m:sub>
                              <m:r>
                                <a:rPr lang="en-GB" sz="2000" b="1" i="1">
                                  <a:solidFill>
                                    <a:srgbClr val="C00000"/>
                                  </a:solidFill>
                                  <a:latin typeface="Cambria Math" panose="02040503050406030204" pitchFamily="18" charset="0"/>
                                  <a:cs typeface="Times New Roman" pitchFamily="18" charset="0"/>
                                </a:rPr>
                                <m:t>𝒉</m:t>
                              </m:r>
                            </m:sub>
                          </m:sSub>
                          <m:d>
                            <m:dPr>
                              <m:ctrlPr>
                                <a:rPr lang="en-GB" sz="2000" b="1" i="1" smtClean="0">
                                  <a:solidFill>
                                    <a:srgbClr val="C00000"/>
                                  </a:solidFill>
                                  <a:latin typeface="Cambria Math" panose="02040503050406030204" pitchFamily="18" charset="0"/>
                                  <a:cs typeface="Times New Roman" pitchFamily="18" charset="0"/>
                                </a:rPr>
                              </m:ctrlPr>
                            </m:dPr>
                            <m:e>
                              <m:r>
                                <a:rPr lang="en-GB" sz="2000" b="1" i="1" smtClean="0">
                                  <a:solidFill>
                                    <a:srgbClr val="C00000"/>
                                  </a:solidFill>
                                  <a:latin typeface="Cambria Math" panose="02040503050406030204" pitchFamily="18" charset="0"/>
                                  <a:cs typeface="Times New Roman" pitchFamily="18" charset="0"/>
                                </a:rPr>
                                <m:t>𝟏</m:t>
                              </m:r>
                              <m:r>
                                <a:rPr lang="en-GB" sz="2000" b="1" smtClean="0">
                                  <a:solidFill>
                                    <a:srgbClr val="C00000"/>
                                  </a:solidFill>
                                  <a:latin typeface="Cambria Math" panose="02040503050406030204" pitchFamily="18" charset="0"/>
                                  <a:cs typeface="Times New Roman" pitchFamily="18" charset="0"/>
                                </a:rPr>
                                <m:t>−</m:t>
                              </m:r>
                              <m:sSub>
                                <m:sSubPr>
                                  <m:ctrlPr>
                                    <a:rPr lang="en-GB" sz="2000" b="1" i="1">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𝒆</m:t>
                                  </m:r>
                                </m:e>
                                <m:sub>
                                  <m:r>
                                    <a:rPr lang="en-GB" sz="2000" b="1" i="1">
                                      <a:solidFill>
                                        <a:srgbClr val="C00000"/>
                                      </a:solidFill>
                                      <a:latin typeface="Cambria Math" panose="02040503050406030204" pitchFamily="18" charset="0"/>
                                      <a:cs typeface="Times New Roman" pitchFamily="18" charset="0"/>
                                    </a:rPr>
                                    <m:t>𝒉</m:t>
                                  </m:r>
                                </m:sub>
                              </m:sSub>
                            </m:e>
                          </m:d>
                          <m:r>
                            <a:rPr lang="en-GB" sz="2000" b="1" i="1" smtClean="0">
                              <a:solidFill>
                                <a:srgbClr val="C00000"/>
                              </a:solidFill>
                              <a:latin typeface="Cambria Math" panose="02040503050406030204" pitchFamily="18" charset="0"/>
                              <a:cs typeface="Times New Roman" pitchFamily="18" charset="0"/>
                            </a:rPr>
                            <m:t> </m:t>
                          </m:r>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a:solidFill>
                                    <a:srgbClr val="7030A0"/>
                                  </a:solidFill>
                                  <a:latin typeface="Cambria Math" panose="02040503050406030204" pitchFamily="18" charset="0"/>
                                  <a:cs typeface="Times New Roman" pitchFamily="18" charset="0"/>
                                </a:rPr>
                              </m:ctrlPr>
                            </m:sSubPr>
                            <m:e>
                              <m:r>
                                <a:rPr lang="en-GB" sz="2000" b="1" i="1">
                                  <a:solidFill>
                                    <a:srgbClr val="7030A0"/>
                                  </a:solidFill>
                                  <a:latin typeface="Cambria Math" panose="02040503050406030204" pitchFamily="18" charset="0"/>
                                  <a:cs typeface="Times New Roman" pitchFamily="18" charset="0"/>
                                </a:rPr>
                                <m:t>𝑪</m:t>
                              </m:r>
                            </m:e>
                            <m:sub>
                              <m:r>
                                <a:rPr lang="en-GB" sz="2000" b="1" i="1" smtClean="0">
                                  <a:solidFill>
                                    <a:srgbClr val="7030A0"/>
                                  </a:solidFill>
                                  <a:latin typeface="Cambria Math" panose="02040503050406030204" pitchFamily="18" charset="0"/>
                                  <a:cs typeface="Times New Roman" pitchFamily="18" charset="0"/>
                                </a:rPr>
                                <m:t>𝒇𝒐𝒔𝒔𝒊𝒍</m:t>
                              </m:r>
                            </m:sub>
                          </m:sSub>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r>
                      <a:rPr lang="en-GB" sz="2000" smtClean="0">
                        <a:solidFill>
                          <a:srgbClr val="C00000"/>
                        </a:solidFill>
                        <a:latin typeface="Cambria Math" panose="02040503050406030204" pitchFamily="18" charset="0"/>
                        <a:cs typeface="Times New Roman" pitchFamily="18" charset="0"/>
                      </a:rPr>
                      <m:t>𝑛</m:t>
                    </m:r>
                  </m:oMath>
                </a14:m>
                <a:r>
                  <a:rPr lang="en-GB" sz="2000" dirty="0">
                    <a:solidFill>
                      <a:srgbClr val="C00000"/>
                    </a:solidFill>
                    <a:latin typeface="Open Sans" panose="020B0606030504020204" pitchFamily="34" charset="0"/>
                    <a:ea typeface="Open Sans" panose="020B0606030504020204" pitchFamily="34" charset="0"/>
                    <a:cs typeface="Times New Roman" pitchFamily="18" charset="0"/>
                  </a:rPr>
                  <a:t>: number of households [household]</a:t>
                </a:r>
              </a:p>
              <a:p>
                <a:pPr eaLnBrk="1" hangingPunct="1">
                  <a:lnSpc>
                    <a:spcPct val="100000"/>
                  </a:lnSpc>
                  <a:spcBef>
                    <a:spcPts val="0"/>
                  </a:spcBef>
                  <a:spcAft>
                    <a:spcPts val="0"/>
                  </a:spcAft>
                  <a:buNone/>
                </a:pPr>
                <a14:m>
                  <m:oMath xmlns:m="http://schemas.openxmlformats.org/officeDocument/2006/math">
                    <m:r>
                      <a:rPr lang="en-GB" sz="2000" smtClean="0">
                        <a:solidFill>
                          <a:srgbClr val="C00000"/>
                        </a:solidFill>
                        <a:latin typeface="Cambria Math" panose="02040503050406030204" pitchFamily="18" charset="0"/>
                        <a:cs typeface="Times New Roman" pitchFamily="18" charset="0"/>
                      </a:rPr>
                      <m:t>𝑒</m:t>
                    </m:r>
                    <m:r>
                      <a:rPr lang="en-GB" sz="2000" smtClean="0">
                        <a:solidFill>
                          <a:srgbClr val="C00000"/>
                        </a:solidFill>
                        <a:latin typeface="Cambria Math" panose="02040503050406030204" pitchFamily="18" charset="0"/>
                        <a:cs typeface="Times New Roman" pitchFamily="18" charset="0"/>
                      </a:rPr>
                      <m:t>:</m:t>
                    </m:r>
                  </m:oMath>
                </a14:m>
                <a:r>
                  <a:rPr lang="en-GB" sz="2000" dirty="0">
                    <a:solidFill>
                      <a:srgbClr val="C00000"/>
                    </a:solidFill>
                    <a:latin typeface="Open Sans" panose="020B0606030504020204" pitchFamily="34" charset="0"/>
                    <a:ea typeface="Open Sans" panose="020B0606030504020204" pitchFamily="34" charset="0"/>
                    <a:cs typeface="Times New Roman" pitchFamily="18" charset="0"/>
                  </a:rPr>
                  <a:t> Fraction of households with electricity [-]</a:t>
                </a:r>
              </a:p>
              <a:p>
                <a:pPr eaLnBrk="1" hangingPunct="1">
                  <a:lnSpc>
                    <a:spcPct val="100000"/>
                  </a:lnSpc>
                  <a:spcBef>
                    <a:spcPts val="0"/>
                  </a:spcBef>
                  <a:spcAft>
                    <a:spcPts val="0"/>
                  </a:spcAft>
                  <a:buNone/>
                </a:pPr>
                <a14:m>
                  <m:oMath xmlns:m="http://schemas.openxmlformats.org/officeDocument/2006/math">
                    <m:r>
                      <a:rPr lang="en-GB" sz="2000" smtClean="0">
                        <a:solidFill>
                          <a:srgbClr val="7030A0"/>
                        </a:solidFill>
                        <a:latin typeface="Cambria Math" panose="02040503050406030204" pitchFamily="18" charset="0"/>
                        <a:cs typeface="Times New Roman" pitchFamily="18" charset="0"/>
                      </a:rPr>
                      <m:t>𝑆𝐸</m:t>
                    </m:r>
                    <m:sSub>
                      <m:sSubPr>
                        <m:ctrlPr>
                          <a:rPr lang="en-GB" sz="2000" i="1">
                            <a:solidFill>
                              <a:srgbClr val="7030A0"/>
                            </a:solidFill>
                            <a:latin typeface="Cambria Math" panose="02040503050406030204" pitchFamily="18" charset="0"/>
                            <a:cs typeface="Times New Roman" pitchFamily="18" charset="0"/>
                          </a:rPr>
                        </m:ctrlPr>
                      </m:sSubPr>
                      <m:e>
                        <m:r>
                          <a:rPr lang="en-GB" sz="2000">
                            <a:solidFill>
                              <a:srgbClr val="7030A0"/>
                            </a:solidFill>
                            <a:latin typeface="Cambria Math" panose="02040503050406030204" pitchFamily="18" charset="0"/>
                            <a:cs typeface="Times New Roman" pitchFamily="18" charset="0"/>
                          </a:rPr>
                          <m:t>𝐶</m:t>
                        </m:r>
                      </m:e>
                      <m:sub>
                        <m:r>
                          <a:rPr lang="en-GB" sz="2000" smtClean="0">
                            <a:solidFill>
                              <a:srgbClr val="7030A0"/>
                            </a:solidFill>
                            <a:latin typeface="Cambria Math" panose="02040503050406030204" pitchFamily="18" charset="0"/>
                            <a:cs typeface="Times New Roman" pitchFamily="18" charset="0"/>
                          </a:rPr>
                          <m:t>𝑒𝑙𝑒𝑐</m:t>
                        </m:r>
                      </m:sub>
                    </m:sSub>
                    <m:r>
                      <a:rPr lang="en-GB" sz="2000" smtClean="0">
                        <a:solidFill>
                          <a:srgbClr val="7030A0"/>
                        </a:solidFill>
                        <a:latin typeface="Cambria Math" panose="02040503050406030204" pitchFamily="18" charset="0"/>
                        <a:cs typeface="Times New Roman" pitchFamily="18" charset="0"/>
                      </a:rPr>
                      <m:t>,</m:t>
                    </m:r>
                    <m:r>
                      <a:rPr lang="en-GB" sz="2000">
                        <a:solidFill>
                          <a:srgbClr val="7030A0"/>
                        </a:solidFill>
                        <a:latin typeface="Cambria Math" panose="02040503050406030204" pitchFamily="18" charset="0"/>
                        <a:cs typeface="Times New Roman" pitchFamily="18" charset="0"/>
                      </a:rPr>
                      <m:t>𝑆𝐸</m:t>
                    </m:r>
                    <m:sSub>
                      <m:sSubPr>
                        <m:ctrlPr>
                          <a:rPr lang="en-GB" sz="2000" i="1">
                            <a:solidFill>
                              <a:srgbClr val="7030A0"/>
                            </a:solidFill>
                            <a:latin typeface="Cambria Math" panose="02040503050406030204" pitchFamily="18" charset="0"/>
                            <a:cs typeface="Times New Roman" pitchFamily="18" charset="0"/>
                          </a:rPr>
                        </m:ctrlPr>
                      </m:sSubPr>
                      <m:e>
                        <m:r>
                          <a:rPr lang="en-GB" sz="2000">
                            <a:solidFill>
                              <a:srgbClr val="7030A0"/>
                            </a:solidFill>
                            <a:latin typeface="Cambria Math" panose="02040503050406030204" pitchFamily="18" charset="0"/>
                            <a:cs typeface="Times New Roman" pitchFamily="18" charset="0"/>
                          </a:rPr>
                          <m:t>𝐶</m:t>
                        </m:r>
                      </m:e>
                      <m:sub>
                        <m:r>
                          <a:rPr lang="en-GB" sz="2000">
                            <a:solidFill>
                              <a:srgbClr val="7030A0"/>
                            </a:solidFill>
                            <a:latin typeface="Cambria Math" panose="02040503050406030204" pitchFamily="18" charset="0"/>
                            <a:cs typeface="Times New Roman" pitchFamily="18" charset="0"/>
                          </a:rPr>
                          <m:t>𝑓𝑜𝑠𝑠𝑖𝑙</m:t>
                        </m:r>
                      </m:sub>
                    </m:sSub>
                    <m:r>
                      <a:rPr lang="en-GB" sz="2000">
                        <a:solidFill>
                          <a:srgbClr val="7030A0"/>
                        </a:solidFill>
                        <a:latin typeface="Cambria Math" panose="02040503050406030204" pitchFamily="18" charset="0"/>
                        <a:cs typeface="Times New Roman" pitchFamily="18" charset="0"/>
                      </a:rPr>
                      <m:t>: </m:t>
                    </m:r>
                  </m:oMath>
                </a14:m>
                <a:r>
                  <a:rPr lang="en-GB" sz="2000" dirty="0">
                    <a:solidFill>
                      <a:srgbClr val="7030A0"/>
                    </a:solidFill>
                    <a:latin typeface="Open Sans" panose="020B0606030504020204" pitchFamily="34" charset="0"/>
                    <a:ea typeface="Open Sans" panose="020B0606030504020204" pitchFamily="34" charset="0"/>
                    <a:cs typeface="Times New Roman" pitchFamily="18" charset="0"/>
                  </a:rPr>
                  <a:t>Specific electricity/fossil fuel consumption [energy/household]</a:t>
                </a: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5" name="Google Shape;115;p16">
                <a:extLst>
                  <a:ext uri="{FF2B5EF4-FFF2-40B4-BE49-F238E27FC236}">
                    <a16:creationId xmlns:a16="http://schemas.microsoft.com/office/drawing/2014/main" id="{465CAFF0-C4B9-34A6-2A83-2C439684596E}"/>
                  </a:ext>
                </a:extLst>
              </p:cNvPr>
              <p:cNvSpPr txBox="1">
                <a:spLocks noRot="1" noChangeAspect="1" noMove="1" noResize="1" noEditPoints="1" noAdjustHandles="1" noChangeArrowheads="1" noChangeShapeType="1" noTextEdit="1"/>
              </p:cNvSpPr>
              <p:nvPr/>
            </p:nvSpPr>
            <p:spPr>
              <a:xfrm>
                <a:off x="893969" y="1819993"/>
                <a:ext cx="10581107" cy="4427538"/>
              </a:xfrm>
              <a:prstGeom prst="rect">
                <a:avLst/>
              </a:prstGeom>
              <a:blipFill>
                <a:blip r:embed="rId4"/>
                <a:stretch>
                  <a:fillRect l="-346" t="-413"/>
                </a:stretch>
              </a:blipFill>
              <a:ln>
                <a:noFill/>
              </a:ln>
            </p:spPr>
            <p:txBody>
              <a:bodyPr/>
              <a:lstStyle/>
              <a:p>
                <a:r>
                  <a:rPr lang="en-GB">
                    <a:noFill/>
                  </a:rPr>
                  <a:t> </a:t>
                </a:r>
              </a:p>
            </p:txBody>
          </p:sp>
        </mc:Fallback>
      </mc:AlternateContent>
      <p:pic>
        <p:nvPicPr>
          <p:cNvPr id="6" name="Picture 2">
            <a:extLst>
              <a:ext uri="{FF2B5EF4-FFF2-40B4-BE49-F238E27FC236}">
                <a16:creationId xmlns:a16="http://schemas.microsoft.com/office/drawing/2014/main" id="{F2D05C4A-AA7B-C8CD-5DE5-58F37535E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285" y="163560"/>
            <a:ext cx="1116948" cy="111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79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C23BB44C-43C6-48C9-BB4F-B5A8867E1BAE}"/>
              </a:ext>
            </a:extLst>
          </p:cNvPr>
          <p:cNvPicPr>
            <a:picLocks noChangeAspect="1"/>
          </p:cNvPicPr>
          <p:nvPr/>
        </p:nvPicPr>
        <p:blipFill>
          <a:blip r:embed="rId3"/>
          <a:stretch>
            <a:fillRect/>
          </a:stretch>
        </p:blipFill>
        <p:spPr>
          <a:xfrm>
            <a:off x="708" y="-19299"/>
            <a:ext cx="12190521" cy="6892739"/>
          </a:xfrm>
          <a:prstGeom prst="rect">
            <a:avLst/>
          </a:prstGeom>
        </p:spPr>
      </p:pic>
      <p:sp>
        <p:nvSpPr>
          <p:cNvPr id="6" name="TextBox 3">
            <a:extLst>
              <a:ext uri="{FF2B5EF4-FFF2-40B4-BE49-F238E27FC236}">
                <a16:creationId xmlns:a16="http://schemas.microsoft.com/office/drawing/2014/main" id="{B55537A8-5987-48F2-9EB4-FAE3EA33E0E6}"/>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CCG courses (this will take </a:t>
            </a:r>
            <a:br>
              <a:rPr lang="en-US" sz="800">
                <a:latin typeface="Open Sans"/>
                <a:ea typeface="+mn-lt"/>
                <a:cs typeface="+mn-lt"/>
              </a:rPr>
            </a:br>
            <a:r>
              <a:rPr lang="en-US" sz="800">
                <a:solidFill>
                  <a:schemeClr val="bg1"/>
                </a:solidFill>
                <a:latin typeface="Open Sans"/>
                <a:ea typeface="+mn-lt"/>
                <a:cs typeface="+mn-lt"/>
              </a:rPr>
              <a:t>you to the website link http://www.ClimateCompatibleGrowth.com/teachingmaterials)</a:t>
            </a:r>
          </a:p>
        </p:txBody>
      </p:sp>
      <p:sp>
        <p:nvSpPr>
          <p:cNvPr id="2" name="Slide Number Placeholder 5">
            <a:extLst>
              <a:ext uri="{FF2B5EF4-FFF2-40B4-BE49-F238E27FC236}">
                <a16:creationId xmlns:a16="http://schemas.microsoft.com/office/drawing/2014/main" id="{D152DFBF-D0C4-4971-BCBB-BE210C2B6DC2}"/>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22</a:t>
            </a:fld>
            <a:endParaRPr lang="en-US" altLang="en-US" sz="1400" b="1">
              <a:solidFill>
                <a:schemeClr val="bg1"/>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9239870B-2823-34D1-B362-22F1607448D1}"/>
              </a:ext>
            </a:extLst>
          </p:cNvPr>
          <p:cNvSpPr txBox="1"/>
          <p:nvPr/>
        </p:nvSpPr>
        <p:spPr>
          <a:xfrm>
            <a:off x="8811492" y="4675914"/>
            <a:ext cx="323120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a:t>
            </a:r>
            <a:r>
              <a:rPr lang="en-US" sz="800">
                <a:solidFill>
                  <a:schemeClr val="bg1"/>
                </a:solidFill>
                <a:latin typeface="Open Sans"/>
                <a:ea typeface="+mn-lt"/>
                <a:cs typeface="+mn-lt"/>
              </a:rPr>
              <a:t>Lecture 6: </a:t>
            </a:r>
            <a:r>
              <a:rPr lang="en-US" sz="800" dirty="0">
                <a:solidFill>
                  <a:schemeClr val="bg1"/>
                </a:solidFill>
                <a:latin typeface="Open Sans"/>
                <a:ea typeface="+mn-lt"/>
                <a:cs typeface="+mn-lt"/>
              </a:rPr>
              <a:t>"</a:t>
            </a:r>
            <a:r>
              <a:rPr lang="en-GB" sz="800" dirty="0">
                <a:solidFill>
                  <a:schemeClr val="bg1"/>
                </a:solidFill>
                <a:latin typeface="Open Sans"/>
                <a:ea typeface="+mn-lt"/>
                <a:cs typeface="+mn-lt"/>
              </a:rPr>
              <a:t>BASE YEAR RECONSTRUCTION with the HOUSEHOLD SECTOR EXAMPLE</a:t>
            </a:r>
            <a:r>
              <a:rPr lang="en-US" sz="800" dirty="0">
                <a:solidFill>
                  <a:schemeClr val="bg1"/>
                </a:solidFill>
                <a:latin typeface="Open Sans"/>
                <a:ea typeface="+mn-lt"/>
                <a:cs typeface="+mn-lt"/>
              </a:rPr>
              <a:t>" ,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308"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05" y="-294171"/>
            <a:ext cx="10390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6.1 Household sector</a:t>
            </a:r>
          </a:p>
        </p:txBody>
      </p:sp>
      <p:sp>
        <p:nvSpPr>
          <p:cNvPr id="12" name="Text Box 1028">
            <a:extLst>
              <a:ext uri="{FF2B5EF4-FFF2-40B4-BE49-F238E27FC236}">
                <a16:creationId xmlns:a16="http://schemas.microsoft.com/office/drawing/2014/main" id="{418AC68E-5821-814D-A8C3-190037A3E2AD}"/>
              </a:ext>
            </a:extLst>
          </p:cNvPr>
          <p:cNvSpPr txBox="1">
            <a:spLocks noChangeArrowheads="1"/>
          </p:cNvSpPr>
          <p:nvPr/>
        </p:nvSpPr>
        <p:spPr bwMode="auto">
          <a:xfrm>
            <a:off x="1064860" y="1713385"/>
            <a:ext cx="149692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Sectors</a:t>
            </a:r>
          </a:p>
        </p:txBody>
      </p:sp>
      <p:sp>
        <p:nvSpPr>
          <p:cNvPr id="13" name="Text Box 1029">
            <a:extLst>
              <a:ext uri="{FF2B5EF4-FFF2-40B4-BE49-F238E27FC236}">
                <a16:creationId xmlns:a16="http://schemas.microsoft.com/office/drawing/2014/main" id="{22A63FB2-6A33-0E46-88F3-B7CFCF57934F}"/>
              </a:ext>
            </a:extLst>
          </p:cNvPr>
          <p:cNvSpPr txBox="1">
            <a:spLocks noChangeArrowheads="1"/>
          </p:cNvSpPr>
          <p:nvPr/>
        </p:nvSpPr>
        <p:spPr bwMode="auto">
          <a:xfrm>
            <a:off x="1013830" y="2980578"/>
            <a:ext cx="228940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chemeClr val="accent3">
                    <a:lumMod val="50000"/>
                  </a:schemeClr>
                </a:solidFill>
                <a:latin typeface="Open Sans Light"/>
                <a:ea typeface="Open Sans Light" panose="020B0306030504020204" pitchFamily="34" charset="0"/>
                <a:cs typeface="Open Sans Light" panose="020B0306030504020204" pitchFamily="34" charset="0"/>
              </a:rPr>
              <a:t>Subsectors</a:t>
            </a:r>
            <a:endParaRPr lang="en-US" sz="1600" dirty="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Box 1030">
            <a:extLst>
              <a:ext uri="{FF2B5EF4-FFF2-40B4-BE49-F238E27FC236}">
                <a16:creationId xmlns:a16="http://schemas.microsoft.com/office/drawing/2014/main" id="{A8D10147-924D-7243-80B5-468CC542060D}"/>
              </a:ext>
            </a:extLst>
          </p:cNvPr>
          <p:cNvSpPr txBox="1">
            <a:spLocks noChangeArrowheads="1"/>
          </p:cNvSpPr>
          <p:nvPr/>
        </p:nvSpPr>
        <p:spPr bwMode="auto">
          <a:xfrm>
            <a:off x="1017165" y="4220765"/>
            <a:ext cx="176108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15" name="Text Box 1031">
            <a:extLst>
              <a:ext uri="{FF2B5EF4-FFF2-40B4-BE49-F238E27FC236}">
                <a16:creationId xmlns:a16="http://schemas.microsoft.com/office/drawing/2014/main" id="{DAEE686C-E588-114E-8E82-6170C01FBB7F}"/>
              </a:ext>
            </a:extLst>
          </p:cNvPr>
          <p:cNvSpPr txBox="1">
            <a:spLocks noChangeArrowheads="1"/>
          </p:cNvSpPr>
          <p:nvPr/>
        </p:nvSpPr>
        <p:spPr bwMode="auto">
          <a:xfrm>
            <a:off x="893255" y="5319329"/>
            <a:ext cx="2025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Category of Final Energy Demand (FED)</a:t>
            </a:r>
          </a:p>
        </p:txBody>
      </p:sp>
      <p:sp>
        <p:nvSpPr>
          <p:cNvPr id="16" name="Text Box 1032">
            <a:extLst>
              <a:ext uri="{FF2B5EF4-FFF2-40B4-BE49-F238E27FC236}">
                <a16:creationId xmlns:a16="http://schemas.microsoft.com/office/drawing/2014/main" id="{3D705E33-E4CC-C64D-8ABC-F75D88FD24E1}"/>
              </a:ext>
            </a:extLst>
          </p:cNvPr>
          <p:cNvSpPr txBox="1">
            <a:spLocks noChangeArrowheads="1"/>
          </p:cNvSpPr>
          <p:nvPr/>
        </p:nvSpPr>
        <p:spPr bwMode="auto">
          <a:xfrm>
            <a:off x="3046416" y="5379739"/>
            <a:ext cx="1232757"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Substitutable Fossils</a:t>
            </a:r>
          </a:p>
        </p:txBody>
      </p:sp>
      <p:sp>
        <p:nvSpPr>
          <p:cNvPr id="17" name="Text Box 1033">
            <a:extLst>
              <a:ext uri="{FF2B5EF4-FFF2-40B4-BE49-F238E27FC236}">
                <a16:creationId xmlns:a16="http://schemas.microsoft.com/office/drawing/2014/main" id="{97BC4586-4B37-5041-A767-30768215C0C1}"/>
              </a:ext>
            </a:extLst>
          </p:cNvPr>
          <p:cNvSpPr txBox="1">
            <a:spLocks noChangeArrowheads="1"/>
          </p:cNvSpPr>
          <p:nvPr/>
        </p:nvSpPr>
        <p:spPr bwMode="auto">
          <a:xfrm>
            <a:off x="4394157" y="5372016"/>
            <a:ext cx="1056649"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Modern Biomass</a:t>
            </a:r>
          </a:p>
        </p:txBody>
      </p:sp>
      <p:sp>
        <p:nvSpPr>
          <p:cNvPr id="18" name="Text Box 1034">
            <a:extLst>
              <a:ext uri="{FF2B5EF4-FFF2-40B4-BE49-F238E27FC236}">
                <a16:creationId xmlns:a16="http://schemas.microsoft.com/office/drawing/2014/main" id="{1C95FC12-6CBF-C14D-A722-5F26A9CBF3BE}"/>
              </a:ext>
            </a:extLst>
          </p:cNvPr>
          <p:cNvSpPr txBox="1">
            <a:spLocks noChangeArrowheads="1"/>
          </p:cNvSpPr>
          <p:nvPr/>
        </p:nvSpPr>
        <p:spPr bwMode="auto">
          <a:xfrm>
            <a:off x="9649274" y="5398811"/>
            <a:ext cx="1172188" cy="830997"/>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 Heat Pump</a:t>
            </a:r>
          </a:p>
        </p:txBody>
      </p:sp>
      <p:sp>
        <p:nvSpPr>
          <p:cNvPr id="19" name="Text Box 1035">
            <a:extLst>
              <a:ext uri="{FF2B5EF4-FFF2-40B4-BE49-F238E27FC236}">
                <a16:creationId xmlns:a16="http://schemas.microsoft.com/office/drawing/2014/main" id="{12177C0E-5EE0-1A4A-8C59-9B11ED57CD88}"/>
              </a:ext>
            </a:extLst>
          </p:cNvPr>
          <p:cNvSpPr txBox="1">
            <a:spLocks noChangeArrowheads="1"/>
          </p:cNvSpPr>
          <p:nvPr/>
        </p:nvSpPr>
        <p:spPr bwMode="auto">
          <a:xfrm>
            <a:off x="7983828" y="5386307"/>
            <a:ext cx="1320812"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a:t>
            </a:r>
          </a:p>
        </p:txBody>
      </p:sp>
      <p:sp>
        <p:nvSpPr>
          <p:cNvPr id="21" name="Text Box 1036">
            <a:extLst>
              <a:ext uri="{FF2B5EF4-FFF2-40B4-BE49-F238E27FC236}">
                <a16:creationId xmlns:a16="http://schemas.microsoft.com/office/drawing/2014/main" id="{312A6C59-C597-B740-B229-28CE2C1B8786}"/>
              </a:ext>
            </a:extLst>
          </p:cNvPr>
          <p:cNvSpPr txBox="1">
            <a:spLocks noChangeArrowheads="1"/>
          </p:cNvSpPr>
          <p:nvPr/>
        </p:nvSpPr>
        <p:spPr bwMode="auto">
          <a:xfrm>
            <a:off x="5547901" y="5372017"/>
            <a:ext cx="1187587"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Traditional Fuels</a:t>
            </a:r>
          </a:p>
        </p:txBody>
      </p:sp>
      <p:sp>
        <p:nvSpPr>
          <p:cNvPr id="22" name="Text Box 1037">
            <a:extLst>
              <a:ext uri="{FF2B5EF4-FFF2-40B4-BE49-F238E27FC236}">
                <a16:creationId xmlns:a16="http://schemas.microsoft.com/office/drawing/2014/main" id="{F178F733-CBFA-5445-82B2-EA4AAE12D946}"/>
              </a:ext>
            </a:extLst>
          </p:cNvPr>
          <p:cNvSpPr txBox="1">
            <a:spLocks noChangeArrowheads="1"/>
          </p:cNvSpPr>
          <p:nvPr/>
        </p:nvSpPr>
        <p:spPr bwMode="auto">
          <a:xfrm>
            <a:off x="6856306" y="5372018"/>
            <a:ext cx="968595"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Solar Thermal</a:t>
            </a:r>
          </a:p>
        </p:txBody>
      </p:sp>
      <p:sp>
        <p:nvSpPr>
          <p:cNvPr id="23" name="Text Box 1038">
            <a:extLst>
              <a:ext uri="{FF2B5EF4-FFF2-40B4-BE49-F238E27FC236}">
                <a16:creationId xmlns:a16="http://schemas.microsoft.com/office/drawing/2014/main" id="{9423F0B2-FC00-C140-A9E4-430358DC8BDD}"/>
              </a:ext>
            </a:extLst>
          </p:cNvPr>
          <p:cNvSpPr txBox="1">
            <a:spLocks noChangeArrowheads="1"/>
          </p:cNvSpPr>
          <p:nvPr/>
        </p:nvSpPr>
        <p:spPr bwMode="auto">
          <a:xfrm>
            <a:off x="3384886" y="1530003"/>
            <a:ext cx="1496920" cy="3385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24" name="Text Box 1039">
            <a:extLst>
              <a:ext uri="{FF2B5EF4-FFF2-40B4-BE49-F238E27FC236}">
                <a16:creationId xmlns:a16="http://schemas.microsoft.com/office/drawing/2014/main" id="{33ECEE68-0126-314A-AABB-ECBC5D6F4F1C}"/>
              </a:ext>
            </a:extLst>
          </p:cNvPr>
          <p:cNvSpPr txBox="1">
            <a:spLocks noChangeArrowheads="1"/>
          </p:cNvSpPr>
          <p:nvPr/>
        </p:nvSpPr>
        <p:spPr bwMode="auto">
          <a:xfrm>
            <a:off x="9398854" y="1509822"/>
            <a:ext cx="1673028"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25" name="Text Box 1040">
            <a:extLst>
              <a:ext uri="{FF2B5EF4-FFF2-40B4-BE49-F238E27FC236}">
                <a16:creationId xmlns:a16="http://schemas.microsoft.com/office/drawing/2014/main" id="{55B3601F-7F30-E745-BF69-535BD9A38FF7}"/>
              </a:ext>
            </a:extLst>
          </p:cNvPr>
          <p:cNvSpPr txBox="1">
            <a:spLocks noChangeArrowheads="1"/>
          </p:cNvSpPr>
          <p:nvPr/>
        </p:nvSpPr>
        <p:spPr bwMode="auto">
          <a:xfrm>
            <a:off x="5674634" y="1520450"/>
            <a:ext cx="1320812"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26" name="Text Box 1041">
            <a:extLst>
              <a:ext uri="{FF2B5EF4-FFF2-40B4-BE49-F238E27FC236}">
                <a16:creationId xmlns:a16="http://schemas.microsoft.com/office/drawing/2014/main" id="{BA3184BF-A69D-C840-A5D2-64E68DE50FA2}"/>
              </a:ext>
            </a:extLst>
          </p:cNvPr>
          <p:cNvSpPr txBox="1">
            <a:spLocks noChangeArrowheads="1"/>
          </p:cNvSpPr>
          <p:nvPr/>
        </p:nvSpPr>
        <p:spPr bwMode="auto">
          <a:xfrm>
            <a:off x="7359490" y="1519664"/>
            <a:ext cx="1849136" cy="33855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28" name="Text Box 1044">
            <a:extLst>
              <a:ext uri="{FF2B5EF4-FFF2-40B4-BE49-F238E27FC236}">
                <a16:creationId xmlns:a16="http://schemas.microsoft.com/office/drawing/2014/main" id="{6578F537-8A95-7247-AA73-2175DAD775C2}"/>
              </a:ext>
            </a:extLst>
          </p:cNvPr>
          <p:cNvSpPr txBox="1">
            <a:spLocks noChangeArrowheads="1"/>
          </p:cNvSpPr>
          <p:nvPr/>
        </p:nvSpPr>
        <p:spPr bwMode="auto">
          <a:xfrm>
            <a:off x="6955254" y="2682568"/>
            <a:ext cx="1535366"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Rural</a:t>
            </a:r>
          </a:p>
        </p:txBody>
      </p:sp>
      <p:sp>
        <p:nvSpPr>
          <p:cNvPr id="35" name="Text Box 1052">
            <a:extLst>
              <a:ext uri="{FF2B5EF4-FFF2-40B4-BE49-F238E27FC236}">
                <a16:creationId xmlns:a16="http://schemas.microsoft.com/office/drawing/2014/main" id="{442F8ACB-588A-CB42-A42A-17B811EF51B6}"/>
              </a:ext>
            </a:extLst>
          </p:cNvPr>
          <p:cNvSpPr txBox="1">
            <a:spLocks noChangeArrowheads="1"/>
          </p:cNvSpPr>
          <p:nvPr/>
        </p:nvSpPr>
        <p:spPr bwMode="auto">
          <a:xfrm>
            <a:off x="4570789" y="2675049"/>
            <a:ext cx="1416144"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Urban</a:t>
            </a:r>
          </a:p>
        </p:txBody>
      </p:sp>
      <p:sp>
        <p:nvSpPr>
          <p:cNvPr id="36" name="Text Box 1053">
            <a:extLst>
              <a:ext uri="{FF2B5EF4-FFF2-40B4-BE49-F238E27FC236}">
                <a16:creationId xmlns:a16="http://schemas.microsoft.com/office/drawing/2014/main" id="{50ABAD2F-4DC8-C54A-B649-B5C7CB3465BA}"/>
              </a:ext>
            </a:extLst>
          </p:cNvPr>
          <p:cNvSpPr txBox="1">
            <a:spLocks noChangeArrowheads="1"/>
          </p:cNvSpPr>
          <p:nvPr/>
        </p:nvSpPr>
        <p:spPr bwMode="auto">
          <a:xfrm>
            <a:off x="3396849" y="4008358"/>
            <a:ext cx="1173940"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Lightening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7" name="Text Box 1054">
            <a:extLst>
              <a:ext uri="{FF2B5EF4-FFF2-40B4-BE49-F238E27FC236}">
                <a16:creationId xmlns:a16="http://schemas.microsoft.com/office/drawing/2014/main" id="{2E1A50FF-1C18-154A-8C3E-FE5DBE59423C}"/>
              </a:ext>
            </a:extLst>
          </p:cNvPr>
          <p:cNvSpPr txBox="1">
            <a:spLocks noChangeArrowheads="1"/>
          </p:cNvSpPr>
          <p:nvPr/>
        </p:nvSpPr>
        <p:spPr bwMode="auto">
          <a:xfrm>
            <a:off x="2270729" y="4010910"/>
            <a:ext cx="1050522"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Cooking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8" name="Text Box 1055">
            <a:extLst>
              <a:ext uri="{FF2B5EF4-FFF2-40B4-BE49-F238E27FC236}">
                <a16:creationId xmlns:a16="http://schemas.microsoft.com/office/drawing/2014/main" id="{8126601E-51C5-D74B-A714-59F2492A1AEE}"/>
              </a:ext>
            </a:extLst>
          </p:cNvPr>
          <p:cNvSpPr txBox="1">
            <a:spLocks noChangeArrowheads="1"/>
          </p:cNvSpPr>
          <p:nvPr/>
        </p:nvSpPr>
        <p:spPr bwMode="auto">
          <a:xfrm>
            <a:off x="6256101" y="4013135"/>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Specific electricity use</a:t>
            </a:r>
            <a:endPar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Rectangle 1058">
            <a:extLst>
              <a:ext uri="{FF2B5EF4-FFF2-40B4-BE49-F238E27FC236}">
                <a16:creationId xmlns:a16="http://schemas.microsoft.com/office/drawing/2014/main" id="{50299CA9-A692-2448-BF56-90B38F149934}"/>
              </a:ext>
            </a:extLst>
          </p:cNvPr>
          <p:cNvSpPr>
            <a:spLocks noChangeArrowheads="1"/>
          </p:cNvSpPr>
          <p:nvPr/>
        </p:nvSpPr>
        <p:spPr bwMode="auto">
          <a:xfrm>
            <a:off x="996087" y="1440343"/>
            <a:ext cx="10203071" cy="951616"/>
          </a:xfrm>
          <a:prstGeom prst="rect">
            <a:avLst/>
          </a:prstGeom>
          <a:noFill/>
          <a:ln w="28575"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059">
            <a:extLst>
              <a:ext uri="{FF2B5EF4-FFF2-40B4-BE49-F238E27FC236}">
                <a16:creationId xmlns:a16="http://schemas.microsoft.com/office/drawing/2014/main" id="{77341F8A-75A9-F54E-83BF-E0E7587BA812}"/>
              </a:ext>
            </a:extLst>
          </p:cNvPr>
          <p:cNvSpPr>
            <a:spLocks noChangeArrowheads="1"/>
          </p:cNvSpPr>
          <p:nvPr/>
        </p:nvSpPr>
        <p:spPr bwMode="auto">
          <a:xfrm>
            <a:off x="992609" y="2602073"/>
            <a:ext cx="10203071" cy="1115448"/>
          </a:xfrm>
          <a:prstGeom prst="rect">
            <a:avLst/>
          </a:pr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060">
            <a:extLst>
              <a:ext uri="{FF2B5EF4-FFF2-40B4-BE49-F238E27FC236}">
                <a16:creationId xmlns:a16="http://schemas.microsoft.com/office/drawing/2014/main" id="{5D1CC192-7F9C-7241-A355-5CD0C3B8F95E}"/>
              </a:ext>
            </a:extLst>
          </p:cNvPr>
          <p:cNvSpPr>
            <a:spLocks noChangeArrowheads="1"/>
          </p:cNvSpPr>
          <p:nvPr/>
        </p:nvSpPr>
        <p:spPr bwMode="auto">
          <a:xfrm>
            <a:off x="999422" y="3897097"/>
            <a:ext cx="10203071" cy="1375943"/>
          </a:xfrm>
          <a:prstGeom prst="rect">
            <a:avLst/>
          </a:prstGeom>
          <a:noFill/>
          <a:ln w="28575">
            <a:solidFill>
              <a:srgbClr val="B4323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Line 1071">
            <a:extLst>
              <a:ext uri="{FF2B5EF4-FFF2-40B4-BE49-F238E27FC236}">
                <a16:creationId xmlns:a16="http://schemas.microsoft.com/office/drawing/2014/main" id="{58605342-E1EB-1946-973D-B2E036413818}"/>
              </a:ext>
            </a:extLst>
          </p:cNvPr>
          <p:cNvSpPr>
            <a:spLocks noChangeShapeType="1"/>
          </p:cNvSpPr>
          <p:nvPr/>
        </p:nvSpPr>
        <p:spPr bwMode="auto">
          <a:xfrm flipH="1" flipV="1">
            <a:off x="2560958" y="4346912"/>
            <a:ext cx="1050523" cy="102510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Line 1080">
            <a:extLst>
              <a:ext uri="{FF2B5EF4-FFF2-40B4-BE49-F238E27FC236}">
                <a16:creationId xmlns:a16="http://schemas.microsoft.com/office/drawing/2014/main" id="{263A1F36-626D-2149-B4CE-C838D77C6A14}"/>
              </a:ext>
            </a:extLst>
          </p:cNvPr>
          <p:cNvSpPr>
            <a:spLocks noChangeShapeType="1"/>
          </p:cNvSpPr>
          <p:nvPr/>
        </p:nvSpPr>
        <p:spPr bwMode="auto">
          <a:xfrm>
            <a:off x="6096001" y="3730403"/>
            <a:ext cx="0" cy="163174"/>
          </a:xfrm>
          <a:prstGeom prst="line">
            <a:avLst/>
          </a:prstGeom>
          <a:noFill/>
          <a:ln w="28575">
            <a:solidFill>
              <a:srgbClr val="B4323F"/>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6B463751-6390-C941-8D97-77C281A9C991}"/>
              </a:ext>
            </a:extLst>
          </p:cNvPr>
          <p:cNvSpPr>
            <a:spLocks noGrp="1"/>
          </p:cNvSpPr>
          <p:nvPr>
            <p:ph idx="1"/>
          </p:nvPr>
        </p:nvSpPr>
        <p:spPr>
          <a:xfrm>
            <a:off x="912650" y="988606"/>
            <a:ext cx="10515600" cy="121282"/>
          </a:xfrm>
        </p:spPr>
        <p:txBody>
          <a:bodyPr/>
          <a:lstStyle/>
          <a:p>
            <a:pPr marL="0" lvl="6" indent="0" eaLnBrk="0" fontAlgn="base" hangingPunct="0">
              <a:lnSpc>
                <a:spcPct val="110000"/>
              </a:lnSpc>
              <a:spcAft>
                <a:spcPts val="1200"/>
              </a:spcAft>
              <a:buClr>
                <a:srgbClr val="333333"/>
              </a:buClr>
              <a:buSzPts val="1300"/>
              <a:buNone/>
              <a:defRPr/>
            </a:pPr>
            <a:r>
              <a:rPr lang="en-GB" sz="2000" b="1" dirty="0">
                <a:solidFill>
                  <a:schemeClr val="accent5">
                    <a:lumMod val="60000"/>
                    <a:lumOff val="40000"/>
                  </a:schemeClr>
                </a:solidFill>
                <a:latin typeface="Open Sans"/>
                <a:ea typeface="Open Sans"/>
                <a:cs typeface="Open Sans"/>
                <a:sym typeface="Calibri"/>
              </a:rPr>
              <a:t>6.1.1. The Household Sector, Subsectors, End-use and Final Energy Demands</a:t>
            </a:r>
          </a:p>
          <a:p>
            <a:pPr marL="0" indent="0">
              <a:buNone/>
            </a:pPr>
            <a:endParaRPr lang="en-GB" dirty="0"/>
          </a:p>
        </p:txBody>
      </p:sp>
      <p:sp>
        <p:nvSpPr>
          <p:cNvPr id="4" name="Line 1079">
            <a:extLst>
              <a:ext uri="{FF2B5EF4-FFF2-40B4-BE49-F238E27FC236}">
                <a16:creationId xmlns:a16="http://schemas.microsoft.com/office/drawing/2014/main" id="{A4A4E47F-836B-437E-037C-06D2D508EE83}"/>
              </a:ext>
            </a:extLst>
          </p:cNvPr>
          <p:cNvSpPr>
            <a:spLocks noChangeShapeType="1"/>
          </p:cNvSpPr>
          <p:nvPr/>
        </p:nvSpPr>
        <p:spPr bwMode="auto">
          <a:xfrm flipH="1">
            <a:off x="6874359" y="1868557"/>
            <a:ext cx="932491" cy="7177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34" name="Picture 10">
            <a:extLst>
              <a:ext uri="{FF2B5EF4-FFF2-40B4-BE49-F238E27FC236}">
                <a16:creationId xmlns:a16="http://schemas.microsoft.com/office/drawing/2014/main" id="{A10D16FE-CB5A-37C2-EEDE-B5717F82A278}"/>
              </a:ext>
            </a:extLst>
          </p:cNvPr>
          <p:cNvPicPr>
            <a:picLocks noChangeAspect="1" noChangeArrowheads="1"/>
          </p:cNvPicPr>
          <p:nvPr/>
        </p:nvPicPr>
        <p:blipFill>
          <a:blip r:embed="rId4">
            <a:duotone>
              <a:prstClr val="black"/>
              <a:schemeClr val="accent3">
                <a:tint val="45000"/>
                <a:satMod val="400000"/>
              </a:schemeClr>
            </a:duotone>
            <a:alphaModFix amt="35000"/>
            <a:extLst>
              <a:ext uri="{28A0092B-C50C-407E-A947-70E740481C1C}">
                <a14:useLocalDpi xmlns:a14="http://schemas.microsoft.com/office/drawing/2010/main" val="0"/>
              </a:ext>
            </a:extLst>
          </a:blip>
          <a:srcRect/>
          <a:stretch>
            <a:fillRect/>
          </a:stretch>
        </p:blipFill>
        <p:spPr bwMode="auto">
          <a:xfrm>
            <a:off x="3921133" y="1899887"/>
            <a:ext cx="477490" cy="477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8979234-3981-1119-DC14-461668FB09FF}"/>
              </a:ext>
            </a:extLst>
          </p:cNvPr>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6152726" y="1905392"/>
            <a:ext cx="451909" cy="451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3CDD3C0-2453-8D96-5B14-35D0DDB24BF8}"/>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7963988" y="1894476"/>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3F8D88F-4378-BD02-5257-27F3F4525C51}"/>
              </a:ext>
            </a:extLst>
          </p:cNvPr>
          <p:cNvPicPr>
            <a:picLocks noChangeAspect="1" noChangeArrowheads="1"/>
          </p:cNvPicPr>
          <p:nvPr/>
        </p:nvPicPr>
        <p:blipFill>
          <a:blip r:embed="rId7">
            <a:alphaModFix amt="35000"/>
            <a:extLst>
              <a:ext uri="{28A0092B-C50C-407E-A947-70E740481C1C}">
                <a14:useLocalDpi xmlns:a14="http://schemas.microsoft.com/office/drawing/2010/main" val="0"/>
              </a:ext>
            </a:extLst>
          </a:blip>
          <a:srcRect/>
          <a:stretch>
            <a:fillRect/>
          </a:stretch>
        </p:blipFill>
        <p:spPr bwMode="auto">
          <a:xfrm>
            <a:off x="10061888" y="1884054"/>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C394E98-A765-A602-9CE1-E770154ABD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7644" y="3069768"/>
            <a:ext cx="573466" cy="5734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0137D960-A917-7AAB-320C-676D9CAD23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9419" y="3069767"/>
            <a:ext cx="626839" cy="626839"/>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053">
            <a:extLst>
              <a:ext uri="{FF2B5EF4-FFF2-40B4-BE49-F238E27FC236}">
                <a16:creationId xmlns:a16="http://schemas.microsoft.com/office/drawing/2014/main" id="{C4B9DC98-A3E6-ED96-44A3-65E91AF645FB}"/>
              </a:ext>
            </a:extLst>
          </p:cNvPr>
          <p:cNvSpPr txBox="1">
            <a:spLocks noChangeArrowheads="1"/>
          </p:cNvSpPr>
          <p:nvPr/>
        </p:nvSpPr>
        <p:spPr bwMode="auto">
          <a:xfrm>
            <a:off x="4650739" y="4005461"/>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Air Conditioning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0" name="Text Box 1053">
            <a:extLst>
              <a:ext uri="{FF2B5EF4-FFF2-40B4-BE49-F238E27FC236}">
                <a16:creationId xmlns:a16="http://schemas.microsoft.com/office/drawing/2014/main" id="{DBFE1E62-B394-0FA2-BEE8-76DC8A2F5CD1}"/>
              </a:ext>
            </a:extLst>
          </p:cNvPr>
          <p:cNvSpPr txBox="1">
            <a:spLocks noChangeArrowheads="1"/>
          </p:cNvSpPr>
          <p:nvPr/>
        </p:nvSpPr>
        <p:spPr bwMode="auto">
          <a:xfrm>
            <a:off x="9576430" y="401062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Water Heating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1" name="Text Box 1055">
            <a:extLst>
              <a:ext uri="{FF2B5EF4-FFF2-40B4-BE49-F238E27FC236}">
                <a16:creationId xmlns:a16="http://schemas.microsoft.com/office/drawing/2014/main" id="{8BDDDD6B-636A-FB4C-BB84-2EB4B80BF31B}"/>
              </a:ext>
            </a:extLst>
          </p:cNvPr>
          <p:cNvSpPr txBox="1">
            <a:spLocks noChangeArrowheads="1"/>
          </p:cNvSpPr>
          <p:nvPr/>
        </p:nvSpPr>
        <p:spPr bwMode="auto">
          <a:xfrm>
            <a:off x="7916895" y="401062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Space Heating</a:t>
            </a:r>
            <a:endPar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Line 1071">
            <a:extLst>
              <a:ext uri="{FF2B5EF4-FFF2-40B4-BE49-F238E27FC236}">
                <a16:creationId xmlns:a16="http://schemas.microsoft.com/office/drawing/2014/main" id="{F73A70D3-860B-2632-9C14-302EBCC59DAD}"/>
              </a:ext>
            </a:extLst>
          </p:cNvPr>
          <p:cNvSpPr>
            <a:spLocks noChangeShapeType="1"/>
          </p:cNvSpPr>
          <p:nvPr/>
        </p:nvSpPr>
        <p:spPr bwMode="auto">
          <a:xfrm flipH="1" flipV="1">
            <a:off x="2666227" y="4349462"/>
            <a:ext cx="1984512" cy="103027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Line 1071">
            <a:extLst>
              <a:ext uri="{FF2B5EF4-FFF2-40B4-BE49-F238E27FC236}">
                <a16:creationId xmlns:a16="http://schemas.microsoft.com/office/drawing/2014/main" id="{1D1EEE24-7C9E-1BE9-DDBB-5E27C27C9C65}"/>
              </a:ext>
            </a:extLst>
          </p:cNvPr>
          <p:cNvSpPr>
            <a:spLocks noChangeShapeType="1"/>
          </p:cNvSpPr>
          <p:nvPr/>
        </p:nvSpPr>
        <p:spPr bwMode="auto">
          <a:xfrm flipV="1">
            <a:off x="3645518" y="4346911"/>
            <a:ext cx="588356" cy="1025103"/>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Line 1071">
            <a:extLst>
              <a:ext uri="{FF2B5EF4-FFF2-40B4-BE49-F238E27FC236}">
                <a16:creationId xmlns:a16="http://schemas.microsoft.com/office/drawing/2014/main" id="{1CE13185-4C73-BBAA-1B34-CDC2C696A49D}"/>
              </a:ext>
            </a:extLst>
          </p:cNvPr>
          <p:cNvSpPr>
            <a:spLocks noChangeShapeType="1"/>
          </p:cNvSpPr>
          <p:nvPr/>
        </p:nvSpPr>
        <p:spPr bwMode="auto">
          <a:xfrm flipH="1" flipV="1">
            <a:off x="2843829" y="4368535"/>
            <a:ext cx="2704071" cy="1030275"/>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Line 1071">
            <a:extLst>
              <a:ext uri="{FF2B5EF4-FFF2-40B4-BE49-F238E27FC236}">
                <a16:creationId xmlns:a16="http://schemas.microsoft.com/office/drawing/2014/main" id="{659EFA55-0D52-766D-0051-8CA5C46CA5FA}"/>
              </a:ext>
            </a:extLst>
          </p:cNvPr>
          <p:cNvSpPr>
            <a:spLocks noChangeShapeType="1"/>
          </p:cNvSpPr>
          <p:nvPr/>
        </p:nvSpPr>
        <p:spPr bwMode="auto">
          <a:xfrm flipH="1" flipV="1">
            <a:off x="2912237" y="4421199"/>
            <a:ext cx="3944067" cy="958536"/>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Line 1071">
            <a:extLst>
              <a:ext uri="{FF2B5EF4-FFF2-40B4-BE49-F238E27FC236}">
                <a16:creationId xmlns:a16="http://schemas.microsoft.com/office/drawing/2014/main" id="{25ED7404-AACC-8E91-83BA-53011169C454}"/>
              </a:ext>
            </a:extLst>
          </p:cNvPr>
          <p:cNvSpPr>
            <a:spLocks noChangeShapeType="1"/>
          </p:cNvSpPr>
          <p:nvPr/>
        </p:nvSpPr>
        <p:spPr bwMode="auto">
          <a:xfrm flipH="1" flipV="1">
            <a:off x="2955849" y="4365983"/>
            <a:ext cx="5088164" cy="1006030"/>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8" name="Line 1071">
            <a:extLst>
              <a:ext uri="{FF2B5EF4-FFF2-40B4-BE49-F238E27FC236}">
                <a16:creationId xmlns:a16="http://schemas.microsoft.com/office/drawing/2014/main" id="{38C5B03C-6F9A-C4D8-C1B9-0B2A9C0238CB}"/>
              </a:ext>
            </a:extLst>
          </p:cNvPr>
          <p:cNvSpPr>
            <a:spLocks noChangeShapeType="1"/>
          </p:cNvSpPr>
          <p:nvPr/>
        </p:nvSpPr>
        <p:spPr bwMode="auto">
          <a:xfrm flipH="1" flipV="1">
            <a:off x="4233874" y="4368535"/>
            <a:ext cx="3810139" cy="1003478"/>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9" name="Line 1071">
            <a:extLst>
              <a:ext uri="{FF2B5EF4-FFF2-40B4-BE49-F238E27FC236}">
                <a16:creationId xmlns:a16="http://schemas.microsoft.com/office/drawing/2014/main" id="{76B05B1F-A4B5-4AEC-5B5A-69EF35CD0ABD}"/>
              </a:ext>
            </a:extLst>
          </p:cNvPr>
          <p:cNvSpPr>
            <a:spLocks noChangeShapeType="1"/>
          </p:cNvSpPr>
          <p:nvPr/>
        </p:nvSpPr>
        <p:spPr bwMode="auto">
          <a:xfrm flipV="1">
            <a:off x="3648831" y="4606755"/>
            <a:ext cx="1872279" cy="754002"/>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0" name="Line 1071">
            <a:extLst>
              <a:ext uri="{FF2B5EF4-FFF2-40B4-BE49-F238E27FC236}">
                <a16:creationId xmlns:a16="http://schemas.microsoft.com/office/drawing/2014/main" id="{0B368CC1-AD7B-CE0D-F6E0-A19EA3667796}"/>
              </a:ext>
            </a:extLst>
          </p:cNvPr>
          <p:cNvSpPr>
            <a:spLocks noChangeShapeType="1"/>
          </p:cNvSpPr>
          <p:nvPr/>
        </p:nvSpPr>
        <p:spPr bwMode="auto">
          <a:xfrm flipH="1" flipV="1">
            <a:off x="5725500" y="4606171"/>
            <a:ext cx="2598760" cy="79254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2" name="Text Box 1055">
            <a:extLst>
              <a:ext uri="{FF2B5EF4-FFF2-40B4-BE49-F238E27FC236}">
                <a16:creationId xmlns:a16="http://schemas.microsoft.com/office/drawing/2014/main" id="{272A01F6-E917-6B10-3AEC-2352ED5015B7}"/>
              </a:ext>
            </a:extLst>
          </p:cNvPr>
          <p:cNvSpPr txBox="1">
            <a:spLocks noChangeArrowheads="1"/>
          </p:cNvSpPr>
          <p:nvPr/>
        </p:nvSpPr>
        <p:spPr bwMode="auto">
          <a:xfrm>
            <a:off x="7916895" y="4599121"/>
            <a:ext cx="707327" cy="415498"/>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8" name="Text Box 1055">
            <a:extLst>
              <a:ext uri="{FF2B5EF4-FFF2-40B4-BE49-F238E27FC236}">
                <a16:creationId xmlns:a16="http://schemas.microsoft.com/office/drawing/2014/main" id="{BB69F04D-69E0-8E51-F51F-E604755A5108}"/>
              </a:ext>
            </a:extLst>
          </p:cNvPr>
          <p:cNvSpPr txBox="1">
            <a:spLocks noChangeArrowheads="1"/>
          </p:cNvSpPr>
          <p:nvPr/>
        </p:nvSpPr>
        <p:spPr bwMode="auto">
          <a:xfrm>
            <a:off x="8688257" y="4602087"/>
            <a:ext cx="707327" cy="577081"/>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Non-Heat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Text Box 1055">
            <a:extLst>
              <a:ext uri="{FF2B5EF4-FFF2-40B4-BE49-F238E27FC236}">
                <a16:creationId xmlns:a16="http://schemas.microsoft.com/office/drawing/2014/main" id="{68865FA3-762F-3922-C5C2-9150D1BD414E}"/>
              </a:ext>
            </a:extLst>
          </p:cNvPr>
          <p:cNvSpPr txBox="1">
            <a:spLocks noChangeArrowheads="1"/>
          </p:cNvSpPr>
          <p:nvPr/>
        </p:nvSpPr>
        <p:spPr bwMode="auto">
          <a:xfrm>
            <a:off x="9576430" y="4599121"/>
            <a:ext cx="707327" cy="415498"/>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1" name="Text Box 1055">
            <a:extLst>
              <a:ext uri="{FF2B5EF4-FFF2-40B4-BE49-F238E27FC236}">
                <a16:creationId xmlns:a16="http://schemas.microsoft.com/office/drawing/2014/main" id="{51C18BDC-FFEB-4FA0-F89C-B90DC18F04ED}"/>
              </a:ext>
            </a:extLst>
          </p:cNvPr>
          <p:cNvSpPr txBox="1">
            <a:spLocks noChangeArrowheads="1"/>
          </p:cNvSpPr>
          <p:nvPr/>
        </p:nvSpPr>
        <p:spPr bwMode="auto">
          <a:xfrm>
            <a:off x="10347792" y="4602087"/>
            <a:ext cx="707327" cy="577081"/>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Non-Heat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2" name="Line 1071">
            <a:extLst>
              <a:ext uri="{FF2B5EF4-FFF2-40B4-BE49-F238E27FC236}">
                <a16:creationId xmlns:a16="http://schemas.microsoft.com/office/drawing/2014/main" id="{A08C5842-3EEF-5D04-074E-ABA3950A7681}"/>
              </a:ext>
            </a:extLst>
          </p:cNvPr>
          <p:cNvSpPr>
            <a:spLocks noChangeShapeType="1"/>
          </p:cNvSpPr>
          <p:nvPr/>
        </p:nvSpPr>
        <p:spPr bwMode="auto">
          <a:xfrm flipV="1">
            <a:off x="8585229" y="5127885"/>
            <a:ext cx="263977" cy="285133"/>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3" name="Line 1071">
            <a:extLst>
              <a:ext uri="{FF2B5EF4-FFF2-40B4-BE49-F238E27FC236}">
                <a16:creationId xmlns:a16="http://schemas.microsoft.com/office/drawing/2014/main" id="{A790376C-2484-D25D-AE6D-E175E9592B46}"/>
              </a:ext>
            </a:extLst>
          </p:cNvPr>
          <p:cNvSpPr>
            <a:spLocks noChangeShapeType="1"/>
          </p:cNvSpPr>
          <p:nvPr/>
        </p:nvSpPr>
        <p:spPr bwMode="auto">
          <a:xfrm flipV="1">
            <a:off x="9312453" y="5058161"/>
            <a:ext cx="1089581" cy="338555"/>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4" name="Line 1071">
            <a:extLst>
              <a:ext uri="{FF2B5EF4-FFF2-40B4-BE49-F238E27FC236}">
                <a16:creationId xmlns:a16="http://schemas.microsoft.com/office/drawing/2014/main" id="{C99693E0-AABC-8996-D2E4-2384AFC3153A}"/>
              </a:ext>
            </a:extLst>
          </p:cNvPr>
          <p:cNvSpPr>
            <a:spLocks noChangeShapeType="1"/>
          </p:cNvSpPr>
          <p:nvPr/>
        </p:nvSpPr>
        <p:spPr bwMode="auto">
          <a:xfrm flipH="1" flipV="1">
            <a:off x="9928364" y="5014619"/>
            <a:ext cx="133524" cy="382096"/>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5" name="Line 1071">
            <a:extLst>
              <a:ext uri="{FF2B5EF4-FFF2-40B4-BE49-F238E27FC236}">
                <a16:creationId xmlns:a16="http://schemas.microsoft.com/office/drawing/2014/main" id="{A8E8333C-0929-16D0-904A-2ADA0C572F73}"/>
              </a:ext>
            </a:extLst>
          </p:cNvPr>
          <p:cNvSpPr>
            <a:spLocks noChangeShapeType="1"/>
          </p:cNvSpPr>
          <p:nvPr/>
        </p:nvSpPr>
        <p:spPr bwMode="auto">
          <a:xfrm flipH="1" flipV="1">
            <a:off x="8329917" y="5014619"/>
            <a:ext cx="254123" cy="395357"/>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7" name="Line 1071">
            <a:extLst>
              <a:ext uri="{FF2B5EF4-FFF2-40B4-BE49-F238E27FC236}">
                <a16:creationId xmlns:a16="http://schemas.microsoft.com/office/drawing/2014/main" id="{0D6FABD2-0D57-68E9-9168-9149210AD18D}"/>
              </a:ext>
            </a:extLst>
          </p:cNvPr>
          <p:cNvSpPr>
            <a:spLocks noChangeShapeType="1"/>
          </p:cNvSpPr>
          <p:nvPr/>
        </p:nvSpPr>
        <p:spPr bwMode="auto">
          <a:xfrm flipH="1" flipV="1">
            <a:off x="6968323" y="4608683"/>
            <a:ext cx="1319824" cy="77762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9" name="Line 1071">
            <a:extLst>
              <a:ext uri="{FF2B5EF4-FFF2-40B4-BE49-F238E27FC236}">
                <a16:creationId xmlns:a16="http://schemas.microsoft.com/office/drawing/2014/main" id="{C7F7887B-022F-2B3B-949B-CC07DC8C93AF}"/>
              </a:ext>
            </a:extLst>
          </p:cNvPr>
          <p:cNvSpPr>
            <a:spLocks noChangeShapeType="1"/>
          </p:cNvSpPr>
          <p:nvPr/>
        </p:nvSpPr>
        <p:spPr bwMode="auto">
          <a:xfrm flipV="1">
            <a:off x="3645518" y="4628223"/>
            <a:ext cx="3349927" cy="73253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2830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Google Shape;115;p16">
            <a:extLst>
              <a:ext uri="{FF2B5EF4-FFF2-40B4-BE49-F238E27FC236}">
                <a16:creationId xmlns:a16="http://schemas.microsoft.com/office/drawing/2014/main" id="{1C0EB07B-EF55-8A4A-A559-3218267C9FE8}"/>
              </a:ext>
            </a:extLst>
          </p:cNvPr>
          <p:cNvSpPr txBox="1"/>
          <p:nvPr/>
        </p:nvSpPr>
        <p:spPr>
          <a:xfrm>
            <a:off x="887412" y="1279022"/>
            <a:ext cx="10439494" cy="392724"/>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6.1.2. Subsectors: Urban VS Rural</a:t>
            </a: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CA510C60-D253-F14C-BBC2-7F5B6B8A099D}"/>
              </a:ext>
            </a:extLst>
          </p:cNvPr>
          <p:cNvSpPr txBox="1"/>
          <p:nvPr/>
        </p:nvSpPr>
        <p:spPr>
          <a:xfrm>
            <a:off x="-560953" y="3600770"/>
            <a:ext cx="1860600" cy="507831"/>
          </a:xfrm>
          <a:prstGeom prst="rect">
            <a:avLst/>
          </a:prstGeom>
          <a:noFill/>
        </p:spPr>
        <p:txBody>
          <a:bodyPr wrap="square" rtlCol="0">
            <a:spAutoFit/>
          </a:bodyPr>
          <a:lstStyle/>
          <a:p>
            <a:pPr lvl="2" algn="ctr"/>
            <a:r>
              <a:rPr lang="en-GB" sz="900" i="1" dirty="0">
                <a:latin typeface="Open Sans Light" panose="020B0306030504020204" pitchFamily="34" charset="0"/>
                <a:ea typeface="Open Sans Light" panose="020B0306030504020204" pitchFamily="34" charset="0"/>
                <a:cs typeface="Open Sans Light" panose="020B0306030504020204" pitchFamily="34" charset="0"/>
              </a:rPr>
              <a:t>Total population [persons]</a:t>
            </a:r>
          </a:p>
        </p:txBody>
      </p:sp>
      <p:sp>
        <p:nvSpPr>
          <p:cNvPr id="14" name="TextBox 13">
            <a:extLst>
              <a:ext uri="{FF2B5EF4-FFF2-40B4-BE49-F238E27FC236}">
                <a16:creationId xmlns:a16="http://schemas.microsoft.com/office/drawing/2014/main" id="{C4019C4D-B7E7-7049-AA9E-E193A13FA20F}"/>
              </a:ext>
            </a:extLst>
          </p:cNvPr>
          <p:cNvSpPr txBox="1"/>
          <p:nvPr/>
        </p:nvSpPr>
        <p:spPr>
          <a:xfrm>
            <a:off x="4511147" y="2426195"/>
            <a:ext cx="1860600" cy="507831"/>
          </a:xfrm>
          <a:prstGeom prst="rect">
            <a:avLst/>
          </a:prstGeom>
          <a:noFill/>
        </p:spPr>
        <p:txBody>
          <a:bodyPr wrap="square" rtlCol="0">
            <a:spAutoFit/>
          </a:bodyPr>
          <a:lstStyle/>
          <a:p>
            <a:pPr lvl="2"/>
            <a:r>
              <a:rPr lang="en-GB" sz="900" i="1" dirty="0">
                <a:latin typeface="Open Sans Light" panose="020B0306030504020204" pitchFamily="34" charset="0"/>
                <a:ea typeface="Open Sans Light" panose="020B0306030504020204" pitchFamily="34" charset="0"/>
                <a:cs typeface="Open Sans Light" panose="020B0306030504020204" pitchFamily="34" charset="0"/>
              </a:rPr>
              <a:t>Share population in urban areas [-]</a:t>
            </a:r>
          </a:p>
        </p:txBody>
      </p:sp>
      <p:sp>
        <p:nvSpPr>
          <p:cNvPr id="18" name="TextBox 17">
            <a:extLst>
              <a:ext uri="{FF2B5EF4-FFF2-40B4-BE49-F238E27FC236}">
                <a16:creationId xmlns:a16="http://schemas.microsoft.com/office/drawing/2014/main" id="{8AAA74F7-FC11-3A46-A1F4-EDB784BFF6AF}"/>
              </a:ext>
            </a:extLst>
          </p:cNvPr>
          <p:cNvSpPr txBox="1"/>
          <p:nvPr/>
        </p:nvSpPr>
        <p:spPr>
          <a:xfrm>
            <a:off x="4480617" y="3462310"/>
            <a:ext cx="1860599" cy="784830"/>
          </a:xfrm>
          <a:prstGeom prst="rect">
            <a:avLst/>
          </a:prstGeom>
          <a:noFill/>
        </p:spPr>
        <p:txBody>
          <a:bodyPr wrap="square" rtlCol="0">
            <a:spAutoFit/>
          </a:bodyPr>
          <a:lstStyle/>
          <a:p>
            <a:pPr lvl="2"/>
            <a:r>
              <a:rPr lang="en-GB" sz="900" i="1" dirty="0">
                <a:latin typeface="Open Sans Light" panose="020B0306030504020204" pitchFamily="34" charset="0"/>
                <a:ea typeface="Open Sans Light" panose="020B0306030504020204" pitchFamily="34" charset="0"/>
                <a:cs typeface="Open Sans Light" panose="020B0306030504020204" pitchFamily="34" charset="0"/>
              </a:rPr>
              <a:t>Average urban household size [person/household]</a:t>
            </a:r>
          </a:p>
          <a:p>
            <a:pPr algn="ctr"/>
            <a:endParaRPr lang="en-GB" sz="900" i="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TextBox 21">
            <a:extLst>
              <a:ext uri="{FF2B5EF4-FFF2-40B4-BE49-F238E27FC236}">
                <a16:creationId xmlns:a16="http://schemas.microsoft.com/office/drawing/2014/main" id="{647188E9-004B-AE4B-8085-E5777BB0C817}"/>
              </a:ext>
            </a:extLst>
          </p:cNvPr>
          <p:cNvSpPr txBox="1"/>
          <p:nvPr/>
        </p:nvSpPr>
        <p:spPr>
          <a:xfrm>
            <a:off x="4509983" y="5187096"/>
            <a:ext cx="1662425" cy="1061829"/>
          </a:xfrm>
          <a:prstGeom prst="rect">
            <a:avLst/>
          </a:prstGeom>
          <a:noFill/>
        </p:spPr>
        <p:txBody>
          <a:bodyPr wrap="square" rtlCol="0">
            <a:spAutoFit/>
          </a:bodyPr>
          <a:lstStyle/>
          <a:p>
            <a:pPr lvl="2"/>
            <a:r>
              <a:rPr lang="en-GB" sz="900" i="1" dirty="0">
                <a:latin typeface="Open Sans Light" panose="020B0306030504020204" pitchFamily="34" charset="0"/>
                <a:ea typeface="Open Sans Light" panose="020B0306030504020204" pitchFamily="34" charset="0"/>
                <a:cs typeface="Open Sans Light" panose="020B0306030504020204" pitchFamily="34" charset="0"/>
              </a:rPr>
              <a:t>Average rural household size [person/household]</a:t>
            </a:r>
          </a:p>
          <a:p>
            <a:pPr algn="ctr"/>
            <a:endParaRPr lang="en-GB" sz="900" i="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Slide Number Placeholder 5">
            <a:extLst>
              <a:ext uri="{FF2B5EF4-FFF2-40B4-BE49-F238E27FC236}">
                <a16:creationId xmlns:a16="http://schemas.microsoft.com/office/drawing/2014/main" id="{1991717D-9290-2F48-8887-B08C19591758}"/>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4</a:t>
            </a:fld>
            <a:endParaRPr lang="en-US" altLang="en-US" sz="1400" b="1">
              <a:solidFill>
                <a:schemeClr val="bg1"/>
              </a:solidFill>
              <a:latin typeface="Open Sans ExtraBold"/>
              <a:ea typeface="Open Sans ExtraBold"/>
              <a:cs typeface="Open Sans ExtraBold"/>
            </a:endParaRPr>
          </a:p>
        </p:txBody>
      </p:sp>
      <p:sp>
        <p:nvSpPr>
          <p:cNvPr id="17" name="Google Shape;113;p16">
            <a:extLst>
              <a:ext uri="{FF2B5EF4-FFF2-40B4-BE49-F238E27FC236}">
                <a16:creationId xmlns:a16="http://schemas.microsoft.com/office/drawing/2014/main" id="{18C9BB2E-6B8A-FA4A-96DB-2CB379047E46}"/>
              </a:ext>
            </a:extLst>
          </p:cNvPr>
          <p:cNvSpPr>
            <a:spLocks noGrp="1" noChangeArrowheads="1"/>
          </p:cNvSpPr>
          <p:nvPr>
            <p:ph type="title"/>
          </p:nvPr>
        </p:nvSpPr>
        <p:spPr>
          <a:xfrm>
            <a:off x="2008262" y="-1556"/>
            <a:ext cx="9318642" cy="1343491"/>
          </a:xfrm>
        </p:spPr>
        <p:txBody>
          <a:bodyPr lIns="121900" tIns="121900" rIns="121900" bIns="121900"/>
          <a:lstStyle/>
          <a:p>
            <a:pPr eaLnBrk="1" hangingPunct="1"/>
            <a:r>
              <a:rPr lang="en-GB" altLang="en-US" dirty="0">
                <a:latin typeface="Open Sans"/>
              </a:rPr>
              <a:t>Lecture 6.1 Household sector</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1C04022-BEE5-6054-8BE2-E9B5FA34646A}"/>
                  </a:ext>
                </a:extLst>
              </p:cNvPr>
              <p:cNvSpPr txBox="1"/>
              <p:nvPr/>
            </p:nvSpPr>
            <p:spPr>
              <a:xfrm>
                <a:off x="1112519" y="2254122"/>
                <a:ext cx="4442461" cy="3442737"/>
              </a:xfrm>
              <a:prstGeom prst="rect">
                <a:avLst/>
              </a:prstGeom>
              <a:noFill/>
            </p:spPr>
            <p:txBody>
              <a:bodyPr wrap="square" rtlCol="0">
                <a:spAutoFit/>
              </a:bodyPr>
              <a:lstStyle/>
              <a:p>
                <a:r>
                  <a:rPr lang="en-GB" altLang="en-US" sz="1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Number of urban households of dwelling type d</a:t>
                </a:r>
              </a:p>
              <a:p>
                <a:endParaRPr lang="en-GB" altLang="en-US" dirty="0">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sSubSup>
                        <m:sSubSupPr>
                          <m:ctrlPr>
                            <a:rPr lang="en-GB" b="1" i="1" smtClean="0">
                              <a:solidFill>
                                <a:srgbClr val="C00000"/>
                              </a:solidFill>
                              <a:latin typeface="Cambria Math" panose="02040503050406030204" pitchFamily="18" charset="0"/>
                            </a:rPr>
                          </m:ctrlPr>
                        </m:sSubSupPr>
                        <m:e>
                          <m:r>
                            <a:rPr lang="en-GB" b="1" i="1">
                              <a:solidFill>
                                <a:srgbClr val="C00000"/>
                              </a:solidFill>
                              <a:latin typeface="Cambria Math" panose="02040503050406030204" pitchFamily="18" charset="0"/>
                            </a:rPr>
                            <m:t>𝒏</m:t>
                          </m:r>
                        </m:e>
                        <m:sub>
                          <m:r>
                            <a:rPr lang="en-GB" b="1" i="1">
                              <a:solidFill>
                                <a:srgbClr val="C00000"/>
                              </a:solidFill>
                              <a:latin typeface="Cambria Math" panose="02040503050406030204" pitchFamily="18" charset="0"/>
                            </a:rPr>
                            <m:t>𝒖𝒓𝒃𝒂𝒏</m:t>
                          </m:r>
                        </m:sub>
                        <m:sup>
                          <m:r>
                            <a:rPr lang="en-GB" b="1" i="1">
                              <a:solidFill>
                                <a:srgbClr val="C00000"/>
                              </a:solidFill>
                              <a:latin typeface="Cambria Math" panose="02040503050406030204" pitchFamily="18" charset="0"/>
                            </a:rPr>
                            <m:t>𝒅</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𝑡𝑜𝑡𝑎𝑙</m:t>
                          </m:r>
                        </m:sub>
                      </m:sSub>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𝑢𝑟𝑏𝑎𝑛</m:t>
                              </m:r>
                            </m:sub>
                          </m:sSub>
                        </m:num>
                        <m:den>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𝑢𝑟𝑏𝑎𝑛</m:t>
                              </m:r>
                            </m:sub>
                          </m:sSub>
                        </m:den>
                      </m:f>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𝜌</m:t>
                          </m:r>
                        </m:e>
                        <m:sub>
                          <m:r>
                            <a:rPr lang="en-GB" i="1">
                              <a:latin typeface="Cambria Math" panose="02040503050406030204" pitchFamily="18" charset="0"/>
                              <a:ea typeface="Cambria Math" panose="02040503050406030204" pitchFamily="18" charset="0"/>
                            </a:rPr>
                            <m:t>𝑑</m:t>
                          </m:r>
                        </m:sub>
                      </m:sSub>
                    </m:oMath>
                  </m:oMathPara>
                </a14:m>
                <a:endParaRPr lang="en-GB" altLang="en-US" sz="1800" dirty="0">
                  <a:latin typeface="Open Sans" panose="020B0606030504020204" pitchFamily="34" charset="0"/>
                  <a:ea typeface="Open Sans" panose="020B0606030504020204" pitchFamily="34" charset="0"/>
                  <a:cs typeface="Open Sans" panose="020B0606030504020204" pitchFamily="34" charset="0"/>
                </a:endParaRPr>
              </a:p>
              <a:p>
                <a:endParaRPr lang="en-GB" altLang="en-US" dirty="0"/>
              </a:p>
              <a:p>
                <a:r>
                  <a:rPr lang="en-GB" altLang="en-US" sz="1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Number of rural households of dwelling type d</a:t>
                </a:r>
              </a:p>
              <a:p>
                <a:endParaRPr lang="en-GB" altLang="en-US" dirty="0">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sSubSup>
                        <m:sSubSupPr>
                          <m:ctrlPr>
                            <a:rPr lang="en-GB" b="1" i="1" smtClean="0">
                              <a:solidFill>
                                <a:srgbClr val="C00000"/>
                              </a:solidFill>
                              <a:latin typeface="Cambria Math" panose="02040503050406030204" pitchFamily="18" charset="0"/>
                            </a:rPr>
                          </m:ctrlPr>
                        </m:sSubSupPr>
                        <m:e>
                          <m:r>
                            <a:rPr lang="en-GB" b="1" i="1">
                              <a:solidFill>
                                <a:srgbClr val="C00000"/>
                              </a:solidFill>
                              <a:latin typeface="Cambria Math" panose="02040503050406030204" pitchFamily="18" charset="0"/>
                            </a:rPr>
                            <m:t>𝒏</m:t>
                          </m:r>
                        </m:e>
                        <m:sub>
                          <m:r>
                            <a:rPr lang="en-GB" b="1" i="1">
                              <a:solidFill>
                                <a:srgbClr val="C00000"/>
                              </a:solidFill>
                              <a:latin typeface="Cambria Math" panose="02040503050406030204" pitchFamily="18" charset="0"/>
                            </a:rPr>
                            <m:t>𝒓𝒖𝒓𝒂𝒍</m:t>
                          </m:r>
                        </m:sub>
                        <m:sup>
                          <m:r>
                            <a:rPr lang="en-GB" b="1" i="1">
                              <a:solidFill>
                                <a:srgbClr val="C00000"/>
                              </a:solidFill>
                              <a:latin typeface="Cambria Math" panose="02040503050406030204" pitchFamily="18" charset="0"/>
                            </a:rPr>
                            <m:t>𝒅</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𝑡𝑜𝑡𝑎𝑙</m:t>
                          </m:r>
                        </m:sub>
                      </m:sSub>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(1−</m:t>
                              </m:r>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𝑢𝑟𝑏𝑎𝑛</m:t>
                              </m:r>
                            </m:sub>
                          </m:sSub>
                          <m:r>
                            <a:rPr lang="en-GB" i="1">
                              <a:latin typeface="Cambria Math" panose="02040503050406030204" pitchFamily="18" charset="0"/>
                            </a:rPr>
                            <m:t>)</m:t>
                          </m:r>
                        </m:num>
                        <m:den>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𝑟𝑢𝑟𝑎𝑙</m:t>
                              </m:r>
                            </m:sub>
                          </m:sSub>
                        </m:den>
                      </m:f>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𝜌</m:t>
                          </m:r>
                        </m:e>
                        <m:sub>
                          <m:r>
                            <a:rPr lang="en-GB" i="1">
                              <a:latin typeface="Cambria Math" panose="02040503050406030204" pitchFamily="18" charset="0"/>
                              <a:ea typeface="Cambria Math" panose="02040503050406030204" pitchFamily="18" charset="0"/>
                            </a:rPr>
                            <m:t>𝑑</m:t>
                          </m:r>
                        </m:sub>
                      </m:sSub>
                    </m:oMath>
                  </m:oMathPara>
                </a14:m>
                <a:endParaRPr lang="en-GB" altLang="en-US" sz="1800"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mc:Choice>
        <mc:Fallback xmlns="">
          <p:sp>
            <p:nvSpPr>
              <p:cNvPr id="11" name="TextBox 10">
                <a:extLst>
                  <a:ext uri="{FF2B5EF4-FFF2-40B4-BE49-F238E27FC236}">
                    <a16:creationId xmlns:a16="http://schemas.microsoft.com/office/drawing/2014/main" id="{81C04022-BEE5-6054-8BE2-E9B5FA34646A}"/>
                  </a:ext>
                </a:extLst>
              </p:cNvPr>
              <p:cNvSpPr txBox="1">
                <a:spLocks noRot="1" noChangeAspect="1" noMove="1" noResize="1" noEditPoints="1" noAdjustHandles="1" noChangeArrowheads="1" noChangeShapeType="1" noTextEdit="1"/>
              </p:cNvSpPr>
              <p:nvPr/>
            </p:nvSpPr>
            <p:spPr>
              <a:xfrm>
                <a:off x="1112519" y="2254122"/>
                <a:ext cx="4442461" cy="3442737"/>
              </a:xfrm>
              <a:prstGeom prst="rect">
                <a:avLst/>
              </a:prstGeom>
              <a:blipFill>
                <a:blip r:embed="rId3"/>
                <a:stretch>
                  <a:fillRect l="-1097" t="-1062"/>
                </a:stretch>
              </a:blipFill>
            </p:spPr>
            <p:txBody>
              <a:bodyPr/>
              <a:lstStyle/>
              <a:p>
                <a:r>
                  <a:rPr lang="en-GB">
                    <a:noFill/>
                  </a:rPr>
                  <a:t> </a:t>
                </a:r>
              </a:p>
            </p:txBody>
          </p:sp>
        </mc:Fallback>
      </mc:AlternateContent>
      <p:pic>
        <p:nvPicPr>
          <p:cNvPr id="12" name="Picture 11" descr="Diagram&#10;&#10;Description automatically generated">
            <a:extLst>
              <a:ext uri="{FF2B5EF4-FFF2-40B4-BE49-F238E27FC236}">
                <a16:creationId xmlns:a16="http://schemas.microsoft.com/office/drawing/2014/main" id="{7EED8F31-9C21-5228-870E-1555D55B14D3}"/>
              </a:ext>
            </a:extLst>
          </p:cNvPr>
          <p:cNvPicPr>
            <a:picLocks noChangeAspect="1"/>
          </p:cNvPicPr>
          <p:nvPr/>
        </p:nvPicPr>
        <p:blipFill rotWithShape="1">
          <a:blip r:embed="rId4"/>
          <a:srcRect t="23678"/>
          <a:stretch/>
        </p:blipFill>
        <p:spPr>
          <a:xfrm>
            <a:off x="6637022" y="2478312"/>
            <a:ext cx="4881039" cy="2050344"/>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DBE45DF-3A85-C177-52F9-FC3B4B2828CA}"/>
                  </a:ext>
                </a:extLst>
              </p:cNvPr>
              <p:cNvSpPr txBox="1"/>
              <p:nvPr/>
            </p:nvSpPr>
            <p:spPr>
              <a:xfrm>
                <a:off x="9201949" y="4480560"/>
                <a:ext cx="2602493" cy="4594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b="1" i="1" smtClean="0">
                              <a:solidFill>
                                <a:srgbClr val="7030A0"/>
                              </a:solidFill>
                              <a:latin typeface="Cambria Math" panose="02040503050406030204" pitchFamily="18" charset="0"/>
                            </a:rPr>
                          </m:ctrlPr>
                        </m:sSubPr>
                        <m:e>
                          <m:r>
                            <a:rPr lang="en-GB" sz="1600" b="1" i="1">
                              <a:solidFill>
                                <a:srgbClr val="7030A0"/>
                              </a:solidFill>
                              <a:latin typeface="Cambria Math" panose="02040503050406030204" pitchFamily="18" charset="0"/>
                            </a:rPr>
                            <m:t>𝑺𝑬𝑪</m:t>
                          </m:r>
                        </m:e>
                        <m:sub>
                          <m:r>
                            <a:rPr lang="en-GB" sz="1600" b="1" i="1">
                              <a:solidFill>
                                <a:srgbClr val="7030A0"/>
                              </a:solidFill>
                              <a:latin typeface="Cambria Math" panose="02040503050406030204" pitchFamily="18" charset="0"/>
                            </a:rPr>
                            <m:t>𝒖</m:t>
                          </m:r>
                        </m:sub>
                      </m:sSub>
                      <m:r>
                        <a:rPr lang="en-GB" sz="1600" i="1">
                          <a:latin typeface="Cambria Math" panose="02040503050406030204" pitchFamily="18" charset="0"/>
                        </a:rPr>
                        <m:t>=</m:t>
                      </m:r>
                      <m:f>
                        <m:fPr>
                          <m:ctrlPr>
                            <a:rPr lang="en-GB" sz="1600" i="1">
                              <a:latin typeface="Cambria Math" panose="02040503050406030204" pitchFamily="18" charset="0"/>
                              <a:ea typeface="Cambria Math" panose="02040503050406030204" pitchFamily="18" charset="0"/>
                            </a:rPr>
                          </m:ctrlPr>
                        </m:fPr>
                        <m:num>
                          <m:r>
                            <a:rPr lang="en-GB" sz="1600" b="1" i="1">
                              <a:solidFill>
                                <a:schemeClr val="accent4"/>
                              </a:solidFill>
                              <a:latin typeface="Cambria Math" panose="02040503050406030204" pitchFamily="18" charset="0"/>
                            </a:rPr>
                            <m:t>𝑼𝑬𝑫𝒖</m:t>
                          </m:r>
                        </m:num>
                        <m:den>
                          <m:r>
                            <a:rPr lang="en-GB" sz="1600" b="1" i="1">
                              <a:solidFill>
                                <a:srgbClr val="C00000"/>
                              </a:solidFill>
                              <a:latin typeface="Cambria Math" panose="02040503050406030204" pitchFamily="18" charset="0"/>
                              <a:ea typeface="Cambria Math" panose="02040503050406030204" pitchFamily="18" charset="0"/>
                            </a:rPr>
                            <m:t>𝑫𝑷</m:t>
                          </m:r>
                        </m:den>
                      </m:f>
                    </m:oMath>
                  </m:oMathPara>
                </a14:m>
                <a:endParaRPr lang="en-GB" sz="1600" b="1" dirty="0"/>
              </a:p>
            </p:txBody>
          </p:sp>
        </mc:Choice>
        <mc:Fallback xmlns="">
          <p:sp>
            <p:nvSpPr>
              <p:cNvPr id="13" name="TextBox 12">
                <a:extLst>
                  <a:ext uri="{FF2B5EF4-FFF2-40B4-BE49-F238E27FC236}">
                    <a16:creationId xmlns:a16="http://schemas.microsoft.com/office/drawing/2014/main" id="{3DBE45DF-3A85-C177-52F9-FC3B4B2828CA}"/>
                  </a:ext>
                </a:extLst>
              </p:cNvPr>
              <p:cNvSpPr txBox="1">
                <a:spLocks noRot="1" noChangeAspect="1" noMove="1" noResize="1" noEditPoints="1" noAdjustHandles="1" noChangeArrowheads="1" noChangeShapeType="1" noTextEdit="1"/>
              </p:cNvSpPr>
              <p:nvPr/>
            </p:nvSpPr>
            <p:spPr>
              <a:xfrm>
                <a:off x="9201949" y="4480560"/>
                <a:ext cx="2602493" cy="45942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BB6F5BF-9825-AFB3-1A7A-61033317ACA6}"/>
                  </a:ext>
                </a:extLst>
              </p:cNvPr>
              <p:cNvSpPr txBox="1"/>
              <p:nvPr/>
            </p:nvSpPr>
            <p:spPr>
              <a:xfrm>
                <a:off x="6926339" y="4150386"/>
                <a:ext cx="198923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600" b="1" i="1" smtClean="0">
                              <a:solidFill>
                                <a:schemeClr val="accent6"/>
                              </a:solidFill>
                              <a:latin typeface="Cambria Math" panose="02040503050406030204" pitchFamily="18" charset="0"/>
                            </a:rPr>
                          </m:ctrlPr>
                        </m:sSubSupPr>
                        <m:e>
                          <m:r>
                            <a:rPr lang="en-GB" sz="1600" b="1" i="1">
                              <a:solidFill>
                                <a:schemeClr val="accent6"/>
                              </a:solidFill>
                              <a:latin typeface="Cambria Math" panose="02040503050406030204" pitchFamily="18" charset="0"/>
                            </a:rPr>
                            <m:t>𝑭𝑬𝑫</m:t>
                          </m:r>
                        </m:e>
                        <m:sub>
                          <m:r>
                            <a:rPr lang="en-GB" sz="1600" b="1" i="1">
                              <a:solidFill>
                                <a:schemeClr val="accent6"/>
                              </a:solidFill>
                              <a:latin typeface="Cambria Math" panose="02040503050406030204" pitchFamily="18" charset="0"/>
                            </a:rPr>
                            <m:t>𝒖</m:t>
                          </m:r>
                        </m:sub>
                        <m:sup>
                          <m:r>
                            <a:rPr lang="en-GB" sz="1600" b="1" i="1">
                              <a:solidFill>
                                <a:schemeClr val="accent6"/>
                              </a:solidFill>
                              <a:latin typeface="Cambria Math" panose="02040503050406030204" pitchFamily="18" charset="0"/>
                            </a:rPr>
                            <m:t>𝒆</m:t>
                          </m:r>
                        </m:sup>
                      </m:sSubSup>
                      <m:r>
                        <a:rPr lang="en-GB" sz="1600" b="0" i="1" smtClean="0">
                          <a:latin typeface="Cambria Math" panose="02040503050406030204" pitchFamily="18" charset="0"/>
                          <a:ea typeface="Cambria Math" panose="02040503050406030204" pitchFamily="18" charset="0"/>
                        </a:rPr>
                        <m:t>×</m:t>
                      </m:r>
                      <m:sSubSup>
                        <m:sSubSupPr>
                          <m:ctrlPr>
                            <a:rPr lang="en-GB" sz="1600" b="1" i="1">
                              <a:solidFill>
                                <a:schemeClr val="accent2"/>
                              </a:solidFill>
                              <a:latin typeface="Cambria Math" panose="02040503050406030204" pitchFamily="18" charset="0"/>
                              <a:ea typeface="Cambria Math" panose="02040503050406030204" pitchFamily="18" charset="0"/>
                            </a:rPr>
                          </m:ctrlPr>
                        </m:sSubSupPr>
                        <m:e>
                          <m:r>
                            <a:rPr lang="en-GB" sz="1600" b="1" i="1">
                              <a:solidFill>
                                <a:schemeClr val="accent2"/>
                              </a:solidFill>
                              <a:latin typeface="Cambria Math" panose="02040503050406030204" pitchFamily="18" charset="0"/>
                              <a:ea typeface="Cambria Math" panose="02040503050406030204" pitchFamily="18" charset="0"/>
                            </a:rPr>
                            <m:t>𝜼</m:t>
                          </m:r>
                        </m:e>
                        <m:sub>
                          <m:r>
                            <a:rPr lang="en-GB" sz="1600" b="1" i="1">
                              <a:solidFill>
                                <a:schemeClr val="accent2"/>
                              </a:solidFill>
                              <a:latin typeface="Cambria Math" panose="02040503050406030204" pitchFamily="18" charset="0"/>
                              <a:ea typeface="Cambria Math" panose="02040503050406030204" pitchFamily="18" charset="0"/>
                            </a:rPr>
                            <m:t>𝒖</m:t>
                          </m:r>
                          <m:r>
                            <a:rPr lang="en-GB" sz="1600" b="1" i="1" smtClean="0">
                              <a:solidFill>
                                <a:schemeClr val="accent2"/>
                              </a:solidFill>
                              <a:latin typeface="Cambria Math" panose="02040503050406030204" pitchFamily="18" charset="0"/>
                              <a:ea typeface="Cambria Math" panose="02040503050406030204" pitchFamily="18" charset="0"/>
                            </a:rPr>
                            <m:t> </m:t>
                          </m:r>
                        </m:sub>
                        <m:sup>
                          <m:r>
                            <a:rPr lang="en-GB" sz="1600" b="1" i="1">
                              <a:solidFill>
                                <a:schemeClr val="accent2"/>
                              </a:solidFill>
                              <a:latin typeface="Cambria Math" panose="02040503050406030204" pitchFamily="18" charset="0"/>
                              <a:ea typeface="Cambria Math" panose="02040503050406030204" pitchFamily="18" charset="0"/>
                            </a:rPr>
                            <m:t>𝒆</m:t>
                          </m:r>
                        </m:sup>
                      </m:sSubSup>
                      <m:sSub>
                        <m:sSubPr>
                          <m:ctrlPr>
                            <a:rPr lang="en-GB" sz="1600" b="1" i="1">
                              <a:solidFill>
                                <a:schemeClr val="accent4"/>
                              </a:solidFill>
                              <a:latin typeface="Cambria Math" panose="02040503050406030204" pitchFamily="18" charset="0"/>
                            </a:rPr>
                          </m:ctrlPr>
                        </m:sSubPr>
                        <m:e>
                          <m:r>
                            <a:rPr lang="en-GB" sz="1600" i="1">
                              <a:latin typeface="Cambria Math" panose="02040503050406030204" pitchFamily="18" charset="0"/>
                            </a:rPr>
                            <m:t>=</m:t>
                          </m:r>
                          <m:r>
                            <a:rPr lang="en-GB" sz="1600" b="1" i="1">
                              <a:solidFill>
                                <a:schemeClr val="accent4"/>
                              </a:solidFill>
                              <a:latin typeface="Cambria Math" panose="02040503050406030204" pitchFamily="18" charset="0"/>
                            </a:rPr>
                            <m:t>𝑼𝑬𝑫</m:t>
                          </m:r>
                        </m:e>
                        <m:sub>
                          <m:r>
                            <a:rPr lang="en-GB" sz="1600" b="1" i="1">
                              <a:solidFill>
                                <a:schemeClr val="accent4"/>
                              </a:solidFill>
                              <a:latin typeface="Cambria Math" panose="02040503050406030204" pitchFamily="18" charset="0"/>
                            </a:rPr>
                            <m:t>𝒖</m:t>
                          </m:r>
                        </m:sub>
                      </m:sSub>
                    </m:oMath>
                  </m:oMathPara>
                </a14:m>
                <a:endParaRPr lang="en-GB" sz="1600" dirty="0"/>
              </a:p>
            </p:txBody>
          </p:sp>
        </mc:Choice>
        <mc:Fallback xmlns="">
          <p:sp>
            <p:nvSpPr>
              <p:cNvPr id="16" name="TextBox 15">
                <a:extLst>
                  <a:ext uri="{FF2B5EF4-FFF2-40B4-BE49-F238E27FC236}">
                    <a16:creationId xmlns:a16="http://schemas.microsoft.com/office/drawing/2014/main" id="{8BB6F5BF-9825-AFB3-1A7A-61033317ACA6}"/>
                  </a:ext>
                </a:extLst>
              </p:cNvPr>
              <p:cNvSpPr txBox="1">
                <a:spLocks noRot="1" noChangeAspect="1" noMove="1" noResize="1" noEditPoints="1" noAdjustHandles="1" noChangeArrowheads="1" noChangeShapeType="1" noTextEdit="1"/>
              </p:cNvSpPr>
              <p:nvPr/>
            </p:nvSpPr>
            <p:spPr>
              <a:xfrm>
                <a:off x="6926339" y="4150386"/>
                <a:ext cx="1989230" cy="246221"/>
              </a:xfrm>
              <a:prstGeom prst="rect">
                <a:avLst/>
              </a:prstGeom>
              <a:blipFill>
                <a:blip r:embed="rId6"/>
                <a:stretch>
                  <a:fillRect b="-25000"/>
                </a:stretch>
              </a:blipFill>
            </p:spPr>
            <p:txBody>
              <a:bodyPr/>
              <a:lstStyle/>
              <a:p>
                <a:r>
                  <a:rPr lang="en-GB">
                    <a:noFill/>
                  </a:rPr>
                  <a:t> </a:t>
                </a:r>
              </a:p>
            </p:txBody>
          </p:sp>
        </mc:Fallback>
      </mc:AlternateContent>
      <p:sp>
        <p:nvSpPr>
          <p:cNvPr id="20" name="TextBox 19">
            <a:extLst>
              <a:ext uri="{FF2B5EF4-FFF2-40B4-BE49-F238E27FC236}">
                <a16:creationId xmlns:a16="http://schemas.microsoft.com/office/drawing/2014/main" id="{8803E785-36D4-B94B-2EB3-9C4F1DC3F107}"/>
              </a:ext>
            </a:extLst>
          </p:cNvPr>
          <p:cNvSpPr txBox="1"/>
          <p:nvPr/>
        </p:nvSpPr>
        <p:spPr>
          <a:xfrm>
            <a:off x="6468537" y="2260679"/>
            <a:ext cx="1820194" cy="678180"/>
          </a:xfrm>
          <a:prstGeom prst="rect">
            <a:avLst/>
          </a:prstGeom>
          <a:solidFill>
            <a:schemeClr val="bg1"/>
          </a:solidFill>
        </p:spPr>
        <p:txBody>
          <a:bodyPr wrap="square" rtlCol="0">
            <a:spAutoFit/>
          </a:bodyPr>
          <a:lstStyle/>
          <a:p>
            <a:endParaRPr lang="en-GB" dirty="0"/>
          </a:p>
        </p:txBody>
      </p:sp>
      <p:sp>
        <p:nvSpPr>
          <p:cNvPr id="21" name="TextBox 20">
            <a:extLst>
              <a:ext uri="{FF2B5EF4-FFF2-40B4-BE49-F238E27FC236}">
                <a16:creationId xmlns:a16="http://schemas.microsoft.com/office/drawing/2014/main" id="{0F09134E-F827-171A-5676-60CFB8BA8AD4}"/>
              </a:ext>
            </a:extLst>
          </p:cNvPr>
          <p:cNvSpPr txBox="1"/>
          <p:nvPr/>
        </p:nvSpPr>
        <p:spPr>
          <a:xfrm>
            <a:off x="8840910" y="1848228"/>
            <a:ext cx="1600200" cy="678180"/>
          </a:xfrm>
          <a:prstGeom prst="rect">
            <a:avLst/>
          </a:prstGeom>
          <a:solidFill>
            <a:schemeClr val="bg1"/>
          </a:solidFill>
        </p:spPr>
        <p:txBody>
          <a:bodyPr wrap="square" rtlCol="0">
            <a:spAutoFit/>
          </a:bodyPr>
          <a:lstStyle/>
          <a:p>
            <a:endParaRPr lang="en-GB" dirty="0"/>
          </a:p>
        </p:txBody>
      </p:sp>
      <p:cxnSp>
        <p:nvCxnSpPr>
          <p:cNvPr id="47" name="Connector: Curved 46">
            <a:extLst>
              <a:ext uri="{FF2B5EF4-FFF2-40B4-BE49-F238E27FC236}">
                <a16:creationId xmlns:a16="http://schemas.microsoft.com/office/drawing/2014/main" id="{42E1CA07-677D-E013-DB19-2759D008F202}"/>
              </a:ext>
            </a:extLst>
          </p:cNvPr>
          <p:cNvCxnSpPr>
            <a:cxnSpLocks/>
          </p:cNvCxnSpPr>
          <p:nvPr/>
        </p:nvCxnSpPr>
        <p:spPr>
          <a:xfrm flipV="1">
            <a:off x="1215957" y="3598371"/>
            <a:ext cx="2150541" cy="274685"/>
          </a:xfrm>
          <a:prstGeom prst="curvedConnector3">
            <a:avLst>
              <a:gd name="adj1" fmla="val 10066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95BDBC9-5168-1969-3B55-1AA9158C1C05}"/>
              </a:ext>
            </a:extLst>
          </p:cNvPr>
          <p:cNvCxnSpPr>
            <a:cxnSpLocks/>
          </p:cNvCxnSpPr>
          <p:nvPr/>
        </p:nvCxnSpPr>
        <p:spPr>
          <a:xfrm flipH="1" flipV="1">
            <a:off x="4253490" y="3616058"/>
            <a:ext cx="1183164" cy="227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1E67AB15-4E0F-6241-26F5-72379927BA00}"/>
              </a:ext>
            </a:extLst>
          </p:cNvPr>
          <p:cNvCxnSpPr>
            <a:cxnSpLocks/>
          </p:cNvCxnSpPr>
          <p:nvPr/>
        </p:nvCxnSpPr>
        <p:spPr>
          <a:xfrm flipH="1" flipV="1">
            <a:off x="4700899" y="5314870"/>
            <a:ext cx="735755" cy="381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Connector: Curved 91">
            <a:extLst>
              <a:ext uri="{FF2B5EF4-FFF2-40B4-BE49-F238E27FC236}">
                <a16:creationId xmlns:a16="http://schemas.microsoft.com/office/drawing/2014/main" id="{6B79A8FE-8B46-5902-E990-B8490A18302D}"/>
              </a:ext>
            </a:extLst>
          </p:cNvPr>
          <p:cNvCxnSpPr>
            <a:cxnSpLocks/>
            <a:stCxn id="11" idx="0"/>
            <a:endCxn id="21" idx="2"/>
          </p:cNvCxnSpPr>
          <p:nvPr/>
        </p:nvCxnSpPr>
        <p:spPr>
          <a:xfrm rot="16200000" flipH="1">
            <a:off x="6351237" y="-763365"/>
            <a:ext cx="272286" cy="6307260"/>
          </a:xfrm>
          <a:prstGeom prst="curvedConnector5">
            <a:avLst>
              <a:gd name="adj1" fmla="val -83956"/>
              <a:gd name="adj2" fmla="val 64659"/>
              <a:gd name="adj3" fmla="val -76843"/>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914A346-DC89-FAA7-C8C8-B3CECFAC67B5}"/>
              </a:ext>
            </a:extLst>
          </p:cNvPr>
          <p:cNvSpPr txBox="1"/>
          <p:nvPr/>
        </p:nvSpPr>
        <p:spPr>
          <a:xfrm>
            <a:off x="4509983" y="3026359"/>
            <a:ext cx="1860600" cy="369332"/>
          </a:xfrm>
          <a:prstGeom prst="rect">
            <a:avLst/>
          </a:prstGeom>
          <a:noFill/>
        </p:spPr>
        <p:txBody>
          <a:bodyPr wrap="square" rtlCol="0">
            <a:spAutoFit/>
          </a:bodyPr>
          <a:lstStyle/>
          <a:p>
            <a:pPr lvl="2"/>
            <a:r>
              <a:rPr lang="en-GB" sz="900" i="1" dirty="0">
                <a:latin typeface="Open Sans Light" panose="020B0306030504020204" pitchFamily="34" charset="0"/>
                <a:ea typeface="Open Sans Light" panose="020B0306030504020204" pitchFamily="34" charset="0"/>
                <a:cs typeface="Open Sans Light" panose="020B0306030504020204" pitchFamily="34" charset="0"/>
              </a:rPr>
              <a:t>Share by dwelling type</a:t>
            </a:r>
          </a:p>
        </p:txBody>
      </p:sp>
      <p:cxnSp>
        <p:nvCxnSpPr>
          <p:cNvPr id="30" name="Straight Arrow Connector 29">
            <a:extLst>
              <a:ext uri="{FF2B5EF4-FFF2-40B4-BE49-F238E27FC236}">
                <a16:creationId xmlns:a16="http://schemas.microsoft.com/office/drawing/2014/main" id="{045891A3-2029-2797-DD87-02772A295D31}"/>
              </a:ext>
            </a:extLst>
          </p:cNvPr>
          <p:cNvCxnSpPr>
            <a:cxnSpLocks/>
          </p:cNvCxnSpPr>
          <p:nvPr/>
        </p:nvCxnSpPr>
        <p:spPr>
          <a:xfrm flipH="1">
            <a:off x="4620513" y="3284869"/>
            <a:ext cx="799485" cy="68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A4C546B-6C30-05C3-0649-C81F92D3088A}"/>
              </a:ext>
            </a:extLst>
          </p:cNvPr>
          <p:cNvCxnSpPr>
            <a:cxnSpLocks/>
          </p:cNvCxnSpPr>
          <p:nvPr/>
        </p:nvCxnSpPr>
        <p:spPr>
          <a:xfrm>
            <a:off x="6363324" y="2149813"/>
            <a:ext cx="18021" cy="4114776"/>
          </a:xfrm>
          <a:prstGeom prst="line">
            <a:avLst/>
          </a:prstGeom>
          <a:ln w="38100"/>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2204F353-B629-8688-8212-230F73C061CC}"/>
              </a:ext>
            </a:extLst>
          </p:cNvPr>
          <p:cNvCxnSpPr>
            <a:cxnSpLocks/>
          </p:cNvCxnSpPr>
          <p:nvPr/>
        </p:nvCxnSpPr>
        <p:spPr>
          <a:xfrm flipH="1">
            <a:off x="4194236" y="2677168"/>
            <a:ext cx="1352169" cy="509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6">
            <a:extLst>
              <a:ext uri="{FF2B5EF4-FFF2-40B4-BE49-F238E27FC236}">
                <a16:creationId xmlns:a16="http://schemas.microsoft.com/office/drawing/2014/main" id="{4F92E7E2-B1B7-48E3-FD87-79C77AD65192}"/>
              </a:ext>
            </a:extLst>
          </p:cNvPr>
          <p:cNvPicPr>
            <a:picLocks noChangeAspect="1" noChangeArrowheads="1"/>
          </p:cNvPicPr>
          <p:nvPr/>
        </p:nvPicPr>
        <p:blipFill>
          <a:blip r:embed="rId7">
            <a:alphaModFix/>
            <a:extLst>
              <a:ext uri="{28A0092B-C50C-407E-A947-70E740481C1C}">
                <a14:useLocalDpi xmlns:a14="http://schemas.microsoft.com/office/drawing/2010/main" val="0"/>
              </a:ext>
            </a:extLst>
          </a:blip>
          <a:srcRect/>
          <a:stretch>
            <a:fillRect/>
          </a:stretch>
        </p:blipFill>
        <p:spPr bwMode="auto">
          <a:xfrm>
            <a:off x="1003819" y="339712"/>
            <a:ext cx="939310" cy="9393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454507" y="167264"/>
            <a:ext cx="7651304" cy="104631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6.1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(1/3)</a:t>
            </a:r>
            <a:endParaRPr lang="en-GB" sz="4400" dirty="0">
              <a:latin typeface="Open Sans"/>
              <a:ea typeface="Open Sans"/>
              <a:cs typeface="Open Sans"/>
              <a:sym typeface="Bodoni SvtyTwo ITC TT-Book"/>
            </a:endParaRPr>
          </a:p>
        </p:txBody>
      </p:sp>
      <p:sp>
        <p:nvSpPr>
          <p:cNvPr id="10" name="TextBox 9">
            <a:extLst>
              <a:ext uri="{FF2B5EF4-FFF2-40B4-BE49-F238E27FC236}">
                <a16:creationId xmlns:a16="http://schemas.microsoft.com/office/drawing/2014/main" id="{57F7817C-F1AD-0D44-B171-8337EA4CAC58}"/>
              </a:ext>
            </a:extLst>
          </p:cNvPr>
          <p:cNvSpPr txBox="1"/>
          <p:nvPr/>
        </p:nvSpPr>
        <p:spPr>
          <a:xfrm>
            <a:off x="557709" y="1158532"/>
            <a:ext cx="7178612" cy="751039"/>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6.1.3. Gather MAED Parameters for the Base Year - Example</a:t>
            </a:r>
            <a:endParaRPr lang="en-GB" dirty="0">
              <a:latin typeface="Open Sans" panose="020B0606030504020204" pitchFamily="34" charset="0"/>
              <a:cs typeface="Open Sans" panose="020B0606030504020204" pitchFamily="34" charset="0"/>
            </a:endParaRPr>
          </a:p>
        </p:txBody>
      </p:sp>
      <p:sp>
        <p:nvSpPr>
          <p:cNvPr id="11" name="Text Box 3">
            <a:extLst>
              <a:ext uri="{FF2B5EF4-FFF2-40B4-BE49-F238E27FC236}">
                <a16:creationId xmlns:a16="http://schemas.microsoft.com/office/drawing/2014/main" id="{C5F4228F-D5AA-954B-B294-68775E7ACBB6}"/>
              </a:ext>
            </a:extLst>
          </p:cNvPr>
          <p:cNvSpPr txBox="1">
            <a:spLocks noChangeArrowheads="1"/>
          </p:cNvSpPr>
          <p:nvPr/>
        </p:nvSpPr>
        <p:spPr bwMode="auto">
          <a:xfrm>
            <a:off x="9754145" y="376366"/>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15" name="Text Box 4">
            <a:extLst>
              <a:ext uri="{FF2B5EF4-FFF2-40B4-BE49-F238E27FC236}">
                <a16:creationId xmlns:a16="http://schemas.microsoft.com/office/drawing/2014/main" id="{FC47BBBF-E017-034D-BDA0-B4925AE086BA}"/>
              </a:ext>
            </a:extLst>
          </p:cNvPr>
          <p:cNvSpPr txBox="1">
            <a:spLocks noChangeArrowheads="1"/>
          </p:cNvSpPr>
          <p:nvPr/>
        </p:nvSpPr>
        <p:spPr bwMode="auto">
          <a:xfrm>
            <a:off x="8080578" y="1087220"/>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16" name="Text Box 5">
            <a:extLst>
              <a:ext uri="{FF2B5EF4-FFF2-40B4-BE49-F238E27FC236}">
                <a16:creationId xmlns:a16="http://schemas.microsoft.com/office/drawing/2014/main" id="{3261E616-59D7-E24A-B3DD-6CA7E698AABB}"/>
              </a:ext>
            </a:extLst>
          </p:cNvPr>
          <p:cNvSpPr txBox="1">
            <a:spLocks noChangeArrowheads="1"/>
          </p:cNvSpPr>
          <p:nvPr/>
        </p:nvSpPr>
        <p:spPr bwMode="auto">
          <a:xfrm>
            <a:off x="9754145" y="1100272"/>
            <a:ext cx="1570943" cy="669808"/>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17" name="Text Box 2">
            <a:extLst>
              <a:ext uri="{FF2B5EF4-FFF2-40B4-BE49-F238E27FC236}">
                <a16:creationId xmlns:a16="http://schemas.microsoft.com/office/drawing/2014/main" id="{CD2C5F29-B47A-A24E-B82C-5405185BD2D6}"/>
              </a:ext>
            </a:extLst>
          </p:cNvPr>
          <p:cNvSpPr txBox="1">
            <a:spLocks noChangeArrowheads="1"/>
          </p:cNvSpPr>
          <p:nvPr/>
        </p:nvSpPr>
        <p:spPr bwMode="auto">
          <a:xfrm>
            <a:off x="8084220" y="361943"/>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18" name="Straight Connector 3">
            <a:extLst>
              <a:ext uri="{FF2B5EF4-FFF2-40B4-BE49-F238E27FC236}">
                <a16:creationId xmlns:a16="http://schemas.microsoft.com/office/drawing/2014/main" id="{FC723609-1FB1-F943-ACD2-DB8DF54D9946}"/>
              </a:ext>
            </a:extLst>
          </p:cNvPr>
          <p:cNvSpPr/>
          <p:nvPr/>
        </p:nvSpPr>
        <p:spPr>
          <a:xfrm rot="19256044">
            <a:off x="8001270" y="20555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Straight Connector 3">
            <a:extLst>
              <a:ext uri="{FF2B5EF4-FFF2-40B4-BE49-F238E27FC236}">
                <a16:creationId xmlns:a16="http://schemas.microsoft.com/office/drawing/2014/main" id="{508A5F98-5666-D540-88C5-001B23470509}"/>
              </a:ext>
            </a:extLst>
          </p:cNvPr>
          <p:cNvSpPr/>
          <p:nvPr/>
        </p:nvSpPr>
        <p:spPr>
          <a:xfrm rot="8546125">
            <a:off x="9657951" y="14429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Straight Connector 3">
            <a:extLst>
              <a:ext uri="{FF2B5EF4-FFF2-40B4-BE49-F238E27FC236}">
                <a16:creationId xmlns:a16="http://schemas.microsoft.com/office/drawing/2014/main" id="{2DAA1DFD-538A-B94F-8C58-25988A0A0D93}"/>
              </a:ext>
            </a:extLst>
          </p:cNvPr>
          <p:cNvSpPr/>
          <p:nvPr/>
        </p:nvSpPr>
        <p:spPr>
          <a:xfrm rot="13859928">
            <a:off x="8776930" y="20570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3">
            <a:extLst>
              <a:ext uri="{FF2B5EF4-FFF2-40B4-BE49-F238E27FC236}">
                <a16:creationId xmlns:a16="http://schemas.microsoft.com/office/drawing/2014/main" id="{4FECC7A3-3FE7-A943-899C-984498CE6AD8}"/>
              </a:ext>
            </a:extLst>
          </p:cNvPr>
          <p:cNvSpPr/>
          <p:nvPr/>
        </p:nvSpPr>
        <p:spPr>
          <a:xfrm rot="2987910">
            <a:off x="8864481" y="273078"/>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5FC2217-6F8B-BBC7-B40B-737535E318E3}"/>
                  </a:ext>
                </a:extLst>
              </p:cNvPr>
              <p:cNvSpPr txBox="1"/>
              <p:nvPr/>
            </p:nvSpPr>
            <p:spPr>
              <a:xfrm>
                <a:off x="887215" y="2000869"/>
                <a:ext cx="4028619" cy="3801041"/>
              </a:xfrm>
              <a:prstGeom prst="rect">
                <a:avLst/>
              </a:prstGeom>
              <a:noFill/>
            </p:spPr>
            <p:txBody>
              <a:bodyPr wrap="square">
                <a:spAutoFit/>
              </a:bodyPr>
              <a:lstStyle/>
              <a:p>
                <a:pPr marL="0" lvl="6">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sym typeface="Calibri"/>
                  </a:rPr>
                  <a:t>To reconstruct the Base Year we need to gather the following data: </a:t>
                </a:r>
                <a:endParaRPr lang="en-GB" sz="1800" dirty="0">
                  <a:latin typeface="Open Sans" panose="020B0606030504020204" pitchFamily="34" charset="0"/>
                  <a:ea typeface="Open Sans" panose="020B0606030504020204" pitchFamily="34" charset="0"/>
                  <a:cs typeface="Open Sans" panose="020B0606030504020204" pitchFamily="34" charset="0"/>
                  <a:sym typeface="Calibri"/>
                </a:endParaRPr>
              </a:p>
              <a:p>
                <a:pPr marL="342900" lvl="6" indent="-342900">
                  <a:spcBef>
                    <a:spcPts val="1000"/>
                  </a:spcBef>
                  <a:buClr>
                    <a:srgbClr val="333333"/>
                  </a:buClr>
                  <a:buSzPts val="1300"/>
                  <a:buFont typeface="Arial" panose="020B0604020202020204" pitchFamily="34" charset="0"/>
                  <a:buChar char="•"/>
                  <a:defRPr/>
                </a:pPr>
                <a:r>
                  <a:rPr lang="en-GB" sz="18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Final Energy Demand/Consumption (FED) </a:t>
                </a:r>
                <a:r>
                  <a:rPr lang="en-GB" sz="1800" dirty="0">
                    <a:latin typeface="Open Sans" panose="020B0606030504020204" pitchFamily="34" charset="0"/>
                    <a:ea typeface="Open Sans" panose="020B0606030504020204" pitchFamily="34" charset="0"/>
                    <a:cs typeface="Open Sans" panose="020B0606030504020204" pitchFamily="34" charset="0"/>
                    <a:sym typeface="Calibri"/>
                  </a:rPr>
                  <a:t>by sectors, by end-use, and by fuels for the selected base year</a:t>
                </a:r>
              </a:p>
              <a:p>
                <a:pPr marL="342900" lvl="6" indent="-342900">
                  <a:spcBef>
                    <a:spcPts val="1000"/>
                  </a:spcBef>
                  <a:buClr>
                    <a:srgbClr val="333333"/>
                  </a:buClr>
                  <a:buSzPts val="1300"/>
                  <a:buFont typeface="Arial" panose="020B0604020202020204" pitchFamily="34" charset="0"/>
                  <a:buChar char="•"/>
                  <a:defRPr/>
                </a:pPr>
                <a:r>
                  <a:rPr lang="en-GB" sz="18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Energy Efficiency</a:t>
                </a:r>
                <a:r>
                  <a:rPr lang="en-GB" sz="18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GB" sz="1800" b="1" i="1">
                        <a:solidFill>
                          <a:schemeClr val="accent2"/>
                        </a:solidFill>
                        <a:latin typeface="Cambria Math" panose="02040503050406030204" pitchFamily="18" charset="0"/>
                        <a:sym typeface="Calibri"/>
                      </a:rPr>
                      <m:t>𝛈</m:t>
                    </m:r>
                    <m:r>
                      <a:rPr lang="en-GB" sz="1800" b="0" i="0" smtClean="0">
                        <a:solidFill>
                          <a:schemeClr val="accent2"/>
                        </a:solidFill>
                        <a:latin typeface="Cambria Math" panose="02040503050406030204" pitchFamily="18" charset="0"/>
                        <a:sym typeface="Calibri"/>
                      </a:rPr>
                      <m:t>)</m:t>
                    </m:r>
                  </m:oMath>
                </a14:m>
                <a:r>
                  <a:rPr lang="en-GB" sz="1800" dirty="0">
                    <a:latin typeface="Open Sans" panose="020B0606030504020204" pitchFamily="34" charset="0"/>
                    <a:ea typeface="Open Sans" panose="020B0606030504020204" pitchFamily="34" charset="0"/>
                    <a:cs typeface="Open Sans" panose="020B0606030504020204" pitchFamily="34" charset="0"/>
                  </a:rPr>
                  <a:t> of the process/of the equipment used </a:t>
                </a:r>
              </a:p>
              <a:p>
                <a:pPr marL="342900" lvl="6" indent="-342900">
                  <a:spcBef>
                    <a:spcPts val="1000"/>
                  </a:spcBef>
                  <a:buClr>
                    <a:srgbClr val="333333"/>
                  </a:buClr>
                  <a:buSzPts val="1300"/>
                  <a:buFont typeface="Arial" panose="020B0604020202020204" pitchFamily="34" charset="0"/>
                  <a:buChar char="•"/>
                  <a:defRPr/>
                </a:pPr>
                <a:r>
                  <a:rPr lang="en-GB" sz="18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Driving Parameter (DP) </a:t>
                </a:r>
                <a:r>
                  <a:rPr lang="en-GB" sz="1800" dirty="0">
                    <a:latin typeface="Open Sans" panose="020B0606030504020204" pitchFamily="34" charset="0"/>
                    <a:ea typeface="Open Sans" panose="020B0606030504020204" pitchFamily="34" charset="0"/>
                    <a:cs typeface="Open Sans" panose="020B0606030504020204" pitchFamily="34" charset="0"/>
                    <a:sym typeface="Calibri"/>
                  </a:rPr>
                  <a:t>for each end-use (i.e. industry, transport, service, and household uses</a:t>
                </a:r>
                <a:r>
                  <a:rPr lang="en-GB" dirty="0">
                    <a:latin typeface="Open Sans" panose="020B0606030504020204" pitchFamily="34" charset="0"/>
                    <a:ea typeface="Open Sans" panose="020B0606030504020204" pitchFamily="34" charset="0"/>
                    <a:cs typeface="Open Sans" panose="020B0606030504020204" pitchFamily="34" charset="0"/>
                    <a:sym typeface="Calibri"/>
                  </a:rPr>
                  <a:t>)</a:t>
                </a:r>
                <a:endParaRPr lang="en-GB" sz="1800" dirty="0">
                  <a:latin typeface="Open Sans" panose="020B0606030504020204" pitchFamily="34" charset="0"/>
                  <a:ea typeface="Open Sans" panose="020B0606030504020204" pitchFamily="34" charset="0"/>
                  <a:cs typeface="Open Sans" panose="020B0606030504020204" pitchFamily="34" charset="0"/>
                  <a:sym typeface="Calibri"/>
                </a:endParaRPr>
              </a:p>
            </p:txBody>
          </p:sp>
        </mc:Choice>
        <mc:Fallback xmlns="">
          <p:sp>
            <p:nvSpPr>
              <p:cNvPr id="8" name="TextBox 7">
                <a:extLst>
                  <a:ext uri="{FF2B5EF4-FFF2-40B4-BE49-F238E27FC236}">
                    <a16:creationId xmlns:a16="http://schemas.microsoft.com/office/drawing/2014/main" id="{75FC2217-6F8B-BBC7-B40B-737535E318E3}"/>
                  </a:ext>
                </a:extLst>
              </p:cNvPr>
              <p:cNvSpPr txBox="1">
                <a:spLocks noRot="1" noChangeAspect="1" noMove="1" noResize="1" noEditPoints="1" noAdjustHandles="1" noChangeArrowheads="1" noChangeShapeType="1" noTextEdit="1"/>
              </p:cNvSpPr>
              <p:nvPr/>
            </p:nvSpPr>
            <p:spPr>
              <a:xfrm>
                <a:off x="887215" y="2000869"/>
                <a:ext cx="4028619" cy="3801041"/>
              </a:xfrm>
              <a:prstGeom prst="rect">
                <a:avLst/>
              </a:prstGeom>
              <a:blipFill>
                <a:blip r:embed="rId3"/>
                <a:stretch>
                  <a:fillRect l="-1364" t="-801" b="-1603"/>
                </a:stretch>
              </a:blipFill>
            </p:spPr>
            <p:txBody>
              <a:bodyPr/>
              <a:lstStyle/>
              <a:p>
                <a:r>
                  <a:rPr lang="en-GB">
                    <a:noFill/>
                  </a:rPr>
                  <a:t> </a:t>
                </a:r>
              </a:p>
            </p:txBody>
          </p:sp>
        </mc:Fallback>
      </mc:AlternateContent>
      <p:cxnSp>
        <p:nvCxnSpPr>
          <p:cNvPr id="26" name="Connector: Curved 25">
            <a:extLst>
              <a:ext uri="{FF2B5EF4-FFF2-40B4-BE49-F238E27FC236}">
                <a16:creationId xmlns:a16="http://schemas.microsoft.com/office/drawing/2014/main" id="{7210D6BB-36AD-9B8C-E79D-887807737139}"/>
              </a:ext>
            </a:extLst>
          </p:cNvPr>
          <p:cNvCxnSpPr>
            <a:cxnSpLocks/>
          </p:cNvCxnSpPr>
          <p:nvPr/>
        </p:nvCxnSpPr>
        <p:spPr>
          <a:xfrm flipV="1">
            <a:off x="4702632" y="2510834"/>
            <a:ext cx="1322966" cy="674784"/>
          </a:xfrm>
          <a:prstGeom prst="curvedConnector3">
            <a:avLst/>
          </a:prstGeom>
          <a:ln w="12700">
            <a:tailEnd type="triangle"/>
          </a:ln>
        </p:spPr>
        <p:style>
          <a:lnRef idx="1">
            <a:schemeClr val="accent6"/>
          </a:lnRef>
          <a:fillRef idx="0">
            <a:schemeClr val="accent6"/>
          </a:fillRef>
          <a:effectRef idx="0">
            <a:schemeClr val="accent6"/>
          </a:effectRef>
          <a:fontRef idx="minor">
            <a:schemeClr val="tx1"/>
          </a:fontRef>
        </p:style>
      </p:cxnSp>
      <p:cxnSp>
        <p:nvCxnSpPr>
          <p:cNvPr id="28" name="Connector: Curved 27">
            <a:extLst>
              <a:ext uri="{FF2B5EF4-FFF2-40B4-BE49-F238E27FC236}">
                <a16:creationId xmlns:a16="http://schemas.microsoft.com/office/drawing/2014/main" id="{89AD8701-C68F-815E-C816-8FD053D95D0D}"/>
              </a:ext>
            </a:extLst>
          </p:cNvPr>
          <p:cNvCxnSpPr>
            <a:cxnSpLocks/>
          </p:cNvCxnSpPr>
          <p:nvPr/>
        </p:nvCxnSpPr>
        <p:spPr>
          <a:xfrm flipV="1">
            <a:off x="4702632" y="3968892"/>
            <a:ext cx="1361620" cy="419906"/>
          </a:xfrm>
          <a:prstGeom prst="curvedConnector3">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30" name="Connector: Curved 29">
            <a:extLst>
              <a:ext uri="{FF2B5EF4-FFF2-40B4-BE49-F238E27FC236}">
                <a16:creationId xmlns:a16="http://schemas.microsoft.com/office/drawing/2014/main" id="{0F048742-3572-CFDF-00C2-52051B1D165F}"/>
              </a:ext>
            </a:extLst>
          </p:cNvPr>
          <p:cNvCxnSpPr>
            <a:cxnSpLocks/>
          </p:cNvCxnSpPr>
          <p:nvPr/>
        </p:nvCxnSpPr>
        <p:spPr>
          <a:xfrm>
            <a:off x="4476522" y="5056909"/>
            <a:ext cx="1549076" cy="198859"/>
          </a:xfrm>
          <a:prstGeom prst="curvedConnector3">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43D893C-50BC-3E63-6265-616D6D020C95}"/>
              </a:ext>
            </a:extLst>
          </p:cNvPr>
          <p:cNvPicPr>
            <a:picLocks noChangeAspect="1"/>
          </p:cNvPicPr>
          <p:nvPr/>
        </p:nvPicPr>
        <p:blipFill>
          <a:blip r:embed="rId4"/>
          <a:stretch>
            <a:fillRect/>
          </a:stretch>
        </p:blipFill>
        <p:spPr>
          <a:xfrm>
            <a:off x="6242801" y="2000495"/>
            <a:ext cx="2987040" cy="1158240"/>
          </a:xfrm>
          <a:prstGeom prst="rect">
            <a:avLst/>
          </a:prstGeom>
        </p:spPr>
      </p:pic>
      <p:pic>
        <p:nvPicPr>
          <p:cNvPr id="5" name="Picture 4">
            <a:extLst>
              <a:ext uri="{FF2B5EF4-FFF2-40B4-BE49-F238E27FC236}">
                <a16:creationId xmlns:a16="http://schemas.microsoft.com/office/drawing/2014/main" id="{86FF882D-20C4-4DA2-B20E-A2557BA6EAAC}"/>
              </a:ext>
            </a:extLst>
          </p:cNvPr>
          <p:cNvPicPr>
            <a:picLocks noChangeAspect="1"/>
          </p:cNvPicPr>
          <p:nvPr/>
        </p:nvPicPr>
        <p:blipFill>
          <a:blip r:embed="rId5"/>
          <a:stretch>
            <a:fillRect/>
          </a:stretch>
        </p:blipFill>
        <p:spPr>
          <a:xfrm>
            <a:off x="6242801" y="3198774"/>
            <a:ext cx="2362200" cy="1043940"/>
          </a:xfrm>
          <a:prstGeom prst="rect">
            <a:avLst/>
          </a:prstGeom>
        </p:spPr>
      </p:pic>
      <p:pic>
        <p:nvPicPr>
          <p:cNvPr id="7" name="Picture 6">
            <a:extLst>
              <a:ext uri="{FF2B5EF4-FFF2-40B4-BE49-F238E27FC236}">
                <a16:creationId xmlns:a16="http://schemas.microsoft.com/office/drawing/2014/main" id="{5AC04EB8-7D2A-FC41-5EEA-6A59EE3D858B}"/>
              </a:ext>
            </a:extLst>
          </p:cNvPr>
          <p:cNvPicPr>
            <a:picLocks noChangeAspect="1"/>
          </p:cNvPicPr>
          <p:nvPr/>
        </p:nvPicPr>
        <p:blipFill>
          <a:blip r:embed="rId6"/>
          <a:stretch>
            <a:fillRect/>
          </a:stretch>
        </p:blipFill>
        <p:spPr>
          <a:xfrm>
            <a:off x="6235970" y="4287954"/>
            <a:ext cx="3518175" cy="1935627"/>
          </a:xfrm>
          <a:prstGeom prst="rect">
            <a:avLst/>
          </a:prstGeom>
        </p:spPr>
      </p:pic>
      <p:sp>
        <p:nvSpPr>
          <p:cNvPr id="12" name="Rectangle 11">
            <a:extLst>
              <a:ext uri="{FF2B5EF4-FFF2-40B4-BE49-F238E27FC236}">
                <a16:creationId xmlns:a16="http://schemas.microsoft.com/office/drawing/2014/main" id="{53AC5EF2-250E-D451-0A63-B259FE0B3046}"/>
              </a:ext>
            </a:extLst>
          </p:cNvPr>
          <p:cNvSpPr/>
          <p:nvPr/>
        </p:nvSpPr>
        <p:spPr>
          <a:xfrm>
            <a:off x="6127748" y="4263029"/>
            <a:ext cx="3783669" cy="20472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a:extLst>
              <a:ext uri="{FF2B5EF4-FFF2-40B4-BE49-F238E27FC236}">
                <a16:creationId xmlns:a16="http://schemas.microsoft.com/office/drawing/2014/main" id="{4BF5DE3E-859F-12E9-0B97-6F8FA79162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0216" y="135539"/>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03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3367" y="171058"/>
            <a:ext cx="7178612" cy="104631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6.1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(2/3)</a:t>
            </a:r>
            <a:endParaRPr lang="en-GB" sz="4400" dirty="0">
              <a:latin typeface="Open Sans"/>
              <a:ea typeface="Open Sans"/>
              <a:cs typeface="Open Sans"/>
              <a:sym typeface="Bodoni SvtyTwo ITC TT-Book"/>
            </a:endParaRPr>
          </a:p>
        </p:txBody>
      </p:sp>
      <p:sp>
        <p:nvSpPr>
          <p:cNvPr id="10" name="TextBox 9">
            <a:extLst>
              <a:ext uri="{FF2B5EF4-FFF2-40B4-BE49-F238E27FC236}">
                <a16:creationId xmlns:a16="http://schemas.microsoft.com/office/drawing/2014/main" id="{57F7817C-F1AD-0D44-B171-8337EA4CAC58}"/>
              </a:ext>
            </a:extLst>
          </p:cNvPr>
          <p:cNvSpPr txBox="1"/>
          <p:nvPr/>
        </p:nvSpPr>
        <p:spPr>
          <a:xfrm>
            <a:off x="887216" y="1175924"/>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6.1.4. Calculate MAED Input Data for the Base Year</a:t>
            </a:r>
            <a:endParaRPr lang="en-GB" dirty="0">
              <a:latin typeface="Open Sans" panose="020B0606030504020204" pitchFamily="34" charset="0"/>
              <a:cs typeface="Open Sans" panose="020B0606030504020204" pitchFamily="34" charset="0"/>
            </a:endParaRPr>
          </a:p>
        </p:txBody>
      </p:sp>
      <p:sp>
        <p:nvSpPr>
          <p:cNvPr id="11" name="Text Box 3">
            <a:extLst>
              <a:ext uri="{FF2B5EF4-FFF2-40B4-BE49-F238E27FC236}">
                <a16:creationId xmlns:a16="http://schemas.microsoft.com/office/drawing/2014/main" id="{C5F4228F-D5AA-954B-B294-68775E7ACBB6}"/>
              </a:ext>
            </a:extLst>
          </p:cNvPr>
          <p:cNvSpPr txBox="1">
            <a:spLocks noChangeArrowheads="1"/>
          </p:cNvSpPr>
          <p:nvPr/>
        </p:nvSpPr>
        <p:spPr bwMode="auto">
          <a:xfrm>
            <a:off x="9905848" y="290031"/>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15" name="Text Box 4">
            <a:extLst>
              <a:ext uri="{FF2B5EF4-FFF2-40B4-BE49-F238E27FC236}">
                <a16:creationId xmlns:a16="http://schemas.microsoft.com/office/drawing/2014/main" id="{FC47BBBF-E017-034D-BDA0-B4925AE086BA}"/>
              </a:ext>
            </a:extLst>
          </p:cNvPr>
          <p:cNvSpPr txBox="1">
            <a:spLocks noChangeArrowheads="1"/>
          </p:cNvSpPr>
          <p:nvPr/>
        </p:nvSpPr>
        <p:spPr bwMode="auto">
          <a:xfrm>
            <a:off x="8232281" y="1000885"/>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16" name="Text Box 5">
            <a:extLst>
              <a:ext uri="{FF2B5EF4-FFF2-40B4-BE49-F238E27FC236}">
                <a16:creationId xmlns:a16="http://schemas.microsoft.com/office/drawing/2014/main" id="{3261E616-59D7-E24A-B3DD-6CA7E698AABB}"/>
              </a:ext>
            </a:extLst>
          </p:cNvPr>
          <p:cNvSpPr txBox="1">
            <a:spLocks noChangeArrowheads="1"/>
          </p:cNvSpPr>
          <p:nvPr/>
        </p:nvSpPr>
        <p:spPr bwMode="auto">
          <a:xfrm>
            <a:off x="9905848" y="1013937"/>
            <a:ext cx="1570943" cy="669808"/>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17" name="Text Box 2">
            <a:extLst>
              <a:ext uri="{FF2B5EF4-FFF2-40B4-BE49-F238E27FC236}">
                <a16:creationId xmlns:a16="http://schemas.microsoft.com/office/drawing/2014/main" id="{CD2C5F29-B47A-A24E-B82C-5405185BD2D6}"/>
              </a:ext>
            </a:extLst>
          </p:cNvPr>
          <p:cNvSpPr txBox="1">
            <a:spLocks noChangeArrowheads="1"/>
          </p:cNvSpPr>
          <p:nvPr/>
        </p:nvSpPr>
        <p:spPr bwMode="auto">
          <a:xfrm>
            <a:off x="8235923" y="275608"/>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18" name="Straight Connector 3">
            <a:extLst>
              <a:ext uri="{FF2B5EF4-FFF2-40B4-BE49-F238E27FC236}">
                <a16:creationId xmlns:a16="http://schemas.microsoft.com/office/drawing/2014/main" id="{FC723609-1FB1-F943-ACD2-DB8DF54D9946}"/>
              </a:ext>
            </a:extLst>
          </p:cNvPr>
          <p:cNvSpPr/>
          <p:nvPr/>
        </p:nvSpPr>
        <p:spPr>
          <a:xfrm rot="19256044">
            <a:off x="8152973" y="11922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Straight Connector 3">
            <a:extLst>
              <a:ext uri="{FF2B5EF4-FFF2-40B4-BE49-F238E27FC236}">
                <a16:creationId xmlns:a16="http://schemas.microsoft.com/office/drawing/2014/main" id="{508A5F98-5666-D540-88C5-001B23470509}"/>
              </a:ext>
            </a:extLst>
          </p:cNvPr>
          <p:cNvSpPr/>
          <p:nvPr/>
        </p:nvSpPr>
        <p:spPr>
          <a:xfrm rot="8546125">
            <a:off x="9809654" y="57956"/>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Straight Connector 3">
            <a:extLst>
              <a:ext uri="{FF2B5EF4-FFF2-40B4-BE49-F238E27FC236}">
                <a16:creationId xmlns:a16="http://schemas.microsoft.com/office/drawing/2014/main" id="{2DAA1DFD-538A-B94F-8C58-25988A0A0D93}"/>
              </a:ext>
            </a:extLst>
          </p:cNvPr>
          <p:cNvSpPr/>
          <p:nvPr/>
        </p:nvSpPr>
        <p:spPr>
          <a:xfrm rot="13859928">
            <a:off x="8928633" y="119367"/>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3">
            <a:extLst>
              <a:ext uri="{FF2B5EF4-FFF2-40B4-BE49-F238E27FC236}">
                <a16:creationId xmlns:a16="http://schemas.microsoft.com/office/drawing/2014/main" id="{4FECC7A3-3FE7-A943-899C-984498CE6AD8}"/>
              </a:ext>
            </a:extLst>
          </p:cNvPr>
          <p:cNvSpPr/>
          <p:nvPr/>
        </p:nvSpPr>
        <p:spPr>
          <a:xfrm rot="2987910">
            <a:off x="8978144" y="13227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3" name="Picture 2" descr="Diagram&#10;&#10;Description automatically generated">
            <a:extLst>
              <a:ext uri="{FF2B5EF4-FFF2-40B4-BE49-F238E27FC236}">
                <a16:creationId xmlns:a16="http://schemas.microsoft.com/office/drawing/2014/main" id="{86087E44-EF2B-0028-DCD4-AACF8C598731}"/>
              </a:ext>
            </a:extLst>
          </p:cNvPr>
          <p:cNvPicPr>
            <a:picLocks noChangeAspect="1"/>
          </p:cNvPicPr>
          <p:nvPr/>
        </p:nvPicPr>
        <p:blipFill>
          <a:blip r:embed="rId3"/>
          <a:stretch>
            <a:fillRect/>
          </a:stretch>
        </p:blipFill>
        <p:spPr>
          <a:xfrm>
            <a:off x="592793" y="1683745"/>
            <a:ext cx="8293289" cy="4191646"/>
          </a:xfrm>
          <a:prstGeom prst="rect">
            <a:avLst/>
          </a:prstGeom>
        </p:spPr>
      </p:pic>
      <p:sp>
        <p:nvSpPr>
          <p:cNvPr id="4" name="TextBox 3">
            <a:extLst>
              <a:ext uri="{FF2B5EF4-FFF2-40B4-BE49-F238E27FC236}">
                <a16:creationId xmlns:a16="http://schemas.microsoft.com/office/drawing/2014/main" id="{8D3220BD-A52C-1B2D-65E0-02AF4DCADD50}"/>
              </a:ext>
            </a:extLst>
          </p:cNvPr>
          <p:cNvSpPr txBox="1"/>
          <p:nvPr/>
        </p:nvSpPr>
        <p:spPr>
          <a:xfrm>
            <a:off x="9152544" y="2026153"/>
            <a:ext cx="2442153" cy="4247317"/>
          </a:xfrm>
          <a:prstGeom prst="rect">
            <a:avLst/>
          </a:prstGeom>
          <a:noFill/>
        </p:spPr>
        <p:txBody>
          <a:bodyPr wrap="square" rtlCol="0">
            <a:spAutoFit/>
          </a:bodyPr>
          <a:lstStyle/>
          <a:p>
            <a:pPr marL="285750" indent="-285750">
              <a:buFont typeface="Arial" panose="020B0604020202020204" pitchFamily="34" charset="0"/>
              <a:buChar char="•"/>
            </a:pPr>
            <a:r>
              <a:rPr lang="en-GB" dirty="0"/>
              <a:t>With the </a:t>
            </a:r>
            <a:r>
              <a:rPr lang="en-GB" b="1" dirty="0">
                <a:solidFill>
                  <a:schemeClr val="accent6"/>
                </a:solidFill>
              </a:rPr>
              <a:t>Final Energy Consumption </a:t>
            </a:r>
            <a:r>
              <a:rPr lang="en-GB" dirty="0"/>
              <a:t>data and the </a:t>
            </a:r>
            <a:r>
              <a:rPr lang="en-GB" b="1" dirty="0">
                <a:solidFill>
                  <a:schemeClr val="accent2"/>
                </a:solidFill>
              </a:rPr>
              <a:t>Efficiency</a:t>
            </a:r>
            <a:r>
              <a:rPr lang="en-GB" dirty="0"/>
              <a:t> we calculate the </a:t>
            </a:r>
            <a:r>
              <a:rPr lang="en-GB" b="1" dirty="0">
                <a:solidFill>
                  <a:schemeClr val="accent4"/>
                </a:solidFill>
              </a:rPr>
              <a:t>Useful Energy</a:t>
            </a:r>
            <a:r>
              <a:rPr lang="en-GB" dirty="0"/>
              <a:t> and then the Market Penetration.</a:t>
            </a:r>
          </a:p>
          <a:p>
            <a:pPr marL="285750" indent="-285750">
              <a:buFont typeface="Arial" panose="020B0604020202020204" pitchFamily="34" charset="0"/>
              <a:buChar char="•"/>
            </a:pPr>
            <a:r>
              <a:rPr lang="en-GB" dirty="0"/>
              <a:t>The ratio of the </a:t>
            </a:r>
            <a:r>
              <a:rPr lang="en-GB" b="1" dirty="0">
                <a:solidFill>
                  <a:schemeClr val="accent4"/>
                </a:solidFill>
              </a:rPr>
              <a:t>Useful Energy </a:t>
            </a:r>
            <a:r>
              <a:rPr lang="en-GB" dirty="0"/>
              <a:t>and the </a:t>
            </a:r>
            <a:r>
              <a:rPr lang="en-GB" b="1" dirty="0">
                <a:solidFill>
                  <a:srgbClr val="C00000"/>
                </a:solidFill>
              </a:rPr>
              <a:t>Driving Parameter </a:t>
            </a:r>
            <a:r>
              <a:rPr lang="en-GB" dirty="0"/>
              <a:t>will give us the </a:t>
            </a:r>
            <a:r>
              <a:rPr lang="en-GB" b="1" dirty="0">
                <a:solidFill>
                  <a:srgbClr val="7030A0"/>
                </a:solidFill>
              </a:rPr>
              <a:t>Specified Energy Consumption (or Energy Intensity)</a:t>
            </a:r>
            <a:r>
              <a:rPr lang="en-GB" dirty="0"/>
              <a:t>.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712A556-9031-1C7B-ABDF-9AAFA72E6170}"/>
                  </a:ext>
                </a:extLst>
              </p:cNvPr>
              <p:cNvSpPr txBox="1"/>
              <p:nvPr/>
            </p:nvSpPr>
            <p:spPr>
              <a:xfrm>
                <a:off x="6557856" y="4149812"/>
                <a:ext cx="2865646" cy="6890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1" i="1" smtClean="0">
                              <a:solidFill>
                                <a:srgbClr val="7030A0"/>
                              </a:solidFill>
                              <a:latin typeface="Cambria Math" panose="02040503050406030204" pitchFamily="18" charset="0"/>
                            </a:rPr>
                          </m:ctrlPr>
                        </m:sSubPr>
                        <m:e>
                          <m:r>
                            <a:rPr lang="en-GB" sz="2400" b="1" i="1">
                              <a:solidFill>
                                <a:srgbClr val="7030A0"/>
                              </a:solidFill>
                              <a:latin typeface="Cambria Math" panose="02040503050406030204" pitchFamily="18" charset="0"/>
                            </a:rPr>
                            <m:t>𝑺𝑬𝑪</m:t>
                          </m:r>
                        </m:e>
                        <m:sub>
                          <m:r>
                            <a:rPr lang="en-GB" sz="2400" b="1" i="1">
                              <a:solidFill>
                                <a:srgbClr val="7030A0"/>
                              </a:solidFill>
                              <a:latin typeface="Cambria Math" panose="02040503050406030204" pitchFamily="18" charset="0"/>
                            </a:rPr>
                            <m:t>𝒖</m:t>
                          </m:r>
                        </m:sub>
                      </m:sSub>
                      <m:r>
                        <a:rPr lang="en-GB" sz="2400" i="1">
                          <a:latin typeface="Cambria Math" panose="02040503050406030204" pitchFamily="18" charset="0"/>
                        </a:rPr>
                        <m:t>=</m:t>
                      </m:r>
                      <m:f>
                        <m:fPr>
                          <m:ctrlPr>
                            <a:rPr lang="en-GB" sz="2400" i="1">
                              <a:latin typeface="Cambria Math" panose="02040503050406030204" pitchFamily="18" charset="0"/>
                              <a:ea typeface="Cambria Math" panose="02040503050406030204" pitchFamily="18" charset="0"/>
                            </a:rPr>
                          </m:ctrlPr>
                        </m:fPr>
                        <m:num>
                          <m:r>
                            <a:rPr lang="en-GB" sz="2400" b="1" i="1">
                              <a:solidFill>
                                <a:schemeClr val="accent4"/>
                              </a:solidFill>
                              <a:latin typeface="Cambria Math" panose="02040503050406030204" pitchFamily="18" charset="0"/>
                            </a:rPr>
                            <m:t>𝑼𝑬𝑫𝒖</m:t>
                          </m:r>
                        </m:num>
                        <m:den>
                          <m:r>
                            <a:rPr lang="en-GB" sz="2400" b="1" i="1">
                              <a:solidFill>
                                <a:srgbClr val="C00000"/>
                              </a:solidFill>
                              <a:latin typeface="Cambria Math" panose="02040503050406030204" pitchFamily="18" charset="0"/>
                              <a:ea typeface="Cambria Math" panose="02040503050406030204" pitchFamily="18" charset="0"/>
                            </a:rPr>
                            <m:t>𝑫𝑷</m:t>
                          </m:r>
                        </m:den>
                      </m:f>
                    </m:oMath>
                  </m:oMathPara>
                </a14:m>
                <a:endParaRPr lang="en-GB" sz="2400" b="1" dirty="0"/>
              </a:p>
            </p:txBody>
          </p:sp>
        </mc:Choice>
        <mc:Fallback xmlns="">
          <p:sp>
            <p:nvSpPr>
              <p:cNvPr id="5" name="TextBox 4">
                <a:extLst>
                  <a:ext uri="{FF2B5EF4-FFF2-40B4-BE49-F238E27FC236}">
                    <a16:creationId xmlns:a16="http://schemas.microsoft.com/office/drawing/2014/main" id="{6712A556-9031-1C7B-ABDF-9AAFA72E6170}"/>
                  </a:ext>
                </a:extLst>
              </p:cNvPr>
              <p:cNvSpPr txBox="1">
                <a:spLocks noRot="1" noChangeAspect="1" noMove="1" noResize="1" noEditPoints="1" noAdjustHandles="1" noChangeArrowheads="1" noChangeShapeType="1" noTextEdit="1"/>
              </p:cNvSpPr>
              <p:nvPr/>
            </p:nvSpPr>
            <p:spPr>
              <a:xfrm>
                <a:off x="6557856" y="4149812"/>
                <a:ext cx="2865646" cy="68903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792E1DB-1FD3-1168-7263-1191854AE3EC}"/>
                  </a:ext>
                </a:extLst>
              </p:cNvPr>
              <p:cNvSpPr txBox="1"/>
              <p:nvPr/>
            </p:nvSpPr>
            <p:spPr>
              <a:xfrm>
                <a:off x="1458401" y="5232063"/>
                <a:ext cx="368790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400" b="1" i="1" smtClean="0">
                              <a:solidFill>
                                <a:schemeClr val="accent6"/>
                              </a:solidFill>
                              <a:latin typeface="Cambria Math" panose="02040503050406030204" pitchFamily="18" charset="0"/>
                            </a:rPr>
                          </m:ctrlPr>
                        </m:sSubSupPr>
                        <m:e>
                          <m:r>
                            <a:rPr lang="en-GB" sz="2400" b="1" i="1">
                              <a:solidFill>
                                <a:schemeClr val="accent6"/>
                              </a:solidFill>
                              <a:latin typeface="Cambria Math" panose="02040503050406030204" pitchFamily="18" charset="0"/>
                            </a:rPr>
                            <m:t>𝑭𝑬𝑫</m:t>
                          </m:r>
                        </m:e>
                        <m:sub>
                          <m:r>
                            <a:rPr lang="en-GB" sz="2400" b="1" i="1">
                              <a:solidFill>
                                <a:schemeClr val="accent6"/>
                              </a:solidFill>
                              <a:latin typeface="Cambria Math" panose="02040503050406030204" pitchFamily="18" charset="0"/>
                            </a:rPr>
                            <m:t>𝒖</m:t>
                          </m:r>
                        </m:sub>
                        <m:sup>
                          <m:r>
                            <a:rPr lang="en-GB" sz="2400" b="1" i="1">
                              <a:solidFill>
                                <a:schemeClr val="accent6"/>
                              </a:solidFill>
                              <a:latin typeface="Cambria Math" panose="02040503050406030204" pitchFamily="18" charset="0"/>
                            </a:rPr>
                            <m:t>𝒆</m:t>
                          </m:r>
                        </m:sup>
                      </m:sSubSup>
                      <m:r>
                        <a:rPr lang="en-GB" sz="2400" b="0" i="1" smtClean="0">
                          <a:latin typeface="Cambria Math" panose="02040503050406030204" pitchFamily="18" charset="0"/>
                          <a:ea typeface="Cambria Math" panose="02040503050406030204" pitchFamily="18" charset="0"/>
                        </a:rPr>
                        <m:t>×</m:t>
                      </m:r>
                      <m:sSubSup>
                        <m:sSubSupPr>
                          <m:ctrlPr>
                            <a:rPr lang="en-GB" sz="2400" b="1" i="1">
                              <a:solidFill>
                                <a:schemeClr val="accent2"/>
                              </a:solidFill>
                              <a:latin typeface="Cambria Math" panose="02040503050406030204" pitchFamily="18" charset="0"/>
                              <a:ea typeface="Cambria Math" panose="02040503050406030204" pitchFamily="18" charset="0"/>
                            </a:rPr>
                          </m:ctrlPr>
                        </m:sSubSupPr>
                        <m:e>
                          <m:r>
                            <a:rPr lang="en-GB" sz="2400" b="1" i="1">
                              <a:solidFill>
                                <a:schemeClr val="accent2"/>
                              </a:solidFill>
                              <a:latin typeface="Cambria Math" panose="02040503050406030204" pitchFamily="18" charset="0"/>
                              <a:ea typeface="Cambria Math" panose="02040503050406030204" pitchFamily="18" charset="0"/>
                            </a:rPr>
                            <m:t>𝜼</m:t>
                          </m:r>
                        </m:e>
                        <m:sub>
                          <m:r>
                            <a:rPr lang="en-GB" sz="2400" b="1" i="1">
                              <a:solidFill>
                                <a:schemeClr val="accent2"/>
                              </a:solidFill>
                              <a:latin typeface="Cambria Math" panose="02040503050406030204" pitchFamily="18" charset="0"/>
                              <a:ea typeface="Cambria Math" panose="02040503050406030204" pitchFamily="18" charset="0"/>
                            </a:rPr>
                            <m:t>𝒖</m:t>
                          </m:r>
                          <m:r>
                            <a:rPr lang="en-GB" sz="2400" b="1" i="1" smtClean="0">
                              <a:solidFill>
                                <a:schemeClr val="accent2"/>
                              </a:solidFill>
                              <a:latin typeface="Cambria Math" panose="02040503050406030204" pitchFamily="18" charset="0"/>
                              <a:ea typeface="Cambria Math" panose="02040503050406030204" pitchFamily="18" charset="0"/>
                            </a:rPr>
                            <m:t> </m:t>
                          </m:r>
                        </m:sub>
                        <m:sup>
                          <m:r>
                            <a:rPr lang="en-GB" sz="2400" b="1" i="1">
                              <a:solidFill>
                                <a:schemeClr val="accent2"/>
                              </a:solidFill>
                              <a:latin typeface="Cambria Math" panose="02040503050406030204" pitchFamily="18" charset="0"/>
                              <a:ea typeface="Cambria Math" panose="02040503050406030204" pitchFamily="18" charset="0"/>
                            </a:rPr>
                            <m:t>𝒆</m:t>
                          </m:r>
                        </m:sup>
                      </m:sSubSup>
                      <m:sSub>
                        <m:sSubPr>
                          <m:ctrlPr>
                            <a:rPr lang="en-GB" sz="2400" b="1" i="1">
                              <a:solidFill>
                                <a:schemeClr val="accent4"/>
                              </a:solidFill>
                              <a:latin typeface="Cambria Math" panose="02040503050406030204" pitchFamily="18" charset="0"/>
                            </a:rPr>
                          </m:ctrlPr>
                        </m:sSubPr>
                        <m:e>
                          <m:r>
                            <a:rPr lang="en-GB" sz="2400" i="1">
                              <a:latin typeface="Cambria Math" panose="02040503050406030204" pitchFamily="18" charset="0"/>
                            </a:rPr>
                            <m:t>=</m:t>
                          </m:r>
                          <m:r>
                            <a:rPr lang="en-GB" sz="2400" b="1" i="1">
                              <a:solidFill>
                                <a:schemeClr val="accent4"/>
                              </a:solidFill>
                              <a:latin typeface="Cambria Math" panose="02040503050406030204" pitchFamily="18" charset="0"/>
                            </a:rPr>
                            <m:t>𝑼𝑬𝑫</m:t>
                          </m:r>
                        </m:e>
                        <m:sub>
                          <m:r>
                            <a:rPr lang="en-GB" sz="2400" b="1" i="1">
                              <a:solidFill>
                                <a:schemeClr val="accent4"/>
                              </a:solidFill>
                              <a:latin typeface="Cambria Math" panose="02040503050406030204" pitchFamily="18" charset="0"/>
                            </a:rPr>
                            <m:t>𝒖</m:t>
                          </m:r>
                        </m:sub>
                      </m:sSub>
                    </m:oMath>
                  </m:oMathPara>
                </a14:m>
                <a:endParaRPr lang="en-GB" sz="2400" dirty="0"/>
              </a:p>
            </p:txBody>
          </p:sp>
        </mc:Choice>
        <mc:Fallback xmlns="">
          <p:sp>
            <p:nvSpPr>
              <p:cNvPr id="7" name="TextBox 6">
                <a:extLst>
                  <a:ext uri="{FF2B5EF4-FFF2-40B4-BE49-F238E27FC236}">
                    <a16:creationId xmlns:a16="http://schemas.microsoft.com/office/drawing/2014/main" id="{F792E1DB-1FD3-1168-7263-1191854AE3EC}"/>
                  </a:ext>
                </a:extLst>
              </p:cNvPr>
              <p:cNvSpPr txBox="1">
                <a:spLocks noRot="1" noChangeAspect="1" noMove="1" noResize="1" noEditPoints="1" noAdjustHandles="1" noChangeArrowheads="1" noChangeShapeType="1" noTextEdit="1"/>
              </p:cNvSpPr>
              <p:nvPr/>
            </p:nvSpPr>
            <p:spPr>
              <a:xfrm>
                <a:off x="1458401" y="5232063"/>
                <a:ext cx="3687905" cy="369332"/>
              </a:xfrm>
              <a:prstGeom prst="rect">
                <a:avLst/>
              </a:prstGeom>
              <a:blipFill>
                <a:blip r:embed="rId5"/>
                <a:stretch>
                  <a:fillRect b="-262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0D66A2D-699F-6A9B-2395-A553A2B91FAD}"/>
                  </a:ext>
                </a:extLst>
              </p:cNvPr>
              <p:cNvSpPr txBox="1"/>
              <p:nvPr/>
            </p:nvSpPr>
            <p:spPr>
              <a:xfrm>
                <a:off x="4532162" y="5601395"/>
                <a:ext cx="35336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1800" b="1" i="1" smtClean="0">
                              <a:latin typeface="Cambria Math" panose="02040503050406030204" pitchFamily="18" charset="0"/>
                              <a:ea typeface="Cambria Math" panose="02040503050406030204" pitchFamily="18" charset="0"/>
                            </a:rPr>
                          </m:ctrlPr>
                        </m:sSubSupPr>
                        <m:e>
                          <m:r>
                            <a:rPr lang="en-GB" sz="1800" b="1" i="1" smtClean="0">
                              <a:latin typeface="Cambria Math" panose="02040503050406030204" pitchFamily="18" charset="0"/>
                              <a:ea typeface="Cambria Math" panose="02040503050406030204" pitchFamily="18" charset="0"/>
                            </a:rPr>
                            <m:t>𝑴𝑷</m:t>
                          </m:r>
                        </m:e>
                        <m:sub>
                          <m:r>
                            <a:rPr lang="en-GB" sz="1800" b="1" i="1" smtClean="0">
                              <a:latin typeface="Cambria Math" panose="02040503050406030204" pitchFamily="18" charset="0"/>
                              <a:ea typeface="Cambria Math" panose="02040503050406030204" pitchFamily="18" charset="0"/>
                            </a:rPr>
                            <m:t>𝒖</m:t>
                          </m:r>
                        </m:sub>
                        <m:sup>
                          <m:r>
                            <a:rPr lang="en-GB" sz="1800" b="1" i="1" smtClean="0">
                              <a:latin typeface="Cambria Math" panose="02040503050406030204" pitchFamily="18" charset="0"/>
                              <a:ea typeface="Cambria Math" panose="02040503050406030204" pitchFamily="18" charset="0"/>
                            </a:rPr>
                            <m:t>𝒆</m:t>
                          </m:r>
                        </m:sup>
                      </m:sSubSup>
                    </m:oMath>
                  </m:oMathPara>
                </a14:m>
                <a:endParaRPr lang="en-GB" dirty="0"/>
              </a:p>
            </p:txBody>
          </p:sp>
        </mc:Choice>
        <mc:Fallback xmlns="">
          <p:sp>
            <p:nvSpPr>
              <p:cNvPr id="13" name="TextBox 12">
                <a:extLst>
                  <a:ext uri="{FF2B5EF4-FFF2-40B4-BE49-F238E27FC236}">
                    <a16:creationId xmlns:a16="http://schemas.microsoft.com/office/drawing/2014/main" id="{40D66A2D-699F-6A9B-2395-A553A2B91FAD}"/>
                  </a:ext>
                </a:extLst>
              </p:cNvPr>
              <p:cNvSpPr txBox="1">
                <a:spLocks noRot="1" noChangeAspect="1" noMove="1" noResize="1" noEditPoints="1" noAdjustHandles="1" noChangeArrowheads="1" noChangeShapeType="1" noTextEdit="1"/>
              </p:cNvSpPr>
              <p:nvPr/>
            </p:nvSpPr>
            <p:spPr>
              <a:xfrm>
                <a:off x="4532162" y="5601395"/>
                <a:ext cx="3533666" cy="369332"/>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643868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5791200" cy="1325563"/>
          </a:xfrm>
        </p:spPr>
        <p:txBody>
          <a:bodyPr/>
          <a:lstStyle/>
          <a:p>
            <a:r>
              <a:rPr lang="en-GB" sz="4400" dirty="0">
                <a:latin typeface="Open Sans"/>
                <a:ea typeface="Open Sans"/>
                <a:cs typeface="Open Sans"/>
                <a:sym typeface="Bodoni SvtyTwo ITC TT-Book"/>
              </a:rPr>
              <a:t>Lecture 6.1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(2/3)</a:t>
            </a:r>
            <a:endParaRPr lang="en-GB" dirty="0"/>
          </a:p>
        </p:txBody>
      </p:sp>
      <p:sp>
        <p:nvSpPr>
          <p:cNvPr id="4" name="Text Box 3">
            <a:extLst>
              <a:ext uri="{FF2B5EF4-FFF2-40B4-BE49-F238E27FC236}">
                <a16:creationId xmlns:a16="http://schemas.microsoft.com/office/drawing/2014/main" id="{94FFF58D-D056-37EF-561C-75CEE447088F}"/>
              </a:ext>
            </a:extLst>
          </p:cNvPr>
          <p:cNvSpPr txBox="1">
            <a:spLocks noChangeArrowheads="1"/>
          </p:cNvSpPr>
          <p:nvPr/>
        </p:nvSpPr>
        <p:spPr bwMode="auto">
          <a:xfrm>
            <a:off x="9939001" y="4692419"/>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5" name="Text Box 5">
            <a:extLst>
              <a:ext uri="{FF2B5EF4-FFF2-40B4-BE49-F238E27FC236}">
                <a16:creationId xmlns:a16="http://schemas.microsoft.com/office/drawing/2014/main" id="{99803BB0-DE60-B2DC-1A27-E31D914AE223}"/>
              </a:ext>
            </a:extLst>
          </p:cNvPr>
          <p:cNvSpPr txBox="1">
            <a:spLocks noChangeArrowheads="1"/>
          </p:cNvSpPr>
          <p:nvPr/>
        </p:nvSpPr>
        <p:spPr bwMode="auto">
          <a:xfrm>
            <a:off x="9933070" y="5413720"/>
            <a:ext cx="1570943" cy="669808"/>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8269076" y="4677996"/>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8186126" y="4521608"/>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3">
            <a:extLst>
              <a:ext uri="{FF2B5EF4-FFF2-40B4-BE49-F238E27FC236}">
                <a16:creationId xmlns:a16="http://schemas.microsoft.com/office/drawing/2014/main" id="{D09340AE-9724-AB3D-1614-5130CA9D2D4A}"/>
              </a:ext>
            </a:extLst>
          </p:cNvPr>
          <p:cNvSpPr/>
          <p:nvPr/>
        </p:nvSpPr>
        <p:spPr>
          <a:xfrm rot="8546125">
            <a:off x="9842807" y="4460344"/>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3">
            <a:extLst>
              <a:ext uri="{FF2B5EF4-FFF2-40B4-BE49-F238E27FC236}">
                <a16:creationId xmlns:a16="http://schemas.microsoft.com/office/drawing/2014/main" id="{F82D4321-13FE-8976-7A3E-2820CF16F27F}"/>
              </a:ext>
            </a:extLst>
          </p:cNvPr>
          <p:cNvSpPr/>
          <p:nvPr/>
        </p:nvSpPr>
        <p:spPr>
          <a:xfrm rot="13859928">
            <a:off x="8961786" y="452175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3">
            <a:extLst>
              <a:ext uri="{FF2B5EF4-FFF2-40B4-BE49-F238E27FC236}">
                <a16:creationId xmlns:a16="http://schemas.microsoft.com/office/drawing/2014/main" id="{39416A5D-E4C6-FCB3-AB6B-C036CC070AB2}"/>
              </a:ext>
            </a:extLst>
          </p:cNvPr>
          <p:cNvSpPr/>
          <p:nvPr/>
        </p:nvSpPr>
        <p:spPr>
          <a:xfrm rot="2987910">
            <a:off x="9011297" y="453466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8265434" y="5403273"/>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8AB54F9-D945-60D0-E703-1D47A71593D4}"/>
                  </a:ext>
                </a:extLst>
              </p:cNvPr>
              <p:cNvSpPr txBox="1"/>
              <p:nvPr/>
            </p:nvSpPr>
            <p:spPr>
              <a:xfrm>
                <a:off x="7827611" y="2772254"/>
                <a:ext cx="325465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400" b="1" i="1" smtClean="0">
                              <a:solidFill>
                                <a:schemeClr val="accent6"/>
                              </a:solidFill>
                              <a:latin typeface="Cambria Math" panose="02040503050406030204" pitchFamily="18" charset="0"/>
                            </a:rPr>
                          </m:ctrlPr>
                        </m:sSubSupPr>
                        <m:e>
                          <m:r>
                            <a:rPr lang="en-GB" sz="2400" b="1" i="1">
                              <a:solidFill>
                                <a:schemeClr val="accent6"/>
                              </a:solidFill>
                              <a:latin typeface="Cambria Math" panose="02040503050406030204" pitchFamily="18" charset="0"/>
                            </a:rPr>
                            <m:t>𝑭𝑬𝑫</m:t>
                          </m:r>
                        </m:e>
                        <m:sub>
                          <m:r>
                            <a:rPr lang="en-GB" sz="2400" b="1" i="1">
                              <a:solidFill>
                                <a:schemeClr val="accent6"/>
                              </a:solidFill>
                              <a:latin typeface="Cambria Math" panose="02040503050406030204" pitchFamily="18" charset="0"/>
                            </a:rPr>
                            <m:t>𝒖</m:t>
                          </m:r>
                        </m:sub>
                        <m:sup>
                          <m:r>
                            <a:rPr lang="en-GB" sz="2400" b="1" i="1">
                              <a:solidFill>
                                <a:schemeClr val="accent6"/>
                              </a:solidFill>
                              <a:latin typeface="Cambria Math" panose="02040503050406030204" pitchFamily="18" charset="0"/>
                            </a:rPr>
                            <m:t>𝒆</m:t>
                          </m:r>
                        </m:sup>
                      </m:sSubSup>
                      <m:r>
                        <a:rPr lang="en-GB" sz="2400" b="0" i="1" smtClean="0">
                          <a:latin typeface="Cambria Math" panose="02040503050406030204" pitchFamily="18" charset="0"/>
                          <a:ea typeface="Cambria Math" panose="02040503050406030204" pitchFamily="18" charset="0"/>
                        </a:rPr>
                        <m:t>×</m:t>
                      </m:r>
                      <m:sSubSup>
                        <m:sSubSupPr>
                          <m:ctrlPr>
                            <a:rPr lang="en-GB" sz="2400" b="1" i="1">
                              <a:solidFill>
                                <a:schemeClr val="accent2"/>
                              </a:solidFill>
                              <a:latin typeface="Cambria Math" panose="02040503050406030204" pitchFamily="18" charset="0"/>
                              <a:ea typeface="Cambria Math" panose="02040503050406030204" pitchFamily="18" charset="0"/>
                            </a:rPr>
                          </m:ctrlPr>
                        </m:sSubSupPr>
                        <m:e>
                          <m:r>
                            <a:rPr lang="en-GB" sz="2400" b="1" i="1">
                              <a:solidFill>
                                <a:schemeClr val="accent2"/>
                              </a:solidFill>
                              <a:latin typeface="Cambria Math" panose="02040503050406030204" pitchFamily="18" charset="0"/>
                              <a:ea typeface="Cambria Math" panose="02040503050406030204" pitchFamily="18" charset="0"/>
                            </a:rPr>
                            <m:t>𝜼</m:t>
                          </m:r>
                        </m:e>
                        <m:sub>
                          <m:r>
                            <a:rPr lang="en-GB" sz="2400" b="1" i="1">
                              <a:solidFill>
                                <a:schemeClr val="accent2"/>
                              </a:solidFill>
                              <a:latin typeface="Cambria Math" panose="02040503050406030204" pitchFamily="18" charset="0"/>
                              <a:ea typeface="Cambria Math" panose="02040503050406030204" pitchFamily="18" charset="0"/>
                            </a:rPr>
                            <m:t>𝒖</m:t>
                          </m:r>
                          <m:r>
                            <a:rPr lang="en-GB" sz="2400" b="1" i="1" smtClean="0">
                              <a:solidFill>
                                <a:schemeClr val="accent2"/>
                              </a:solidFill>
                              <a:latin typeface="Cambria Math" panose="02040503050406030204" pitchFamily="18" charset="0"/>
                              <a:ea typeface="Cambria Math" panose="02040503050406030204" pitchFamily="18" charset="0"/>
                            </a:rPr>
                            <m:t> </m:t>
                          </m:r>
                        </m:sub>
                        <m:sup>
                          <m:r>
                            <a:rPr lang="en-GB" sz="2400" b="1" i="1">
                              <a:solidFill>
                                <a:schemeClr val="accent2"/>
                              </a:solidFill>
                              <a:latin typeface="Cambria Math" panose="02040503050406030204" pitchFamily="18" charset="0"/>
                              <a:ea typeface="Cambria Math" panose="02040503050406030204" pitchFamily="18" charset="0"/>
                            </a:rPr>
                            <m:t>𝒆</m:t>
                          </m:r>
                        </m:sup>
                      </m:sSubSup>
                      <m:sSub>
                        <m:sSubPr>
                          <m:ctrlPr>
                            <a:rPr lang="en-GB" sz="2400" b="1" i="1">
                              <a:solidFill>
                                <a:schemeClr val="accent4"/>
                              </a:solidFill>
                              <a:latin typeface="Cambria Math" panose="02040503050406030204" pitchFamily="18" charset="0"/>
                            </a:rPr>
                          </m:ctrlPr>
                        </m:sSubPr>
                        <m:e>
                          <m:r>
                            <a:rPr lang="en-GB" sz="2400" i="1">
                              <a:latin typeface="Cambria Math" panose="02040503050406030204" pitchFamily="18" charset="0"/>
                            </a:rPr>
                            <m:t>=</m:t>
                          </m:r>
                          <m:r>
                            <a:rPr lang="en-GB" sz="2400" b="1" i="1">
                              <a:solidFill>
                                <a:schemeClr val="accent4"/>
                              </a:solidFill>
                              <a:latin typeface="Cambria Math" panose="02040503050406030204" pitchFamily="18" charset="0"/>
                            </a:rPr>
                            <m:t>𝑼𝑬𝑫</m:t>
                          </m:r>
                        </m:e>
                        <m:sub>
                          <m:r>
                            <a:rPr lang="en-GB" sz="2400" b="1" i="1">
                              <a:solidFill>
                                <a:schemeClr val="accent4"/>
                              </a:solidFill>
                              <a:latin typeface="Cambria Math" panose="02040503050406030204" pitchFamily="18" charset="0"/>
                            </a:rPr>
                            <m:t>𝒖</m:t>
                          </m:r>
                        </m:sub>
                      </m:sSub>
                    </m:oMath>
                  </m:oMathPara>
                </a14:m>
                <a:endParaRPr lang="en-GB" sz="2400" dirty="0"/>
              </a:p>
            </p:txBody>
          </p:sp>
        </mc:Choice>
        <mc:Fallback xmlns="">
          <p:sp>
            <p:nvSpPr>
              <p:cNvPr id="14" name="TextBox 13">
                <a:extLst>
                  <a:ext uri="{FF2B5EF4-FFF2-40B4-BE49-F238E27FC236}">
                    <a16:creationId xmlns:a16="http://schemas.microsoft.com/office/drawing/2014/main" id="{68AB54F9-D945-60D0-E703-1D47A71593D4}"/>
                  </a:ext>
                </a:extLst>
              </p:cNvPr>
              <p:cNvSpPr txBox="1">
                <a:spLocks noRot="1" noChangeAspect="1" noMove="1" noResize="1" noEditPoints="1" noAdjustHandles="1" noChangeArrowheads="1" noChangeShapeType="1" noTextEdit="1"/>
              </p:cNvSpPr>
              <p:nvPr/>
            </p:nvSpPr>
            <p:spPr>
              <a:xfrm>
                <a:off x="7827611" y="2772254"/>
                <a:ext cx="3254658" cy="369332"/>
              </a:xfrm>
              <a:prstGeom prst="rect">
                <a:avLst/>
              </a:prstGeom>
              <a:blipFill>
                <a:blip r:embed="rId2"/>
                <a:stretch>
                  <a:fillRect b="-26667"/>
                </a:stretch>
              </a:blipFill>
            </p:spPr>
            <p:txBody>
              <a:bodyPr/>
              <a:lstStyle/>
              <a:p>
                <a:r>
                  <a:rPr lang="en-GB">
                    <a:noFill/>
                  </a:rPr>
                  <a:t> </a:t>
                </a:r>
              </a:p>
            </p:txBody>
          </p:sp>
        </mc:Fallback>
      </mc:AlternateContent>
      <p:cxnSp>
        <p:nvCxnSpPr>
          <p:cNvPr id="21" name="Straight Arrow Connector 20">
            <a:extLst>
              <a:ext uri="{FF2B5EF4-FFF2-40B4-BE49-F238E27FC236}">
                <a16:creationId xmlns:a16="http://schemas.microsoft.com/office/drawing/2014/main" id="{4149A8CB-0657-3935-2EB3-0B244B021221}"/>
              </a:ext>
            </a:extLst>
          </p:cNvPr>
          <p:cNvCxnSpPr>
            <a:cxnSpLocks/>
            <a:stCxn id="14" idx="2"/>
          </p:cNvCxnSpPr>
          <p:nvPr/>
        </p:nvCxnSpPr>
        <p:spPr>
          <a:xfrm flipH="1">
            <a:off x="4800919" y="3141586"/>
            <a:ext cx="4654021" cy="72744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389D47-3555-04E2-7D3C-A4D1C24ED009}"/>
              </a:ext>
            </a:extLst>
          </p:cNvPr>
          <p:cNvCxnSpPr>
            <a:cxnSpLocks/>
          </p:cNvCxnSpPr>
          <p:nvPr/>
        </p:nvCxnSpPr>
        <p:spPr>
          <a:xfrm flipH="1">
            <a:off x="5711773" y="3122798"/>
            <a:ext cx="4337391" cy="1901627"/>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4A7844BB-E822-F921-7C8B-0704767F0FDB}"/>
              </a:ext>
            </a:extLst>
          </p:cNvPr>
          <p:cNvPicPr>
            <a:picLocks noChangeAspect="1"/>
          </p:cNvPicPr>
          <p:nvPr/>
        </p:nvPicPr>
        <p:blipFill rotWithShape="1">
          <a:blip r:embed="rId3"/>
          <a:srcRect t="3270" b="24041"/>
          <a:stretch/>
        </p:blipFill>
        <p:spPr>
          <a:xfrm>
            <a:off x="7857893" y="762402"/>
            <a:ext cx="3439065" cy="2001796"/>
          </a:xfrm>
          <a:prstGeom prst="rect">
            <a:avLst/>
          </a:prstGeom>
        </p:spPr>
      </p:pic>
      <p:cxnSp>
        <p:nvCxnSpPr>
          <p:cNvPr id="16" name="Straight Arrow Connector 15">
            <a:extLst>
              <a:ext uri="{FF2B5EF4-FFF2-40B4-BE49-F238E27FC236}">
                <a16:creationId xmlns:a16="http://schemas.microsoft.com/office/drawing/2014/main" id="{505986B7-C37A-1E87-9097-87D0090BD9BA}"/>
              </a:ext>
            </a:extLst>
          </p:cNvPr>
          <p:cNvCxnSpPr>
            <a:cxnSpLocks/>
          </p:cNvCxnSpPr>
          <p:nvPr/>
        </p:nvCxnSpPr>
        <p:spPr>
          <a:xfrm flipH="1" flipV="1">
            <a:off x="5863133" y="2603663"/>
            <a:ext cx="2209449" cy="30579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D0B7555-444F-D1E4-0A48-C00392C9A0FB}"/>
              </a:ext>
            </a:extLst>
          </p:cNvPr>
          <p:cNvSpPr txBox="1"/>
          <p:nvPr/>
        </p:nvSpPr>
        <p:spPr>
          <a:xfrm>
            <a:off x="893970" y="1278100"/>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6.1.5. Calculate MAED Input Data for the Base Year</a:t>
            </a:r>
            <a:endParaRPr lang="en-GB" dirty="0">
              <a:latin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89A063DC-5555-7A6B-E0B2-235D8BE6B005}"/>
              </a:ext>
            </a:extLst>
          </p:cNvPr>
          <p:cNvPicPr>
            <a:picLocks noChangeAspect="1"/>
          </p:cNvPicPr>
          <p:nvPr/>
        </p:nvPicPr>
        <p:blipFill>
          <a:blip r:embed="rId4"/>
          <a:stretch>
            <a:fillRect/>
          </a:stretch>
        </p:blipFill>
        <p:spPr>
          <a:xfrm>
            <a:off x="2196167" y="1960888"/>
            <a:ext cx="3543300" cy="3998404"/>
          </a:xfrm>
          <a:prstGeom prst="rect">
            <a:avLst/>
          </a:prstGeom>
        </p:spPr>
      </p:pic>
      <p:pic>
        <p:nvPicPr>
          <p:cNvPr id="1026" name="Picture 2">
            <a:extLst>
              <a:ext uri="{FF2B5EF4-FFF2-40B4-BE49-F238E27FC236}">
                <a16:creationId xmlns:a16="http://schemas.microsoft.com/office/drawing/2014/main" id="{E3C20168-2607-F5BD-60A9-6CF988DD0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152" y="307411"/>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2" name="Slide Number Placeholder 5">
            <a:extLst>
              <a:ext uri="{FF2B5EF4-FFF2-40B4-BE49-F238E27FC236}">
                <a16:creationId xmlns:a16="http://schemas.microsoft.com/office/drawing/2014/main" id="{17B07AE1-CED7-83F3-0E53-DAC0188721FC}"/>
              </a:ext>
            </a:extLst>
          </p:cNvPr>
          <p:cNvSpPr txBox="1">
            <a:spLocks/>
          </p:cNvSpPr>
          <p:nvPr/>
        </p:nvSpPr>
        <p:spPr>
          <a:xfrm>
            <a:off x="11775994" y="6463752"/>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03223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5251985" y="92868"/>
            <a:ext cx="6664569" cy="1325563"/>
          </a:xfrm>
        </p:spPr>
        <p:txBody>
          <a:bodyPr/>
          <a:lstStyle/>
          <a:p>
            <a:r>
              <a:rPr lang="en-GB" sz="4400" dirty="0">
                <a:latin typeface="Open Sans"/>
                <a:ea typeface="Open Sans"/>
                <a:cs typeface="Open Sans"/>
                <a:sym typeface="Bodoni SvtyTwo ITC TT-Book"/>
              </a:rPr>
              <a:t>Lecture 6.2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(2/3)</a:t>
            </a:r>
            <a:endParaRPr lang="en-GB" dirty="0"/>
          </a:p>
        </p:txBody>
      </p:sp>
      <p:sp>
        <p:nvSpPr>
          <p:cNvPr id="4" name="Text Box 3">
            <a:extLst>
              <a:ext uri="{FF2B5EF4-FFF2-40B4-BE49-F238E27FC236}">
                <a16:creationId xmlns:a16="http://schemas.microsoft.com/office/drawing/2014/main" id="{94FFF58D-D056-37EF-561C-75CEE447088F}"/>
              </a:ext>
            </a:extLst>
          </p:cNvPr>
          <p:cNvSpPr txBox="1">
            <a:spLocks noChangeArrowheads="1"/>
          </p:cNvSpPr>
          <p:nvPr/>
        </p:nvSpPr>
        <p:spPr bwMode="auto">
          <a:xfrm>
            <a:off x="1907548" y="4795204"/>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5" name="Text Box 5">
            <a:extLst>
              <a:ext uri="{FF2B5EF4-FFF2-40B4-BE49-F238E27FC236}">
                <a16:creationId xmlns:a16="http://schemas.microsoft.com/office/drawing/2014/main" id="{99803BB0-DE60-B2DC-1A27-E31D914AE223}"/>
              </a:ext>
            </a:extLst>
          </p:cNvPr>
          <p:cNvSpPr txBox="1">
            <a:spLocks noChangeArrowheads="1"/>
          </p:cNvSpPr>
          <p:nvPr/>
        </p:nvSpPr>
        <p:spPr bwMode="auto">
          <a:xfrm>
            <a:off x="1907549" y="5478168"/>
            <a:ext cx="1570943" cy="664012"/>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317654" y="4792860"/>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195270" y="4676282"/>
            <a:ext cx="1763330" cy="1603773"/>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3">
            <a:extLst>
              <a:ext uri="{FF2B5EF4-FFF2-40B4-BE49-F238E27FC236}">
                <a16:creationId xmlns:a16="http://schemas.microsoft.com/office/drawing/2014/main" id="{D09340AE-9724-AB3D-1614-5130CA9D2D4A}"/>
              </a:ext>
            </a:extLst>
          </p:cNvPr>
          <p:cNvSpPr/>
          <p:nvPr/>
        </p:nvSpPr>
        <p:spPr>
          <a:xfrm rot="8546125">
            <a:off x="1843771" y="4722526"/>
            <a:ext cx="1763330" cy="1603774"/>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3">
            <a:extLst>
              <a:ext uri="{FF2B5EF4-FFF2-40B4-BE49-F238E27FC236}">
                <a16:creationId xmlns:a16="http://schemas.microsoft.com/office/drawing/2014/main" id="{F82D4321-13FE-8976-7A3E-2820CF16F27F}"/>
              </a:ext>
            </a:extLst>
          </p:cNvPr>
          <p:cNvSpPr/>
          <p:nvPr/>
        </p:nvSpPr>
        <p:spPr>
          <a:xfrm rot="13859928">
            <a:off x="1166740" y="4511736"/>
            <a:ext cx="1603773"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3">
            <a:extLst>
              <a:ext uri="{FF2B5EF4-FFF2-40B4-BE49-F238E27FC236}">
                <a16:creationId xmlns:a16="http://schemas.microsoft.com/office/drawing/2014/main" id="{39416A5D-E4C6-FCB3-AB6B-C036CC070AB2}"/>
              </a:ext>
            </a:extLst>
          </p:cNvPr>
          <p:cNvSpPr/>
          <p:nvPr/>
        </p:nvSpPr>
        <p:spPr>
          <a:xfrm rot="2987910">
            <a:off x="1069263" y="4658622"/>
            <a:ext cx="1603773"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317653" y="5471429"/>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pic>
        <p:nvPicPr>
          <p:cNvPr id="17" name="Picture 16">
            <a:extLst>
              <a:ext uri="{FF2B5EF4-FFF2-40B4-BE49-F238E27FC236}">
                <a16:creationId xmlns:a16="http://schemas.microsoft.com/office/drawing/2014/main" id="{04E697D1-592C-5934-D5ED-50764C5BEFFA}"/>
              </a:ext>
            </a:extLst>
          </p:cNvPr>
          <p:cNvPicPr>
            <a:picLocks noChangeAspect="1"/>
          </p:cNvPicPr>
          <p:nvPr/>
        </p:nvPicPr>
        <p:blipFill>
          <a:blip r:embed="rId2"/>
          <a:stretch>
            <a:fillRect/>
          </a:stretch>
        </p:blipFill>
        <p:spPr>
          <a:xfrm>
            <a:off x="626382" y="534197"/>
            <a:ext cx="4343124" cy="3521248"/>
          </a:xfrm>
          <a:prstGeom prst="rect">
            <a:avLst/>
          </a:prstGeom>
        </p:spPr>
      </p:pic>
      <p:cxnSp>
        <p:nvCxnSpPr>
          <p:cNvPr id="43" name="Connector: Elbow 42">
            <a:extLst>
              <a:ext uri="{FF2B5EF4-FFF2-40B4-BE49-F238E27FC236}">
                <a16:creationId xmlns:a16="http://schemas.microsoft.com/office/drawing/2014/main" id="{766D2C56-6EE4-DBE1-EFF5-A214124DFEC2}"/>
              </a:ext>
            </a:extLst>
          </p:cNvPr>
          <p:cNvCxnSpPr>
            <a:cxnSpLocks/>
          </p:cNvCxnSpPr>
          <p:nvPr/>
        </p:nvCxnSpPr>
        <p:spPr>
          <a:xfrm rot="16200000" flipH="1">
            <a:off x="3801932" y="3668295"/>
            <a:ext cx="2195660" cy="932614"/>
          </a:xfrm>
          <a:prstGeom prst="bentConnector3">
            <a:avLst>
              <a:gd name="adj1" fmla="val 100059"/>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94FA1D4-CB54-09C2-36EA-5FADD0ADBDBA}"/>
              </a:ext>
            </a:extLst>
          </p:cNvPr>
          <p:cNvCxnSpPr>
            <a:cxnSpLocks/>
          </p:cNvCxnSpPr>
          <p:nvPr/>
        </p:nvCxnSpPr>
        <p:spPr>
          <a:xfrm>
            <a:off x="4838868" y="2595418"/>
            <a:ext cx="527201"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B24F4FF-B82F-24BE-3208-DCDFD4BF5432}"/>
              </a:ext>
            </a:extLst>
          </p:cNvPr>
          <p:cNvCxnSpPr>
            <a:cxnSpLocks/>
          </p:cNvCxnSpPr>
          <p:nvPr/>
        </p:nvCxnSpPr>
        <p:spPr>
          <a:xfrm>
            <a:off x="2881072" y="3746816"/>
            <a:ext cx="24849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Curved 63">
            <a:extLst>
              <a:ext uri="{FF2B5EF4-FFF2-40B4-BE49-F238E27FC236}">
                <a16:creationId xmlns:a16="http://schemas.microsoft.com/office/drawing/2014/main" id="{86F89D5F-F172-6956-143B-F623B4BD3404}"/>
              </a:ext>
            </a:extLst>
          </p:cNvPr>
          <p:cNvCxnSpPr>
            <a:cxnSpLocks/>
          </p:cNvCxnSpPr>
          <p:nvPr/>
        </p:nvCxnSpPr>
        <p:spPr>
          <a:xfrm rot="16200000" flipH="1">
            <a:off x="2872947" y="3642318"/>
            <a:ext cx="3098671" cy="1887578"/>
          </a:xfrm>
          <a:prstGeom prst="curvedConnector3">
            <a:avLst>
              <a:gd name="adj1" fmla="val 100077"/>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EADA239-BD1C-5C5D-BD8B-EC072097EC84}"/>
              </a:ext>
            </a:extLst>
          </p:cNvPr>
          <p:cNvSpPr txBox="1"/>
          <p:nvPr/>
        </p:nvSpPr>
        <p:spPr>
          <a:xfrm>
            <a:off x="5251985" y="1289691"/>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6.2.1. Calculate MAED Input Data for the Base Year</a:t>
            </a:r>
            <a:endParaRPr lang="en-GB" dirty="0">
              <a:latin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58273580-697D-E648-F1A5-0AFAE0D8AABD}"/>
              </a:ext>
            </a:extLst>
          </p:cNvPr>
          <p:cNvPicPr>
            <a:picLocks noChangeAspect="1"/>
          </p:cNvPicPr>
          <p:nvPr/>
        </p:nvPicPr>
        <p:blipFill>
          <a:blip r:embed="rId3"/>
          <a:stretch>
            <a:fillRect/>
          </a:stretch>
        </p:blipFill>
        <p:spPr>
          <a:xfrm>
            <a:off x="5489783" y="1924858"/>
            <a:ext cx="3543300" cy="1341120"/>
          </a:xfrm>
          <a:prstGeom prst="rect">
            <a:avLst/>
          </a:prstGeom>
        </p:spPr>
      </p:pic>
      <p:graphicFrame>
        <p:nvGraphicFramePr>
          <p:cNvPr id="12" name="Object 11">
            <a:extLst>
              <a:ext uri="{FF2B5EF4-FFF2-40B4-BE49-F238E27FC236}">
                <a16:creationId xmlns:a16="http://schemas.microsoft.com/office/drawing/2014/main" id="{37A0CBA1-3877-93EE-741A-CB372C246877}"/>
              </a:ext>
            </a:extLst>
          </p:cNvPr>
          <p:cNvGraphicFramePr>
            <a:graphicFrameLocks noChangeAspect="1"/>
          </p:cNvGraphicFramePr>
          <p:nvPr>
            <p:extLst>
              <p:ext uri="{D42A27DB-BD31-4B8C-83A1-F6EECF244321}">
                <p14:modId xmlns:p14="http://schemas.microsoft.com/office/powerpoint/2010/main" val="2530201220"/>
              </p:ext>
            </p:extLst>
          </p:nvPr>
        </p:nvGraphicFramePr>
        <p:xfrm>
          <a:off x="5489783" y="3293611"/>
          <a:ext cx="2468563" cy="1196975"/>
        </p:xfrm>
        <a:graphic>
          <a:graphicData uri="http://schemas.openxmlformats.org/presentationml/2006/ole">
            <mc:AlternateContent xmlns:mc="http://schemas.openxmlformats.org/markup-compatibility/2006">
              <mc:Choice xmlns:v="urn:schemas-microsoft-com:vml" Requires="v">
                <p:oleObj name="Worksheet" r:id="rId4" imgW="2468880" imgH="1196261" progId="Excel.Sheet.12">
                  <p:embed/>
                </p:oleObj>
              </mc:Choice>
              <mc:Fallback>
                <p:oleObj name="Worksheet" r:id="rId4" imgW="2468880" imgH="1196261" progId="Excel.Sheet.12">
                  <p:embed/>
                  <p:pic>
                    <p:nvPicPr>
                      <p:cNvPr id="12" name="Object 11">
                        <a:extLst>
                          <a:ext uri="{FF2B5EF4-FFF2-40B4-BE49-F238E27FC236}">
                            <a16:creationId xmlns:a16="http://schemas.microsoft.com/office/drawing/2014/main" id="{37A0CBA1-3877-93EE-741A-CB372C246877}"/>
                          </a:ext>
                        </a:extLst>
                      </p:cNvPr>
                      <p:cNvPicPr/>
                      <p:nvPr/>
                    </p:nvPicPr>
                    <p:blipFill>
                      <a:blip r:embed="rId5"/>
                      <a:stretch>
                        <a:fillRect/>
                      </a:stretch>
                    </p:blipFill>
                    <p:spPr>
                      <a:xfrm>
                        <a:off x="5489783" y="3293611"/>
                        <a:ext cx="2468563" cy="11969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6545670-0C1E-790B-A8C7-91BB02AE80D0}"/>
              </a:ext>
            </a:extLst>
          </p:cNvPr>
          <p:cNvGraphicFramePr>
            <a:graphicFrameLocks noChangeAspect="1"/>
          </p:cNvGraphicFramePr>
          <p:nvPr>
            <p:extLst>
              <p:ext uri="{D42A27DB-BD31-4B8C-83A1-F6EECF244321}">
                <p14:modId xmlns:p14="http://schemas.microsoft.com/office/powerpoint/2010/main" val="2369838354"/>
              </p:ext>
            </p:extLst>
          </p:nvPr>
        </p:nvGraphicFramePr>
        <p:xfrm>
          <a:off x="5489783" y="4518219"/>
          <a:ext cx="2468563" cy="1196975"/>
        </p:xfrm>
        <a:graphic>
          <a:graphicData uri="http://schemas.openxmlformats.org/presentationml/2006/ole">
            <mc:AlternateContent xmlns:mc="http://schemas.openxmlformats.org/markup-compatibility/2006">
              <mc:Choice xmlns:v="urn:schemas-microsoft-com:vml" Requires="v">
                <p:oleObj name="Worksheet" r:id="rId6" imgW="2468880" imgH="1196261" progId="Excel.Sheet.12">
                  <p:embed/>
                </p:oleObj>
              </mc:Choice>
              <mc:Fallback>
                <p:oleObj name="Worksheet" r:id="rId6" imgW="2468880" imgH="1196261" progId="Excel.Sheet.12">
                  <p:embed/>
                  <p:pic>
                    <p:nvPicPr>
                      <p:cNvPr id="14" name="Object 13">
                        <a:extLst>
                          <a:ext uri="{FF2B5EF4-FFF2-40B4-BE49-F238E27FC236}">
                            <a16:creationId xmlns:a16="http://schemas.microsoft.com/office/drawing/2014/main" id="{D6545670-0C1E-790B-A8C7-91BB02AE80D0}"/>
                          </a:ext>
                        </a:extLst>
                      </p:cNvPr>
                      <p:cNvPicPr/>
                      <p:nvPr/>
                    </p:nvPicPr>
                    <p:blipFill>
                      <a:blip r:embed="rId7"/>
                      <a:stretch>
                        <a:fillRect/>
                      </a:stretch>
                    </p:blipFill>
                    <p:spPr>
                      <a:xfrm>
                        <a:off x="5489783" y="4518219"/>
                        <a:ext cx="2468563" cy="11969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4B3FCA4-FA8A-685C-19B2-25F1698EAB0E}"/>
              </a:ext>
            </a:extLst>
          </p:cNvPr>
          <p:cNvGraphicFramePr>
            <a:graphicFrameLocks noChangeAspect="1"/>
          </p:cNvGraphicFramePr>
          <p:nvPr>
            <p:extLst>
              <p:ext uri="{D42A27DB-BD31-4B8C-83A1-F6EECF244321}">
                <p14:modId xmlns:p14="http://schemas.microsoft.com/office/powerpoint/2010/main" val="2689505761"/>
              </p:ext>
            </p:extLst>
          </p:nvPr>
        </p:nvGraphicFramePr>
        <p:xfrm>
          <a:off x="5489782" y="5737215"/>
          <a:ext cx="2468563" cy="655637"/>
        </p:xfrm>
        <a:graphic>
          <a:graphicData uri="http://schemas.openxmlformats.org/presentationml/2006/ole">
            <mc:AlternateContent xmlns:mc="http://schemas.openxmlformats.org/markup-compatibility/2006">
              <mc:Choice xmlns:v="urn:schemas-microsoft-com:vml" Requires="v">
                <p:oleObj name="Worksheet" r:id="rId8" imgW="2468880" imgH="655399" progId="Excel.Sheet.12">
                  <p:embed/>
                </p:oleObj>
              </mc:Choice>
              <mc:Fallback>
                <p:oleObj name="Worksheet" r:id="rId8" imgW="2468880" imgH="655399" progId="Excel.Sheet.12">
                  <p:embed/>
                  <p:pic>
                    <p:nvPicPr>
                      <p:cNvPr id="18" name="Object 17">
                        <a:extLst>
                          <a:ext uri="{FF2B5EF4-FFF2-40B4-BE49-F238E27FC236}">
                            <a16:creationId xmlns:a16="http://schemas.microsoft.com/office/drawing/2014/main" id="{64B3FCA4-FA8A-685C-19B2-25F1698EAB0E}"/>
                          </a:ext>
                        </a:extLst>
                      </p:cNvPr>
                      <p:cNvPicPr/>
                      <p:nvPr/>
                    </p:nvPicPr>
                    <p:blipFill>
                      <a:blip r:embed="rId9"/>
                      <a:stretch>
                        <a:fillRect/>
                      </a:stretch>
                    </p:blipFill>
                    <p:spPr>
                      <a:xfrm>
                        <a:off x="5489782" y="5737215"/>
                        <a:ext cx="2468563" cy="655637"/>
                      </a:xfrm>
                      <a:prstGeom prst="rect">
                        <a:avLst/>
                      </a:prstGeom>
                    </p:spPr>
                  </p:pic>
                </p:oleObj>
              </mc:Fallback>
            </mc:AlternateContent>
          </a:graphicData>
        </a:graphic>
      </p:graphicFrame>
      <p:pic>
        <p:nvPicPr>
          <p:cNvPr id="13" name="Picture 2">
            <a:extLst>
              <a:ext uri="{FF2B5EF4-FFF2-40B4-BE49-F238E27FC236}">
                <a16:creationId xmlns:a16="http://schemas.microsoft.com/office/drawing/2014/main" id="{7A1CE098-CCF3-A680-D4E4-654D89C093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16003" y="553393"/>
            <a:ext cx="723370" cy="72337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Slide Number Placeholder 5">
            <a:extLst>
              <a:ext uri="{FF2B5EF4-FFF2-40B4-BE49-F238E27FC236}">
                <a16:creationId xmlns:a16="http://schemas.microsoft.com/office/drawing/2014/main" id="{E6DFA0CA-B989-D347-93DC-1F871378112D}"/>
              </a:ext>
            </a:extLst>
          </p:cNvPr>
          <p:cNvSpPr txBox="1">
            <a:spLocks/>
          </p:cNvSpPr>
          <p:nvPr/>
        </p:nvSpPr>
        <p:spPr>
          <a:xfrm>
            <a:off x="11775994" y="6463752"/>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45769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5791200" cy="1325563"/>
          </a:xfrm>
        </p:spPr>
        <p:txBody>
          <a:bodyPr/>
          <a:lstStyle/>
          <a:p>
            <a:r>
              <a:rPr lang="en-GB" sz="4400" dirty="0">
                <a:latin typeface="Open Sans"/>
                <a:ea typeface="Open Sans"/>
                <a:cs typeface="Open Sans"/>
                <a:sym typeface="Bodoni SvtyTwo ITC TT-Book"/>
              </a:rPr>
              <a:t>Lecture 6.2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(2/3)</a:t>
            </a:r>
            <a:endParaRPr lang="en-GB" dirty="0"/>
          </a:p>
        </p:txBody>
      </p:sp>
      <p:sp>
        <p:nvSpPr>
          <p:cNvPr id="4" name="Text Box 3">
            <a:extLst>
              <a:ext uri="{FF2B5EF4-FFF2-40B4-BE49-F238E27FC236}">
                <a16:creationId xmlns:a16="http://schemas.microsoft.com/office/drawing/2014/main" id="{94FFF58D-D056-37EF-561C-75CEE447088F}"/>
              </a:ext>
            </a:extLst>
          </p:cNvPr>
          <p:cNvSpPr txBox="1">
            <a:spLocks noChangeArrowheads="1"/>
          </p:cNvSpPr>
          <p:nvPr/>
        </p:nvSpPr>
        <p:spPr bwMode="auto">
          <a:xfrm>
            <a:off x="9920528" y="240064"/>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5" name="Text Box 5">
            <a:extLst>
              <a:ext uri="{FF2B5EF4-FFF2-40B4-BE49-F238E27FC236}">
                <a16:creationId xmlns:a16="http://schemas.microsoft.com/office/drawing/2014/main" id="{99803BB0-DE60-B2DC-1A27-E31D914AE223}"/>
              </a:ext>
            </a:extLst>
          </p:cNvPr>
          <p:cNvSpPr txBox="1">
            <a:spLocks noChangeArrowheads="1"/>
          </p:cNvSpPr>
          <p:nvPr/>
        </p:nvSpPr>
        <p:spPr bwMode="auto">
          <a:xfrm>
            <a:off x="9914597" y="961365"/>
            <a:ext cx="1570943" cy="669808"/>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8250603" y="225641"/>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8167653" y="69253"/>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3">
            <a:extLst>
              <a:ext uri="{FF2B5EF4-FFF2-40B4-BE49-F238E27FC236}">
                <a16:creationId xmlns:a16="http://schemas.microsoft.com/office/drawing/2014/main" id="{D09340AE-9724-AB3D-1614-5130CA9D2D4A}"/>
              </a:ext>
            </a:extLst>
          </p:cNvPr>
          <p:cNvSpPr/>
          <p:nvPr/>
        </p:nvSpPr>
        <p:spPr>
          <a:xfrm rot="8546125">
            <a:off x="9824334" y="7989"/>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3">
            <a:extLst>
              <a:ext uri="{FF2B5EF4-FFF2-40B4-BE49-F238E27FC236}">
                <a16:creationId xmlns:a16="http://schemas.microsoft.com/office/drawing/2014/main" id="{F82D4321-13FE-8976-7A3E-2820CF16F27F}"/>
              </a:ext>
            </a:extLst>
          </p:cNvPr>
          <p:cNvSpPr/>
          <p:nvPr/>
        </p:nvSpPr>
        <p:spPr>
          <a:xfrm rot="13859928">
            <a:off x="8943313" y="6940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3">
            <a:extLst>
              <a:ext uri="{FF2B5EF4-FFF2-40B4-BE49-F238E27FC236}">
                <a16:creationId xmlns:a16="http://schemas.microsoft.com/office/drawing/2014/main" id="{39416A5D-E4C6-FCB3-AB6B-C036CC070AB2}"/>
              </a:ext>
            </a:extLst>
          </p:cNvPr>
          <p:cNvSpPr/>
          <p:nvPr/>
        </p:nvSpPr>
        <p:spPr>
          <a:xfrm rot="2987910">
            <a:off x="8992824" y="8230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8246961" y="950918"/>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18" name="TextBox 17">
            <a:extLst>
              <a:ext uri="{FF2B5EF4-FFF2-40B4-BE49-F238E27FC236}">
                <a16:creationId xmlns:a16="http://schemas.microsoft.com/office/drawing/2014/main" id="{4174C385-B891-C3CF-7495-3AA83E83AAC8}"/>
              </a:ext>
            </a:extLst>
          </p:cNvPr>
          <p:cNvSpPr txBox="1"/>
          <p:nvPr/>
        </p:nvSpPr>
        <p:spPr>
          <a:xfrm rot="16200000">
            <a:off x="884854" y="3723756"/>
            <a:ext cx="4365989" cy="646331"/>
          </a:xfrm>
          <a:prstGeom prst="rect">
            <a:avLst/>
          </a:prstGeom>
          <a:noFill/>
          <a:ln w="19050">
            <a:solidFill>
              <a:srgbClr val="002060"/>
            </a:solidFill>
          </a:ln>
        </p:spPr>
        <p:txBody>
          <a:bodyPr wrap="square">
            <a:spAutoFit/>
          </a:bodyPr>
          <a:lstStyle/>
          <a:p>
            <a:pPr algn="ctr"/>
            <a:r>
              <a:rPr lang="en-GB" dirty="0"/>
              <a:t>Household Sector – Cooking -  MAED Input Data</a:t>
            </a:r>
          </a:p>
        </p:txBody>
      </p:sp>
      <p:sp>
        <p:nvSpPr>
          <p:cNvPr id="23" name="TextBox 22">
            <a:extLst>
              <a:ext uri="{FF2B5EF4-FFF2-40B4-BE49-F238E27FC236}">
                <a16:creationId xmlns:a16="http://schemas.microsoft.com/office/drawing/2014/main" id="{5DAE4898-A63F-A42E-D3ED-EFA5FE776EBC}"/>
              </a:ext>
            </a:extLst>
          </p:cNvPr>
          <p:cNvSpPr txBox="1"/>
          <p:nvPr/>
        </p:nvSpPr>
        <p:spPr>
          <a:xfrm>
            <a:off x="845861" y="1309427"/>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6.2.2. Calculate MAED Input Data for the Base Year</a:t>
            </a:r>
            <a:endParaRPr lang="en-GB" dirty="0">
              <a:latin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375D6635-4CF1-2632-A9A6-EF5647F3DC09}"/>
              </a:ext>
            </a:extLst>
          </p:cNvPr>
          <p:cNvPicPr>
            <a:picLocks noChangeAspect="1"/>
          </p:cNvPicPr>
          <p:nvPr/>
        </p:nvPicPr>
        <p:blipFill rotWithShape="1">
          <a:blip r:embed="rId2"/>
          <a:srcRect t="10231"/>
          <a:stretch/>
        </p:blipFill>
        <p:spPr>
          <a:xfrm>
            <a:off x="3560005" y="1844728"/>
            <a:ext cx="2992395" cy="4426621"/>
          </a:xfrm>
          <a:prstGeom prst="rect">
            <a:avLst/>
          </a:prstGeom>
        </p:spPr>
      </p:pic>
      <p:pic>
        <p:nvPicPr>
          <p:cNvPr id="12" name="Picture 2">
            <a:extLst>
              <a:ext uri="{FF2B5EF4-FFF2-40B4-BE49-F238E27FC236}">
                <a16:creationId xmlns:a16="http://schemas.microsoft.com/office/drawing/2014/main" id="{94EBB215-DB9F-1F45-5C4E-30982470F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52" y="307411"/>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3" name="Slide Number Placeholder 5">
            <a:extLst>
              <a:ext uri="{FF2B5EF4-FFF2-40B4-BE49-F238E27FC236}">
                <a16:creationId xmlns:a16="http://schemas.microsoft.com/office/drawing/2014/main" id="{530F915F-C3F4-5416-FB21-587539186E7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350355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587A4-2E70-45EC-BE7D-17F9D27F3F2F}">
  <ds:schemaRefs>
    <ds:schemaRef ds:uri="http://purl.org/dc/terms/"/>
    <ds:schemaRef ds:uri="http://www.w3.org/XML/1998/namespace"/>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 ds:uri="0b696a8a-ab1a-459b-a09e-44df7cbe9330"/>
    <ds:schemaRef ds:uri="35b8b66e-5759-43c1-a138-f967a8bf5a20"/>
    <ds:schemaRef ds:uri="http://schemas.microsoft.com/office/2006/metadata/properties"/>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E1111978-7DCE-4133-9860-22240D509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6435</TotalTime>
  <Words>2602</Words>
  <Application>Microsoft Office PowerPoint</Application>
  <PresentationFormat>Widescreen</PresentationFormat>
  <Paragraphs>289</Paragraphs>
  <Slides>22</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Calibri Light</vt:lpstr>
      <vt:lpstr>Cambria Math</vt:lpstr>
      <vt:lpstr>Open Sans</vt:lpstr>
      <vt:lpstr>Open Sans ExtraBold</vt:lpstr>
      <vt:lpstr>Open Sans Light</vt:lpstr>
      <vt:lpstr>Office Theme</vt:lpstr>
      <vt:lpstr>Worksheet</vt:lpstr>
      <vt:lpstr>PowerPoint Presentation</vt:lpstr>
      <vt:lpstr>Intended Learning Outcomes (ILOs)</vt:lpstr>
      <vt:lpstr>PowerPoint Presentation</vt:lpstr>
      <vt:lpstr>Lecture 6.1 Household sector</vt:lpstr>
      <vt:lpstr>PowerPoint Presentation</vt:lpstr>
      <vt:lpstr>PowerPoint Presentation</vt:lpstr>
      <vt:lpstr>Lecture 6.1 Base Year Reconstruction (2/3)</vt:lpstr>
      <vt:lpstr>Lecture 6.2 Base Year Reconstruction (2/3)</vt:lpstr>
      <vt:lpstr>Lecture 6.2 Base Year Reconstruction (2/3)</vt:lpstr>
      <vt:lpstr>Lecture 6.2 Base Year Reconstruction (3/3)</vt:lpstr>
      <vt:lpstr>Lecture 6.2 Base Year Reconstruction (3/3)</vt:lpstr>
      <vt:lpstr>Lecture 6.2 Base Year Reconstruction (3/3)</vt:lpstr>
      <vt:lpstr>PowerPoint Presentation</vt:lpstr>
      <vt:lpstr>Lecture 6.3 Other Household End-uses</vt:lpstr>
      <vt:lpstr>Lecture 6.3 Other Household End-uses</vt:lpstr>
      <vt:lpstr>Lecture 6.3 Other Household End-uses</vt:lpstr>
      <vt:lpstr>Lecture 6.3 Other Household End-uses</vt:lpstr>
      <vt:lpstr>Lecture 6.4 Other Household End-uses</vt:lpstr>
      <vt:lpstr>Lecture 6.4 Other Household End-uses</vt:lpstr>
      <vt:lpstr>Lecture 6.4 Other Household End-uses</vt:lpstr>
      <vt:lpstr>Lecture 6.4 Other Household End-uses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Carla Cannone</cp:lastModifiedBy>
  <cp:revision>347</cp:revision>
  <dcterms:created xsi:type="dcterms:W3CDTF">2021-02-10T16:48:02Z</dcterms:created>
  <dcterms:modified xsi:type="dcterms:W3CDTF">2023-03-31T18:08:22Z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