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6"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4" r:id="rId21"/>
    <p:sldId id="295" r:id="rId22"/>
    <p:sldId id="293" r:id="rId23"/>
    <p:sldId id="262" r:id="rId24"/>
    <p:sldId id="30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1"/>
    <p:restoredTop sz="93469" autoAdjust="0"/>
  </p:normalViewPr>
  <p:slideViewPr>
    <p:cSldViewPr snapToGrid="0">
      <p:cViewPr varScale="1">
        <p:scale>
          <a:sx n="106" d="100"/>
          <a:sy n="106" d="100"/>
        </p:scale>
        <p:origin x="94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zo Rinaldi" userId="77d5bfdd-3e88-4678-a8ff-024fe85681f6" providerId="ADAL" clId="{A0F2EAD9-2276-F744-AA40-587676B4B7FF}"/>
    <pc:docChg chg="undo custSel modSld">
      <pc:chgData name="Lorenzo Rinaldi" userId="77d5bfdd-3e88-4678-a8ff-024fe85681f6" providerId="ADAL" clId="{A0F2EAD9-2276-F744-AA40-587676B4B7FF}" dt="2024-09-25T12:58:52.357" v="11" actId="6549"/>
      <pc:docMkLst>
        <pc:docMk/>
      </pc:docMkLst>
      <pc:sldChg chg="modSp mod">
        <pc:chgData name="Lorenzo Rinaldi" userId="77d5bfdd-3e88-4678-a8ff-024fe85681f6" providerId="ADAL" clId="{A0F2EAD9-2276-F744-AA40-587676B4B7FF}" dt="2024-09-25T12:58:52.357" v="11" actId="6549"/>
        <pc:sldMkLst>
          <pc:docMk/>
          <pc:sldMk cId="3427571278" sldId="295"/>
        </pc:sldMkLst>
        <pc:spChg chg="mod">
          <ac:chgData name="Lorenzo Rinaldi" userId="77d5bfdd-3e88-4678-a8ff-024fe85681f6" providerId="ADAL" clId="{A0F2EAD9-2276-F744-AA40-587676B4B7FF}" dt="2024-09-25T12:58:52.357" v="11" actId="6549"/>
          <ac:spMkLst>
            <pc:docMk/>
            <pc:sldMk cId="3427571278" sldId="295"/>
            <ac:spMk id="22" creationId="{69859EB9-FAE0-F976-0C6E-76CFF95EA5DD}"/>
          </ac:spMkLst>
        </pc:spChg>
      </pc:sldChg>
    </pc:docChg>
  </pc:docChgLst>
  <pc:docChgLst>
    <pc:chgData name="Nicolo' Golinucci" userId="af77fc62-6a85-4b10-b94f-9bff1a9c5999" providerId="ADAL" clId="{BEC233D0-E7FE-4715-873E-EA2D7D5641FA}"/>
    <pc:docChg chg="modSld">
      <pc:chgData name="Nicolo' Golinucci" userId="af77fc62-6a85-4b10-b94f-9bff1a9c5999" providerId="ADAL" clId="{BEC233D0-E7FE-4715-873E-EA2D7D5641FA}" dt="2023-08-18T12:17:57.059" v="0"/>
      <pc:docMkLst>
        <pc:docMk/>
      </pc:docMkLst>
      <pc:sldChg chg="addSp modSp">
        <pc:chgData name="Nicolo' Golinucci" userId="af77fc62-6a85-4b10-b94f-9bff1a9c5999" providerId="ADAL" clId="{BEC233D0-E7FE-4715-873E-EA2D7D5641FA}" dt="2023-08-18T12:17:57.059" v="0"/>
        <pc:sldMkLst>
          <pc:docMk/>
          <pc:sldMk cId="2559802330" sldId="256"/>
        </pc:sldMkLst>
        <pc:spChg chg="add mod">
          <ac:chgData name="Nicolo' Golinucci" userId="af77fc62-6a85-4b10-b94f-9bff1a9c5999" providerId="ADAL" clId="{BEC233D0-E7FE-4715-873E-EA2D7D5641FA}" dt="2023-08-18T12:17:57.059" v="0"/>
          <ac:spMkLst>
            <pc:docMk/>
            <pc:sldMk cId="2559802330" sldId="256"/>
            <ac:spMk id="2" creationId="{28533F02-F0D8-010D-8DAA-02B80EAF0BCC}"/>
          </ac:spMkLst>
        </pc:spChg>
      </pc:sldChg>
    </pc:docChg>
  </pc:docChgLst>
  <pc:docChgLst>
    <pc:chgData name="Allington, Lucy" userId="0c3dcd08-4988-403f-8eba-f42e59c87b71" providerId="ADAL" clId="{5A8DB444-37D8-46AE-98F7-AD59E6EA8B3B}"/>
    <pc:docChg chg="modSld">
      <pc:chgData name="Allington, Lucy" userId="0c3dcd08-4988-403f-8eba-f42e59c87b71" providerId="ADAL" clId="{5A8DB444-37D8-46AE-98F7-AD59E6EA8B3B}" dt="2021-03-17T13:09:47.167" v="126" actId="20577"/>
      <pc:docMkLst>
        <pc:docMk/>
      </pc:docMkLst>
      <pc:sldChg chg="modSp mod">
        <pc:chgData name="Allington, Lucy" userId="0c3dcd08-4988-403f-8eba-f42e59c87b71" providerId="ADAL" clId="{5A8DB444-37D8-46AE-98F7-AD59E6EA8B3B}" dt="2021-03-17T13:09:22.441" v="1" actId="20577"/>
        <pc:sldMkLst>
          <pc:docMk/>
          <pc:sldMk cId="587726888" sldId="271"/>
        </pc:sldMkLst>
        <pc:spChg chg="mod">
          <ac:chgData name="Allington, Lucy" userId="0c3dcd08-4988-403f-8eba-f42e59c87b71" providerId="ADAL" clId="{5A8DB444-37D8-46AE-98F7-AD59E6EA8B3B}" dt="2021-03-17T13:09:22.441" v="1" actId="20577"/>
          <ac:spMkLst>
            <pc:docMk/>
            <pc:sldMk cId="587726888" sldId="271"/>
            <ac:spMk id="4" creationId="{00000000-0000-0000-0000-000000000000}"/>
          </ac:spMkLst>
        </pc:spChg>
      </pc:sldChg>
      <pc:sldChg chg="modSp mod modNotesTx">
        <pc:chgData name="Allington, Lucy" userId="0c3dcd08-4988-403f-8eba-f42e59c87b71" providerId="ADAL" clId="{5A8DB444-37D8-46AE-98F7-AD59E6EA8B3B}" dt="2021-03-17T13:09:47.167" v="126" actId="20577"/>
        <pc:sldMkLst>
          <pc:docMk/>
          <pc:sldMk cId="3688935345" sldId="278"/>
        </pc:sldMkLst>
        <pc:spChg chg="mod">
          <ac:chgData name="Allington, Lucy" userId="0c3dcd08-4988-403f-8eba-f42e59c87b71" providerId="ADAL" clId="{5A8DB444-37D8-46AE-98F7-AD59E6EA8B3B}" dt="2021-03-17T13:09:41.939" v="73" actId="20577"/>
          <ac:spMkLst>
            <pc:docMk/>
            <pc:sldMk cId="3688935345" sldId="278"/>
            <ac:spMk id="2" creationId="{00000000-0000-0000-0000-000000000000}"/>
          </ac:spMkLst>
        </pc:spChg>
      </pc:sldChg>
    </pc:docChg>
  </pc:docChgLst>
  <pc:docChgLst>
    <pc:chgData name="Lorenzo Rinaldi" userId="77d5bfdd-3e88-4678-a8ff-024fe85681f6" providerId="ADAL" clId="{1001B1A9-F285-447A-83CB-4EC708BC818D}"/>
    <pc:docChg chg="undo redo custSel addSld delSld modSld sldOrd modMainMaster">
      <pc:chgData name="Lorenzo Rinaldi" userId="77d5bfdd-3e88-4678-a8ff-024fe85681f6" providerId="ADAL" clId="{1001B1A9-F285-447A-83CB-4EC708BC818D}" dt="2023-09-01T13:49:13.297" v="3385" actId="1076"/>
      <pc:docMkLst>
        <pc:docMk/>
      </pc:docMkLst>
      <pc:sldChg chg="addSp delSp modSp mod">
        <pc:chgData name="Lorenzo Rinaldi" userId="77d5bfdd-3e88-4678-a8ff-024fe85681f6" providerId="ADAL" clId="{1001B1A9-F285-447A-83CB-4EC708BC818D}" dt="2023-09-01T13:49:13.297" v="3385" actId="1076"/>
        <pc:sldMkLst>
          <pc:docMk/>
          <pc:sldMk cId="2559802330" sldId="256"/>
        </pc:sldMkLst>
        <pc:spChg chg="del">
          <ac:chgData name="Lorenzo Rinaldi" userId="77d5bfdd-3e88-4678-a8ff-024fe85681f6" providerId="ADAL" clId="{1001B1A9-F285-447A-83CB-4EC708BC818D}" dt="2023-09-01T13:49:06.124" v="3381" actId="478"/>
          <ac:spMkLst>
            <pc:docMk/>
            <pc:sldMk cId="2559802330" sldId="256"/>
            <ac:spMk id="2" creationId="{28533F02-F0D8-010D-8DAA-02B80EAF0BCC}"/>
          </ac:spMkLst>
        </pc:spChg>
        <pc:spChg chg="add mod">
          <ac:chgData name="Lorenzo Rinaldi" userId="77d5bfdd-3e88-4678-a8ff-024fe85681f6" providerId="ADAL" clId="{1001B1A9-F285-447A-83CB-4EC708BC818D}" dt="2023-09-01T13:49:08.118" v="3383"/>
          <ac:spMkLst>
            <pc:docMk/>
            <pc:sldMk cId="2559802330" sldId="256"/>
            <ac:spMk id="3" creationId="{F80B5634-9FDE-BD03-DE8E-654C2EB92A3D}"/>
          </ac:spMkLst>
        </pc:spChg>
        <pc:spChg chg="add mod">
          <ac:chgData name="Lorenzo Rinaldi" userId="77d5bfdd-3e88-4678-a8ff-024fe85681f6" providerId="ADAL" clId="{1001B1A9-F285-447A-83CB-4EC708BC818D}" dt="2023-09-01T13:49:13.297" v="3385" actId="1076"/>
          <ac:spMkLst>
            <pc:docMk/>
            <pc:sldMk cId="2559802330" sldId="256"/>
            <ac:spMk id="4" creationId="{F80B5634-9FDE-BD03-DE8E-654C2EB92A3D}"/>
          </ac:spMkLst>
        </pc:spChg>
        <pc:spChg chg="mod">
          <ac:chgData name="Lorenzo Rinaldi" userId="77d5bfdd-3e88-4678-a8ff-024fe85681f6" providerId="ADAL" clId="{1001B1A9-F285-447A-83CB-4EC708BC818D}" dt="2023-08-04T12:47:43.789" v="1122" actId="20577"/>
          <ac:spMkLst>
            <pc:docMk/>
            <pc:sldMk cId="2559802330" sldId="256"/>
            <ac:spMk id="5" creationId="{7A64E691-7814-FE47-A332-0A7257AB0132}"/>
          </ac:spMkLst>
        </pc:spChg>
        <pc:spChg chg="mod">
          <ac:chgData name="Lorenzo Rinaldi" userId="77d5bfdd-3e88-4678-a8ff-024fe85681f6" providerId="ADAL" clId="{1001B1A9-F285-447A-83CB-4EC708BC818D}" dt="2023-07-21T13:45:26.066" v="65" actId="14100"/>
          <ac:spMkLst>
            <pc:docMk/>
            <pc:sldMk cId="2559802330" sldId="256"/>
            <ac:spMk id="6" creationId="{99DEA05E-3DE2-714D-9D7C-D14D82DB9D79}"/>
          </ac:spMkLst>
        </pc:spChg>
      </pc:sldChg>
      <pc:sldChg chg="addSp delSp mod">
        <pc:chgData name="Lorenzo Rinaldi" userId="77d5bfdd-3e88-4678-a8ff-024fe85681f6" providerId="ADAL" clId="{1001B1A9-F285-447A-83CB-4EC708BC818D}" dt="2023-07-22T06:09:39.833" v="1116" actId="478"/>
        <pc:sldMkLst>
          <pc:docMk/>
          <pc:sldMk cId="3844424903" sldId="262"/>
        </pc:sldMkLst>
        <pc:picChg chg="add del">
          <ac:chgData name="Lorenzo Rinaldi" userId="77d5bfdd-3e88-4678-a8ff-024fe85681f6" providerId="ADAL" clId="{1001B1A9-F285-447A-83CB-4EC708BC818D}" dt="2023-07-22T06:09:39.833" v="1116" actId="478"/>
          <ac:picMkLst>
            <pc:docMk/>
            <pc:sldMk cId="3844424903" sldId="262"/>
            <ac:picMk id="4" creationId="{0C6A9906-271D-D043-B647-6349ADD6D918}"/>
          </ac:picMkLst>
        </pc:picChg>
      </pc:sldChg>
      <pc:sldChg chg="addSp delSp modSp mod">
        <pc:chgData name="Lorenzo Rinaldi" userId="77d5bfdd-3e88-4678-a8ff-024fe85681f6" providerId="ADAL" clId="{1001B1A9-F285-447A-83CB-4EC708BC818D}" dt="2023-08-04T13:48:44.756" v="2333" actId="2711"/>
        <pc:sldMkLst>
          <pc:docMk/>
          <pc:sldMk cId="3688935345" sldId="278"/>
        </pc:sldMkLst>
        <pc:spChg chg="mod">
          <ac:chgData name="Lorenzo Rinaldi" userId="77d5bfdd-3e88-4678-a8ff-024fe85681f6" providerId="ADAL" clId="{1001B1A9-F285-447A-83CB-4EC708BC818D}" dt="2023-08-04T13:48:44.756" v="2333" actId="2711"/>
          <ac:spMkLst>
            <pc:docMk/>
            <pc:sldMk cId="3688935345" sldId="278"/>
            <ac:spMk id="2" creationId="{00000000-0000-0000-0000-000000000000}"/>
          </ac:spMkLst>
        </pc:spChg>
        <pc:spChg chg="add mod">
          <ac:chgData name="Lorenzo Rinaldi" userId="77d5bfdd-3e88-4678-a8ff-024fe85681f6" providerId="ADAL" clId="{1001B1A9-F285-447A-83CB-4EC708BC818D}" dt="2023-07-21T14:06:49.435" v="396" actId="552"/>
          <ac:spMkLst>
            <pc:docMk/>
            <pc:sldMk cId="3688935345" sldId="278"/>
            <ac:spMk id="4" creationId="{9AB3068C-1CCE-A7E9-790D-8ACFE0F1B133}"/>
          </ac:spMkLst>
        </pc:spChg>
        <pc:spChg chg="del">
          <ac:chgData name="Lorenzo Rinaldi" userId="77d5bfdd-3e88-4678-a8ff-024fe85681f6" providerId="ADAL" clId="{1001B1A9-F285-447A-83CB-4EC708BC818D}" dt="2023-07-22T06:07:49.395" v="1079" actId="478"/>
          <ac:spMkLst>
            <pc:docMk/>
            <pc:sldMk cId="3688935345" sldId="278"/>
            <ac:spMk id="6" creationId="{4BDB5223-6EB5-1046-88BB-84ED760A29CE}"/>
          </ac:spMkLst>
        </pc:spChg>
        <pc:spChg chg="del mod">
          <ac:chgData name="Lorenzo Rinaldi" userId="77d5bfdd-3e88-4678-a8ff-024fe85681f6" providerId="ADAL" clId="{1001B1A9-F285-447A-83CB-4EC708BC818D}" dt="2023-07-21T14:06:38.573" v="369" actId="478"/>
          <ac:spMkLst>
            <pc:docMk/>
            <pc:sldMk cId="3688935345" sldId="278"/>
            <ac:spMk id="9" creationId="{D65E6D98-BE8C-6B4C-B23E-6167300445AE}"/>
          </ac:spMkLst>
        </pc:spChg>
        <pc:picChg chg="add del">
          <ac:chgData name="Lorenzo Rinaldi" userId="77d5bfdd-3e88-4678-a8ff-024fe85681f6" providerId="ADAL" clId="{1001B1A9-F285-447A-83CB-4EC708BC818D}" dt="2023-07-22T06:09:04.596" v="1098" actId="478"/>
          <ac:picMkLst>
            <pc:docMk/>
            <pc:sldMk cId="3688935345" sldId="278"/>
            <ac:picMk id="3" creationId="{2FDE5C26-D4A7-4A08-BEF4-A1958E075695}"/>
          </ac:picMkLst>
        </pc:picChg>
      </pc:sldChg>
      <pc:sldChg chg="addSp delSp modSp add mod modAnim">
        <pc:chgData name="Lorenzo Rinaldi" userId="77d5bfdd-3e88-4678-a8ff-024fe85681f6" providerId="ADAL" clId="{1001B1A9-F285-447A-83CB-4EC708BC818D}" dt="2023-07-22T06:09:06.388" v="1099" actId="478"/>
        <pc:sldMkLst>
          <pc:docMk/>
          <pc:sldMk cId="562194632" sldId="279"/>
        </pc:sldMkLst>
        <pc:spChg chg="del">
          <ac:chgData name="Lorenzo Rinaldi" userId="77d5bfdd-3e88-4678-a8ff-024fe85681f6" providerId="ADAL" clId="{1001B1A9-F285-447A-83CB-4EC708BC818D}" dt="2023-07-21T14:04:43.847" v="318" actId="478"/>
          <ac:spMkLst>
            <pc:docMk/>
            <pc:sldMk cId="562194632" sldId="279"/>
            <ac:spMk id="2" creationId="{00000000-0000-0000-0000-000000000000}"/>
          </ac:spMkLst>
        </pc:spChg>
        <pc:spChg chg="add del mod">
          <ac:chgData name="Lorenzo Rinaldi" userId="77d5bfdd-3e88-4678-a8ff-024fe85681f6" providerId="ADAL" clId="{1001B1A9-F285-447A-83CB-4EC708BC818D}" dt="2023-07-21T14:04:47.091" v="319" actId="478"/>
          <ac:spMkLst>
            <pc:docMk/>
            <pc:sldMk cId="562194632" sldId="279"/>
            <ac:spMk id="5" creationId="{E511A2A5-6DE7-047B-27C7-BE477F7C0A2D}"/>
          </ac:spMkLst>
        </pc:spChg>
        <pc:spChg chg="del">
          <ac:chgData name="Lorenzo Rinaldi" userId="77d5bfdd-3e88-4678-a8ff-024fe85681f6" providerId="ADAL" clId="{1001B1A9-F285-447A-83CB-4EC708BC818D}" dt="2023-07-22T06:07:53.671" v="1080" actId="478"/>
          <ac:spMkLst>
            <pc:docMk/>
            <pc:sldMk cId="562194632" sldId="279"/>
            <ac:spMk id="6" creationId="{4BDB5223-6EB5-1046-88BB-84ED760A29CE}"/>
          </ac:spMkLst>
        </pc:spChg>
        <pc:spChg chg="add del mod">
          <ac:chgData name="Lorenzo Rinaldi" userId="77d5bfdd-3e88-4678-a8ff-024fe85681f6" providerId="ADAL" clId="{1001B1A9-F285-447A-83CB-4EC708BC818D}" dt="2023-07-21T14:04:53.285" v="321"/>
          <ac:spMkLst>
            <pc:docMk/>
            <pc:sldMk cId="562194632" sldId="279"/>
            <ac:spMk id="7" creationId="{DB7FC836-5D69-1645-4EA5-FA6B26226A67}"/>
          </ac:spMkLst>
        </pc:spChg>
        <pc:spChg chg="mod">
          <ac:chgData name="Lorenzo Rinaldi" userId="77d5bfdd-3e88-4678-a8ff-024fe85681f6" providerId="ADAL" clId="{1001B1A9-F285-447A-83CB-4EC708BC818D}" dt="2023-07-21T14:07:06.290" v="400" actId="20577"/>
          <ac:spMkLst>
            <pc:docMk/>
            <pc:sldMk cId="562194632" sldId="279"/>
            <ac:spMk id="9" creationId="{D65E6D98-BE8C-6B4C-B23E-6167300445AE}"/>
          </ac:spMkLst>
        </pc:spChg>
        <pc:spChg chg="add del mod">
          <ac:chgData name="Lorenzo Rinaldi" userId="77d5bfdd-3e88-4678-a8ff-024fe85681f6" providerId="ADAL" clId="{1001B1A9-F285-447A-83CB-4EC708BC818D}" dt="2023-07-21T14:04:53.285" v="321"/>
          <ac:spMkLst>
            <pc:docMk/>
            <pc:sldMk cId="562194632" sldId="279"/>
            <ac:spMk id="10" creationId="{3D646981-09A5-790D-7A22-627CED7B4F26}"/>
          </ac:spMkLst>
        </pc:spChg>
        <pc:spChg chg="add del mod">
          <ac:chgData name="Lorenzo Rinaldi" userId="77d5bfdd-3e88-4678-a8ff-024fe85681f6" providerId="ADAL" clId="{1001B1A9-F285-447A-83CB-4EC708BC818D}" dt="2023-07-21T14:04:53.285" v="321"/>
          <ac:spMkLst>
            <pc:docMk/>
            <pc:sldMk cId="562194632" sldId="279"/>
            <ac:spMk id="11" creationId="{90E18304-290B-3839-07ED-890B17CAF8C7}"/>
          </ac:spMkLst>
        </pc:spChg>
        <pc:spChg chg="add mod">
          <ac:chgData name="Lorenzo Rinaldi" userId="77d5bfdd-3e88-4678-a8ff-024fe85681f6" providerId="ADAL" clId="{1001B1A9-F285-447A-83CB-4EC708BC818D}" dt="2023-07-21T14:06:27.908" v="367" actId="14100"/>
          <ac:spMkLst>
            <pc:docMk/>
            <pc:sldMk cId="562194632" sldId="279"/>
            <ac:spMk id="13" creationId="{23503A06-6C80-97FC-3986-0012C1A855B4}"/>
          </ac:spMkLst>
        </pc:spChg>
        <pc:spChg chg="add mod">
          <ac:chgData name="Lorenzo Rinaldi" userId="77d5bfdd-3e88-4678-a8ff-024fe85681f6" providerId="ADAL" clId="{1001B1A9-F285-447A-83CB-4EC708BC818D}" dt="2023-07-21T14:06:27.477" v="365" actId="14100"/>
          <ac:spMkLst>
            <pc:docMk/>
            <pc:sldMk cId="562194632" sldId="279"/>
            <ac:spMk id="15" creationId="{12A85EB0-D8DC-371B-423D-91F11DBCE454}"/>
          </ac:spMkLst>
        </pc:spChg>
        <pc:spChg chg="add mod">
          <ac:chgData name="Lorenzo Rinaldi" userId="77d5bfdd-3e88-4678-a8ff-024fe85681f6" providerId="ADAL" clId="{1001B1A9-F285-447A-83CB-4EC708BC818D}" dt="2023-07-21T14:05:07.493" v="326" actId="1076"/>
          <ac:spMkLst>
            <pc:docMk/>
            <pc:sldMk cId="562194632" sldId="279"/>
            <ac:spMk id="16" creationId="{5E59DE5A-D6F8-F0BD-2E83-2FB540CD1BCC}"/>
          </ac:spMkLst>
        </pc:spChg>
        <pc:picChg chg="del mod">
          <ac:chgData name="Lorenzo Rinaldi" userId="77d5bfdd-3e88-4678-a8ff-024fe85681f6" providerId="ADAL" clId="{1001B1A9-F285-447A-83CB-4EC708BC818D}" dt="2023-07-22T06:09:06.388" v="1099" actId="478"/>
          <ac:picMkLst>
            <pc:docMk/>
            <pc:sldMk cId="562194632" sldId="279"/>
            <ac:picMk id="3" creationId="{2FDE5C26-D4A7-4A08-BEF4-A1958E075695}"/>
          </ac:picMkLst>
        </pc:picChg>
        <pc:picChg chg="add del mod">
          <ac:chgData name="Lorenzo Rinaldi" userId="77d5bfdd-3e88-4678-a8ff-024fe85681f6" providerId="ADAL" clId="{1001B1A9-F285-447A-83CB-4EC708BC818D}" dt="2023-07-21T14:04:53.285" v="321"/>
          <ac:picMkLst>
            <pc:docMk/>
            <pc:sldMk cId="562194632" sldId="279"/>
            <ac:picMk id="8" creationId="{A482E691-C6F0-DFC7-2E08-7D3E408C3C4D}"/>
          </ac:picMkLst>
        </pc:picChg>
        <pc:picChg chg="add del mod">
          <ac:chgData name="Lorenzo Rinaldi" userId="77d5bfdd-3e88-4678-a8ff-024fe85681f6" providerId="ADAL" clId="{1001B1A9-F285-447A-83CB-4EC708BC818D}" dt="2023-07-21T14:04:53.285" v="321"/>
          <ac:picMkLst>
            <pc:docMk/>
            <pc:sldMk cId="562194632" sldId="279"/>
            <ac:picMk id="12" creationId="{F866ED0A-AF83-F0D1-C733-2A0508DEFE07}"/>
          </ac:picMkLst>
        </pc:picChg>
        <pc:picChg chg="add mod">
          <ac:chgData name="Lorenzo Rinaldi" userId="77d5bfdd-3e88-4678-a8ff-024fe85681f6" providerId="ADAL" clId="{1001B1A9-F285-447A-83CB-4EC708BC818D}" dt="2023-07-21T14:05:22.090" v="355" actId="1036"/>
          <ac:picMkLst>
            <pc:docMk/>
            <pc:sldMk cId="562194632" sldId="279"/>
            <ac:picMk id="14" creationId="{868638F6-9F34-82AD-0AD5-9BEECE795620}"/>
          </ac:picMkLst>
        </pc:picChg>
        <pc:picChg chg="add mod">
          <ac:chgData name="Lorenzo Rinaldi" userId="77d5bfdd-3e88-4678-a8ff-024fe85681f6" providerId="ADAL" clId="{1001B1A9-F285-447A-83CB-4EC708BC818D}" dt="2023-07-21T14:05:22.090" v="355" actId="1036"/>
          <ac:picMkLst>
            <pc:docMk/>
            <pc:sldMk cId="562194632" sldId="279"/>
            <ac:picMk id="17" creationId="{9E478521-476F-DB48-4978-A7C34FB9EDDC}"/>
          </ac:picMkLst>
        </pc:picChg>
      </pc:sldChg>
      <pc:sldChg chg="addSp delSp modSp add mod modAnim">
        <pc:chgData name="Lorenzo Rinaldi" userId="77d5bfdd-3e88-4678-a8ff-024fe85681f6" providerId="ADAL" clId="{1001B1A9-F285-447A-83CB-4EC708BC818D}" dt="2023-07-22T06:09:07.941" v="1100" actId="478"/>
        <pc:sldMkLst>
          <pc:docMk/>
          <pc:sldMk cId="3475113151" sldId="280"/>
        </pc:sldMkLst>
        <pc:spChg chg="add mod">
          <ac:chgData name="Lorenzo Rinaldi" userId="77d5bfdd-3e88-4678-a8ff-024fe85681f6" providerId="ADAL" clId="{1001B1A9-F285-447A-83CB-4EC708BC818D}" dt="2023-07-21T14:07:39.901" v="409" actId="403"/>
          <ac:spMkLst>
            <pc:docMk/>
            <pc:sldMk cId="3475113151" sldId="280"/>
            <ac:spMk id="2" creationId="{DE8EFD9E-FE64-3351-4662-86A42E364958}"/>
          </ac:spMkLst>
        </pc:spChg>
        <pc:spChg chg="del">
          <ac:chgData name="Lorenzo Rinaldi" userId="77d5bfdd-3e88-4678-a8ff-024fe85681f6" providerId="ADAL" clId="{1001B1A9-F285-447A-83CB-4EC708BC818D}" dt="2023-07-22T06:07:56.689" v="1081" actId="478"/>
          <ac:spMkLst>
            <pc:docMk/>
            <pc:sldMk cId="3475113151" sldId="280"/>
            <ac:spMk id="6" creationId="{4BDB5223-6EB5-1046-88BB-84ED760A29CE}"/>
          </ac:spMkLst>
        </pc:spChg>
        <pc:spChg chg="del">
          <ac:chgData name="Lorenzo Rinaldi" userId="77d5bfdd-3e88-4678-a8ff-024fe85681f6" providerId="ADAL" clId="{1001B1A9-F285-447A-83CB-4EC708BC818D}" dt="2023-07-21T14:07:13.904" v="402" actId="478"/>
          <ac:spMkLst>
            <pc:docMk/>
            <pc:sldMk cId="3475113151" sldId="280"/>
            <ac:spMk id="13" creationId="{23503A06-6C80-97FC-3986-0012C1A855B4}"/>
          </ac:spMkLst>
        </pc:spChg>
        <pc:spChg chg="del">
          <ac:chgData name="Lorenzo Rinaldi" userId="77d5bfdd-3e88-4678-a8ff-024fe85681f6" providerId="ADAL" clId="{1001B1A9-F285-447A-83CB-4EC708BC818D}" dt="2023-07-21T14:07:13.904" v="402" actId="478"/>
          <ac:spMkLst>
            <pc:docMk/>
            <pc:sldMk cId="3475113151" sldId="280"/>
            <ac:spMk id="15" creationId="{12A85EB0-D8DC-371B-423D-91F11DBCE454}"/>
          </ac:spMkLst>
        </pc:spChg>
        <pc:spChg chg="del">
          <ac:chgData name="Lorenzo Rinaldi" userId="77d5bfdd-3e88-4678-a8ff-024fe85681f6" providerId="ADAL" clId="{1001B1A9-F285-447A-83CB-4EC708BC818D}" dt="2023-07-21T14:07:13.904" v="402" actId="478"/>
          <ac:spMkLst>
            <pc:docMk/>
            <pc:sldMk cId="3475113151" sldId="280"/>
            <ac:spMk id="16" creationId="{5E59DE5A-D6F8-F0BD-2E83-2FB540CD1BCC}"/>
          </ac:spMkLst>
        </pc:spChg>
        <pc:picChg chg="del">
          <ac:chgData name="Lorenzo Rinaldi" userId="77d5bfdd-3e88-4678-a8ff-024fe85681f6" providerId="ADAL" clId="{1001B1A9-F285-447A-83CB-4EC708BC818D}" dt="2023-07-22T06:09:07.941" v="1100" actId="478"/>
          <ac:picMkLst>
            <pc:docMk/>
            <pc:sldMk cId="3475113151" sldId="280"/>
            <ac:picMk id="3" creationId="{2FDE5C26-D4A7-4A08-BEF4-A1958E075695}"/>
          </ac:picMkLst>
        </pc:picChg>
        <pc:picChg chg="add mod">
          <ac:chgData name="Lorenzo Rinaldi" userId="77d5bfdd-3e88-4678-a8ff-024fe85681f6" providerId="ADAL" clId="{1001B1A9-F285-447A-83CB-4EC708BC818D}" dt="2023-07-21T14:07:45.809" v="411" actId="1076"/>
          <ac:picMkLst>
            <pc:docMk/>
            <pc:sldMk cId="3475113151" sldId="280"/>
            <ac:picMk id="4" creationId="{C1635926-49AE-D2EC-B354-623B5CE676DC}"/>
          </ac:picMkLst>
        </pc:picChg>
        <pc:picChg chg="del">
          <ac:chgData name="Lorenzo Rinaldi" userId="77d5bfdd-3e88-4678-a8ff-024fe85681f6" providerId="ADAL" clId="{1001B1A9-F285-447A-83CB-4EC708BC818D}" dt="2023-07-21T14:07:13.904" v="402" actId="478"/>
          <ac:picMkLst>
            <pc:docMk/>
            <pc:sldMk cId="3475113151" sldId="280"/>
            <ac:picMk id="14" creationId="{868638F6-9F34-82AD-0AD5-9BEECE795620}"/>
          </ac:picMkLst>
        </pc:picChg>
        <pc:picChg chg="del">
          <ac:chgData name="Lorenzo Rinaldi" userId="77d5bfdd-3e88-4678-a8ff-024fe85681f6" providerId="ADAL" clId="{1001B1A9-F285-447A-83CB-4EC708BC818D}" dt="2023-07-21T14:07:13.904" v="402" actId="478"/>
          <ac:picMkLst>
            <pc:docMk/>
            <pc:sldMk cId="3475113151" sldId="280"/>
            <ac:picMk id="17" creationId="{9E478521-476F-DB48-4978-A7C34FB9EDDC}"/>
          </ac:picMkLst>
        </pc:picChg>
      </pc:sldChg>
      <pc:sldChg chg="addSp delSp modSp add mod delAnim modAnim">
        <pc:chgData name="Lorenzo Rinaldi" userId="77d5bfdd-3e88-4678-a8ff-024fe85681f6" providerId="ADAL" clId="{1001B1A9-F285-447A-83CB-4EC708BC818D}" dt="2023-07-22T06:09:09.676" v="1101" actId="478"/>
        <pc:sldMkLst>
          <pc:docMk/>
          <pc:sldMk cId="814990731" sldId="281"/>
        </pc:sldMkLst>
        <pc:spChg chg="del">
          <ac:chgData name="Lorenzo Rinaldi" userId="77d5bfdd-3e88-4678-a8ff-024fe85681f6" providerId="ADAL" clId="{1001B1A9-F285-447A-83CB-4EC708BC818D}" dt="2023-07-21T14:07:58.233" v="413" actId="478"/>
          <ac:spMkLst>
            <pc:docMk/>
            <pc:sldMk cId="814990731" sldId="281"/>
            <ac:spMk id="2" creationId="{DE8EFD9E-FE64-3351-4662-86A42E364958}"/>
          </ac:spMkLst>
        </pc:spChg>
        <pc:spChg chg="add mod">
          <ac:chgData name="Lorenzo Rinaldi" userId="77d5bfdd-3e88-4678-a8ff-024fe85681f6" providerId="ADAL" clId="{1001B1A9-F285-447A-83CB-4EC708BC818D}" dt="2023-07-21T14:08:01.636" v="415" actId="1076"/>
          <ac:spMkLst>
            <pc:docMk/>
            <pc:sldMk cId="814990731" sldId="281"/>
            <ac:spMk id="5" creationId="{346E6E78-6690-D18A-E6BD-FE71EB86DAFE}"/>
          </ac:spMkLst>
        </pc:spChg>
        <pc:spChg chg="del">
          <ac:chgData name="Lorenzo Rinaldi" userId="77d5bfdd-3e88-4678-a8ff-024fe85681f6" providerId="ADAL" clId="{1001B1A9-F285-447A-83CB-4EC708BC818D}" dt="2023-07-22T06:07:59.910" v="1082" actId="478"/>
          <ac:spMkLst>
            <pc:docMk/>
            <pc:sldMk cId="814990731" sldId="281"/>
            <ac:spMk id="6" creationId="{4BDB5223-6EB5-1046-88BB-84ED760A29CE}"/>
          </ac:spMkLst>
        </pc:spChg>
        <pc:picChg chg="del">
          <ac:chgData name="Lorenzo Rinaldi" userId="77d5bfdd-3e88-4678-a8ff-024fe85681f6" providerId="ADAL" clId="{1001B1A9-F285-447A-83CB-4EC708BC818D}" dt="2023-07-22T06:09:09.676" v="1101" actId="478"/>
          <ac:picMkLst>
            <pc:docMk/>
            <pc:sldMk cId="814990731" sldId="281"/>
            <ac:picMk id="3" creationId="{2FDE5C26-D4A7-4A08-BEF4-A1958E075695}"/>
          </ac:picMkLst>
        </pc:picChg>
        <pc:picChg chg="del">
          <ac:chgData name="Lorenzo Rinaldi" userId="77d5bfdd-3e88-4678-a8ff-024fe85681f6" providerId="ADAL" clId="{1001B1A9-F285-447A-83CB-4EC708BC818D}" dt="2023-07-21T14:08:04.860" v="416" actId="478"/>
          <ac:picMkLst>
            <pc:docMk/>
            <pc:sldMk cId="814990731" sldId="281"/>
            <ac:picMk id="4" creationId="{C1635926-49AE-D2EC-B354-623B5CE676DC}"/>
          </ac:picMkLst>
        </pc:picChg>
        <pc:picChg chg="add mod">
          <ac:chgData name="Lorenzo Rinaldi" userId="77d5bfdd-3e88-4678-a8ff-024fe85681f6" providerId="ADAL" clId="{1001B1A9-F285-447A-83CB-4EC708BC818D}" dt="2023-07-21T14:08:07.747" v="418" actId="1076"/>
          <ac:picMkLst>
            <pc:docMk/>
            <pc:sldMk cId="814990731" sldId="281"/>
            <ac:picMk id="7" creationId="{6F27628D-11F2-3B87-CC2D-B42F37C0C2B4}"/>
          </ac:picMkLst>
        </pc:picChg>
      </pc:sldChg>
      <pc:sldChg chg="addSp delSp modSp add mod delAnim modAnim">
        <pc:chgData name="Lorenzo Rinaldi" userId="77d5bfdd-3e88-4678-a8ff-024fe85681f6" providerId="ADAL" clId="{1001B1A9-F285-447A-83CB-4EC708BC818D}" dt="2023-07-22T06:09:12.603" v="1102" actId="478"/>
        <pc:sldMkLst>
          <pc:docMk/>
          <pc:sldMk cId="1525948855" sldId="282"/>
        </pc:sldMkLst>
        <pc:spChg chg="add mod">
          <ac:chgData name="Lorenzo Rinaldi" userId="77d5bfdd-3e88-4678-a8ff-024fe85681f6" providerId="ADAL" clId="{1001B1A9-F285-447A-83CB-4EC708BC818D}" dt="2023-07-21T14:09:50.683" v="422" actId="1076"/>
          <ac:spMkLst>
            <pc:docMk/>
            <pc:sldMk cId="1525948855" sldId="282"/>
            <ac:spMk id="2" creationId="{D8DA2AB2-30F8-0A5A-CAC8-1C0480ED1309}"/>
          </ac:spMkLst>
        </pc:spChg>
        <pc:spChg chg="del">
          <ac:chgData name="Lorenzo Rinaldi" userId="77d5bfdd-3e88-4678-a8ff-024fe85681f6" providerId="ADAL" clId="{1001B1A9-F285-447A-83CB-4EC708BC818D}" dt="2023-07-21T14:09:46.287" v="420" actId="478"/>
          <ac:spMkLst>
            <pc:docMk/>
            <pc:sldMk cId="1525948855" sldId="282"/>
            <ac:spMk id="5" creationId="{346E6E78-6690-D18A-E6BD-FE71EB86DAFE}"/>
          </ac:spMkLst>
        </pc:spChg>
        <pc:spChg chg="del">
          <ac:chgData name="Lorenzo Rinaldi" userId="77d5bfdd-3e88-4678-a8ff-024fe85681f6" providerId="ADAL" clId="{1001B1A9-F285-447A-83CB-4EC708BC818D}" dt="2023-07-22T06:08:03.458" v="1083" actId="478"/>
          <ac:spMkLst>
            <pc:docMk/>
            <pc:sldMk cId="1525948855" sldId="282"/>
            <ac:spMk id="6" creationId="{4BDB5223-6EB5-1046-88BB-84ED760A29CE}"/>
          </ac:spMkLst>
        </pc:spChg>
        <pc:picChg chg="del">
          <ac:chgData name="Lorenzo Rinaldi" userId="77d5bfdd-3e88-4678-a8ff-024fe85681f6" providerId="ADAL" clId="{1001B1A9-F285-447A-83CB-4EC708BC818D}" dt="2023-07-22T06:09:12.603" v="1102" actId="478"/>
          <ac:picMkLst>
            <pc:docMk/>
            <pc:sldMk cId="1525948855" sldId="282"/>
            <ac:picMk id="3" creationId="{2FDE5C26-D4A7-4A08-BEF4-A1958E075695}"/>
          </ac:picMkLst>
        </pc:picChg>
        <pc:picChg chg="add mod">
          <ac:chgData name="Lorenzo Rinaldi" userId="77d5bfdd-3e88-4678-a8ff-024fe85681f6" providerId="ADAL" clId="{1001B1A9-F285-447A-83CB-4EC708BC818D}" dt="2023-07-21T14:09:55.732" v="424"/>
          <ac:picMkLst>
            <pc:docMk/>
            <pc:sldMk cId="1525948855" sldId="282"/>
            <ac:picMk id="4" creationId="{A190FA98-146E-3FE5-FEF3-5F2BE0B24512}"/>
          </ac:picMkLst>
        </pc:picChg>
        <pc:picChg chg="del">
          <ac:chgData name="Lorenzo Rinaldi" userId="77d5bfdd-3e88-4678-a8ff-024fe85681f6" providerId="ADAL" clId="{1001B1A9-F285-447A-83CB-4EC708BC818D}" dt="2023-07-21T14:09:55.425" v="423" actId="478"/>
          <ac:picMkLst>
            <pc:docMk/>
            <pc:sldMk cId="1525948855" sldId="282"/>
            <ac:picMk id="7" creationId="{6F27628D-11F2-3B87-CC2D-B42F37C0C2B4}"/>
          </ac:picMkLst>
        </pc:picChg>
        <pc:picChg chg="add del mod">
          <ac:chgData name="Lorenzo Rinaldi" userId="77d5bfdd-3e88-4678-a8ff-024fe85681f6" providerId="ADAL" clId="{1001B1A9-F285-447A-83CB-4EC708BC818D}" dt="2023-07-21T14:10:15.472" v="426"/>
          <ac:picMkLst>
            <pc:docMk/>
            <pc:sldMk cId="1525948855" sldId="282"/>
            <ac:picMk id="8" creationId="{86CD4E84-CD45-DD17-3F02-435327E94503}"/>
          </ac:picMkLst>
        </pc:picChg>
        <pc:picChg chg="add del mod">
          <ac:chgData name="Lorenzo Rinaldi" userId="77d5bfdd-3e88-4678-a8ff-024fe85681f6" providerId="ADAL" clId="{1001B1A9-F285-447A-83CB-4EC708BC818D}" dt="2023-07-21T14:10:17.879" v="428"/>
          <ac:picMkLst>
            <pc:docMk/>
            <pc:sldMk cId="1525948855" sldId="282"/>
            <ac:picMk id="10" creationId="{B4F476D6-2859-7DCE-2830-A2CE02AC6C76}"/>
          </ac:picMkLst>
        </pc:picChg>
      </pc:sldChg>
      <pc:sldChg chg="addSp delSp modSp add mod delAnim modAnim">
        <pc:chgData name="Lorenzo Rinaldi" userId="77d5bfdd-3e88-4678-a8ff-024fe85681f6" providerId="ADAL" clId="{1001B1A9-F285-447A-83CB-4EC708BC818D}" dt="2023-07-22T06:09:14.401" v="1103" actId="478"/>
        <pc:sldMkLst>
          <pc:docMk/>
          <pc:sldMk cId="1154836104" sldId="283"/>
        </pc:sldMkLst>
        <pc:spChg chg="del">
          <ac:chgData name="Lorenzo Rinaldi" userId="77d5bfdd-3e88-4678-a8ff-024fe85681f6" providerId="ADAL" clId="{1001B1A9-F285-447A-83CB-4EC708BC818D}" dt="2023-07-21T14:10:23.179" v="430" actId="478"/>
          <ac:spMkLst>
            <pc:docMk/>
            <pc:sldMk cId="1154836104" sldId="283"/>
            <ac:spMk id="2" creationId="{D8DA2AB2-30F8-0A5A-CAC8-1C0480ED1309}"/>
          </ac:spMkLst>
        </pc:spChg>
        <pc:spChg chg="add mod">
          <ac:chgData name="Lorenzo Rinaldi" userId="77d5bfdd-3e88-4678-a8ff-024fe85681f6" providerId="ADAL" clId="{1001B1A9-F285-447A-83CB-4EC708BC818D}" dt="2023-07-21T14:11:03.560" v="442" actId="14100"/>
          <ac:spMkLst>
            <pc:docMk/>
            <pc:sldMk cId="1154836104" sldId="283"/>
            <ac:spMk id="5" creationId="{55D0C306-ABF8-21BE-00AF-D621D075E645}"/>
          </ac:spMkLst>
        </pc:spChg>
        <pc:spChg chg="del">
          <ac:chgData name="Lorenzo Rinaldi" userId="77d5bfdd-3e88-4678-a8ff-024fe85681f6" providerId="ADAL" clId="{1001B1A9-F285-447A-83CB-4EC708BC818D}" dt="2023-07-22T06:08:06.722" v="1084" actId="478"/>
          <ac:spMkLst>
            <pc:docMk/>
            <pc:sldMk cId="1154836104" sldId="283"/>
            <ac:spMk id="6" creationId="{4BDB5223-6EB5-1046-88BB-84ED760A29CE}"/>
          </ac:spMkLst>
        </pc:spChg>
        <pc:picChg chg="del mod">
          <ac:chgData name="Lorenzo Rinaldi" userId="77d5bfdd-3e88-4678-a8ff-024fe85681f6" providerId="ADAL" clId="{1001B1A9-F285-447A-83CB-4EC708BC818D}" dt="2023-07-22T06:09:14.401" v="1103" actId="478"/>
          <ac:picMkLst>
            <pc:docMk/>
            <pc:sldMk cId="1154836104" sldId="283"/>
            <ac:picMk id="3" creationId="{2FDE5C26-D4A7-4A08-BEF4-A1958E075695}"/>
          </ac:picMkLst>
        </pc:picChg>
        <pc:picChg chg="del">
          <ac:chgData name="Lorenzo Rinaldi" userId="77d5bfdd-3e88-4678-a8ff-024fe85681f6" providerId="ADAL" clId="{1001B1A9-F285-447A-83CB-4EC708BC818D}" dt="2023-07-21T14:10:23.179" v="430" actId="478"/>
          <ac:picMkLst>
            <pc:docMk/>
            <pc:sldMk cId="1154836104" sldId="283"/>
            <ac:picMk id="4" creationId="{A190FA98-146E-3FE5-FEF3-5F2BE0B24512}"/>
          </ac:picMkLst>
        </pc:picChg>
        <pc:picChg chg="add mod">
          <ac:chgData name="Lorenzo Rinaldi" userId="77d5bfdd-3e88-4678-a8ff-024fe85681f6" providerId="ADAL" clId="{1001B1A9-F285-447A-83CB-4EC708BC818D}" dt="2023-07-21T14:11:07.955" v="443" actId="1076"/>
          <ac:picMkLst>
            <pc:docMk/>
            <pc:sldMk cId="1154836104" sldId="283"/>
            <ac:picMk id="7" creationId="{B431B0B2-FB0D-A592-7DFC-834DD80C6484}"/>
          </ac:picMkLst>
        </pc:picChg>
      </pc:sldChg>
      <pc:sldChg chg="addSp delSp modSp add mod delAnim modAnim">
        <pc:chgData name="Lorenzo Rinaldi" userId="77d5bfdd-3e88-4678-a8ff-024fe85681f6" providerId="ADAL" clId="{1001B1A9-F285-447A-83CB-4EC708BC818D}" dt="2023-07-22T06:09:16.603" v="1104" actId="478"/>
        <pc:sldMkLst>
          <pc:docMk/>
          <pc:sldMk cId="3576602481" sldId="284"/>
        </pc:sldMkLst>
        <pc:spChg chg="add mod">
          <ac:chgData name="Lorenzo Rinaldi" userId="77d5bfdd-3e88-4678-a8ff-024fe85681f6" providerId="ADAL" clId="{1001B1A9-F285-447A-83CB-4EC708BC818D}" dt="2023-07-21T14:11:26.225" v="448" actId="1076"/>
          <ac:spMkLst>
            <pc:docMk/>
            <pc:sldMk cId="3576602481" sldId="284"/>
            <ac:spMk id="2" creationId="{4E6444B5-1765-C50A-69DC-DBE373AB4D0E}"/>
          </ac:spMkLst>
        </pc:spChg>
        <pc:spChg chg="del">
          <ac:chgData name="Lorenzo Rinaldi" userId="77d5bfdd-3e88-4678-a8ff-024fe85681f6" providerId="ADAL" clId="{1001B1A9-F285-447A-83CB-4EC708BC818D}" dt="2023-07-21T14:11:18.825" v="445" actId="478"/>
          <ac:spMkLst>
            <pc:docMk/>
            <pc:sldMk cId="3576602481" sldId="284"/>
            <ac:spMk id="5" creationId="{55D0C306-ABF8-21BE-00AF-D621D075E645}"/>
          </ac:spMkLst>
        </pc:spChg>
        <pc:spChg chg="del">
          <ac:chgData name="Lorenzo Rinaldi" userId="77d5bfdd-3e88-4678-a8ff-024fe85681f6" providerId="ADAL" clId="{1001B1A9-F285-447A-83CB-4EC708BC818D}" dt="2023-07-22T06:08:09.573" v="1085" actId="478"/>
          <ac:spMkLst>
            <pc:docMk/>
            <pc:sldMk cId="3576602481" sldId="284"/>
            <ac:spMk id="6" creationId="{4BDB5223-6EB5-1046-88BB-84ED760A29CE}"/>
          </ac:spMkLst>
        </pc:spChg>
        <pc:picChg chg="del">
          <ac:chgData name="Lorenzo Rinaldi" userId="77d5bfdd-3e88-4678-a8ff-024fe85681f6" providerId="ADAL" clId="{1001B1A9-F285-447A-83CB-4EC708BC818D}" dt="2023-07-22T06:09:16.603" v="1104" actId="478"/>
          <ac:picMkLst>
            <pc:docMk/>
            <pc:sldMk cId="3576602481" sldId="284"/>
            <ac:picMk id="3" creationId="{2FDE5C26-D4A7-4A08-BEF4-A1958E075695}"/>
          </ac:picMkLst>
        </pc:picChg>
        <pc:picChg chg="add mod">
          <ac:chgData name="Lorenzo Rinaldi" userId="77d5bfdd-3e88-4678-a8ff-024fe85681f6" providerId="ADAL" clId="{1001B1A9-F285-447A-83CB-4EC708BC818D}" dt="2023-07-21T14:11:29.767" v="449"/>
          <ac:picMkLst>
            <pc:docMk/>
            <pc:sldMk cId="3576602481" sldId="284"/>
            <ac:picMk id="4" creationId="{DD4E41A1-B145-45E0-0448-55918C9A159E}"/>
          </ac:picMkLst>
        </pc:picChg>
        <pc:picChg chg="del">
          <ac:chgData name="Lorenzo Rinaldi" userId="77d5bfdd-3e88-4678-a8ff-024fe85681f6" providerId="ADAL" clId="{1001B1A9-F285-447A-83CB-4EC708BC818D}" dt="2023-07-21T14:11:21.717" v="447" actId="478"/>
          <ac:picMkLst>
            <pc:docMk/>
            <pc:sldMk cId="3576602481" sldId="284"/>
            <ac:picMk id="7" creationId="{B431B0B2-FB0D-A592-7DFC-834DD80C6484}"/>
          </ac:picMkLst>
        </pc:picChg>
      </pc:sldChg>
      <pc:sldChg chg="addSp delSp modSp add mod delAnim modAnim">
        <pc:chgData name="Lorenzo Rinaldi" userId="77d5bfdd-3e88-4678-a8ff-024fe85681f6" providerId="ADAL" clId="{1001B1A9-F285-447A-83CB-4EC708BC818D}" dt="2023-07-22T06:09:18.428" v="1105" actId="478"/>
        <pc:sldMkLst>
          <pc:docMk/>
          <pc:sldMk cId="3584675274" sldId="285"/>
        </pc:sldMkLst>
        <pc:spChg chg="del">
          <ac:chgData name="Lorenzo Rinaldi" userId="77d5bfdd-3e88-4678-a8ff-024fe85681f6" providerId="ADAL" clId="{1001B1A9-F285-447A-83CB-4EC708BC818D}" dt="2023-07-21T14:11:50.712" v="456" actId="478"/>
          <ac:spMkLst>
            <pc:docMk/>
            <pc:sldMk cId="3584675274" sldId="285"/>
            <ac:spMk id="2" creationId="{4E6444B5-1765-C50A-69DC-DBE373AB4D0E}"/>
          </ac:spMkLst>
        </pc:spChg>
        <pc:spChg chg="del">
          <ac:chgData name="Lorenzo Rinaldi" userId="77d5bfdd-3e88-4678-a8ff-024fe85681f6" providerId="ADAL" clId="{1001B1A9-F285-447A-83CB-4EC708BC818D}" dt="2023-07-22T06:08:12.864" v="1086" actId="478"/>
          <ac:spMkLst>
            <pc:docMk/>
            <pc:sldMk cId="3584675274" sldId="285"/>
            <ac:spMk id="6" creationId="{4BDB5223-6EB5-1046-88BB-84ED760A29CE}"/>
          </ac:spMkLst>
        </pc:spChg>
        <pc:spChg chg="add mod">
          <ac:chgData name="Lorenzo Rinaldi" userId="77d5bfdd-3e88-4678-a8ff-024fe85681f6" providerId="ADAL" clId="{1001B1A9-F285-447A-83CB-4EC708BC818D}" dt="2023-07-21T14:12:08.596" v="463" actId="20577"/>
          <ac:spMkLst>
            <pc:docMk/>
            <pc:sldMk cId="3584675274" sldId="285"/>
            <ac:spMk id="7" creationId="{CF56B595-2BC4-DCE9-A122-CE8350DCC84A}"/>
          </ac:spMkLst>
        </pc:spChg>
        <pc:spChg chg="mod">
          <ac:chgData name="Lorenzo Rinaldi" userId="77d5bfdd-3e88-4678-a8ff-024fe85681f6" providerId="ADAL" clId="{1001B1A9-F285-447A-83CB-4EC708BC818D}" dt="2023-07-21T14:11:47.881" v="455" actId="20577"/>
          <ac:spMkLst>
            <pc:docMk/>
            <pc:sldMk cId="3584675274" sldId="285"/>
            <ac:spMk id="9" creationId="{D65E6D98-BE8C-6B4C-B23E-6167300445AE}"/>
          </ac:spMkLst>
        </pc:spChg>
        <pc:picChg chg="del">
          <ac:chgData name="Lorenzo Rinaldi" userId="77d5bfdd-3e88-4678-a8ff-024fe85681f6" providerId="ADAL" clId="{1001B1A9-F285-447A-83CB-4EC708BC818D}" dt="2023-07-22T06:09:18.428" v="1105" actId="478"/>
          <ac:picMkLst>
            <pc:docMk/>
            <pc:sldMk cId="3584675274" sldId="285"/>
            <ac:picMk id="3" creationId="{2FDE5C26-D4A7-4A08-BEF4-A1958E075695}"/>
          </ac:picMkLst>
        </pc:picChg>
        <pc:picChg chg="del">
          <ac:chgData name="Lorenzo Rinaldi" userId="77d5bfdd-3e88-4678-a8ff-024fe85681f6" providerId="ADAL" clId="{1001B1A9-F285-447A-83CB-4EC708BC818D}" dt="2023-07-21T14:11:50.712" v="456" actId="478"/>
          <ac:picMkLst>
            <pc:docMk/>
            <pc:sldMk cId="3584675274" sldId="285"/>
            <ac:picMk id="4" creationId="{DD4E41A1-B145-45E0-0448-55918C9A159E}"/>
          </ac:picMkLst>
        </pc:picChg>
        <pc:picChg chg="add mod">
          <ac:chgData name="Lorenzo Rinaldi" userId="77d5bfdd-3e88-4678-a8ff-024fe85681f6" providerId="ADAL" clId="{1001B1A9-F285-447A-83CB-4EC708BC818D}" dt="2023-07-21T14:11:56.105" v="458" actId="1076"/>
          <ac:picMkLst>
            <pc:docMk/>
            <pc:sldMk cId="3584675274" sldId="285"/>
            <ac:picMk id="5" creationId="{E0338E2F-392F-124A-F3FB-0C333CCFCA7A}"/>
          </ac:picMkLst>
        </pc:picChg>
      </pc:sldChg>
      <pc:sldChg chg="addSp delSp modSp add mod delAnim modAnim">
        <pc:chgData name="Lorenzo Rinaldi" userId="77d5bfdd-3e88-4678-a8ff-024fe85681f6" providerId="ADAL" clId="{1001B1A9-F285-447A-83CB-4EC708BC818D}" dt="2023-07-22T06:09:20.296" v="1106" actId="478"/>
        <pc:sldMkLst>
          <pc:docMk/>
          <pc:sldMk cId="3760302651" sldId="286"/>
        </pc:sldMkLst>
        <pc:spChg chg="add mod">
          <ac:chgData name="Lorenzo Rinaldi" userId="77d5bfdd-3e88-4678-a8ff-024fe85681f6" providerId="ADAL" clId="{1001B1A9-F285-447A-83CB-4EC708BC818D}" dt="2023-07-21T14:12:39.845" v="470" actId="1076"/>
          <ac:spMkLst>
            <pc:docMk/>
            <pc:sldMk cId="3760302651" sldId="286"/>
            <ac:spMk id="4" creationId="{50DE1F56-20BE-CE7C-D5AC-E36018E1F555}"/>
          </ac:spMkLst>
        </pc:spChg>
        <pc:spChg chg="del">
          <ac:chgData name="Lorenzo Rinaldi" userId="77d5bfdd-3e88-4678-a8ff-024fe85681f6" providerId="ADAL" clId="{1001B1A9-F285-447A-83CB-4EC708BC818D}" dt="2023-07-22T06:08:15.899" v="1087" actId="478"/>
          <ac:spMkLst>
            <pc:docMk/>
            <pc:sldMk cId="3760302651" sldId="286"/>
            <ac:spMk id="6" creationId="{4BDB5223-6EB5-1046-88BB-84ED760A29CE}"/>
          </ac:spMkLst>
        </pc:spChg>
        <pc:spChg chg="del">
          <ac:chgData name="Lorenzo Rinaldi" userId="77d5bfdd-3e88-4678-a8ff-024fe85681f6" providerId="ADAL" clId="{1001B1A9-F285-447A-83CB-4EC708BC818D}" dt="2023-07-21T14:12:21.806" v="465" actId="478"/>
          <ac:spMkLst>
            <pc:docMk/>
            <pc:sldMk cId="3760302651" sldId="286"/>
            <ac:spMk id="7" creationId="{CF56B595-2BC4-DCE9-A122-CE8350DCC84A}"/>
          </ac:spMkLst>
        </pc:spChg>
        <pc:spChg chg="add mod">
          <ac:chgData name="Lorenzo Rinaldi" userId="77d5bfdd-3e88-4678-a8ff-024fe85681f6" providerId="ADAL" clId="{1001B1A9-F285-447A-83CB-4EC708BC818D}" dt="2023-07-21T14:13:10.437" v="478" actId="1076"/>
          <ac:spMkLst>
            <pc:docMk/>
            <pc:sldMk cId="3760302651" sldId="286"/>
            <ac:spMk id="8" creationId="{3BC0D5CF-4421-2A15-99F8-5015782E8EC1}"/>
          </ac:spMkLst>
        </pc:spChg>
        <pc:spChg chg="add del mod">
          <ac:chgData name="Lorenzo Rinaldi" userId="77d5bfdd-3e88-4678-a8ff-024fe85681f6" providerId="ADAL" clId="{1001B1A9-F285-447A-83CB-4EC708BC818D}" dt="2023-07-21T14:13:25.348" v="480"/>
          <ac:spMkLst>
            <pc:docMk/>
            <pc:sldMk cId="3760302651" sldId="286"/>
            <ac:spMk id="10" creationId="{427CCED6-AFA8-15E2-F2AC-B89C0B8157EE}"/>
          </ac:spMkLst>
        </pc:spChg>
        <pc:picChg chg="add mod">
          <ac:chgData name="Lorenzo Rinaldi" userId="77d5bfdd-3e88-4678-a8ff-024fe85681f6" providerId="ADAL" clId="{1001B1A9-F285-447A-83CB-4EC708BC818D}" dt="2023-07-21T14:13:01.192" v="476" actId="14100"/>
          <ac:picMkLst>
            <pc:docMk/>
            <pc:sldMk cId="3760302651" sldId="286"/>
            <ac:picMk id="2" creationId="{2E46A830-06D3-29E4-5A9C-E48EC8438759}"/>
          </ac:picMkLst>
        </pc:picChg>
        <pc:picChg chg="del">
          <ac:chgData name="Lorenzo Rinaldi" userId="77d5bfdd-3e88-4678-a8ff-024fe85681f6" providerId="ADAL" clId="{1001B1A9-F285-447A-83CB-4EC708BC818D}" dt="2023-07-22T06:09:20.296" v="1106" actId="478"/>
          <ac:picMkLst>
            <pc:docMk/>
            <pc:sldMk cId="3760302651" sldId="286"/>
            <ac:picMk id="3" creationId="{2FDE5C26-D4A7-4A08-BEF4-A1958E075695}"/>
          </ac:picMkLst>
        </pc:picChg>
        <pc:picChg chg="del">
          <ac:chgData name="Lorenzo Rinaldi" userId="77d5bfdd-3e88-4678-a8ff-024fe85681f6" providerId="ADAL" clId="{1001B1A9-F285-447A-83CB-4EC708BC818D}" dt="2023-07-21T14:12:21.806" v="465" actId="478"/>
          <ac:picMkLst>
            <pc:docMk/>
            <pc:sldMk cId="3760302651" sldId="286"/>
            <ac:picMk id="5" creationId="{E0338E2F-392F-124A-F3FB-0C333CCFCA7A}"/>
          </ac:picMkLst>
        </pc:picChg>
      </pc:sldChg>
      <pc:sldChg chg="addSp delSp modSp add mod delAnim modAnim">
        <pc:chgData name="Lorenzo Rinaldi" userId="77d5bfdd-3e88-4678-a8ff-024fe85681f6" providerId="ADAL" clId="{1001B1A9-F285-447A-83CB-4EC708BC818D}" dt="2023-07-22T06:09:22.319" v="1107" actId="478"/>
        <pc:sldMkLst>
          <pc:docMk/>
          <pc:sldMk cId="3774605737" sldId="287"/>
        </pc:sldMkLst>
        <pc:spChg chg="del">
          <ac:chgData name="Lorenzo Rinaldi" userId="77d5bfdd-3e88-4678-a8ff-024fe85681f6" providerId="ADAL" clId="{1001B1A9-F285-447A-83CB-4EC708BC818D}" dt="2023-07-21T14:13:30.482" v="482" actId="478"/>
          <ac:spMkLst>
            <pc:docMk/>
            <pc:sldMk cId="3774605737" sldId="287"/>
            <ac:spMk id="4" creationId="{50DE1F56-20BE-CE7C-D5AC-E36018E1F555}"/>
          </ac:spMkLst>
        </pc:spChg>
        <pc:spChg chg="add mod">
          <ac:chgData name="Lorenzo Rinaldi" userId="77d5bfdd-3e88-4678-a8ff-024fe85681f6" providerId="ADAL" clId="{1001B1A9-F285-447A-83CB-4EC708BC818D}" dt="2023-07-21T14:13:47.781" v="547" actId="1035"/>
          <ac:spMkLst>
            <pc:docMk/>
            <pc:sldMk cId="3774605737" sldId="287"/>
            <ac:spMk id="5" creationId="{CBA328FB-0CBB-80D6-166F-43CCFB42BACF}"/>
          </ac:spMkLst>
        </pc:spChg>
        <pc:spChg chg="del">
          <ac:chgData name="Lorenzo Rinaldi" userId="77d5bfdd-3e88-4678-a8ff-024fe85681f6" providerId="ADAL" clId="{1001B1A9-F285-447A-83CB-4EC708BC818D}" dt="2023-07-22T06:08:19.999" v="1088" actId="478"/>
          <ac:spMkLst>
            <pc:docMk/>
            <pc:sldMk cId="3774605737" sldId="287"/>
            <ac:spMk id="6" creationId="{4BDB5223-6EB5-1046-88BB-84ED760A29CE}"/>
          </ac:spMkLst>
        </pc:spChg>
        <pc:spChg chg="add mod">
          <ac:chgData name="Lorenzo Rinaldi" userId="77d5bfdd-3e88-4678-a8ff-024fe85681f6" providerId="ADAL" clId="{1001B1A9-F285-447A-83CB-4EC708BC818D}" dt="2023-07-21T14:13:47.781" v="547" actId="1035"/>
          <ac:spMkLst>
            <pc:docMk/>
            <pc:sldMk cId="3774605737" sldId="287"/>
            <ac:spMk id="7" creationId="{9BF81FBB-18E0-8C99-3CA6-8AA636B86E8C}"/>
          </ac:spMkLst>
        </pc:spChg>
        <pc:spChg chg="del">
          <ac:chgData name="Lorenzo Rinaldi" userId="77d5bfdd-3e88-4678-a8ff-024fe85681f6" providerId="ADAL" clId="{1001B1A9-F285-447A-83CB-4EC708BC818D}" dt="2023-07-21T14:13:30.482" v="482" actId="478"/>
          <ac:spMkLst>
            <pc:docMk/>
            <pc:sldMk cId="3774605737" sldId="287"/>
            <ac:spMk id="8" creationId="{3BC0D5CF-4421-2A15-99F8-5015782E8EC1}"/>
          </ac:spMkLst>
        </pc:spChg>
        <pc:spChg chg="add mod">
          <ac:chgData name="Lorenzo Rinaldi" userId="77d5bfdd-3e88-4678-a8ff-024fe85681f6" providerId="ADAL" clId="{1001B1A9-F285-447A-83CB-4EC708BC818D}" dt="2023-07-21T14:13:47.781" v="547" actId="1035"/>
          <ac:spMkLst>
            <pc:docMk/>
            <pc:sldMk cId="3774605737" sldId="287"/>
            <ac:spMk id="10" creationId="{54DC27FD-8D99-96E4-C62C-EBD7D4CCD056}"/>
          </ac:spMkLst>
        </pc:spChg>
        <pc:spChg chg="add mod">
          <ac:chgData name="Lorenzo Rinaldi" userId="77d5bfdd-3e88-4678-a8ff-024fe85681f6" providerId="ADAL" clId="{1001B1A9-F285-447A-83CB-4EC708BC818D}" dt="2023-07-21T14:13:47.781" v="547" actId="1035"/>
          <ac:spMkLst>
            <pc:docMk/>
            <pc:sldMk cId="3774605737" sldId="287"/>
            <ac:spMk id="13" creationId="{5074BA97-281D-6FD4-0D29-C62B8A033F67}"/>
          </ac:spMkLst>
        </pc:spChg>
        <pc:spChg chg="add mod">
          <ac:chgData name="Lorenzo Rinaldi" userId="77d5bfdd-3e88-4678-a8ff-024fe85681f6" providerId="ADAL" clId="{1001B1A9-F285-447A-83CB-4EC708BC818D}" dt="2023-07-21T14:13:47.781" v="547" actId="1035"/>
          <ac:spMkLst>
            <pc:docMk/>
            <pc:sldMk cId="3774605737" sldId="287"/>
            <ac:spMk id="15" creationId="{5E9C8C32-8C49-B4AC-D316-95747E49C11B}"/>
          </ac:spMkLst>
        </pc:spChg>
        <pc:spChg chg="add mod">
          <ac:chgData name="Lorenzo Rinaldi" userId="77d5bfdd-3e88-4678-a8ff-024fe85681f6" providerId="ADAL" clId="{1001B1A9-F285-447A-83CB-4EC708BC818D}" dt="2023-07-21T14:13:47.781" v="547" actId="1035"/>
          <ac:spMkLst>
            <pc:docMk/>
            <pc:sldMk cId="3774605737" sldId="287"/>
            <ac:spMk id="16" creationId="{D42954A7-4E12-B9D5-1A52-F2E645CB6254}"/>
          </ac:spMkLst>
        </pc:spChg>
        <pc:picChg chg="del">
          <ac:chgData name="Lorenzo Rinaldi" userId="77d5bfdd-3e88-4678-a8ff-024fe85681f6" providerId="ADAL" clId="{1001B1A9-F285-447A-83CB-4EC708BC818D}" dt="2023-07-21T14:13:30.482" v="482" actId="478"/>
          <ac:picMkLst>
            <pc:docMk/>
            <pc:sldMk cId="3774605737" sldId="287"/>
            <ac:picMk id="2" creationId="{2E46A830-06D3-29E4-5A9C-E48EC8438759}"/>
          </ac:picMkLst>
        </pc:picChg>
        <pc:picChg chg="del">
          <ac:chgData name="Lorenzo Rinaldi" userId="77d5bfdd-3e88-4678-a8ff-024fe85681f6" providerId="ADAL" clId="{1001B1A9-F285-447A-83CB-4EC708BC818D}" dt="2023-07-22T06:09:22.319" v="1107" actId="478"/>
          <ac:picMkLst>
            <pc:docMk/>
            <pc:sldMk cId="3774605737" sldId="287"/>
            <ac:picMk id="3" creationId="{2FDE5C26-D4A7-4A08-BEF4-A1958E075695}"/>
          </ac:picMkLst>
        </pc:picChg>
        <pc:picChg chg="add mod">
          <ac:chgData name="Lorenzo Rinaldi" userId="77d5bfdd-3e88-4678-a8ff-024fe85681f6" providerId="ADAL" clId="{1001B1A9-F285-447A-83CB-4EC708BC818D}" dt="2023-07-21T14:13:51.937" v="555" actId="1037"/>
          <ac:picMkLst>
            <pc:docMk/>
            <pc:sldMk cId="3774605737" sldId="287"/>
            <ac:picMk id="11" creationId="{4149CC33-DF95-71E5-5BAF-FA78D1A27981}"/>
          </ac:picMkLst>
        </pc:picChg>
        <pc:picChg chg="add mod">
          <ac:chgData name="Lorenzo Rinaldi" userId="77d5bfdd-3e88-4678-a8ff-024fe85681f6" providerId="ADAL" clId="{1001B1A9-F285-447A-83CB-4EC708BC818D}" dt="2023-07-21T14:13:51.937" v="555" actId="1037"/>
          <ac:picMkLst>
            <pc:docMk/>
            <pc:sldMk cId="3774605737" sldId="287"/>
            <ac:picMk id="12" creationId="{204CAD61-95F3-953D-8DC0-820B3B5D8F9B}"/>
          </ac:picMkLst>
        </pc:picChg>
        <pc:picChg chg="add mod">
          <ac:chgData name="Lorenzo Rinaldi" userId="77d5bfdd-3e88-4678-a8ff-024fe85681f6" providerId="ADAL" clId="{1001B1A9-F285-447A-83CB-4EC708BC818D}" dt="2023-07-21T14:13:51.937" v="555" actId="1037"/>
          <ac:picMkLst>
            <pc:docMk/>
            <pc:sldMk cId="3774605737" sldId="287"/>
            <ac:picMk id="14" creationId="{544B6815-C00C-6B45-2F34-AA447BEBD632}"/>
          </ac:picMkLst>
        </pc:picChg>
      </pc:sldChg>
      <pc:sldChg chg="addSp delSp modSp add mod modAnim">
        <pc:chgData name="Lorenzo Rinaldi" userId="77d5bfdd-3e88-4678-a8ff-024fe85681f6" providerId="ADAL" clId="{1001B1A9-F285-447A-83CB-4EC708BC818D}" dt="2023-07-22T06:09:24.254" v="1108" actId="478"/>
        <pc:sldMkLst>
          <pc:docMk/>
          <pc:sldMk cId="2264611373" sldId="288"/>
        </pc:sldMkLst>
        <pc:spChg chg="add mod">
          <ac:chgData name="Lorenzo Rinaldi" userId="77d5bfdd-3e88-4678-a8ff-024fe85681f6" providerId="ADAL" clId="{1001B1A9-F285-447A-83CB-4EC708BC818D}" dt="2023-07-21T14:15:13.757" v="604" actId="1036"/>
          <ac:spMkLst>
            <pc:docMk/>
            <pc:sldMk cId="2264611373" sldId="288"/>
            <ac:spMk id="2" creationId="{B5095189-5945-C9D7-D6BC-F13D35C4E738}"/>
          </ac:spMkLst>
        </pc:spChg>
        <pc:spChg chg="add del">
          <ac:chgData name="Lorenzo Rinaldi" userId="77d5bfdd-3e88-4678-a8ff-024fe85681f6" providerId="ADAL" clId="{1001B1A9-F285-447A-83CB-4EC708BC818D}" dt="2023-07-21T14:15:06.958" v="568" actId="478"/>
          <ac:spMkLst>
            <pc:docMk/>
            <pc:sldMk cId="2264611373" sldId="288"/>
            <ac:spMk id="5" creationId="{CBA328FB-0CBB-80D6-166F-43CCFB42BACF}"/>
          </ac:spMkLst>
        </pc:spChg>
        <pc:spChg chg="add del">
          <ac:chgData name="Lorenzo Rinaldi" userId="77d5bfdd-3e88-4678-a8ff-024fe85681f6" providerId="ADAL" clId="{1001B1A9-F285-447A-83CB-4EC708BC818D}" dt="2023-07-22T06:08:23.016" v="1089" actId="478"/>
          <ac:spMkLst>
            <pc:docMk/>
            <pc:sldMk cId="2264611373" sldId="288"/>
            <ac:spMk id="6" creationId="{4BDB5223-6EB5-1046-88BB-84ED760A29CE}"/>
          </ac:spMkLst>
        </pc:spChg>
        <pc:spChg chg="add del">
          <ac:chgData name="Lorenzo Rinaldi" userId="77d5bfdd-3e88-4678-a8ff-024fe85681f6" providerId="ADAL" clId="{1001B1A9-F285-447A-83CB-4EC708BC818D}" dt="2023-07-21T14:15:06.958" v="568" actId="478"/>
          <ac:spMkLst>
            <pc:docMk/>
            <pc:sldMk cId="2264611373" sldId="288"/>
            <ac:spMk id="7" creationId="{9BF81FBB-18E0-8C99-3CA6-8AA636B86E8C}"/>
          </ac:spMkLst>
        </pc:spChg>
        <pc:spChg chg="add mod">
          <ac:chgData name="Lorenzo Rinaldi" userId="77d5bfdd-3e88-4678-a8ff-024fe85681f6" providerId="ADAL" clId="{1001B1A9-F285-447A-83CB-4EC708BC818D}" dt="2023-07-21T14:15:13.757" v="604" actId="1036"/>
          <ac:spMkLst>
            <pc:docMk/>
            <pc:sldMk cId="2264611373" sldId="288"/>
            <ac:spMk id="8" creationId="{9CB2FCA1-6369-C88A-3152-93016DAA39E0}"/>
          </ac:spMkLst>
        </pc:spChg>
        <pc:spChg chg="add del">
          <ac:chgData name="Lorenzo Rinaldi" userId="77d5bfdd-3e88-4678-a8ff-024fe85681f6" providerId="ADAL" clId="{1001B1A9-F285-447A-83CB-4EC708BC818D}" dt="2023-07-21T14:15:06.958" v="568" actId="478"/>
          <ac:spMkLst>
            <pc:docMk/>
            <pc:sldMk cId="2264611373" sldId="288"/>
            <ac:spMk id="10" creationId="{54DC27FD-8D99-96E4-C62C-EBD7D4CCD056}"/>
          </ac:spMkLst>
        </pc:spChg>
        <pc:spChg chg="add del">
          <ac:chgData name="Lorenzo Rinaldi" userId="77d5bfdd-3e88-4678-a8ff-024fe85681f6" providerId="ADAL" clId="{1001B1A9-F285-447A-83CB-4EC708BC818D}" dt="2023-07-21T14:15:06.958" v="568" actId="478"/>
          <ac:spMkLst>
            <pc:docMk/>
            <pc:sldMk cId="2264611373" sldId="288"/>
            <ac:spMk id="13" creationId="{5074BA97-281D-6FD4-0D29-C62B8A033F67}"/>
          </ac:spMkLst>
        </pc:spChg>
        <pc:spChg chg="add del">
          <ac:chgData name="Lorenzo Rinaldi" userId="77d5bfdd-3e88-4678-a8ff-024fe85681f6" providerId="ADAL" clId="{1001B1A9-F285-447A-83CB-4EC708BC818D}" dt="2023-07-21T14:15:06.958" v="568" actId="478"/>
          <ac:spMkLst>
            <pc:docMk/>
            <pc:sldMk cId="2264611373" sldId="288"/>
            <ac:spMk id="15" creationId="{5E9C8C32-8C49-B4AC-D316-95747E49C11B}"/>
          </ac:spMkLst>
        </pc:spChg>
        <pc:spChg chg="add del">
          <ac:chgData name="Lorenzo Rinaldi" userId="77d5bfdd-3e88-4678-a8ff-024fe85681f6" providerId="ADAL" clId="{1001B1A9-F285-447A-83CB-4EC708BC818D}" dt="2023-07-21T14:15:06.958" v="568" actId="478"/>
          <ac:spMkLst>
            <pc:docMk/>
            <pc:sldMk cId="2264611373" sldId="288"/>
            <ac:spMk id="16" creationId="{D42954A7-4E12-B9D5-1A52-F2E645CB6254}"/>
          </ac:spMkLst>
        </pc:spChg>
        <pc:spChg chg="add mod">
          <ac:chgData name="Lorenzo Rinaldi" userId="77d5bfdd-3e88-4678-a8ff-024fe85681f6" providerId="ADAL" clId="{1001B1A9-F285-447A-83CB-4EC708BC818D}" dt="2023-07-21T14:15:21.721" v="622" actId="1035"/>
          <ac:spMkLst>
            <pc:docMk/>
            <pc:sldMk cId="2264611373" sldId="288"/>
            <ac:spMk id="17" creationId="{68A86E7F-0A18-B3CB-E343-3C8D0759309F}"/>
          </ac:spMkLst>
        </pc:spChg>
        <pc:picChg chg="add del">
          <ac:chgData name="Lorenzo Rinaldi" userId="77d5bfdd-3e88-4678-a8ff-024fe85681f6" providerId="ADAL" clId="{1001B1A9-F285-447A-83CB-4EC708BC818D}" dt="2023-07-22T06:09:24.254" v="1108" actId="478"/>
          <ac:picMkLst>
            <pc:docMk/>
            <pc:sldMk cId="2264611373" sldId="288"/>
            <ac:picMk id="3" creationId="{2FDE5C26-D4A7-4A08-BEF4-A1958E075695}"/>
          </ac:picMkLst>
        </pc:picChg>
        <pc:picChg chg="add mod">
          <ac:chgData name="Lorenzo Rinaldi" userId="77d5bfdd-3e88-4678-a8ff-024fe85681f6" providerId="ADAL" clId="{1001B1A9-F285-447A-83CB-4EC708BC818D}" dt="2023-07-21T14:15:17.712" v="605" actId="14100"/>
          <ac:picMkLst>
            <pc:docMk/>
            <pc:sldMk cId="2264611373" sldId="288"/>
            <ac:picMk id="4" creationId="{08D295C7-0D64-67C3-58AA-2AF3E3FF41D5}"/>
          </ac:picMkLst>
        </pc:picChg>
        <pc:picChg chg="add del">
          <ac:chgData name="Lorenzo Rinaldi" userId="77d5bfdd-3e88-4678-a8ff-024fe85681f6" providerId="ADAL" clId="{1001B1A9-F285-447A-83CB-4EC708BC818D}" dt="2023-07-21T14:15:06.958" v="568" actId="478"/>
          <ac:picMkLst>
            <pc:docMk/>
            <pc:sldMk cId="2264611373" sldId="288"/>
            <ac:picMk id="11" creationId="{4149CC33-DF95-71E5-5BAF-FA78D1A27981}"/>
          </ac:picMkLst>
        </pc:picChg>
        <pc:picChg chg="add del">
          <ac:chgData name="Lorenzo Rinaldi" userId="77d5bfdd-3e88-4678-a8ff-024fe85681f6" providerId="ADAL" clId="{1001B1A9-F285-447A-83CB-4EC708BC818D}" dt="2023-07-21T14:15:06.958" v="568" actId="478"/>
          <ac:picMkLst>
            <pc:docMk/>
            <pc:sldMk cId="2264611373" sldId="288"/>
            <ac:picMk id="12" creationId="{204CAD61-95F3-953D-8DC0-820B3B5D8F9B}"/>
          </ac:picMkLst>
        </pc:picChg>
        <pc:picChg chg="add del">
          <ac:chgData name="Lorenzo Rinaldi" userId="77d5bfdd-3e88-4678-a8ff-024fe85681f6" providerId="ADAL" clId="{1001B1A9-F285-447A-83CB-4EC708BC818D}" dt="2023-07-21T14:15:06.958" v="568" actId="478"/>
          <ac:picMkLst>
            <pc:docMk/>
            <pc:sldMk cId="2264611373" sldId="288"/>
            <ac:picMk id="14" creationId="{544B6815-C00C-6B45-2F34-AA447BEBD632}"/>
          </ac:picMkLst>
        </pc:picChg>
      </pc:sldChg>
      <pc:sldChg chg="addSp delSp modSp add mod delAnim modAnim">
        <pc:chgData name="Lorenzo Rinaldi" userId="77d5bfdd-3e88-4678-a8ff-024fe85681f6" providerId="ADAL" clId="{1001B1A9-F285-447A-83CB-4EC708BC818D}" dt="2023-07-22T06:08:26.011" v="1090" actId="478"/>
        <pc:sldMkLst>
          <pc:docMk/>
          <pc:sldMk cId="1445512116" sldId="289"/>
        </pc:sldMkLst>
        <pc:spChg chg="del">
          <ac:chgData name="Lorenzo Rinaldi" userId="77d5bfdd-3e88-4678-a8ff-024fe85681f6" providerId="ADAL" clId="{1001B1A9-F285-447A-83CB-4EC708BC818D}" dt="2023-07-21T14:15:39.727" v="624" actId="478"/>
          <ac:spMkLst>
            <pc:docMk/>
            <pc:sldMk cId="1445512116" sldId="289"/>
            <ac:spMk id="2" creationId="{B5095189-5945-C9D7-D6BC-F13D35C4E738}"/>
          </ac:spMkLst>
        </pc:spChg>
        <pc:spChg chg="add mod">
          <ac:chgData name="Lorenzo Rinaldi" userId="77d5bfdd-3e88-4678-a8ff-024fe85681f6" providerId="ADAL" clId="{1001B1A9-F285-447A-83CB-4EC708BC818D}" dt="2023-07-21T14:16:05.474" v="678" actId="1036"/>
          <ac:spMkLst>
            <pc:docMk/>
            <pc:sldMk cId="1445512116" sldId="289"/>
            <ac:spMk id="5" creationId="{22B4498B-ADD0-2707-0360-578F7E6DDE7C}"/>
          </ac:spMkLst>
        </pc:spChg>
        <pc:spChg chg="del">
          <ac:chgData name="Lorenzo Rinaldi" userId="77d5bfdd-3e88-4678-a8ff-024fe85681f6" providerId="ADAL" clId="{1001B1A9-F285-447A-83CB-4EC708BC818D}" dt="2023-07-22T06:08:26.011" v="1090" actId="478"/>
          <ac:spMkLst>
            <pc:docMk/>
            <pc:sldMk cId="1445512116" sldId="289"/>
            <ac:spMk id="6" creationId="{4BDB5223-6EB5-1046-88BB-84ED760A29CE}"/>
          </ac:spMkLst>
        </pc:spChg>
        <pc:spChg chg="del">
          <ac:chgData name="Lorenzo Rinaldi" userId="77d5bfdd-3e88-4678-a8ff-024fe85681f6" providerId="ADAL" clId="{1001B1A9-F285-447A-83CB-4EC708BC818D}" dt="2023-07-21T14:15:39.727" v="624" actId="478"/>
          <ac:spMkLst>
            <pc:docMk/>
            <pc:sldMk cId="1445512116" sldId="289"/>
            <ac:spMk id="8" creationId="{9CB2FCA1-6369-C88A-3152-93016DAA39E0}"/>
          </ac:spMkLst>
        </pc:spChg>
        <pc:spChg chg="del">
          <ac:chgData name="Lorenzo Rinaldi" userId="77d5bfdd-3e88-4678-a8ff-024fe85681f6" providerId="ADAL" clId="{1001B1A9-F285-447A-83CB-4EC708BC818D}" dt="2023-07-21T14:15:39.727" v="624" actId="478"/>
          <ac:spMkLst>
            <pc:docMk/>
            <pc:sldMk cId="1445512116" sldId="289"/>
            <ac:spMk id="17" creationId="{68A86E7F-0A18-B3CB-E343-3C8D0759309F}"/>
          </ac:spMkLst>
        </pc:spChg>
        <pc:picChg chg="del">
          <ac:chgData name="Lorenzo Rinaldi" userId="77d5bfdd-3e88-4678-a8ff-024fe85681f6" providerId="ADAL" clId="{1001B1A9-F285-447A-83CB-4EC708BC818D}" dt="2023-07-21T14:15:39.727" v="624" actId="478"/>
          <ac:picMkLst>
            <pc:docMk/>
            <pc:sldMk cId="1445512116" sldId="289"/>
            <ac:picMk id="4" creationId="{08D295C7-0D64-67C3-58AA-2AF3E3FF41D5}"/>
          </ac:picMkLst>
        </pc:picChg>
        <pc:picChg chg="add mod">
          <ac:chgData name="Lorenzo Rinaldi" userId="77d5bfdd-3e88-4678-a8ff-024fe85681f6" providerId="ADAL" clId="{1001B1A9-F285-447A-83CB-4EC708BC818D}" dt="2023-07-21T14:15:57.140" v="660" actId="1037"/>
          <ac:picMkLst>
            <pc:docMk/>
            <pc:sldMk cId="1445512116" sldId="289"/>
            <ac:picMk id="7" creationId="{6C5D6AE1-7C1D-48CF-BE60-716A7AC95FE6}"/>
          </ac:picMkLst>
        </pc:picChg>
      </pc:sldChg>
      <pc:sldChg chg="addSp delSp modSp add mod modAnim">
        <pc:chgData name="Lorenzo Rinaldi" userId="77d5bfdd-3e88-4678-a8ff-024fe85681f6" providerId="ADAL" clId="{1001B1A9-F285-447A-83CB-4EC708BC818D}" dt="2023-07-22T06:09:25.809" v="1109" actId="478"/>
        <pc:sldMkLst>
          <pc:docMk/>
          <pc:sldMk cId="2092622037" sldId="290"/>
        </pc:sldMkLst>
        <pc:spChg chg="add mod">
          <ac:chgData name="Lorenzo Rinaldi" userId="77d5bfdd-3e88-4678-a8ff-024fe85681f6" providerId="ADAL" clId="{1001B1A9-F285-447A-83CB-4EC708BC818D}" dt="2023-07-21T14:17:35.344" v="752" actId="1038"/>
          <ac:spMkLst>
            <pc:docMk/>
            <pc:sldMk cId="2092622037" sldId="290"/>
            <ac:spMk id="4" creationId="{18BBB7B4-3AA8-1D69-E272-FB99E6F353AB}"/>
          </ac:spMkLst>
        </pc:spChg>
        <pc:spChg chg="del">
          <ac:chgData name="Lorenzo Rinaldi" userId="77d5bfdd-3e88-4678-a8ff-024fe85681f6" providerId="ADAL" clId="{1001B1A9-F285-447A-83CB-4EC708BC818D}" dt="2023-07-21T14:16:35.517" v="680" actId="478"/>
          <ac:spMkLst>
            <pc:docMk/>
            <pc:sldMk cId="2092622037" sldId="290"/>
            <ac:spMk id="5" creationId="{22B4498B-ADD0-2707-0360-578F7E6DDE7C}"/>
          </ac:spMkLst>
        </pc:spChg>
        <pc:spChg chg="del">
          <ac:chgData name="Lorenzo Rinaldi" userId="77d5bfdd-3e88-4678-a8ff-024fe85681f6" providerId="ADAL" clId="{1001B1A9-F285-447A-83CB-4EC708BC818D}" dt="2023-07-22T06:08:28.749" v="1091" actId="478"/>
          <ac:spMkLst>
            <pc:docMk/>
            <pc:sldMk cId="2092622037" sldId="290"/>
            <ac:spMk id="6" creationId="{4BDB5223-6EB5-1046-88BB-84ED760A29CE}"/>
          </ac:spMkLst>
        </pc:spChg>
        <pc:picChg chg="add mod">
          <ac:chgData name="Lorenzo Rinaldi" userId="77d5bfdd-3e88-4678-a8ff-024fe85681f6" providerId="ADAL" clId="{1001B1A9-F285-447A-83CB-4EC708BC818D}" dt="2023-07-21T14:17:12.257" v="729" actId="1035"/>
          <ac:picMkLst>
            <pc:docMk/>
            <pc:sldMk cId="2092622037" sldId="290"/>
            <ac:picMk id="2" creationId="{AC8D1966-8AA7-253C-6CD1-EF246725DCAF}"/>
          </ac:picMkLst>
        </pc:picChg>
        <pc:picChg chg="del mod">
          <ac:chgData name="Lorenzo Rinaldi" userId="77d5bfdd-3e88-4678-a8ff-024fe85681f6" providerId="ADAL" clId="{1001B1A9-F285-447A-83CB-4EC708BC818D}" dt="2023-07-22T06:09:25.809" v="1109" actId="478"/>
          <ac:picMkLst>
            <pc:docMk/>
            <pc:sldMk cId="2092622037" sldId="290"/>
            <ac:picMk id="3" creationId="{2FDE5C26-D4A7-4A08-BEF4-A1958E075695}"/>
          </ac:picMkLst>
        </pc:picChg>
        <pc:picChg chg="del">
          <ac:chgData name="Lorenzo Rinaldi" userId="77d5bfdd-3e88-4678-a8ff-024fe85681f6" providerId="ADAL" clId="{1001B1A9-F285-447A-83CB-4EC708BC818D}" dt="2023-07-21T14:16:35.517" v="680" actId="478"/>
          <ac:picMkLst>
            <pc:docMk/>
            <pc:sldMk cId="2092622037" sldId="290"/>
            <ac:picMk id="7" creationId="{6C5D6AE1-7C1D-48CF-BE60-716A7AC95FE6}"/>
          </ac:picMkLst>
        </pc:picChg>
        <pc:picChg chg="add mod">
          <ac:chgData name="Lorenzo Rinaldi" userId="77d5bfdd-3e88-4678-a8ff-024fe85681f6" providerId="ADAL" clId="{1001B1A9-F285-447A-83CB-4EC708BC818D}" dt="2023-07-21T14:17:09.990" v="724" actId="1076"/>
          <ac:picMkLst>
            <pc:docMk/>
            <pc:sldMk cId="2092622037" sldId="290"/>
            <ac:picMk id="8" creationId="{6D9656D7-CEA8-0954-4819-293CFF321D5B}"/>
          </ac:picMkLst>
        </pc:picChg>
      </pc:sldChg>
      <pc:sldChg chg="addSp delSp modSp add mod modAnim">
        <pc:chgData name="Lorenzo Rinaldi" userId="77d5bfdd-3e88-4678-a8ff-024fe85681f6" providerId="ADAL" clId="{1001B1A9-F285-447A-83CB-4EC708BC818D}" dt="2023-07-22T06:09:28.014" v="1110" actId="478"/>
        <pc:sldMkLst>
          <pc:docMk/>
          <pc:sldMk cId="1837731459" sldId="291"/>
        </pc:sldMkLst>
        <pc:spChg chg="del">
          <ac:chgData name="Lorenzo Rinaldi" userId="77d5bfdd-3e88-4678-a8ff-024fe85681f6" providerId="ADAL" clId="{1001B1A9-F285-447A-83CB-4EC708BC818D}" dt="2023-07-21T14:17:49.343" v="754" actId="478"/>
          <ac:spMkLst>
            <pc:docMk/>
            <pc:sldMk cId="1837731459" sldId="291"/>
            <ac:spMk id="4" creationId="{18BBB7B4-3AA8-1D69-E272-FB99E6F353AB}"/>
          </ac:spMkLst>
        </pc:spChg>
        <pc:spChg chg="add mod">
          <ac:chgData name="Lorenzo Rinaldi" userId="77d5bfdd-3e88-4678-a8ff-024fe85681f6" providerId="ADAL" clId="{1001B1A9-F285-447A-83CB-4EC708BC818D}" dt="2023-07-21T14:18:15.462" v="790" actId="1076"/>
          <ac:spMkLst>
            <pc:docMk/>
            <pc:sldMk cId="1837731459" sldId="291"/>
            <ac:spMk id="5" creationId="{B9E3E1CC-D98F-FCBD-BF49-7B911445C5B2}"/>
          </ac:spMkLst>
        </pc:spChg>
        <pc:spChg chg="del">
          <ac:chgData name="Lorenzo Rinaldi" userId="77d5bfdd-3e88-4678-a8ff-024fe85681f6" providerId="ADAL" clId="{1001B1A9-F285-447A-83CB-4EC708BC818D}" dt="2023-07-22T06:08:31.696" v="1092" actId="478"/>
          <ac:spMkLst>
            <pc:docMk/>
            <pc:sldMk cId="1837731459" sldId="291"/>
            <ac:spMk id="6" creationId="{4BDB5223-6EB5-1046-88BB-84ED760A29CE}"/>
          </ac:spMkLst>
        </pc:spChg>
        <pc:spChg chg="add mod">
          <ac:chgData name="Lorenzo Rinaldi" userId="77d5bfdd-3e88-4678-a8ff-024fe85681f6" providerId="ADAL" clId="{1001B1A9-F285-447A-83CB-4EC708BC818D}" dt="2023-07-21T14:18:44.084" v="840" actId="1035"/>
          <ac:spMkLst>
            <pc:docMk/>
            <pc:sldMk cId="1837731459" sldId="291"/>
            <ac:spMk id="12" creationId="{EB70567A-0516-E3EE-A7EB-788DE9D3AEF9}"/>
          </ac:spMkLst>
        </pc:spChg>
        <pc:spChg chg="add mod">
          <ac:chgData name="Lorenzo Rinaldi" userId="77d5bfdd-3e88-4678-a8ff-024fe85681f6" providerId="ADAL" clId="{1001B1A9-F285-447A-83CB-4EC708BC818D}" dt="2023-07-21T14:18:44.084" v="840" actId="1035"/>
          <ac:spMkLst>
            <pc:docMk/>
            <pc:sldMk cId="1837731459" sldId="291"/>
            <ac:spMk id="13" creationId="{6F2032FF-F646-D876-B9E8-2D3AAB2BF381}"/>
          </ac:spMkLst>
        </pc:spChg>
        <pc:spChg chg="add mod">
          <ac:chgData name="Lorenzo Rinaldi" userId="77d5bfdd-3e88-4678-a8ff-024fe85681f6" providerId="ADAL" clId="{1001B1A9-F285-447A-83CB-4EC708BC818D}" dt="2023-07-21T14:18:44.084" v="840" actId="1035"/>
          <ac:spMkLst>
            <pc:docMk/>
            <pc:sldMk cId="1837731459" sldId="291"/>
            <ac:spMk id="14" creationId="{D1C88B49-3A9A-5150-E9CB-D1AF162A6972}"/>
          </ac:spMkLst>
        </pc:spChg>
        <pc:spChg chg="add mod">
          <ac:chgData name="Lorenzo Rinaldi" userId="77d5bfdd-3e88-4678-a8ff-024fe85681f6" providerId="ADAL" clId="{1001B1A9-F285-447A-83CB-4EC708BC818D}" dt="2023-07-21T14:18:44.084" v="840" actId="1035"/>
          <ac:spMkLst>
            <pc:docMk/>
            <pc:sldMk cId="1837731459" sldId="291"/>
            <ac:spMk id="17" creationId="{127AC109-7A7F-97EB-0415-32A2168C0B8A}"/>
          </ac:spMkLst>
        </pc:spChg>
        <pc:spChg chg="add mod">
          <ac:chgData name="Lorenzo Rinaldi" userId="77d5bfdd-3e88-4678-a8ff-024fe85681f6" providerId="ADAL" clId="{1001B1A9-F285-447A-83CB-4EC708BC818D}" dt="2023-07-21T14:18:44.084" v="840" actId="1035"/>
          <ac:spMkLst>
            <pc:docMk/>
            <pc:sldMk cId="1837731459" sldId="291"/>
            <ac:spMk id="20" creationId="{7CACC4B2-AB0A-508D-044C-A9D016EF58F6}"/>
          </ac:spMkLst>
        </pc:spChg>
        <pc:spChg chg="add mod">
          <ac:chgData name="Lorenzo Rinaldi" userId="77d5bfdd-3e88-4678-a8ff-024fe85681f6" providerId="ADAL" clId="{1001B1A9-F285-447A-83CB-4EC708BC818D}" dt="2023-07-21T14:18:44.084" v="840" actId="1035"/>
          <ac:spMkLst>
            <pc:docMk/>
            <pc:sldMk cId="1837731459" sldId="291"/>
            <ac:spMk id="21" creationId="{900893C5-6392-5B6C-BD24-B7B2625A13B9}"/>
          </ac:spMkLst>
        </pc:spChg>
        <pc:spChg chg="add mod">
          <ac:chgData name="Lorenzo Rinaldi" userId="77d5bfdd-3e88-4678-a8ff-024fe85681f6" providerId="ADAL" clId="{1001B1A9-F285-447A-83CB-4EC708BC818D}" dt="2023-07-21T14:18:44.084" v="840" actId="1035"/>
          <ac:spMkLst>
            <pc:docMk/>
            <pc:sldMk cId="1837731459" sldId="291"/>
            <ac:spMk id="25" creationId="{56B173DC-16D8-4D84-6714-1EF655E527C0}"/>
          </ac:spMkLst>
        </pc:spChg>
        <pc:spChg chg="add mod">
          <ac:chgData name="Lorenzo Rinaldi" userId="77d5bfdd-3e88-4678-a8ff-024fe85681f6" providerId="ADAL" clId="{1001B1A9-F285-447A-83CB-4EC708BC818D}" dt="2023-07-21T14:18:44.084" v="840" actId="1035"/>
          <ac:spMkLst>
            <pc:docMk/>
            <pc:sldMk cId="1837731459" sldId="291"/>
            <ac:spMk id="28" creationId="{24F4A650-AE9E-621E-EBD2-7C187387103C}"/>
          </ac:spMkLst>
        </pc:spChg>
        <pc:spChg chg="add mod">
          <ac:chgData name="Lorenzo Rinaldi" userId="77d5bfdd-3e88-4678-a8ff-024fe85681f6" providerId="ADAL" clId="{1001B1A9-F285-447A-83CB-4EC708BC818D}" dt="2023-07-21T14:18:44.084" v="840" actId="1035"/>
          <ac:spMkLst>
            <pc:docMk/>
            <pc:sldMk cId="1837731459" sldId="291"/>
            <ac:spMk id="29" creationId="{EF2F0D07-7679-30D7-8A7E-CDD22D9E3C38}"/>
          </ac:spMkLst>
        </pc:spChg>
        <pc:spChg chg="add mod">
          <ac:chgData name="Lorenzo Rinaldi" userId="77d5bfdd-3e88-4678-a8ff-024fe85681f6" providerId="ADAL" clId="{1001B1A9-F285-447A-83CB-4EC708BC818D}" dt="2023-07-21T14:18:44.084" v="840" actId="1035"/>
          <ac:spMkLst>
            <pc:docMk/>
            <pc:sldMk cId="1837731459" sldId="291"/>
            <ac:spMk id="30" creationId="{ABFA3FC8-649E-0C4B-BFB5-A7467A152325}"/>
          </ac:spMkLst>
        </pc:spChg>
        <pc:picChg chg="del">
          <ac:chgData name="Lorenzo Rinaldi" userId="77d5bfdd-3e88-4678-a8ff-024fe85681f6" providerId="ADAL" clId="{1001B1A9-F285-447A-83CB-4EC708BC818D}" dt="2023-07-21T14:17:49.343" v="754" actId="478"/>
          <ac:picMkLst>
            <pc:docMk/>
            <pc:sldMk cId="1837731459" sldId="291"/>
            <ac:picMk id="2" creationId="{AC8D1966-8AA7-253C-6CD1-EF246725DCAF}"/>
          </ac:picMkLst>
        </pc:picChg>
        <pc:picChg chg="del">
          <ac:chgData name="Lorenzo Rinaldi" userId="77d5bfdd-3e88-4678-a8ff-024fe85681f6" providerId="ADAL" clId="{1001B1A9-F285-447A-83CB-4EC708BC818D}" dt="2023-07-22T06:09:28.014" v="1110" actId="478"/>
          <ac:picMkLst>
            <pc:docMk/>
            <pc:sldMk cId="1837731459" sldId="291"/>
            <ac:picMk id="3" creationId="{2FDE5C26-D4A7-4A08-BEF4-A1958E075695}"/>
          </ac:picMkLst>
        </pc:picChg>
        <pc:picChg chg="del">
          <ac:chgData name="Lorenzo Rinaldi" userId="77d5bfdd-3e88-4678-a8ff-024fe85681f6" providerId="ADAL" clId="{1001B1A9-F285-447A-83CB-4EC708BC818D}" dt="2023-07-21T14:17:49.343" v="754" actId="478"/>
          <ac:picMkLst>
            <pc:docMk/>
            <pc:sldMk cId="1837731459" sldId="291"/>
            <ac:picMk id="8" creationId="{6D9656D7-CEA8-0954-4819-293CFF321D5B}"/>
          </ac:picMkLst>
        </pc:picChg>
        <pc:cxnChg chg="add mod">
          <ac:chgData name="Lorenzo Rinaldi" userId="77d5bfdd-3e88-4678-a8ff-024fe85681f6" providerId="ADAL" clId="{1001B1A9-F285-447A-83CB-4EC708BC818D}" dt="2023-07-21T14:18:44.084" v="840" actId="1035"/>
          <ac:cxnSpMkLst>
            <pc:docMk/>
            <pc:sldMk cId="1837731459" sldId="291"/>
            <ac:cxnSpMk id="7" creationId="{2E558CAA-3995-549B-3784-2CE87CA60D38}"/>
          </ac:cxnSpMkLst>
        </pc:cxnChg>
        <pc:cxnChg chg="add mod">
          <ac:chgData name="Lorenzo Rinaldi" userId="77d5bfdd-3e88-4678-a8ff-024fe85681f6" providerId="ADAL" clId="{1001B1A9-F285-447A-83CB-4EC708BC818D}" dt="2023-07-21T14:18:44.084" v="840" actId="1035"/>
          <ac:cxnSpMkLst>
            <pc:docMk/>
            <pc:sldMk cId="1837731459" sldId="291"/>
            <ac:cxnSpMk id="10" creationId="{E3059535-75B2-7549-583D-4F9D33EBC32C}"/>
          </ac:cxnSpMkLst>
        </pc:cxnChg>
        <pc:cxnChg chg="add mod">
          <ac:chgData name="Lorenzo Rinaldi" userId="77d5bfdd-3e88-4678-a8ff-024fe85681f6" providerId="ADAL" clId="{1001B1A9-F285-447A-83CB-4EC708BC818D}" dt="2023-07-21T14:18:44.084" v="840" actId="1035"/>
          <ac:cxnSpMkLst>
            <pc:docMk/>
            <pc:sldMk cId="1837731459" sldId="291"/>
            <ac:cxnSpMk id="11" creationId="{F57F6DF8-6EED-2F86-70C0-D4D0D1A801B9}"/>
          </ac:cxnSpMkLst>
        </pc:cxnChg>
        <pc:cxnChg chg="add mod">
          <ac:chgData name="Lorenzo Rinaldi" userId="77d5bfdd-3e88-4678-a8ff-024fe85681f6" providerId="ADAL" clId="{1001B1A9-F285-447A-83CB-4EC708BC818D}" dt="2023-07-21T14:18:44.084" v="840" actId="1035"/>
          <ac:cxnSpMkLst>
            <pc:docMk/>
            <pc:sldMk cId="1837731459" sldId="291"/>
            <ac:cxnSpMk id="15" creationId="{581F9302-2C2A-96A7-A2F5-C7FB27650201}"/>
          </ac:cxnSpMkLst>
        </pc:cxnChg>
        <pc:cxnChg chg="add mod">
          <ac:chgData name="Lorenzo Rinaldi" userId="77d5bfdd-3e88-4678-a8ff-024fe85681f6" providerId="ADAL" clId="{1001B1A9-F285-447A-83CB-4EC708BC818D}" dt="2023-07-21T14:18:44.084" v="840" actId="1035"/>
          <ac:cxnSpMkLst>
            <pc:docMk/>
            <pc:sldMk cId="1837731459" sldId="291"/>
            <ac:cxnSpMk id="16" creationId="{A37D4D95-C65D-A610-5FBC-BB9566723A45}"/>
          </ac:cxnSpMkLst>
        </pc:cxnChg>
        <pc:cxnChg chg="add mod">
          <ac:chgData name="Lorenzo Rinaldi" userId="77d5bfdd-3e88-4678-a8ff-024fe85681f6" providerId="ADAL" clId="{1001B1A9-F285-447A-83CB-4EC708BC818D}" dt="2023-07-21T14:18:44.084" v="840" actId="1035"/>
          <ac:cxnSpMkLst>
            <pc:docMk/>
            <pc:sldMk cId="1837731459" sldId="291"/>
            <ac:cxnSpMk id="18" creationId="{AFAE3BE5-9BAB-B167-8AC0-916AE99B0C26}"/>
          </ac:cxnSpMkLst>
        </pc:cxnChg>
        <pc:cxnChg chg="add mod">
          <ac:chgData name="Lorenzo Rinaldi" userId="77d5bfdd-3e88-4678-a8ff-024fe85681f6" providerId="ADAL" clId="{1001B1A9-F285-447A-83CB-4EC708BC818D}" dt="2023-07-21T14:18:44.084" v="840" actId="1035"/>
          <ac:cxnSpMkLst>
            <pc:docMk/>
            <pc:sldMk cId="1837731459" sldId="291"/>
            <ac:cxnSpMk id="19" creationId="{58F7D48B-7112-A49B-975B-18E75368DC10}"/>
          </ac:cxnSpMkLst>
        </pc:cxnChg>
        <pc:cxnChg chg="add mod">
          <ac:chgData name="Lorenzo Rinaldi" userId="77d5bfdd-3e88-4678-a8ff-024fe85681f6" providerId="ADAL" clId="{1001B1A9-F285-447A-83CB-4EC708BC818D}" dt="2023-07-21T14:18:44.084" v="840" actId="1035"/>
          <ac:cxnSpMkLst>
            <pc:docMk/>
            <pc:sldMk cId="1837731459" sldId="291"/>
            <ac:cxnSpMk id="22" creationId="{3D37F6C1-62DF-1654-07E5-9307B529E714}"/>
          </ac:cxnSpMkLst>
        </pc:cxnChg>
        <pc:cxnChg chg="add mod">
          <ac:chgData name="Lorenzo Rinaldi" userId="77d5bfdd-3e88-4678-a8ff-024fe85681f6" providerId="ADAL" clId="{1001B1A9-F285-447A-83CB-4EC708BC818D}" dt="2023-07-21T14:18:44.084" v="840" actId="1035"/>
          <ac:cxnSpMkLst>
            <pc:docMk/>
            <pc:sldMk cId="1837731459" sldId="291"/>
            <ac:cxnSpMk id="23" creationId="{9FFEC25C-6BAB-192B-C634-1CFA513B6961}"/>
          </ac:cxnSpMkLst>
        </pc:cxnChg>
        <pc:cxnChg chg="add mod">
          <ac:chgData name="Lorenzo Rinaldi" userId="77d5bfdd-3e88-4678-a8ff-024fe85681f6" providerId="ADAL" clId="{1001B1A9-F285-447A-83CB-4EC708BC818D}" dt="2023-07-21T14:18:44.084" v="840" actId="1035"/>
          <ac:cxnSpMkLst>
            <pc:docMk/>
            <pc:sldMk cId="1837731459" sldId="291"/>
            <ac:cxnSpMk id="24" creationId="{A0A9DD01-3EA3-D644-B915-4C8CE6CC9B96}"/>
          </ac:cxnSpMkLst>
        </pc:cxnChg>
        <pc:cxnChg chg="add mod">
          <ac:chgData name="Lorenzo Rinaldi" userId="77d5bfdd-3e88-4678-a8ff-024fe85681f6" providerId="ADAL" clId="{1001B1A9-F285-447A-83CB-4EC708BC818D}" dt="2023-07-21T14:18:44.084" v="840" actId="1035"/>
          <ac:cxnSpMkLst>
            <pc:docMk/>
            <pc:sldMk cId="1837731459" sldId="291"/>
            <ac:cxnSpMk id="26" creationId="{F94DB60F-AC8A-7A08-1BCD-E0B99E27F460}"/>
          </ac:cxnSpMkLst>
        </pc:cxnChg>
        <pc:cxnChg chg="add mod">
          <ac:chgData name="Lorenzo Rinaldi" userId="77d5bfdd-3e88-4678-a8ff-024fe85681f6" providerId="ADAL" clId="{1001B1A9-F285-447A-83CB-4EC708BC818D}" dt="2023-07-21T14:18:44.084" v="840" actId="1035"/>
          <ac:cxnSpMkLst>
            <pc:docMk/>
            <pc:sldMk cId="1837731459" sldId="291"/>
            <ac:cxnSpMk id="27" creationId="{2F960DF1-2A7D-24AB-0114-4009BB3AE518}"/>
          </ac:cxnSpMkLst>
        </pc:cxnChg>
      </pc:sldChg>
      <pc:sldChg chg="addSp delSp modSp add mod">
        <pc:chgData name="Lorenzo Rinaldi" userId="77d5bfdd-3e88-4678-a8ff-024fe85681f6" providerId="ADAL" clId="{1001B1A9-F285-447A-83CB-4EC708BC818D}" dt="2023-07-22T06:09:30.036" v="1111" actId="478"/>
        <pc:sldMkLst>
          <pc:docMk/>
          <pc:sldMk cId="344929577" sldId="292"/>
        </pc:sldMkLst>
        <pc:spChg chg="add mod">
          <ac:chgData name="Lorenzo Rinaldi" userId="77d5bfdd-3e88-4678-a8ff-024fe85681f6" providerId="ADAL" clId="{1001B1A9-F285-447A-83CB-4EC708BC818D}" dt="2023-07-21T14:19:39.355" v="867" actId="1076"/>
          <ac:spMkLst>
            <pc:docMk/>
            <pc:sldMk cId="344929577" sldId="292"/>
            <ac:spMk id="2" creationId="{A77FCA55-5DD0-4EC0-6B52-351C2064C17F}"/>
          </ac:spMkLst>
        </pc:spChg>
        <pc:spChg chg="del">
          <ac:chgData name="Lorenzo Rinaldi" userId="77d5bfdd-3e88-4678-a8ff-024fe85681f6" providerId="ADAL" clId="{1001B1A9-F285-447A-83CB-4EC708BC818D}" dt="2023-07-21T14:19:28.618" v="842" actId="478"/>
          <ac:spMkLst>
            <pc:docMk/>
            <pc:sldMk cId="344929577" sldId="292"/>
            <ac:spMk id="5" creationId="{B9E3E1CC-D98F-FCBD-BF49-7B911445C5B2}"/>
          </ac:spMkLst>
        </pc:spChg>
        <pc:spChg chg="del">
          <ac:chgData name="Lorenzo Rinaldi" userId="77d5bfdd-3e88-4678-a8ff-024fe85681f6" providerId="ADAL" clId="{1001B1A9-F285-447A-83CB-4EC708BC818D}" dt="2023-07-22T06:08:34.575" v="1093" actId="478"/>
          <ac:spMkLst>
            <pc:docMk/>
            <pc:sldMk cId="344929577" sldId="292"/>
            <ac:spMk id="6" creationId="{4BDB5223-6EB5-1046-88BB-84ED760A29CE}"/>
          </ac:spMkLst>
        </pc:spChg>
        <pc:spChg chg="del">
          <ac:chgData name="Lorenzo Rinaldi" userId="77d5bfdd-3e88-4678-a8ff-024fe85681f6" providerId="ADAL" clId="{1001B1A9-F285-447A-83CB-4EC708BC818D}" dt="2023-07-21T14:19:28.618" v="842" actId="478"/>
          <ac:spMkLst>
            <pc:docMk/>
            <pc:sldMk cId="344929577" sldId="292"/>
            <ac:spMk id="12" creationId="{EB70567A-0516-E3EE-A7EB-788DE9D3AEF9}"/>
          </ac:spMkLst>
        </pc:spChg>
        <pc:spChg chg="del">
          <ac:chgData name="Lorenzo Rinaldi" userId="77d5bfdd-3e88-4678-a8ff-024fe85681f6" providerId="ADAL" clId="{1001B1A9-F285-447A-83CB-4EC708BC818D}" dt="2023-07-21T14:19:28.618" v="842" actId="478"/>
          <ac:spMkLst>
            <pc:docMk/>
            <pc:sldMk cId="344929577" sldId="292"/>
            <ac:spMk id="13" creationId="{6F2032FF-F646-D876-B9E8-2D3AAB2BF381}"/>
          </ac:spMkLst>
        </pc:spChg>
        <pc:spChg chg="del">
          <ac:chgData name="Lorenzo Rinaldi" userId="77d5bfdd-3e88-4678-a8ff-024fe85681f6" providerId="ADAL" clId="{1001B1A9-F285-447A-83CB-4EC708BC818D}" dt="2023-07-21T14:19:28.618" v="842" actId="478"/>
          <ac:spMkLst>
            <pc:docMk/>
            <pc:sldMk cId="344929577" sldId="292"/>
            <ac:spMk id="14" creationId="{D1C88B49-3A9A-5150-E9CB-D1AF162A6972}"/>
          </ac:spMkLst>
        </pc:spChg>
        <pc:spChg chg="del">
          <ac:chgData name="Lorenzo Rinaldi" userId="77d5bfdd-3e88-4678-a8ff-024fe85681f6" providerId="ADAL" clId="{1001B1A9-F285-447A-83CB-4EC708BC818D}" dt="2023-07-21T14:19:28.618" v="842" actId="478"/>
          <ac:spMkLst>
            <pc:docMk/>
            <pc:sldMk cId="344929577" sldId="292"/>
            <ac:spMk id="17" creationId="{127AC109-7A7F-97EB-0415-32A2168C0B8A}"/>
          </ac:spMkLst>
        </pc:spChg>
        <pc:spChg chg="del">
          <ac:chgData name="Lorenzo Rinaldi" userId="77d5bfdd-3e88-4678-a8ff-024fe85681f6" providerId="ADAL" clId="{1001B1A9-F285-447A-83CB-4EC708BC818D}" dt="2023-07-21T14:19:28.618" v="842" actId="478"/>
          <ac:spMkLst>
            <pc:docMk/>
            <pc:sldMk cId="344929577" sldId="292"/>
            <ac:spMk id="20" creationId="{7CACC4B2-AB0A-508D-044C-A9D016EF58F6}"/>
          </ac:spMkLst>
        </pc:spChg>
        <pc:spChg chg="del">
          <ac:chgData name="Lorenzo Rinaldi" userId="77d5bfdd-3e88-4678-a8ff-024fe85681f6" providerId="ADAL" clId="{1001B1A9-F285-447A-83CB-4EC708BC818D}" dt="2023-07-21T14:19:28.618" v="842" actId="478"/>
          <ac:spMkLst>
            <pc:docMk/>
            <pc:sldMk cId="344929577" sldId="292"/>
            <ac:spMk id="21" creationId="{900893C5-6392-5B6C-BD24-B7B2625A13B9}"/>
          </ac:spMkLst>
        </pc:spChg>
        <pc:spChg chg="del">
          <ac:chgData name="Lorenzo Rinaldi" userId="77d5bfdd-3e88-4678-a8ff-024fe85681f6" providerId="ADAL" clId="{1001B1A9-F285-447A-83CB-4EC708BC818D}" dt="2023-07-21T14:19:28.618" v="842" actId="478"/>
          <ac:spMkLst>
            <pc:docMk/>
            <pc:sldMk cId="344929577" sldId="292"/>
            <ac:spMk id="25" creationId="{56B173DC-16D8-4D84-6714-1EF655E527C0}"/>
          </ac:spMkLst>
        </pc:spChg>
        <pc:spChg chg="del">
          <ac:chgData name="Lorenzo Rinaldi" userId="77d5bfdd-3e88-4678-a8ff-024fe85681f6" providerId="ADAL" clId="{1001B1A9-F285-447A-83CB-4EC708BC818D}" dt="2023-07-21T14:19:28.618" v="842" actId="478"/>
          <ac:spMkLst>
            <pc:docMk/>
            <pc:sldMk cId="344929577" sldId="292"/>
            <ac:spMk id="28" creationId="{24F4A650-AE9E-621E-EBD2-7C187387103C}"/>
          </ac:spMkLst>
        </pc:spChg>
        <pc:spChg chg="del">
          <ac:chgData name="Lorenzo Rinaldi" userId="77d5bfdd-3e88-4678-a8ff-024fe85681f6" providerId="ADAL" clId="{1001B1A9-F285-447A-83CB-4EC708BC818D}" dt="2023-07-21T14:19:28.618" v="842" actId="478"/>
          <ac:spMkLst>
            <pc:docMk/>
            <pc:sldMk cId="344929577" sldId="292"/>
            <ac:spMk id="29" creationId="{EF2F0D07-7679-30D7-8A7E-CDD22D9E3C38}"/>
          </ac:spMkLst>
        </pc:spChg>
        <pc:spChg chg="del">
          <ac:chgData name="Lorenzo Rinaldi" userId="77d5bfdd-3e88-4678-a8ff-024fe85681f6" providerId="ADAL" clId="{1001B1A9-F285-447A-83CB-4EC708BC818D}" dt="2023-07-21T14:19:28.618" v="842" actId="478"/>
          <ac:spMkLst>
            <pc:docMk/>
            <pc:sldMk cId="344929577" sldId="292"/>
            <ac:spMk id="30" creationId="{ABFA3FC8-649E-0C4B-BFB5-A7467A152325}"/>
          </ac:spMkLst>
        </pc:spChg>
        <pc:spChg chg="add mod">
          <ac:chgData name="Lorenzo Rinaldi" userId="77d5bfdd-3e88-4678-a8ff-024fe85681f6" providerId="ADAL" clId="{1001B1A9-F285-447A-83CB-4EC708BC818D}" dt="2023-07-21T14:20:03.853" v="926" actId="1036"/>
          <ac:spMkLst>
            <pc:docMk/>
            <pc:sldMk cId="344929577" sldId="292"/>
            <ac:spMk id="32" creationId="{3F611A99-7629-9210-1465-049E07A8FC86}"/>
          </ac:spMkLst>
        </pc:spChg>
        <pc:spChg chg="add mod">
          <ac:chgData name="Lorenzo Rinaldi" userId="77d5bfdd-3e88-4678-a8ff-024fe85681f6" providerId="ADAL" clId="{1001B1A9-F285-447A-83CB-4EC708BC818D}" dt="2023-07-21T14:20:03.853" v="926" actId="1036"/>
          <ac:spMkLst>
            <pc:docMk/>
            <pc:sldMk cId="344929577" sldId="292"/>
            <ac:spMk id="33" creationId="{378B0730-8366-D3E8-1079-96FD469E39C9}"/>
          </ac:spMkLst>
        </pc:spChg>
        <pc:spChg chg="add mod">
          <ac:chgData name="Lorenzo Rinaldi" userId="77d5bfdd-3e88-4678-a8ff-024fe85681f6" providerId="ADAL" clId="{1001B1A9-F285-447A-83CB-4EC708BC818D}" dt="2023-07-21T14:20:03.853" v="926" actId="1036"/>
          <ac:spMkLst>
            <pc:docMk/>
            <pc:sldMk cId="344929577" sldId="292"/>
            <ac:spMk id="34" creationId="{2DD62ACD-62C1-197D-453B-A0F64501C463}"/>
          </ac:spMkLst>
        </pc:spChg>
        <pc:picChg chg="del">
          <ac:chgData name="Lorenzo Rinaldi" userId="77d5bfdd-3e88-4678-a8ff-024fe85681f6" providerId="ADAL" clId="{1001B1A9-F285-447A-83CB-4EC708BC818D}" dt="2023-07-22T06:09:30.036" v="1111" actId="478"/>
          <ac:picMkLst>
            <pc:docMk/>
            <pc:sldMk cId="344929577" sldId="292"/>
            <ac:picMk id="3" creationId="{2FDE5C26-D4A7-4A08-BEF4-A1958E075695}"/>
          </ac:picMkLst>
        </pc:picChg>
        <pc:picChg chg="add mod">
          <ac:chgData name="Lorenzo Rinaldi" userId="77d5bfdd-3e88-4678-a8ff-024fe85681f6" providerId="ADAL" clId="{1001B1A9-F285-447A-83CB-4EC708BC818D}" dt="2023-07-21T14:20:03.853" v="926" actId="1036"/>
          <ac:picMkLst>
            <pc:docMk/>
            <pc:sldMk cId="344929577" sldId="292"/>
            <ac:picMk id="4" creationId="{2EE97FBF-6C6D-4746-49FA-13AE494A7CFC}"/>
          </ac:picMkLst>
        </pc:picChg>
        <pc:picChg chg="add mod">
          <ac:chgData name="Lorenzo Rinaldi" userId="77d5bfdd-3e88-4678-a8ff-024fe85681f6" providerId="ADAL" clId="{1001B1A9-F285-447A-83CB-4EC708BC818D}" dt="2023-07-21T14:20:03.853" v="926" actId="1036"/>
          <ac:picMkLst>
            <pc:docMk/>
            <pc:sldMk cId="344929577" sldId="292"/>
            <ac:picMk id="8" creationId="{61C41C98-4888-AD6D-159F-2D87E5FB7DD4}"/>
          </ac:picMkLst>
        </pc:picChg>
        <pc:picChg chg="add mod">
          <ac:chgData name="Lorenzo Rinaldi" userId="77d5bfdd-3e88-4678-a8ff-024fe85681f6" providerId="ADAL" clId="{1001B1A9-F285-447A-83CB-4EC708BC818D}" dt="2023-07-21T14:20:03.853" v="926" actId="1036"/>
          <ac:picMkLst>
            <pc:docMk/>
            <pc:sldMk cId="344929577" sldId="292"/>
            <ac:picMk id="31" creationId="{4E6436FE-8190-2743-4E93-CFDBE7AFE984}"/>
          </ac:picMkLst>
        </pc:picChg>
        <pc:cxnChg chg="del">
          <ac:chgData name="Lorenzo Rinaldi" userId="77d5bfdd-3e88-4678-a8ff-024fe85681f6" providerId="ADAL" clId="{1001B1A9-F285-447A-83CB-4EC708BC818D}" dt="2023-07-21T14:19:28.618" v="842" actId="478"/>
          <ac:cxnSpMkLst>
            <pc:docMk/>
            <pc:sldMk cId="344929577" sldId="292"/>
            <ac:cxnSpMk id="7" creationId="{2E558CAA-3995-549B-3784-2CE87CA60D38}"/>
          </ac:cxnSpMkLst>
        </pc:cxnChg>
        <pc:cxnChg chg="del">
          <ac:chgData name="Lorenzo Rinaldi" userId="77d5bfdd-3e88-4678-a8ff-024fe85681f6" providerId="ADAL" clId="{1001B1A9-F285-447A-83CB-4EC708BC818D}" dt="2023-07-21T14:19:28.618" v="842" actId="478"/>
          <ac:cxnSpMkLst>
            <pc:docMk/>
            <pc:sldMk cId="344929577" sldId="292"/>
            <ac:cxnSpMk id="10" creationId="{E3059535-75B2-7549-583D-4F9D33EBC32C}"/>
          </ac:cxnSpMkLst>
        </pc:cxnChg>
        <pc:cxnChg chg="del">
          <ac:chgData name="Lorenzo Rinaldi" userId="77d5bfdd-3e88-4678-a8ff-024fe85681f6" providerId="ADAL" clId="{1001B1A9-F285-447A-83CB-4EC708BC818D}" dt="2023-07-21T14:19:28.618" v="842" actId="478"/>
          <ac:cxnSpMkLst>
            <pc:docMk/>
            <pc:sldMk cId="344929577" sldId="292"/>
            <ac:cxnSpMk id="11" creationId="{F57F6DF8-6EED-2F86-70C0-D4D0D1A801B9}"/>
          </ac:cxnSpMkLst>
        </pc:cxnChg>
        <pc:cxnChg chg="del">
          <ac:chgData name="Lorenzo Rinaldi" userId="77d5bfdd-3e88-4678-a8ff-024fe85681f6" providerId="ADAL" clId="{1001B1A9-F285-447A-83CB-4EC708BC818D}" dt="2023-07-21T14:19:28.618" v="842" actId="478"/>
          <ac:cxnSpMkLst>
            <pc:docMk/>
            <pc:sldMk cId="344929577" sldId="292"/>
            <ac:cxnSpMk id="15" creationId="{581F9302-2C2A-96A7-A2F5-C7FB27650201}"/>
          </ac:cxnSpMkLst>
        </pc:cxnChg>
        <pc:cxnChg chg="del">
          <ac:chgData name="Lorenzo Rinaldi" userId="77d5bfdd-3e88-4678-a8ff-024fe85681f6" providerId="ADAL" clId="{1001B1A9-F285-447A-83CB-4EC708BC818D}" dt="2023-07-21T14:19:28.618" v="842" actId="478"/>
          <ac:cxnSpMkLst>
            <pc:docMk/>
            <pc:sldMk cId="344929577" sldId="292"/>
            <ac:cxnSpMk id="16" creationId="{A37D4D95-C65D-A610-5FBC-BB9566723A45}"/>
          </ac:cxnSpMkLst>
        </pc:cxnChg>
        <pc:cxnChg chg="del">
          <ac:chgData name="Lorenzo Rinaldi" userId="77d5bfdd-3e88-4678-a8ff-024fe85681f6" providerId="ADAL" clId="{1001B1A9-F285-447A-83CB-4EC708BC818D}" dt="2023-07-21T14:19:28.618" v="842" actId="478"/>
          <ac:cxnSpMkLst>
            <pc:docMk/>
            <pc:sldMk cId="344929577" sldId="292"/>
            <ac:cxnSpMk id="18" creationId="{AFAE3BE5-9BAB-B167-8AC0-916AE99B0C26}"/>
          </ac:cxnSpMkLst>
        </pc:cxnChg>
        <pc:cxnChg chg="del">
          <ac:chgData name="Lorenzo Rinaldi" userId="77d5bfdd-3e88-4678-a8ff-024fe85681f6" providerId="ADAL" clId="{1001B1A9-F285-447A-83CB-4EC708BC818D}" dt="2023-07-21T14:19:28.618" v="842" actId="478"/>
          <ac:cxnSpMkLst>
            <pc:docMk/>
            <pc:sldMk cId="344929577" sldId="292"/>
            <ac:cxnSpMk id="19" creationId="{58F7D48B-7112-A49B-975B-18E75368DC10}"/>
          </ac:cxnSpMkLst>
        </pc:cxnChg>
        <pc:cxnChg chg="del">
          <ac:chgData name="Lorenzo Rinaldi" userId="77d5bfdd-3e88-4678-a8ff-024fe85681f6" providerId="ADAL" clId="{1001B1A9-F285-447A-83CB-4EC708BC818D}" dt="2023-07-21T14:19:28.618" v="842" actId="478"/>
          <ac:cxnSpMkLst>
            <pc:docMk/>
            <pc:sldMk cId="344929577" sldId="292"/>
            <ac:cxnSpMk id="22" creationId="{3D37F6C1-62DF-1654-07E5-9307B529E714}"/>
          </ac:cxnSpMkLst>
        </pc:cxnChg>
        <pc:cxnChg chg="del">
          <ac:chgData name="Lorenzo Rinaldi" userId="77d5bfdd-3e88-4678-a8ff-024fe85681f6" providerId="ADAL" clId="{1001B1A9-F285-447A-83CB-4EC708BC818D}" dt="2023-07-21T14:19:28.618" v="842" actId="478"/>
          <ac:cxnSpMkLst>
            <pc:docMk/>
            <pc:sldMk cId="344929577" sldId="292"/>
            <ac:cxnSpMk id="23" creationId="{9FFEC25C-6BAB-192B-C634-1CFA513B6961}"/>
          </ac:cxnSpMkLst>
        </pc:cxnChg>
        <pc:cxnChg chg="del">
          <ac:chgData name="Lorenzo Rinaldi" userId="77d5bfdd-3e88-4678-a8ff-024fe85681f6" providerId="ADAL" clId="{1001B1A9-F285-447A-83CB-4EC708BC818D}" dt="2023-07-21T14:19:28.618" v="842" actId="478"/>
          <ac:cxnSpMkLst>
            <pc:docMk/>
            <pc:sldMk cId="344929577" sldId="292"/>
            <ac:cxnSpMk id="24" creationId="{A0A9DD01-3EA3-D644-B915-4C8CE6CC9B96}"/>
          </ac:cxnSpMkLst>
        </pc:cxnChg>
        <pc:cxnChg chg="del">
          <ac:chgData name="Lorenzo Rinaldi" userId="77d5bfdd-3e88-4678-a8ff-024fe85681f6" providerId="ADAL" clId="{1001B1A9-F285-447A-83CB-4EC708BC818D}" dt="2023-07-21T14:19:28.618" v="842" actId="478"/>
          <ac:cxnSpMkLst>
            <pc:docMk/>
            <pc:sldMk cId="344929577" sldId="292"/>
            <ac:cxnSpMk id="26" creationId="{F94DB60F-AC8A-7A08-1BCD-E0B99E27F460}"/>
          </ac:cxnSpMkLst>
        </pc:cxnChg>
        <pc:cxnChg chg="del">
          <ac:chgData name="Lorenzo Rinaldi" userId="77d5bfdd-3e88-4678-a8ff-024fe85681f6" providerId="ADAL" clId="{1001B1A9-F285-447A-83CB-4EC708BC818D}" dt="2023-07-21T14:19:28.618" v="842" actId="478"/>
          <ac:cxnSpMkLst>
            <pc:docMk/>
            <pc:sldMk cId="344929577" sldId="292"/>
            <ac:cxnSpMk id="27" creationId="{2F960DF1-2A7D-24AB-0114-4009BB3AE518}"/>
          </ac:cxnSpMkLst>
        </pc:cxnChg>
      </pc:sldChg>
      <pc:sldChg chg="addSp delSp modSp add mod ord">
        <pc:chgData name="Lorenzo Rinaldi" userId="77d5bfdd-3e88-4678-a8ff-024fe85681f6" providerId="ADAL" clId="{1001B1A9-F285-447A-83CB-4EC708BC818D}" dt="2023-07-22T06:09:36.068" v="1114" actId="478"/>
        <pc:sldMkLst>
          <pc:docMk/>
          <pc:sldMk cId="4169575318" sldId="293"/>
        </pc:sldMkLst>
        <pc:spChg chg="del">
          <ac:chgData name="Lorenzo Rinaldi" userId="77d5bfdd-3e88-4678-a8ff-024fe85681f6" providerId="ADAL" clId="{1001B1A9-F285-447A-83CB-4EC708BC818D}" dt="2023-07-21T14:20:34.480" v="930" actId="478"/>
          <ac:spMkLst>
            <pc:docMk/>
            <pc:sldMk cId="4169575318" sldId="293"/>
            <ac:spMk id="2" creationId="{A77FCA55-5DD0-4EC0-6B52-351C2064C17F}"/>
          </ac:spMkLst>
        </pc:spChg>
        <pc:spChg chg="add mod">
          <ac:chgData name="Lorenzo Rinaldi" userId="77d5bfdd-3e88-4678-a8ff-024fe85681f6" providerId="ADAL" clId="{1001B1A9-F285-447A-83CB-4EC708BC818D}" dt="2023-07-21T14:21:06.568" v="972" actId="1036"/>
          <ac:spMkLst>
            <pc:docMk/>
            <pc:sldMk cId="4169575318" sldId="293"/>
            <ac:spMk id="5" creationId="{12899619-55F9-9354-0639-49B66BAE5357}"/>
          </ac:spMkLst>
        </pc:spChg>
        <pc:spChg chg="del">
          <ac:chgData name="Lorenzo Rinaldi" userId="77d5bfdd-3e88-4678-a8ff-024fe85681f6" providerId="ADAL" clId="{1001B1A9-F285-447A-83CB-4EC708BC818D}" dt="2023-07-22T06:08:47.197" v="1096" actId="478"/>
          <ac:spMkLst>
            <pc:docMk/>
            <pc:sldMk cId="4169575318" sldId="293"/>
            <ac:spMk id="6" creationId="{4BDB5223-6EB5-1046-88BB-84ED760A29CE}"/>
          </ac:spMkLst>
        </pc:spChg>
        <pc:spChg chg="mod">
          <ac:chgData name="Lorenzo Rinaldi" userId="77d5bfdd-3e88-4678-a8ff-024fe85681f6" providerId="ADAL" clId="{1001B1A9-F285-447A-83CB-4EC708BC818D}" dt="2023-07-21T14:20:22.309" v="928"/>
          <ac:spMkLst>
            <pc:docMk/>
            <pc:sldMk cId="4169575318" sldId="293"/>
            <ac:spMk id="9" creationId="{D65E6D98-BE8C-6B4C-B23E-6167300445AE}"/>
          </ac:spMkLst>
        </pc:spChg>
        <pc:spChg chg="add mod">
          <ac:chgData name="Lorenzo Rinaldi" userId="77d5bfdd-3e88-4678-a8ff-024fe85681f6" providerId="ADAL" clId="{1001B1A9-F285-447A-83CB-4EC708BC818D}" dt="2023-07-21T14:21:06.568" v="972" actId="1036"/>
          <ac:spMkLst>
            <pc:docMk/>
            <pc:sldMk cId="4169575318" sldId="293"/>
            <ac:spMk id="10" creationId="{29142953-0303-AF54-40C6-7B5A004D7CAB}"/>
          </ac:spMkLst>
        </pc:spChg>
        <pc:spChg chg="del">
          <ac:chgData name="Lorenzo Rinaldi" userId="77d5bfdd-3e88-4678-a8ff-024fe85681f6" providerId="ADAL" clId="{1001B1A9-F285-447A-83CB-4EC708BC818D}" dt="2023-07-21T14:20:32.367" v="929" actId="478"/>
          <ac:spMkLst>
            <pc:docMk/>
            <pc:sldMk cId="4169575318" sldId="293"/>
            <ac:spMk id="32" creationId="{3F611A99-7629-9210-1465-049E07A8FC86}"/>
          </ac:spMkLst>
        </pc:spChg>
        <pc:spChg chg="del">
          <ac:chgData name="Lorenzo Rinaldi" userId="77d5bfdd-3e88-4678-a8ff-024fe85681f6" providerId="ADAL" clId="{1001B1A9-F285-447A-83CB-4EC708BC818D}" dt="2023-07-21T14:20:32.367" v="929" actId="478"/>
          <ac:spMkLst>
            <pc:docMk/>
            <pc:sldMk cId="4169575318" sldId="293"/>
            <ac:spMk id="33" creationId="{378B0730-8366-D3E8-1079-96FD469E39C9}"/>
          </ac:spMkLst>
        </pc:spChg>
        <pc:spChg chg="del">
          <ac:chgData name="Lorenzo Rinaldi" userId="77d5bfdd-3e88-4678-a8ff-024fe85681f6" providerId="ADAL" clId="{1001B1A9-F285-447A-83CB-4EC708BC818D}" dt="2023-07-21T14:20:32.367" v="929" actId="478"/>
          <ac:spMkLst>
            <pc:docMk/>
            <pc:sldMk cId="4169575318" sldId="293"/>
            <ac:spMk id="34" creationId="{2DD62ACD-62C1-197D-453B-A0F64501C463}"/>
          </ac:spMkLst>
        </pc:spChg>
        <pc:picChg chg="del">
          <ac:chgData name="Lorenzo Rinaldi" userId="77d5bfdd-3e88-4678-a8ff-024fe85681f6" providerId="ADAL" clId="{1001B1A9-F285-447A-83CB-4EC708BC818D}" dt="2023-07-22T06:09:36.068" v="1114" actId="478"/>
          <ac:picMkLst>
            <pc:docMk/>
            <pc:sldMk cId="4169575318" sldId="293"/>
            <ac:picMk id="3" creationId="{2FDE5C26-D4A7-4A08-BEF4-A1958E075695}"/>
          </ac:picMkLst>
        </pc:picChg>
        <pc:picChg chg="del">
          <ac:chgData name="Lorenzo Rinaldi" userId="77d5bfdd-3e88-4678-a8ff-024fe85681f6" providerId="ADAL" clId="{1001B1A9-F285-447A-83CB-4EC708BC818D}" dt="2023-07-21T14:20:32.367" v="929" actId="478"/>
          <ac:picMkLst>
            <pc:docMk/>
            <pc:sldMk cId="4169575318" sldId="293"/>
            <ac:picMk id="4" creationId="{2EE97FBF-6C6D-4746-49FA-13AE494A7CFC}"/>
          </ac:picMkLst>
        </pc:picChg>
        <pc:picChg chg="del">
          <ac:chgData name="Lorenzo Rinaldi" userId="77d5bfdd-3e88-4678-a8ff-024fe85681f6" providerId="ADAL" clId="{1001B1A9-F285-447A-83CB-4EC708BC818D}" dt="2023-07-21T14:20:32.367" v="929" actId="478"/>
          <ac:picMkLst>
            <pc:docMk/>
            <pc:sldMk cId="4169575318" sldId="293"/>
            <ac:picMk id="8" creationId="{61C41C98-4888-AD6D-159F-2D87E5FB7DD4}"/>
          </ac:picMkLst>
        </pc:picChg>
        <pc:picChg chg="del">
          <ac:chgData name="Lorenzo Rinaldi" userId="77d5bfdd-3e88-4678-a8ff-024fe85681f6" providerId="ADAL" clId="{1001B1A9-F285-447A-83CB-4EC708BC818D}" dt="2023-07-21T14:20:32.367" v="929" actId="478"/>
          <ac:picMkLst>
            <pc:docMk/>
            <pc:sldMk cId="4169575318" sldId="293"/>
            <ac:picMk id="31" creationId="{4E6436FE-8190-2743-4E93-CFDBE7AFE984}"/>
          </ac:picMkLst>
        </pc:picChg>
        <pc:cxnChg chg="add del mod">
          <ac:chgData name="Lorenzo Rinaldi" userId="77d5bfdd-3e88-4678-a8ff-024fe85681f6" providerId="ADAL" clId="{1001B1A9-F285-447A-83CB-4EC708BC818D}" dt="2023-07-21T14:21:11.617" v="974" actId="478"/>
          <ac:cxnSpMkLst>
            <pc:docMk/>
            <pc:sldMk cId="4169575318" sldId="293"/>
            <ac:cxnSpMk id="7" creationId="{F6C5BC72-5CA6-F8DA-BCE3-7D6B8785F7D8}"/>
          </ac:cxnSpMkLst>
        </pc:cxnChg>
      </pc:sldChg>
      <pc:sldChg chg="addSp delSp modSp add mod">
        <pc:chgData name="Lorenzo Rinaldi" userId="77d5bfdd-3e88-4678-a8ff-024fe85681f6" providerId="ADAL" clId="{1001B1A9-F285-447A-83CB-4EC708BC818D}" dt="2023-08-04T14:03:34.017" v="2921"/>
        <pc:sldMkLst>
          <pc:docMk/>
          <pc:sldMk cId="3933425304" sldId="294"/>
        </pc:sldMkLst>
        <pc:spChg chg="add mod">
          <ac:chgData name="Lorenzo Rinaldi" userId="77d5bfdd-3e88-4678-a8ff-024fe85681f6" providerId="ADAL" clId="{1001B1A9-F285-447A-83CB-4EC708BC818D}" dt="2023-08-04T13:47:50.269" v="2325" actId="20577"/>
          <ac:spMkLst>
            <pc:docMk/>
            <pc:sldMk cId="3933425304" sldId="294"/>
            <ac:spMk id="2" creationId="{942DEFAF-035B-5B3E-7A77-1DC130B0ACEC}"/>
          </ac:spMkLst>
        </pc:spChg>
        <pc:spChg chg="del">
          <ac:chgData name="Lorenzo Rinaldi" userId="77d5bfdd-3e88-4678-a8ff-024fe85681f6" providerId="ADAL" clId="{1001B1A9-F285-447A-83CB-4EC708BC818D}" dt="2023-07-21T14:22:15.905" v="976" actId="478"/>
          <ac:spMkLst>
            <pc:docMk/>
            <pc:sldMk cId="3933425304" sldId="294"/>
            <ac:spMk id="5" creationId="{12899619-55F9-9354-0639-49B66BAE5357}"/>
          </ac:spMkLst>
        </pc:spChg>
        <pc:spChg chg="del">
          <ac:chgData name="Lorenzo Rinaldi" userId="77d5bfdd-3e88-4678-a8ff-024fe85681f6" providerId="ADAL" clId="{1001B1A9-F285-447A-83CB-4EC708BC818D}" dt="2023-07-22T06:08:39.913" v="1094" actId="478"/>
          <ac:spMkLst>
            <pc:docMk/>
            <pc:sldMk cId="3933425304" sldId="294"/>
            <ac:spMk id="6" creationId="{4BDB5223-6EB5-1046-88BB-84ED760A29CE}"/>
          </ac:spMkLst>
        </pc:spChg>
        <pc:spChg chg="mod">
          <ac:chgData name="Lorenzo Rinaldi" userId="77d5bfdd-3e88-4678-a8ff-024fe85681f6" providerId="ADAL" clId="{1001B1A9-F285-447A-83CB-4EC708BC818D}" dt="2023-07-21T14:26:13.704" v="1063" actId="20577"/>
          <ac:spMkLst>
            <pc:docMk/>
            <pc:sldMk cId="3933425304" sldId="294"/>
            <ac:spMk id="9" creationId="{D65E6D98-BE8C-6B4C-B23E-6167300445AE}"/>
          </ac:spMkLst>
        </pc:spChg>
        <pc:spChg chg="del">
          <ac:chgData name="Lorenzo Rinaldi" userId="77d5bfdd-3e88-4678-a8ff-024fe85681f6" providerId="ADAL" clId="{1001B1A9-F285-447A-83CB-4EC708BC818D}" dt="2023-07-21T14:22:15.905" v="976" actId="478"/>
          <ac:spMkLst>
            <pc:docMk/>
            <pc:sldMk cId="3933425304" sldId="294"/>
            <ac:spMk id="10" creationId="{29142953-0303-AF54-40C6-7B5A004D7CAB}"/>
          </ac:spMkLst>
        </pc:spChg>
        <pc:picChg chg="del mod">
          <ac:chgData name="Lorenzo Rinaldi" userId="77d5bfdd-3e88-4678-a8ff-024fe85681f6" providerId="ADAL" clId="{1001B1A9-F285-447A-83CB-4EC708BC818D}" dt="2023-07-22T06:09:31.860" v="1112" actId="478"/>
          <ac:picMkLst>
            <pc:docMk/>
            <pc:sldMk cId="3933425304" sldId="294"/>
            <ac:picMk id="3" creationId="{2FDE5C26-D4A7-4A08-BEF4-A1958E075695}"/>
          </ac:picMkLst>
        </pc:picChg>
        <pc:picChg chg="add mod">
          <ac:chgData name="Lorenzo Rinaldi" userId="77d5bfdd-3e88-4678-a8ff-024fe85681f6" providerId="ADAL" clId="{1001B1A9-F285-447A-83CB-4EC708BC818D}" dt="2023-08-04T14:03:34.017" v="2921"/>
          <ac:picMkLst>
            <pc:docMk/>
            <pc:sldMk cId="3933425304" sldId="294"/>
            <ac:picMk id="4" creationId="{4428624B-2FD1-356F-74D1-D32D2D269E83}"/>
          </ac:picMkLst>
        </pc:picChg>
      </pc:sldChg>
      <pc:sldChg chg="addSp delSp modSp add del mod">
        <pc:chgData name="Lorenzo Rinaldi" userId="77d5bfdd-3e88-4678-a8ff-024fe85681f6" providerId="ADAL" clId="{1001B1A9-F285-447A-83CB-4EC708BC818D}" dt="2023-09-01T13:47:22.923" v="3380" actId="6549"/>
        <pc:sldMkLst>
          <pc:docMk/>
          <pc:sldMk cId="3427571278" sldId="295"/>
        </pc:sldMkLst>
        <pc:spChg chg="mod">
          <ac:chgData name="Lorenzo Rinaldi" userId="77d5bfdd-3e88-4678-a8ff-024fe85681f6" providerId="ADAL" clId="{1001B1A9-F285-447A-83CB-4EC708BC818D}" dt="2023-08-04T13:54:45.535" v="2615" actId="6549"/>
          <ac:spMkLst>
            <pc:docMk/>
            <pc:sldMk cId="3427571278" sldId="295"/>
            <ac:spMk id="2" creationId="{942DEFAF-035B-5B3E-7A77-1DC130B0ACEC}"/>
          </ac:spMkLst>
        </pc:spChg>
        <pc:spChg chg="add del mod">
          <ac:chgData name="Lorenzo Rinaldi" userId="77d5bfdd-3e88-4678-a8ff-024fe85681f6" providerId="ADAL" clId="{1001B1A9-F285-447A-83CB-4EC708BC818D}" dt="2023-08-06T05:44:22.283" v="2929" actId="207"/>
          <ac:spMkLst>
            <pc:docMk/>
            <pc:sldMk cId="3427571278" sldId="295"/>
            <ac:spMk id="3" creationId="{AC63C9EF-7547-1696-3C9B-9A45F25F1ACE}"/>
          </ac:spMkLst>
        </pc:spChg>
        <pc:spChg chg="add mod">
          <ac:chgData name="Lorenzo Rinaldi" userId="77d5bfdd-3e88-4678-a8ff-024fe85681f6" providerId="ADAL" clId="{1001B1A9-F285-447A-83CB-4EC708BC818D}" dt="2023-08-04T14:02:20.553" v="2913" actId="1037"/>
          <ac:spMkLst>
            <pc:docMk/>
            <pc:sldMk cId="3427571278" sldId="295"/>
            <ac:spMk id="4" creationId="{BCB05A7A-D5B8-3D32-FBE1-6FD277CC0784}"/>
          </ac:spMkLst>
        </pc:spChg>
        <pc:spChg chg="add mod">
          <ac:chgData name="Lorenzo Rinaldi" userId="77d5bfdd-3e88-4678-a8ff-024fe85681f6" providerId="ADAL" clId="{1001B1A9-F285-447A-83CB-4EC708BC818D}" dt="2023-08-06T05:46:03.801" v="3006" actId="1038"/>
          <ac:spMkLst>
            <pc:docMk/>
            <pc:sldMk cId="3427571278" sldId="295"/>
            <ac:spMk id="5" creationId="{31E956D5-5037-C1D2-ECF9-F1869821A256}"/>
          </ac:spMkLst>
        </pc:spChg>
        <pc:spChg chg="del">
          <ac:chgData name="Lorenzo Rinaldi" userId="77d5bfdd-3e88-4678-a8ff-024fe85681f6" providerId="ADAL" clId="{1001B1A9-F285-447A-83CB-4EC708BC818D}" dt="2023-07-22T06:08:43.894" v="1095" actId="478"/>
          <ac:spMkLst>
            <pc:docMk/>
            <pc:sldMk cId="3427571278" sldId="295"/>
            <ac:spMk id="6" creationId="{4BDB5223-6EB5-1046-88BB-84ED760A29CE}"/>
          </ac:spMkLst>
        </pc:spChg>
        <pc:spChg chg="mod">
          <ac:chgData name="Lorenzo Rinaldi" userId="77d5bfdd-3e88-4678-a8ff-024fe85681f6" providerId="ADAL" clId="{1001B1A9-F285-447A-83CB-4EC708BC818D}" dt="2023-07-21T14:26:20.445" v="1065" actId="20577"/>
          <ac:spMkLst>
            <pc:docMk/>
            <pc:sldMk cId="3427571278" sldId="295"/>
            <ac:spMk id="9" creationId="{D65E6D98-BE8C-6B4C-B23E-6167300445AE}"/>
          </ac:spMkLst>
        </pc:spChg>
        <pc:spChg chg="add mod">
          <ac:chgData name="Lorenzo Rinaldi" userId="77d5bfdd-3e88-4678-a8ff-024fe85681f6" providerId="ADAL" clId="{1001B1A9-F285-447A-83CB-4EC708BC818D}" dt="2023-08-06T05:46:03.801" v="3006" actId="1038"/>
          <ac:spMkLst>
            <pc:docMk/>
            <pc:sldMk cId="3427571278" sldId="295"/>
            <ac:spMk id="13" creationId="{F716709C-E544-181C-BF2B-BFB767DE107E}"/>
          </ac:spMkLst>
        </pc:spChg>
        <pc:spChg chg="add mod">
          <ac:chgData name="Lorenzo Rinaldi" userId="77d5bfdd-3e88-4678-a8ff-024fe85681f6" providerId="ADAL" clId="{1001B1A9-F285-447A-83CB-4EC708BC818D}" dt="2023-08-06T05:48:19.774" v="3201" actId="1037"/>
          <ac:spMkLst>
            <pc:docMk/>
            <pc:sldMk cId="3427571278" sldId="295"/>
            <ac:spMk id="21" creationId="{EBF72905-092C-DA98-C4C5-4A59764C95C6}"/>
          </ac:spMkLst>
        </pc:spChg>
        <pc:spChg chg="add mod">
          <ac:chgData name="Lorenzo Rinaldi" userId="77d5bfdd-3e88-4678-a8ff-024fe85681f6" providerId="ADAL" clId="{1001B1A9-F285-447A-83CB-4EC708BC818D}" dt="2023-09-01T13:47:22.923" v="3380" actId="6549"/>
          <ac:spMkLst>
            <pc:docMk/>
            <pc:sldMk cId="3427571278" sldId="295"/>
            <ac:spMk id="22" creationId="{69859EB9-FAE0-F976-0C6E-76CFF95EA5DD}"/>
          </ac:spMkLst>
        </pc:spChg>
        <pc:picChg chg="del">
          <ac:chgData name="Lorenzo Rinaldi" userId="77d5bfdd-3e88-4678-a8ff-024fe85681f6" providerId="ADAL" clId="{1001B1A9-F285-447A-83CB-4EC708BC818D}" dt="2023-07-22T06:09:34.177" v="1113" actId="478"/>
          <ac:picMkLst>
            <pc:docMk/>
            <pc:sldMk cId="3427571278" sldId="295"/>
            <ac:picMk id="3" creationId="{2FDE5C26-D4A7-4A08-BEF4-A1958E075695}"/>
          </ac:picMkLst>
        </pc:picChg>
        <pc:cxnChg chg="add mod">
          <ac:chgData name="Lorenzo Rinaldi" userId="77d5bfdd-3e88-4678-a8ff-024fe85681f6" providerId="ADAL" clId="{1001B1A9-F285-447A-83CB-4EC708BC818D}" dt="2023-08-06T05:46:20.361" v="3021" actId="14100"/>
          <ac:cxnSpMkLst>
            <pc:docMk/>
            <pc:sldMk cId="3427571278" sldId="295"/>
            <ac:cxnSpMk id="6" creationId="{B2801537-673B-0AEC-208B-CE9D3CE69DD7}"/>
          </ac:cxnSpMkLst>
        </pc:cxnChg>
        <pc:cxnChg chg="add mod">
          <ac:chgData name="Lorenzo Rinaldi" userId="77d5bfdd-3e88-4678-a8ff-024fe85681f6" providerId="ADAL" clId="{1001B1A9-F285-447A-83CB-4EC708BC818D}" dt="2023-08-06T05:46:22.573" v="3022" actId="14100"/>
          <ac:cxnSpMkLst>
            <pc:docMk/>
            <pc:sldMk cId="3427571278" sldId="295"/>
            <ac:cxnSpMk id="10" creationId="{831EFFDD-69B2-F402-5B69-C7A701CF371F}"/>
          </ac:cxnSpMkLst>
        </pc:cxnChg>
        <pc:cxnChg chg="add mod">
          <ac:chgData name="Lorenzo Rinaldi" userId="77d5bfdd-3e88-4678-a8ff-024fe85681f6" providerId="ADAL" clId="{1001B1A9-F285-447A-83CB-4EC708BC818D}" dt="2023-08-06T05:46:25.718" v="3023" actId="14100"/>
          <ac:cxnSpMkLst>
            <pc:docMk/>
            <pc:sldMk cId="3427571278" sldId="295"/>
            <ac:cxnSpMk id="11" creationId="{2D5092C8-BFC9-A93D-0884-44B8F885DF06}"/>
          </ac:cxnSpMkLst>
        </pc:cxnChg>
        <pc:cxnChg chg="add mod">
          <ac:chgData name="Lorenzo Rinaldi" userId="77d5bfdd-3e88-4678-a8ff-024fe85681f6" providerId="ADAL" clId="{1001B1A9-F285-447A-83CB-4EC708BC818D}" dt="2023-08-06T05:46:28.432" v="3024" actId="14100"/>
          <ac:cxnSpMkLst>
            <pc:docMk/>
            <pc:sldMk cId="3427571278" sldId="295"/>
            <ac:cxnSpMk id="14" creationId="{A513E600-E46F-D980-40F8-E65A86E088CC}"/>
          </ac:cxnSpMkLst>
        </pc:cxnChg>
        <pc:cxnChg chg="add mod">
          <ac:chgData name="Lorenzo Rinaldi" userId="77d5bfdd-3e88-4678-a8ff-024fe85681f6" providerId="ADAL" clId="{1001B1A9-F285-447A-83CB-4EC708BC818D}" dt="2023-08-06T05:46:30.975" v="3025" actId="14100"/>
          <ac:cxnSpMkLst>
            <pc:docMk/>
            <pc:sldMk cId="3427571278" sldId="295"/>
            <ac:cxnSpMk id="17" creationId="{FB57DBA9-A7DD-D4ED-68FC-17163A249EF2}"/>
          </ac:cxnSpMkLst>
        </pc:cxnChg>
        <pc:cxnChg chg="add mod">
          <ac:chgData name="Lorenzo Rinaldi" userId="77d5bfdd-3e88-4678-a8ff-024fe85681f6" providerId="ADAL" clId="{1001B1A9-F285-447A-83CB-4EC708BC818D}" dt="2023-08-06T05:46:32.835" v="3026" actId="14100"/>
          <ac:cxnSpMkLst>
            <pc:docMk/>
            <pc:sldMk cId="3427571278" sldId="295"/>
            <ac:cxnSpMk id="19" creationId="{8AB84CD3-9716-FC4C-3D37-C2A1FD714054}"/>
          </ac:cxnSpMkLst>
        </pc:cxnChg>
        <pc:cxnChg chg="add del mod">
          <ac:chgData name="Lorenzo Rinaldi" userId="77d5bfdd-3e88-4678-a8ff-024fe85681f6" providerId="ADAL" clId="{1001B1A9-F285-447A-83CB-4EC708BC818D}" dt="2023-08-06T05:45:43.668" v="2985" actId="478"/>
          <ac:cxnSpMkLst>
            <pc:docMk/>
            <pc:sldMk cId="3427571278" sldId="295"/>
            <ac:cxnSpMk id="29" creationId="{DB2979F7-199C-FA11-8ADD-8E7D45C08824}"/>
          </ac:cxnSpMkLst>
        </pc:cxnChg>
        <pc:cxnChg chg="add del mod">
          <ac:chgData name="Lorenzo Rinaldi" userId="77d5bfdd-3e88-4678-a8ff-024fe85681f6" providerId="ADAL" clId="{1001B1A9-F285-447A-83CB-4EC708BC818D}" dt="2023-08-06T05:45:44.743" v="2986" actId="478"/>
          <ac:cxnSpMkLst>
            <pc:docMk/>
            <pc:sldMk cId="3427571278" sldId="295"/>
            <ac:cxnSpMk id="31" creationId="{7C1D1ED3-6DCB-6FA7-E4F5-C594A043C57A}"/>
          </ac:cxnSpMkLst>
        </pc:cxnChg>
        <pc:cxnChg chg="add del mod">
          <ac:chgData name="Lorenzo Rinaldi" userId="77d5bfdd-3e88-4678-a8ff-024fe85681f6" providerId="ADAL" clId="{1001B1A9-F285-447A-83CB-4EC708BC818D}" dt="2023-08-06T05:45:45.508" v="2987" actId="478"/>
          <ac:cxnSpMkLst>
            <pc:docMk/>
            <pc:sldMk cId="3427571278" sldId="295"/>
            <ac:cxnSpMk id="32" creationId="{B896D5E9-4638-C52D-CAAE-5F7A41F27DD2}"/>
          </ac:cxnSpMkLst>
        </pc:cxnChg>
        <pc:cxnChg chg="add del mod">
          <ac:chgData name="Lorenzo Rinaldi" userId="77d5bfdd-3e88-4678-a8ff-024fe85681f6" providerId="ADAL" clId="{1001B1A9-F285-447A-83CB-4EC708BC818D}" dt="2023-08-06T05:45:52.778" v="2989" actId="478"/>
          <ac:cxnSpMkLst>
            <pc:docMk/>
            <pc:sldMk cId="3427571278" sldId="295"/>
            <ac:cxnSpMk id="34" creationId="{F261E1F9-D62A-924E-77B7-12492BE09BCB}"/>
          </ac:cxnSpMkLst>
        </pc:cxnChg>
        <pc:cxnChg chg="add del mod">
          <ac:chgData name="Lorenzo Rinaldi" userId="77d5bfdd-3e88-4678-a8ff-024fe85681f6" providerId="ADAL" clId="{1001B1A9-F285-447A-83CB-4EC708BC818D}" dt="2023-08-06T05:45:46.161" v="2988" actId="478"/>
          <ac:cxnSpMkLst>
            <pc:docMk/>
            <pc:sldMk cId="3427571278" sldId="295"/>
            <ac:cxnSpMk id="36" creationId="{A5982573-665E-FA9C-905A-F7992A8C545D}"/>
          </ac:cxnSpMkLst>
        </pc:cxnChg>
        <pc:cxnChg chg="add del mod">
          <ac:chgData name="Lorenzo Rinaldi" userId="77d5bfdd-3e88-4678-a8ff-024fe85681f6" providerId="ADAL" clId="{1001B1A9-F285-447A-83CB-4EC708BC818D}" dt="2023-08-06T05:45:53.540" v="2990" actId="478"/>
          <ac:cxnSpMkLst>
            <pc:docMk/>
            <pc:sldMk cId="3427571278" sldId="295"/>
            <ac:cxnSpMk id="38" creationId="{6554DAE5-4AF5-5891-49F9-B93DFC991038}"/>
          </ac:cxnSpMkLst>
        </pc:cxnChg>
      </pc:sldChg>
      <pc:sldMasterChg chg="addSp delSp modSp mod">
        <pc:chgData name="Lorenzo Rinaldi" userId="77d5bfdd-3e88-4678-a8ff-024fe85681f6" providerId="ADAL" clId="{1001B1A9-F285-447A-83CB-4EC708BC818D}" dt="2023-08-04T12:42:13.883" v="1121" actId="478"/>
        <pc:sldMasterMkLst>
          <pc:docMk/>
          <pc:sldMasterMk cId="4116179830" sldId="2147483648"/>
        </pc:sldMasterMkLst>
        <pc:spChg chg="add del mod">
          <ac:chgData name="Lorenzo Rinaldi" userId="77d5bfdd-3e88-4678-a8ff-024fe85681f6" providerId="ADAL" clId="{1001B1A9-F285-447A-83CB-4EC708BC818D}" dt="2023-08-04T12:42:08.155" v="1118" actId="478"/>
          <ac:spMkLst>
            <pc:docMk/>
            <pc:sldMasterMk cId="4116179830" sldId="2147483648"/>
            <ac:spMk id="8" creationId="{0F68C439-86C7-8166-FCB9-48DE462A1A52}"/>
          </ac:spMkLst>
        </pc:spChg>
        <pc:picChg chg="add mod">
          <ac:chgData name="Lorenzo Rinaldi" userId="77d5bfdd-3e88-4678-a8ff-024fe85681f6" providerId="ADAL" clId="{1001B1A9-F285-447A-83CB-4EC708BC818D}" dt="2023-07-22T06:08:55.968" v="1097"/>
          <ac:picMkLst>
            <pc:docMk/>
            <pc:sldMasterMk cId="4116179830" sldId="2147483648"/>
            <ac:picMk id="7" creationId="{4769E91E-4A7F-B1E8-6F74-C572B1CAEC38}"/>
          </ac:picMkLst>
        </pc:picChg>
        <pc:picChg chg="add del mod">
          <ac:chgData name="Lorenzo Rinaldi" userId="77d5bfdd-3e88-4678-a8ff-024fe85681f6" providerId="ADAL" clId="{1001B1A9-F285-447A-83CB-4EC708BC818D}" dt="2023-08-04T12:42:13.883" v="1121" actId="478"/>
          <ac:picMkLst>
            <pc:docMk/>
            <pc:sldMasterMk cId="4116179830" sldId="2147483648"/>
            <ac:picMk id="9" creationId="{1AED101A-DAB0-9AA6-0DE5-F77F2B63B468}"/>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3037483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12380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4221530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3388225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2225543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4254423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3353101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4012907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2414034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2101971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645691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130732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111688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455754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1346491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1900600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928127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11/3/2024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11/3/2024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11/3/2024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11/3/2024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11/3/2024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11/3/2024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11/3/2024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11/3/2024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11/3/2024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11/3/2024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11/3/2024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11/3/2024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pic>
        <p:nvPicPr>
          <p:cNvPr id="7" name="Picture 3" descr="Graphical user interface, sunburst chart&#10;&#10;Description automatically generated">
            <a:extLst>
              <a:ext uri="{FF2B5EF4-FFF2-40B4-BE49-F238E27FC236}">
                <a16:creationId xmlns:a16="http://schemas.microsoft.com/office/drawing/2014/main" id="{4769E91E-4A7F-B1E8-6F74-C572B1CAEC38}"/>
              </a:ext>
            </a:extLst>
          </p:cNvPr>
          <p:cNvPicPr>
            <a:picLocks noChangeAspect="1"/>
          </p:cNvPicPr>
          <p:nvPr userDrawn="1"/>
        </p:nvPicPr>
        <p:blipFill>
          <a:blip r:embed="rId13"/>
          <a:stretch>
            <a:fillRect/>
          </a:stretch>
        </p:blipFill>
        <p:spPr>
          <a:xfrm>
            <a:off x="1373" y="1374"/>
            <a:ext cx="12189254" cy="6855250"/>
          </a:xfrm>
          <a:prstGeom prst="rect">
            <a:avLst/>
          </a:prstGeom>
        </p:spPr>
      </p:pic>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hyperlink" Target="https://mario-suite.readthedocs.io/en/lates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5281/zenodo.830851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alendar&#10;&#10;Description automatically generated">
            <a:extLst>
              <a:ext uri="{FF2B5EF4-FFF2-40B4-BE49-F238E27FC236}">
                <a16:creationId xmlns:a16="http://schemas.microsoft.com/office/drawing/2014/main" id="{79DE5A30-9999-8E49-B40D-6D281B91847C}"/>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3584321"/>
            <a:ext cx="3373043" cy="646331"/>
          </a:xfrm>
          <a:prstGeom prst="rect">
            <a:avLst/>
          </a:prstGeom>
          <a:noFill/>
        </p:spPr>
        <p:txBody>
          <a:bodyPr wrap="square" lIns="91440" tIns="45720" rIns="91440" bIns="45720" rtlCol="0" anchor="b">
            <a:spAutoFit/>
          </a:bodyPr>
          <a:lstStyle/>
          <a:p>
            <a:r>
              <a:rPr lang="en-US" b="1" dirty="0">
                <a:latin typeface="Open Sans ExtraBold"/>
                <a:ea typeface="Open Sans ExtraBold" panose="020B0606030504020204" pitchFamily="34" charset="0"/>
                <a:cs typeface="Open Sans ExtraBold" panose="020B0606030504020204" pitchFamily="34" charset="0"/>
              </a:rPr>
              <a:t>Input-Output analysis </a:t>
            </a:r>
            <a:br>
              <a:rPr lang="en-US" b="1" dirty="0">
                <a:latin typeface="Open Sans ExtraBold"/>
                <a:ea typeface="Open Sans ExtraBold" panose="020B0606030504020204" pitchFamily="34" charset="0"/>
                <a:cs typeface="Open Sans ExtraBold" panose="020B0606030504020204" pitchFamily="34" charset="0"/>
              </a:rPr>
            </a:br>
            <a:r>
              <a:rPr lang="en-US" b="1" dirty="0">
                <a:latin typeface="Open Sans ExtraBold"/>
                <a:ea typeface="Open Sans ExtraBold" panose="020B0606030504020204" pitchFamily="34" charset="0"/>
                <a:cs typeface="Open Sans ExtraBold" panose="020B0606030504020204" pitchFamily="34" charset="0"/>
              </a:rPr>
              <a:t>and modelling with MARIO</a:t>
            </a:r>
          </a:p>
        </p:txBody>
      </p:sp>
      <p:sp>
        <p:nvSpPr>
          <p:cNvPr id="6" name="TextBox 5">
            <a:extLst>
              <a:ext uri="{FF2B5EF4-FFF2-40B4-BE49-F238E27FC236}">
                <a16:creationId xmlns:a16="http://schemas.microsoft.com/office/drawing/2014/main" id="{99DEA05E-3DE2-714D-9D7C-D14D82DB9D79}"/>
              </a:ext>
            </a:extLst>
          </p:cNvPr>
          <p:cNvSpPr txBox="1"/>
          <p:nvPr/>
        </p:nvSpPr>
        <p:spPr>
          <a:xfrm>
            <a:off x="728631" y="4215886"/>
            <a:ext cx="5367369"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 </a:t>
            </a:r>
          </a:p>
          <a:p>
            <a:r>
              <a:rPr lang="en-ZA" sz="4400" b="1" dirty="0">
                <a:latin typeface="Open Sans ExtraBold"/>
                <a:ea typeface="Open Sans ExtraBold" panose="020B0606030504020204" pitchFamily="34" charset="0"/>
                <a:cs typeface="Open Sans ExtraBold" panose="020B0606030504020204" pitchFamily="34" charset="0"/>
              </a:rPr>
              <a:t>INTRODUCTION TO THE COURSE</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6E17454E-BAE4-4AC9-9FEB-3679B2D0B1F0}"/>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4" name="TextBox 2">
            <a:extLst>
              <a:ext uri="{FF2B5EF4-FFF2-40B4-BE49-F238E27FC236}">
                <a16:creationId xmlns:a16="http://schemas.microsoft.com/office/drawing/2014/main" id="{F80B5634-9FDE-BD03-DE8E-654C2EB92A3D}"/>
              </a:ext>
            </a:extLst>
          </p:cNvPr>
          <p:cNvSpPr txBox="1"/>
          <p:nvPr/>
        </p:nvSpPr>
        <p:spPr>
          <a:xfrm>
            <a:off x="747853" y="6444883"/>
            <a:ext cx="7711529"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Open Sans "/>
                <a:ea typeface="Open Sans ExtraBold" panose="020B0606030504020204" pitchFamily="34" charset="0"/>
                <a:cs typeface="Open Sans ExtraBold" panose="020B0606030504020204" pitchFamily="34" charset="0"/>
              </a:rPr>
              <a:t>by Lorenzo Rinaldi, Nicolò Golinucci, Matteo Vincenzo Rocco and Emanuela Colombo</a:t>
            </a:r>
            <a:endParaRPr lang="it-IT" sz="1400" dirty="0">
              <a:latin typeface="Open Sans "/>
            </a:endParaRP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pic>
        <p:nvPicPr>
          <p:cNvPr id="2" name="Immagine 1">
            <a:extLst>
              <a:ext uri="{FF2B5EF4-FFF2-40B4-BE49-F238E27FC236}">
                <a16:creationId xmlns:a16="http://schemas.microsoft.com/office/drawing/2014/main" id="{2E46A830-06D3-29E4-5A9C-E48EC8438759}"/>
              </a:ext>
            </a:extLst>
          </p:cNvPr>
          <p:cNvPicPr>
            <a:picLocks noChangeAspect="1"/>
          </p:cNvPicPr>
          <p:nvPr/>
        </p:nvPicPr>
        <p:blipFill>
          <a:blip r:embed="rId3"/>
          <a:stretch>
            <a:fillRect/>
          </a:stretch>
        </p:blipFill>
        <p:spPr>
          <a:xfrm>
            <a:off x="7212547" y="1397685"/>
            <a:ext cx="4298471" cy="3276952"/>
          </a:xfrm>
          <a:prstGeom prst="rect">
            <a:avLst/>
          </a:prstGeom>
        </p:spPr>
      </p:pic>
      <p:sp>
        <p:nvSpPr>
          <p:cNvPr id="4" name="CasellaDiTesto 3">
            <a:extLst>
              <a:ext uri="{FF2B5EF4-FFF2-40B4-BE49-F238E27FC236}">
                <a16:creationId xmlns:a16="http://schemas.microsoft.com/office/drawing/2014/main" id="{50DE1F56-20BE-CE7C-D5AC-E36018E1F555}"/>
              </a:ext>
            </a:extLst>
          </p:cNvPr>
          <p:cNvSpPr txBox="1"/>
          <p:nvPr/>
        </p:nvSpPr>
        <p:spPr>
          <a:xfrm>
            <a:off x="402400" y="1522151"/>
            <a:ext cx="6186749" cy="5186035"/>
          </a:xfrm>
          <a:prstGeom prst="rect">
            <a:avLst/>
          </a:prstGeom>
          <a:noFill/>
        </p:spPr>
        <p:txBody>
          <a:bodyPr wrap="square" rtlCol="0">
            <a:spAutoFit/>
          </a:bodyPr>
          <a:lstStyle/>
          <a:p>
            <a:pPr>
              <a:spcBef>
                <a:spcPts val="600"/>
              </a:spcBef>
              <a:spcAft>
                <a:spcPts val="600"/>
              </a:spcAft>
            </a:pPr>
            <a:r>
              <a:rPr lang="en-US" sz="1600" b="1" dirty="0"/>
              <a:t>Industrial Ecology</a:t>
            </a:r>
          </a:p>
          <a:p>
            <a:pPr marL="539750" lvl="1" indent="-269875">
              <a:spcBef>
                <a:spcPts val="600"/>
              </a:spcBef>
              <a:spcAft>
                <a:spcPts val="600"/>
              </a:spcAft>
              <a:buFont typeface="Arial" panose="020B0604020202020204" pitchFamily="34" charset="0"/>
              <a:buChar char="•"/>
            </a:pPr>
            <a:r>
              <a:rPr lang="en-US" sz="1400" dirty="0"/>
              <a:t>The novel field of </a:t>
            </a:r>
            <a:r>
              <a:rPr lang="en-US" sz="1400" b="1" dirty="0">
                <a:solidFill>
                  <a:schemeClr val="accent2"/>
                </a:solidFill>
              </a:rPr>
              <a:t>Industrial Ecology </a:t>
            </a:r>
            <a:r>
              <a:rPr lang="en-US" sz="1400" dirty="0"/>
              <a:t>(IE) encompasses the set of methods and models useful to perform quantitative impact assessments of processes and products within Socioeconomic Metabolism.</a:t>
            </a:r>
          </a:p>
          <a:p>
            <a:pPr marL="900113" lvl="1">
              <a:spcBef>
                <a:spcPts val="600"/>
              </a:spcBef>
              <a:spcAft>
                <a:spcPts val="1200"/>
              </a:spcAft>
            </a:pPr>
            <a:r>
              <a:rPr lang="en-US" sz="1200" dirty="0"/>
              <a:t>“[Industrial Ecology] </a:t>
            </a:r>
            <a:r>
              <a:rPr lang="en-US" sz="1200" i="1" dirty="0"/>
              <a:t>consists in the </a:t>
            </a:r>
            <a:r>
              <a:rPr lang="en-US" sz="1200" b="1" i="1" dirty="0"/>
              <a:t>study of the flows of materials and energy </a:t>
            </a:r>
            <a:r>
              <a:rPr lang="en-US" sz="1200" i="1" dirty="0"/>
              <a:t>in industrial and consumer activities, of </a:t>
            </a:r>
            <a:r>
              <a:rPr lang="en-US" sz="1200" b="1" i="1" dirty="0"/>
              <a:t>the effects of these flows on the environment</a:t>
            </a:r>
            <a:r>
              <a:rPr lang="en-US" sz="1200" i="1" dirty="0"/>
              <a:t>, and on the </a:t>
            </a:r>
            <a:r>
              <a:rPr lang="en-US" sz="1200" b="1" i="1" dirty="0"/>
              <a:t>influences of economic, political, regulatory, and social factors on the flow, use and transformation of resources</a:t>
            </a:r>
            <a:r>
              <a:rPr lang="en-US" sz="1200" i="1" dirty="0"/>
              <a:t>. The objective of industrial ecology is to understand better how we can integrate environmental concerns into our economic activities</a:t>
            </a:r>
            <a:r>
              <a:rPr lang="en-US" sz="1200" dirty="0"/>
              <a:t>” (White R, president of US National Academy of Engineering)</a:t>
            </a:r>
          </a:p>
          <a:p>
            <a:pPr marL="539750" lvl="1" indent="-269875">
              <a:spcBef>
                <a:spcPts val="600"/>
              </a:spcBef>
              <a:spcAft>
                <a:spcPts val="600"/>
              </a:spcAft>
              <a:buFont typeface="Arial" panose="020B0604020202020204" pitchFamily="34" charset="0"/>
              <a:buChar char="•"/>
            </a:pPr>
            <a:r>
              <a:rPr lang="en-US" sz="1400" dirty="0"/>
              <a:t>“</a:t>
            </a:r>
            <a:r>
              <a:rPr lang="en-US" sz="1400" b="1" dirty="0">
                <a:solidFill>
                  <a:schemeClr val="accent2"/>
                </a:solidFill>
              </a:rPr>
              <a:t>Industrial</a:t>
            </a:r>
            <a:r>
              <a:rPr lang="en-US" sz="1400" dirty="0"/>
              <a:t>”, because it is focused on product design and manufacturing processes.</a:t>
            </a:r>
          </a:p>
          <a:p>
            <a:pPr marL="539750" lvl="1" indent="-269875">
              <a:spcBef>
                <a:spcPts val="600"/>
              </a:spcBef>
              <a:spcAft>
                <a:spcPts val="600"/>
              </a:spcAft>
              <a:buFont typeface="Arial" panose="020B0604020202020204" pitchFamily="34" charset="0"/>
              <a:buChar char="•"/>
            </a:pPr>
            <a:r>
              <a:rPr lang="en-US" sz="1400" dirty="0"/>
              <a:t>“</a:t>
            </a:r>
            <a:r>
              <a:rPr lang="en-US" sz="1400" b="1" dirty="0">
                <a:solidFill>
                  <a:schemeClr val="accent2"/>
                </a:solidFill>
              </a:rPr>
              <a:t>Ecology</a:t>
            </a:r>
            <a:r>
              <a:rPr lang="en-US" sz="1400" dirty="0"/>
              <a:t>”, because of two reasons:</a:t>
            </a:r>
          </a:p>
          <a:p>
            <a:pPr marL="1012825" lvl="2" indent="-285750">
              <a:spcBef>
                <a:spcPts val="600"/>
              </a:spcBef>
              <a:spcAft>
                <a:spcPts val="600"/>
              </a:spcAft>
              <a:buFont typeface="Courier New" panose="02070309020205020404" pitchFamily="49" charset="0"/>
              <a:buChar char="o"/>
            </a:pPr>
            <a:r>
              <a:rPr lang="en-US" sz="1400" dirty="0"/>
              <a:t>It looks at natural ecosystem processes as </a:t>
            </a:r>
            <a:r>
              <a:rPr lang="en-US" sz="1400" b="1" dirty="0">
                <a:solidFill>
                  <a:schemeClr val="accent2"/>
                </a:solidFill>
              </a:rPr>
              <a:t>references</a:t>
            </a:r>
            <a:r>
              <a:rPr lang="en-US" sz="1400" dirty="0"/>
              <a:t> for industrial activities (closing loops, recycling, …)</a:t>
            </a:r>
          </a:p>
          <a:p>
            <a:pPr marL="1012825" lvl="2" indent="-285750">
              <a:spcBef>
                <a:spcPts val="600"/>
              </a:spcBef>
              <a:spcAft>
                <a:spcPts val="600"/>
              </a:spcAft>
              <a:buFont typeface="Courier New" panose="02070309020205020404" pitchFamily="49" charset="0"/>
              <a:buChar char="o"/>
            </a:pPr>
            <a:r>
              <a:rPr lang="en-US" sz="1400" dirty="0"/>
              <a:t>It places human activities in the </a:t>
            </a:r>
            <a:r>
              <a:rPr lang="en-US" sz="1400" b="1" dirty="0">
                <a:solidFill>
                  <a:schemeClr val="accent2"/>
                </a:solidFill>
              </a:rPr>
              <a:t>context</a:t>
            </a:r>
            <a:r>
              <a:rPr lang="en-US" sz="1400" dirty="0"/>
              <a:t> of the larger ecosystems that support them.</a:t>
            </a:r>
          </a:p>
        </p:txBody>
      </p:sp>
      <p:sp>
        <p:nvSpPr>
          <p:cNvPr id="8" name="CasellaDiTesto 7">
            <a:extLst>
              <a:ext uri="{FF2B5EF4-FFF2-40B4-BE49-F238E27FC236}">
                <a16:creationId xmlns:a16="http://schemas.microsoft.com/office/drawing/2014/main" id="{3BC0D5CF-4421-2A15-99F8-5015782E8EC1}"/>
              </a:ext>
            </a:extLst>
          </p:cNvPr>
          <p:cNvSpPr txBox="1"/>
          <p:nvPr/>
        </p:nvSpPr>
        <p:spPr>
          <a:xfrm>
            <a:off x="7442683" y="4698608"/>
            <a:ext cx="4093369" cy="1677382"/>
          </a:xfrm>
          <a:prstGeom prst="rect">
            <a:avLst/>
          </a:prstGeom>
          <a:noFill/>
        </p:spPr>
        <p:txBody>
          <a:bodyPr wrap="square">
            <a:spAutoFit/>
          </a:bodyPr>
          <a:lstStyle/>
          <a:p>
            <a:pPr marL="539750" lvl="1" indent="-269875">
              <a:spcBef>
                <a:spcPts val="600"/>
              </a:spcBef>
              <a:spcAft>
                <a:spcPts val="600"/>
              </a:spcAft>
              <a:buFont typeface="Arial" panose="020B0604020202020204" pitchFamily="34" charset="0"/>
              <a:buChar char="•"/>
            </a:pPr>
            <a:r>
              <a:rPr lang="en-US" sz="1400" dirty="0"/>
              <a:t>IE embraces many </a:t>
            </a:r>
            <a:r>
              <a:rPr lang="en-US" sz="1400" b="1" dirty="0">
                <a:solidFill>
                  <a:schemeClr val="accent2"/>
                </a:solidFill>
              </a:rPr>
              <a:t>analytical approaches</a:t>
            </a:r>
            <a:r>
              <a:rPr lang="en-US" sz="1400" dirty="0"/>
              <a:t>:</a:t>
            </a:r>
          </a:p>
          <a:p>
            <a:pPr marL="1012825" lvl="2" indent="-285750">
              <a:buFont typeface="Courier New" panose="02070309020205020404" pitchFamily="49" charset="0"/>
              <a:buChar char="o"/>
            </a:pPr>
            <a:r>
              <a:rPr lang="en-US" sz="1200" dirty="0"/>
              <a:t>Material Flow Analysis</a:t>
            </a:r>
          </a:p>
          <a:p>
            <a:pPr marL="1012825" lvl="2" indent="-285750">
              <a:buFont typeface="Courier New" panose="02070309020205020404" pitchFamily="49" charset="0"/>
              <a:buChar char="o"/>
            </a:pPr>
            <a:r>
              <a:rPr lang="en-US" sz="1200" dirty="0"/>
              <a:t>Life Cycle Assessment </a:t>
            </a:r>
          </a:p>
          <a:p>
            <a:pPr marL="1012825" lvl="2" indent="-285750">
              <a:buFont typeface="Courier New" panose="02070309020205020404" pitchFamily="49" charset="0"/>
              <a:buChar char="o"/>
            </a:pPr>
            <a:r>
              <a:rPr lang="en-US" sz="1200" dirty="0"/>
              <a:t>Environmental footprinting</a:t>
            </a:r>
          </a:p>
          <a:p>
            <a:pPr marL="1012825" lvl="2" indent="-285750">
              <a:buFont typeface="Courier New" panose="02070309020205020404" pitchFamily="49" charset="0"/>
              <a:buChar char="o"/>
            </a:pPr>
            <a:r>
              <a:rPr lang="en-US" sz="1200" dirty="0"/>
              <a:t>Physical stock-flow accounting</a:t>
            </a:r>
          </a:p>
          <a:p>
            <a:pPr marL="1012825" lvl="2" indent="-285750">
              <a:buFont typeface="Courier New" panose="02070309020205020404" pitchFamily="49" charset="0"/>
              <a:buChar char="o"/>
            </a:pPr>
            <a:r>
              <a:rPr lang="en-US" sz="1200" dirty="0"/>
              <a:t>Dynamic systems analysis</a:t>
            </a:r>
          </a:p>
          <a:p>
            <a:pPr marL="1012825" lvl="2" indent="-285750">
              <a:buFont typeface="Courier New" panose="02070309020205020404" pitchFamily="49" charset="0"/>
              <a:buChar char="o"/>
            </a:pPr>
            <a:r>
              <a:rPr lang="en-US" sz="1200" dirty="0"/>
              <a:t>Input-Output analysis</a:t>
            </a:r>
          </a:p>
          <a:p>
            <a:pPr marL="1012825" lvl="2" indent="-285750">
              <a:buFont typeface="Courier New" panose="02070309020205020404" pitchFamily="49" charset="0"/>
              <a:buChar char="o"/>
            </a:pPr>
            <a:r>
              <a:rPr lang="en-US" sz="1200" dirty="0"/>
              <a:t>…</a:t>
            </a:r>
            <a:endParaRPr lang="it-IT" dirty="0"/>
          </a:p>
        </p:txBody>
      </p:sp>
    </p:spTree>
    <p:extLst>
      <p:ext uri="{BB962C8B-B14F-4D97-AF65-F5344CB8AC3E}">
        <p14:creationId xmlns:p14="http://schemas.microsoft.com/office/powerpoint/2010/main" val="3760302651"/>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sp>
        <p:nvSpPr>
          <p:cNvPr id="5" name="CasellaDiTesto 4">
            <a:extLst>
              <a:ext uri="{FF2B5EF4-FFF2-40B4-BE49-F238E27FC236}">
                <a16:creationId xmlns:a16="http://schemas.microsoft.com/office/drawing/2014/main" id="{CBA328FB-0CBB-80D6-166F-43CCFB42BACF}"/>
              </a:ext>
            </a:extLst>
          </p:cNvPr>
          <p:cNvSpPr txBox="1"/>
          <p:nvPr/>
        </p:nvSpPr>
        <p:spPr>
          <a:xfrm>
            <a:off x="6553204" y="1669662"/>
            <a:ext cx="4145280" cy="1354217"/>
          </a:xfrm>
          <a:prstGeom prst="rect">
            <a:avLst/>
          </a:prstGeom>
          <a:noFill/>
        </p:spPr>
        <p:txBody>
          <a:bodyPr wrap="square" rtlCol="0">
            <a:spAutoFit/>
          </a:bodyPr>
          <a:lstStyle/>
          <a:p>
            <a:pPr>
              <a:spcBef>
                <a:spcPts val="600"/>
              </a:spcBef>
              <a:spcAft>
                <a:spcPts val="600"/>
              </a:spcAft>
            </a:pPr>
            <a:r>
              <a:rPr lang="en-US" sz="1200"/>
              <a:t>Achievement of </a:t>
            </a:r>
            <a:r>
              <a:rPr lang="en-US" sz="1200" b="1">
                <a:solidFill>
                  <a:schemeClr val="accent2"/>
                </a:solidFill>
              </a:rPr>
              <a:t>SDG 7</a:t>
            </a:r>
            <a:r>
              <a:rPr lang="en-US" sz="1200"/>
              <a:t> (</a:t>
            </a:r>
            <a:r>
              <a:rPr lang="en-US" sz="1200" i="1"/>
              <a:t>ensure access to affordable, reliable, sustainable and modern energy for all</a:t>
            </a:r>
            <a:r>
              <a:rPr lang="en-US" sz="1200"/>
              <a:t>) require expanding current infrastructures, especially in DCs. </a:t>
            </a:r>
          </a:p>
          <a:p>
            <a:pPr>
              <a:spcBef>
                <a:spcPts val="600"/>
              </a:spcBef>
              <a:spcAft>
                <a:spcPts val="600"/>
              </a:spcAft>
            </a:pPr>
            <a:r>
              <a:rPr lang="en-US" sz="1200"/>
              <a:t>This policy decision could clash with </a:t>
            </a:r>
            <a:r>
              <a:rPr lang="en-US" sz="1200" b="1">
                <a:solidFill>
                  <a:schemeClr val="accent2"/>
                </a:solidFill>
              </a:rPr>
              <a:t>SDG 13 </a:t>
            </a:r>
            <a:r>
              <a:rPr lang="en-US" sz="1200"/>
              <a:t>(</a:t>
            </a:r>
            <a:r>
              <a:rPr lang="en-US" sz="1200" i="1"/>
              <a:t>take urgent action to combat climate change and its impact</a:t>
            </a:r>
            <a:r>
              <a:rPr lang="en-US" sz="1200"/>
              <a:t>), since new infrastructures contributes to emissions. </a:t>
            </a:r>
          </a:p>
        </p:txBody>
      </p:sp>
      <p:sp>
        <p:nvSpPr>
          <p:cNvPr id="7" name="CasellaDiTesto 6">
            <a:extLst>
              <a:ext uri="{FF2B5EF4-FFF2-40B4-BE49-F238E27FC236}">
                <a16:creationId xmlns:a16="http://schemas.microsoft.com/office/drawing/2014/main" id="{9BF81FBB-18E0-8C99-3CA6-8AA636B86E8C}"/>
              </a:ext>
            </a:extLst>
          </p:cNvPr>
          <p:cNvSpPr txBox="1"/>
          <p:nvPr/>
        </p:nvSpPr>
        <p:spPr>
          <a:xfrm>
            <a:off x="402399" y="1625280"/>
            <a:ext cx="5541201" cy="5170646"/>
          </a:xfrm>
          <a:prstGeom prst="rect">
            <a:avLst/>
          </a:prstGeom>
          <a:noFill/>
        </p:spPr>
        <p:txBody>
          <a:bodyPr wrap="square" rtlCol="0">
            <a:spAutoFit/>
          </a:bodyPr>
          <a:lstStyle/>
          <a:p>
            <a:pPr>
              <a:spcBef>
                <a:spcPts val="600"/>
              </a:spcBef>
              <a:spcAft>
                <a:spcPts val="600"/>
              </a:spcAft>
            </a:pPr>
            <a:r>
              <a:rPr lang="en-US" sz="1600" b="1"/>
              <a:t>Current challenges in impact assessment modelling</a:t>
            </a:r>
          </a:p>
          <a:p>
            <a:pPr marL="539750" lvl="1" indent="-269875">
              <a:spcBef>
                <a:spcPts val="600"/>
              </a:spcBef>
              <a:spcAft>
                <a:spcPts val="600"/>
              </a:spcAft>
              <a:buFont typeface="Arial" panose="020B0604020202020204" pitchFamily="34" charset="0"/>
              <a:buChar char="•"/>
            </a:pPr>
            <a:r>
              <a:rPr lang="en-US" sz="1400"/>
              <a:t>Need for a </a:t>
            </a:r>
            <a:r>
              <a:rPr lang="en-US" sz="1400" b="1">
                <a:solidFill>
                  <a:schemeClr val="accent2"/>
                </a:solidFill>
              </a:rPr>
              <a:t>multicriteria setting</a:t>
            </a:r>
          </a:p>
          <a:p>
            <a:pPr marL="727075" lvl="2">
              <a:spcBef>
                <a:spcPts val="600"/>
              </a:spcBef>
              <a:spcAft>
                <a:spcPts val="600"/>
              </a:spcAft>
            </a:pPr>
            <a:r>
              <a:rPr lang="en-US" sz="1400"/>
              <a:t>Models must account for potential conflicts, synergies and trade-offs between SDGs and different pillars of sustainability.</a:t>
            </a:r>
          </a:p>
          <a:p>
            <a:pPr marL="539750" lvl="1" indent="-269875">
              <a:spcBef>
                <a:spcPts val="600"/>
              </a:spcBef>
              <a:spcAft>
                <a:spcPts val="600"/>
              </a:spcAft>
              <a:buFont typeface="Arial" panose="020B0604020202020204" pitchFamily="34" charset="0"/>
              <a:buChar char="•"/>
            </a:pPr>
            <a:r>
              <a:rPr lang="en-US" sz="1400"/>
              <a:t>Embracing </a:t>
            </a:r>
            <a:r>
              <a:rPr lang="en-US" sz="1400" b="1">
                <a:solidFill>
                  <a:schemeClr val="accent2"/>
                </a:solidFill>
              </a:rPr>
              <a:t>causal relationships</a:t>
            </a:r>
          </a:p>
          <a:p>
            <a:pPr marL="727075" lvl="2">
              <a:spcBef>
                <a:spcPts val="600"/>
              </a:spcBef>
              <a:spcAft>
                <a:spcPts val="600"/>
              </a:spcAft>
            </a:pPr>
            <a:r>
              <a:rPr lang="en-US" sz="1400"/>
              <a:t>Implementation of the SDGs will create a complex network of policy actions and their outcomes, overlaid by ongoing changes in the society and the environment. </a:t>
            </a:r>
          </a:p>
          <a:p>
            <a:pPr marL="539750" lvl="1" indent="-269875">
              <a:spcBef>
                <a:spcPts val="600"/>
              </a:spcBef>
              <a:spcAft>
                <a:spcPts val="600"/>
              </a:spcAft>
              <a:buFont typeface="Arial" panose="020B0604020202020204" pitchFamily="34" charset="0"/>
              <a:buChar char="•"/>
            </a:pPr>
            <a:r>
              <a:rPr lang="en-US" sz="1400"/>
              <a:t>Dealing with </a:t>
            </a:r>
            <a:r>
              <a:rPr lang="en-US" sz="1400" b="1">
                <a:solidFill>
                  <a:schemeClr val="accent2"/>
                </a:solidFill>
              </a:rPr>
              <a:t>uncertainty</a:t>
            </a:r>
          </a:p>
          <a:p>
            <a:pPr marL="727075" lvl="2">
              <a:spcBef>
                <a:spcPts val="600"/>
              </a:spcBef>
              <a:spcAft>
                <a:spcPts val="600"/>
              </a:spcAft>
            </a:pPr>
            <a:r>
              <a:rPr lang="en-US" sz="1400"/>
              <a:t>Decisions are never supported by perfect information, and impact assessments are always affected by uncertainty.</a:t>
            </a:r>
          </a:p>
          <a:p>
            <a:pPr marL="269875" lvl="1">
              <a:spcBef>
                <a:spcPts val="600"/>
              </a:spcBef>
              <a:spcAft>
                <a:spcPts val="600"/>
              </a:spcAft>
            </a:pPr>
            <a:endParaRPr lang="en-US" sz="1400"/>
          </a:p>
          <a:p>
            <a:pPr marL="539750" lvl="1" indent="-269875">
              <a:spcBef>
                <a:spcPts val="600"/>
              </a:spcBef>
              <a:spcAft>
                <a:spcPts val="600"/>
              </a:spcAft>
              <a:buFont typeface="Arial" panose="020B0604020202020204" pitchFamily="34" charset="0"/>
              <a:buChar char="•"/>
            </a:pPr>
            <a:r>
              <a:rPr lang="en-US" sz="1400"/>
              <a:t>Overarching challenge: </a:t>
            </a:r>
          </a:p>
          <a:p>
            <a:pPr marL="727075" lvl="2">
              <a:spcBef>
                <a:spcPts val="600"/>
              </a:spcBef>
              <a:spcAft>
                <a:spcPts val="600"/>
              </a:spcAft>
            </a:pPr>
            <a:r>
              <a:rPr lang="en-US" sz="1400"/>
              <a:t>Lack of </a:t>
            </a:r>
            <a:r>
              <a:rPr lang="en-US" sz="1400" b="1">
                <a:solidFill>
                  <a:schemeClr val="accent2"/>
                </a:solidFill>
              </a:rPr>
              <a:t>cohesion </a:t>
            </a:r>
            <a:r>
              <a:rPr lang="en-US" sz="1400"/>
              <a:t>among disciplines, and incomplete / incoherent </a:t>
            </a:r>
            <a:r>
              <a:rPr lang="en-US" sz="1400" b="1">
                <a:solidFill>
                  <a:schemeClr val="accent2"/>
                </a:solidFill>
              </a:rPr>
              <a:t>formalization</a:t>
            </a:r>
            <a:r>
              <a:rPr lang="en-US" sz="1400"/>
              <a:t> of methods and models </a:t>
            </a:r>
          </a:p>
        </p:txBody>
      </p:sp>
      <p:sp>
        <p:nvSpPr>
          <p:cNvPr id="10" name="Parentesi graffa aperta 9">
            <a:extLst>
              <a:ext uri="{FF2B5EF4-FFF2-40B4-BE49-F238E27FC236}">
                <a16:creationId xmlns:a16="http://schemas.microsoft.com/office/drawing/2014/main" id="{54DC27FD-8D99-96E4-C62C-EBD7D4CCD056}"/>
              </a:ext>
            </a:extLst>
          </p:cNvPr>
          <p:cNvSpPr/>
          <p:nvPr/>
        </p:nvSpPr>
        <p:spPr>
          <a:xfrm>
            <a:off x="6111242" y="1666046"/>
            <a:ext cx="274320" cy="1354220"/>
          </a:xfrm>
          <a:prstGeom prst="leftBrace">
            <a:avLst>
              <a:gd name="adj1" fmla="val 8333"/>
              <a:gd name="adj2" fmla="val 70393"/>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11" name="Picture 2" descr="Risultati immagini per united nation sustainable development goals">
            <a:extLst>
              <a:ext uri="{FF2B5EF4-FFF2-40B4-BE49-F238E27FC236}">
                <a16:creationId xmlns:a16="http://schemas.microsoft.com/office/drawing/2014/main" id="{4149CC33-DF95-71E5-5BAF-FA78D1A279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0" t="44306" r="80871" b="28257"/>
          <a:stretch/>
        </p:blipFill>
        <p:spPr bwMode="auto">
          <a:xfrm>
            <a:off x="10879735" y="1479207"/>
            <a:ext cx="825888" cy="7937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isultati immagini per united nation sustainable development goals">
            <a:extLst>
              <a:ext uri="{FF2B5EF4-FFF2-40B4-BE49-F238E27FC236}">
                <a16:creationId xmlns:a16="http://schemas.microsoft.com/office/drawing/2014/main" id="{204CAD61-95F3-953D-8DC0-820B3B5D8F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60" t="72234" r="81518" b="329"/>
          <a:stretch/>
        </p:blipFill>
        <p:spPr bwMode="auto">
          <a:xfrm>
            <a:off x="10879734" y="2436617"/>
            <a:ext cx="786327" cy="775844"/>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5074BA97-281D-6FD4-0D29-C62B8A033F67}"/>
              </a:ext>
            </a:extLst>
          </p:cNvPr>
          <p:cNvSpPr txBox="1"/>
          <p:nvPr/>
        </p:nvSpPr>
        <p:spPr>
          <a:xfrm>
            <a:off x="6553204" y="3642117"/>
            <a:ext cx="4145280" cy="646331"/>
          </a:xfrm>
          <a:prstGeom prst="rect">
            <a:avLst/>
          </a:prstGeom>
          <a:noFill/>
        </p:spPr>
        <p:txBody>
          <a:bodyPr wrap="square">
            <a:spAutoFit/>
          </a:bodyPr>
          <a:lstStyle/>
          <a:p>
            <a:r>
              <a:rPr lang="en-US" sz="1200"/>
              <a:t>Policies to achieve target 14.2 (</a:t>
            </a:r>
            <a:r>
              <a:rPr lang="en-US" sz="1200" i="1"/>
              <a:t>reducing loss of marine species)</a:t>
            </a:r>
            <a:r>
              <a:rPr lang="en-US" sz="1200"/>
              <a:t> will be affected by the prospective changes in fishing quota defined by each country.</a:t>
            </a:r>
          </a:p>
        </p:txBody>
      </p:sp>
      <p:pic>
        <p:nvPicPr>
          <p:cNvPr id="14" name="Picture 2" descr="Risultati immagini per united nation sustainable development goals">
            <a:extLst>
              <a:ext uri="{FF2B5EF4-FFF2-40B4-BE49-F238E27FC236}">
                <a16:creationId xmlns:a16="http://schemas.microsoft.com/office/drawing/2014/main" id="{544B6815-C00C-6B45-2F34-AA447BEBD63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81" t="71965" r="65897" b="598"/>
          <a:stretch/>
        </p:blipFill>
        <p:spPr bwMode="auto">
          <a:xfrm>
            <a:off x="10899515" y="3577360"/>
            <a:ext cx="786327" cy="775844"/>
          </a:xfrm>
          <a:prstGeom prst="rect">
            <a:avLst/>
          </a:prstGeom>
          <a:noFill/>
          <a:extLst>
            <a:ext uri="{909E8E84-426E-40DD-AFC4-6F175D3DCCD1}">
              <a14:hiddenFill xmlns:a14="http://schemas.microsoft.com/office/drawing/2010/main">
                <a:solidFill>
                  <a:srgbClr val="FFFFFF"/>
                </a:solidFill>
              </a14:hiddenFill>
            </a:ext>
          </a:extLst>
        </p:spPr>
      </p:pic>
      <p:sp>
        <p:nvSpPr>
          <p:cNvPr id="15" name="Parentesi graffa aperta 14">
            <a:extLst>
              <a:ext uri="{FF2B5EF4-FFF2-40B4-BE49-F238E27FC236}">
                <a16:creationId xmlns:a16="http://schemas.microsoft.com/office/drawing/2014/main" id="{5E9C8C32-8C49-B4AC-D316-95747E49C11B}"/>
              </a:ext>
            </a:extLst>
          </p:cNvPr>
          <p:cNvSpPr/>
          <p:nvPr/>
        </p:nvSpPr>
        <p:spPr>
          <a:xfrm>
            <a:off x="6111242" y="4685958"/>
            <a:ext cx="274320" cy="1384995"/>
          </a:xfrm>
          <a:prstGeom prst="leftBrace">
            <a:avLst>
              <a:gd name="adj1" fmla="val 8333"/>
              <a:gd name="adj2" fmla="val 2400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CasellaDiTesto 15">
            <a:extLst>
              <a:ext uri="{FF2B5EF4-FFF2-40B4-BE49-F238E27FC236}">
                <a16:creationId xmlns:a16="http://schemas.microsoft.com/office/drawing/2014/main" id="{D42954A7-4E12-B9D5-1A52-F2E645CB6254}"/>
              </a:ext>
            </a:extLst>
          </p:cNvPr>
          <p:cNvSpPr txBox="1"/>
          <p:nvPr/>
        </p:nvSpPr>
        <p:spPr>
          <a:xfrm>
            <a:off x="6553204" y="4747670"/>
            <a:ext cx="4145280" cy="1938992"/>
          </a:xfrm>
          <a:prstGeom prst="rect">
            <a:avLst/>
          </a:prstGeom>
          <a:noFill/>
        </p:spPr>
        <p:txBody>
          <a:bodyPr wrap="square">
            <a:spAutoFit/>
          </a:bodyPr>
          <a:lstStyle/>
          <a:p>
            <a:pPr marL="285750" indent="-285750">
              <a:buFont typeface="Courier New" panose="02070309020205020404" pitchFamily="49" charset="0"/>
              <a:buChar char="o"/>
            </a:pPr>
            <a:r>
              <a:rPr lang="en-US" sz="1200" b="1">
                <a:solidFill>
                  <a:schemeClr val="accent2"/>
                </a:solidFill>
              </a:rPr>
              <a:t>Epistemic (systematic) uncertainty</a:t>
            </a:r>
            <a:r>
              <a:rPr lang="en-US" sz="1200"/>
              <a:t>: </a:t>
            </a:r>
            <a:br>
              <a:rPr lang="en-US" sz="1200"/>
            </a:br>
            <a:r>
              <a:rPr lang="en-US" sz="1200"/>
              <a:t>related to unmodelled variables that may severely affect the results (unmodelled phenomena, black swans).</a:t>
            </a:r>
          </a:p>
          <a:p>
            <a:pPr marL="285750" indent="-285750">
              <a:buFont typeface="Courier New" panose="02070309020205020404" pitchFamily="49" charset="0"/>
              <a:buChar char="o"/>
            </a:pPr>
            <a:endParaRPr lang="en-US" sz="1200"/>
          </a:p>
          <a:p>
            <a:pPr marL="285750" indent="-285750">
              <a:buFont typeface="Courier New" panose="02070309020205020404" pitchFamily="49" charset="0"/>
              <a:buChar char="o"/>
            </a:pPr>
            <a:r>
              <a:rPr lang="en-US" sz="1200" b="1">
                <a:solidFill>
                  <a:schemeClr val="accent2"/>
                </a:solidFill>
              </a:rPr>
              <a:t>Stochastic (aleatoric) uncertainty</a:t>
            </a:r>
            <a:r>
              <a:rPr lang="en-US" sz="1200"/>
              <a:t>:</a:t>
            </a:r>
            <a:br>
              <a:rPr lang="en-US" sz="1200"/>
            </a:br>
            <a:r>
              <a:rPr lang="en-US" sz="1200"/>
              <a:t>processes are characterized by uncertain and non-linear behavior (known unknowns). It depends on unknowns that differ each time we run the same experiment.</a:t>
            </a:r>
            <a:endParaRPr lang="it-IT" sz="1200"/>
          </a:p>
        </p:txBody>
      </p:sp>
    </p:spTree>
    <p:extLst>
      <p:ext uri="{BB962C8B-B14F-4D97-AF65-F5344CB8AC3E}">
        <p14:creationId xmlns:p14="http://schemas.microsoft.com/office/powerpoint/2010/main" val="3774605737"/>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sp>
        <p:nvSpPr>
          <p:cNvPr id="2" name="CasellaDiTesto 1">
            <a:extLst>
              <a:ext uri="{FF2B5EF4-FFF2-40B4-BE49-F238E27FC236}">
                <a16:creationId xmlns:a16="http://schemas.microsoft.com/office/drawing/2014/main" id="{B5095189-5945-C9D7-D6BC-F13D35C4E738}"/>
              </a:ext>
            </a:extLst>
          </p:cNvPr>
          <p:cNvSpPr txBox="1"/>
          <p:nvPr/>
        </p:nvSpPr>
        <p:spPr>
          <a:xfrm>
            <a:off x="376201" y="1452756"/>
            <a:ext cx="6825312" cy="338554"/>
          </a:xfrm>
          <a:prstGeom prst="rect">
            <a:avLst/>
          </a:prstGeom>
          <a:noFill/>
        </p:spPr>
        <p:txBody>
          <a:bodyPr wrap="square" rtlCol="0">
            <a:spAutoFit/>
          </a:bodyPr>
          <a:lstStyle/>
          <a:p>
            <a:pPr>
              <a:spcBef>
                <a:spcPts val="600"/>
              </a:spcBef>
              <a:spcAft>
                <a:spcPts val="600"/>
              </a:spcAft>
            </a:pPr>
            <a:r>
              <a:rPr lang="en-US" sz="1600" b="1" dirty="0"/>
              <a:t>Origins and first attempts of standardizing systems thinking</a:t>
            </a:r>
          </a:p>
        </p:txBody>
      </p:sp>
      <p:pic>
        <p:nvPicPr>
          <p:cNvPr id="4" name="Immagine 3">
            <a:extLst>
              <a:ext uri="{FF2B5EF4-FFF2-40B4-BE49-F238E27FC236}">
                <a16:creationId xmlns:a16="http://schemas.microsoft.com/office/drawing/2014/main" id="{08D295C7-0D64-67C3-58AA-2AF3E3FF41D5}"/>
              </a:ext>
            </a:extLst>
          </p:cNvPr>
          <p:cNvPicPr>
            <a:picLocks noChangeAspect="1"/>
          </p:cNvPicPr>
          <p:nvPr/>
        </p:nvPicPr>
        <p:blipFill>
          <a:blip r:embed="rId3"/>
          <a:stretch>
            <a:fillRect/>
          </a:stretch>
        </p:blipFill>
        <p:spPr>
          <a:xfrm>
            <a:off x="602424" y="1967133"/>
            <a:ext cx="4744017" cy="2848991"/>
          </a:xfrm>
          <a:prstGeom prst="rect">
            <a:avLst/>
          </a:prstGeom>
        </p:spPr>
      </p:pic>
      <p:sp>
        <p:nvSpPr>
          <p:cNvPr id="8" name="Rettangolo 7">
            <a:extLst>
              <a:ext uri="{FF2B5EF4-FFF2-40B4-BE49-F238E27FC236}">
                <a16:creationId xmlns:a16="http://schemas.microsoft.com/office/drawing/2014/main" id="{9CB2FCA1-6369-C88A-3152-93016DAA39E0}"/>
              </a:ext>
            </a:extLst>
          </p:cNvPr>
          <p:cNvSpPr/>
          <p:nvPr/>
        </p:nvSpPr>
        <p:spPr>
          <a:xfrm>
            <a:off x="6618221" y="2331733"/>
            <a:ext cx="5000758" cy="2569934"/>
          </a:xfrm>
          <a:prstGeom prst="rect">
            <a:avLst/>
          </a:prstGeom>
        </p:spPr>
        <p:txBody>
          <a:bodyPr wrap="square">
            <a:spAutoFit/>
          </a:bodyPr>
          <a:lstStyle/>
          <a:p>
            <a:pPr>
              <a:spcAft>
                <a:spcPts val="600"/>
              </a:spcAft>
            </a:pPr>
            <a:r>
              <a:rPr lang="en-US" sz="1200" i="1"/>
              <a:t>Energy analysis workshop on methodology and conventions</a:t>
            </a:r>
            <a:r>
              <a:rPr lang="en-US" sz="1200"/>
              <a:t>. IFIAS, Stockholm, 1974:</a:t>
            </a:r>
          </a:p>
          <a:p>
            <a:endParaRPr lang="en-US" sz="1200"/>
          </a:p>
          <a:p>
            <a:r>
              <a:rPr lang="en-US" sz="1200"/>
              <a:t>“</a:t>
            </a:r>
            <a:r>
              <a:rPr lang="en-US" sz="1200" i="1"/>
              <a:t>The system boundary can be defined so as to contain this process stage and none other, and energy analysis would then calculate how much energy is required to carry out this single step. But the system could be defined to account for the energy used to prepare material inputs that are themselves fabricated in prior stages.</a:t>
            </a:r>
            <a:r>
              <a:rPr lang="en-US" sz="1200"/>
              <a:t>”</a:t>
            </a:r>
          </a:p>
          <a:p>
            <a:endParaRPr lang="en-US" sz="1200"/>
          </a:p>
          <a:p>
            <a:r>
              <a:rPr lang="en-US" sz="1200"/>
              <a:t>“</a:t>
            </a:r>
            <a:r>
              <a:rPr lang="en-US" sz="1200" i="1"/>
              <a:t>Defining the system boundary also requires answering the question: what are the inputs to the system? Should one, for example, include the energy requirements for producing the capital equipment used in the stages of production?</a:t>
            </a:r>
            <a:r>
              <a:rPr lang="en-US" sz="1200"/>
              <a:t>” </a:t>
            </a:r>
          </a:p>
        </p:txBody>
      </p:sp>
      <p:sp>
        <p:nvSpPr>
          <p:cNvPr id="17" name="CasellaDiTesto 16">
            <a:extLst>
              <a:ext uri="{FF2B5EF4-FFF2-40B4-BE49-F238E27FC236}">
                <a16:creationId xmlns:a16="http://schemas.microsoft.com/office/drawing/2014/main" id="{68A86E7F-0A18-B3CB-E343-3C8D0759309F}"/>
              </a:ext>
            </a:extLst>
          </p:cNvPr>
          <p:cNvSpPr txBox="1"/>
          <p:nvPr/>
        </p:nvSpPr>
        <p:spPr>
          <a:xfrm>
            <a:off x="376201" y="5124297"/>
            <a:ext cx="10832126" cy="1292662"/>
          </a:xfrm>
          <a:prstGeom prst="rect">
            <a:avLst/>
          </a:prstGeom>
          <a:noFill/>
        </p:spPr>
        <p:txBody>
          <a:bodyPr wrap="square" rtlCol="0">
            <a:spAutoFit/>
          </a:bodyPr>
          <a:lstStyle/>
          <a:p>
            <a:pPr>
              <a:spcBef>
                <a:spcPts val="600"/>
              </a:spcBef>
              <a:spcAft>
                <a:spcPts val="600"/>
              </a:spcAft>
            </a:pPr>
            <a:r>
              <a:rPr lang="en-US" sz="1600" b="1" dirty="0"/>
              <a:t>Practical issues</a:t>
            </a:r>
          </a:p>
          <a:p>
            <a:pPr marL="539750" lvl="1" indent="-269875">
              <a:spcBef>
                <a:spcPts val="600"/>
              </a:spcBef>
              <a:buFont typeface="Arial" panose="020B0604020202020204" pitchFamily="34" charset="0"/>
              <a:buChar char="•"/>
            </a:pPr>
            <a:r>
              <a:rPr lang="en-US" sz="1400" dirty="0"/>
              <a:t>How to define a </a:t>
            </a:r>
            <a:r>
              <a:rPr lang="en-US" sz="1400" b="1" dirty="0">
                <a:solidFill>
                  <a:schemeClr val="accent2"/>
                </a:solidFill>
              </a:rPr>
              <a:t>common mathematical structure </a:t>
            </a:r>
            <a:r>
              <a:rPr lang="en-US" sz="1400" dirty="0"/>
              <a:t>to quantify the economic and environmental impact of products?</a:t>
            </a:r>
          </a:p>
          <a:p>
            <a:pPr marL="539750" lvl="1" indent="-269875">
              <a:spcBef>
                <a:spcPts val="600"/>
              </a:spcBef>
              <a:buFont typeface="Arial" panose="020B0604020202020204" pitchFamily="34" charset="0"/>
              <a:buChar char="•"/>
            </a:pPr>
            <a:r>
              <a:rPr lang="en-US" sz="1400" dirty="0"/>
              <a:t>How to set </a:t>
            </a:r>
            <a:r>
              <a:rPr lang="en-US" sz="1400" b="1" dirty="0">
                <a:solidFill>
                  <a:schemeClr val="accent2"/>
                </a:solidFill>
              </a:rPr>
              <a:t>time</a:t>
            </a:r>
            <a:r>
              <a:rPr lang="en-US" sz="1400" dirty="0"/>
              <a:t> and </a:t>
            </a:r>
            <a:r>
              <a:rPr lang="en-US" sz="1400" b="1" dirty="0">
                <a:solidFill>
                  <a:schemeClr val="accent2"/>
                </a:solidFill>
              </a:rPr>
              <a:t>space</a:t>
            </a:r>
            <a:r>
              <a:rPr lang="en-US" sz="1400" dirty="0"/>
              <a:t> </a:t>
            </a:r>
            <a:r>
              <a:rPr lang="en-US" sz="1400" b="1" dirty="0">
                <a:solidFill>
                  <a:schemeClr val="accent2"/>
                </a:solidFill>
              </a:rPr>
              <a:t>boundaries</a:t>
            </a:r>
            <a:r>
              <a:rPr lang="en-US" sz="1400" dirty="0"/>
              <a:t> of the analyzed system?</a:t>
            </a:r>
          </a:p>
          <a:p>
            <a:pPr marL="539750" lvl="1" indent="-269875">
              <a:spcBef>
                <a:spcPts val="600"/>
              </a:spcBef>
              <a:buFont typeface="Arial" panose="020B0604020202020204" pitchFamily="34" charset="0"/>
              <a:buChar char="•"/>
            </a:pPr>
            <a:r>
              <a:rPr lang="en-US" sz="1400" dirty="0"/>
              <a:t>How to </a:t>
            </a:r>
            <a:r>
              <a:rPr lang="en-US" sz="1400" b="1" dirty="0">
                <a:solidFill>
                  <a:schemeClr val="accent2"/>
                </a:solidFill>
              </a:rPr>
              <a:t>test if</a:t>
            </a:r>
            <a:r>
              <a:rPr lang="en-US" sz="1400" dirty="0"/>
              <a:t> changes in technology lead to an overall environmental impact reduction?</a:t>
            </a:r>
          </a:p>
        </p:txBody>
      </p:sp>
    </p:spTree>
    <p:extLst>
      <p:ext uri="{BB962C8B-B14F-4D97-AF65-F5344CB8AC3E}">
        <p14:creationId xmlns:p14="http://schemas.microsoft.com/office/powerpoint/2010/main" val="2264611373"/>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sp>
        <p:nvSpPr>
          <p:cNvPr id="5" name="CasellaDiTesto 4">
            <a:extLst>
              <a:ext uri="{FF2B5EF4-FFF2-40B4-BE49-F238E27FC236}">
                <a16:creationId xmlns:a16="http://schemas.microsoft.com/office/drawing/2014/main" id="{22B4498B-ADD0-2707-0360-578F7E6DDE7C}"/>
              </a:ext>
            </a:extLst>
          </p:cNvPr>
          <p:cNvSpPr txBox="1"/>
          <p:nvPr/>
        </p:nvSpPr>
        <p:spPr>
          <a:xfrm>
            <a:off x="290476" y="1545286"/>
            <a:ext cx="6415124" cy="4739759"/>
          </a:xfrm>
          <a:prstGeom prst="rect">
            <a:avLst/>
          </a:prstGeom>
          <a:noFill/>
        </p:spPr>
        <p:txBody>
          <a:bodyPr wrap="square" rtlCol="0">
            <a:spAutoFit/>
          </a:bodyPr>
          <a:lstStyle/>
          <a:p>
            <a:pPr>
              <a:spcBef>
                <a:spcPts val="600"/>
              </a:spcBef>
              <a:spcAft>
                <a:spcPts val="600"/>
              </a:spcAft>
            </a:pPr>
            <a:r>
              <a:rPr lang="en-US" sz="1600" b="1" dirty="0"/>
              <a:t>A common computational structure for Industrial Ecology</a:t>
            </a:r>
          </a:p>
          <a:p>
            <a:pPr marL="539750" lvl="1" indent="-269875">
              <a:spcBef>
                <a:spcPts val="600"/>
              </a:spcBef>
              <a:spcAft>
                <a:spcPts val="600"/>
              </a:spcAft>
              <a:buFont typeface="Arial" panose="020B0604020202020204" pitchFamily="34" charset="0"/>
              <a:buChar char="•"/>
            </a:pPr>
            <a:r>
              <a:rPr lang="en-US" sz="1400" b="1" dirty="0">
                <a:solidFill>
                  <a:schemeClr val="accent2"/>
                </a:solidFill>
              </a:rPr>
              <a:t>Wassily Leontief </a:t>
            </a:r>
            <a:r>
              <a:rPr lang="en-US" sz="1400" dirty="0"/>
              <a:t>(1905-1999) </a:t>
            </a:r>
            <a:endParaRPr lang="en-US" sz="1400" b="1" dirty="0">
              <a:solidFill>
                <a:schemeClr val="accent2"/>
              </a:solidFill>
            </a:endParaRPr>
          </a:p>
          <a:p>
            <a:pPr marL="1012825" lvl="2" indent="-285750">
              <a:spcBef>
                <a:spcPts val="600"/>
              </a:spcBef>
              <a:spcAft>
                <a:spcPts val="600"/>
              </a:spcAft>
              <a:buFont typeface="Courier New" panose="02070309020205020404" pitchFamily="49" charset="0"/>
              <a:buChar char="o"/>
            </a:pPr>
            <a:r>
              <a:rPr lang="en-US" sz="1400" dirty="0"/>
              <a:t>He is the father of the “</a:t>
            </a:r>
            <a:r>
              <a:rPr lang="en-US" sz="1400" b="1" dirty="0">
                <a:solidFill>
                  <a:schemeClr val="accent2"/>
                </a:solidFill>
              </a:rPr>
              <a:t>Input-Output Analysis</a:t>
            </a:r>
            <a:r>
              <a:rPr lang="en-US" sz="1400" dirty="0"/>
              <a:t>”.</a:t>
            </a:r>
          </a:p>
          <a:p>
            <a:pPr marL="1012825" lvl="2" indent="-285750">
              <a:spcBef>
                <a:spcPts val="600"/>
              </a:spcBef>
              <a:spcAft>
                <a:spcPts val="600"/>
              </a:spcAft>
              <a:buFont typeface="Courier New" panose="02070309020205020404" pitchFamily="49" charset="0"/>
              <a:buChar char="o"/>
            </a:pPr>
            <a:r>
              <a:rPr lang="en-US" sz="1400" dirty="0"/>
              <a:t>Until 1930 he worked in URSS for planning economic policy agenda, then moved to US.</a:t>
            </a:r>
          </a:p>
          <a:p>
            <a:pPr marL="1012825" lvl="2" indent="-285750">
              <a:spcBef>
                <a:spcPts val="600"/>
              </a:spcBef>
              <a:spcAft>
                <a:spcPts val="600"/>
              </a:spcAft>
              <a:buFont typeface="Courier New" panose="02070309020205020404" pitchFamily="49" charset="0"/>
              <a:buChar char="o"/>
            </a:pPr>
            <a:r>
              <a:rPr lang="en-US" sz="1400" dirty="0"/>
              <a:t>From 1931 he worked in the US National Bureau of Economic Research (NBER), and as professor in Harvard and New York.</a:t>
            </a:r>
          </a:p>
          <a:p>
            <a:pPr marL="1012825" lvl="2" indent="-285750">
              <a:spcBef>
                <a:spcPts val="600"/>
              </a:spcBef>
              <a:spcAft>
                <a:spcPts val="600"/>
              </a:spcAft>
              <a:buFont typeface="Courier New" panose="02070309020205020404" pitchFamily="49" charset="0"/>
              <a:buChar char="o"/>
            </a:pPr>
            <a:r>
              <a:rPr lang="en-US" sz="1400" dirty="0"/>
              <a:t>In 1941 he mapped the structure of US economy based on an </a:t>
            </a:r>
            <a:r>
              <a:rPr lang="en-US" sz="1400" b="1" dirty="0">
                <a:solidFill>
                  <a:schemeClr val="accent2"/>
                </a:solidFill>
              </a:rPr>
              <a:t>Input-Output table</a:t>
            </a:r>
            <a:r>
              <a:rPr lang="en-US" sz="1400" dirty="0"/>
              <a:t>, contributing significantly to converting US economy to a war footing.</a:t>
            </a:r>
          </a:p>
          <a:p>
            <a:pPr marL="1012825" lvl="2" indent="-285750">
              <a:spcBef>
                <a:spcPts val="600"/>
              </a:spcBef>
              <a:spcAft>
                <a:spcPts val="600"/>
              </a:spcAft>
              <a:buFont typeface="Courier New" panose="02070309020205020404" pitchFamily="49" charset="0"/>
              <a:buChar char="o"/>
            </a:pPr>
            <a:r>
              <a:rPr lang="en-US" sz="1400" dirty="0"/>
              <a:t>In 1973 he was awarded with the </a:t>
            </a:r>
            <a:r>
              <a:rPr lang="en-US" sz="1400" b="1" dirty="0">
                <a:solidFill>
                  <a:schemeClr val="accent2"/>
                </a:solidFill>
              </a:rPr>
              <a:t>Nobel Prize in Economics</a:t>
            </a:r>
            <a:r>
              <a:rPr lang="en-US" sz="1400" dirty="0"/>
              <a:t>.</a:t>
            </a:r>
          </a:p>
          <a:p>
            <a:pPr marL="539750" lvl="1" indent="-269875">
              <a:spcBef>
                <a:spcPts val="600"/>
              </a:spcBef>
              <a:spcAft>
                <a:spcPts val="600"/>
              </a:spcAft>
              <a:buFont typeface="Arial" panose="020B0604020202020204" pitchFamily="34" charset="0"/>
              <a:buChar char="•"/>
            </a:pPr>
            <a:r>
              <a:rPr lang="en-US" sz="1400" dirty="0"/>
              <a:t>Today, </a:t>
            </a:r>
            <a:r>
              <a:rPr lang="en-US" sz="1400" b="1" dirty="0">
                <a:solidFill>
                  <a:schemeClr val="accent2"/>
                </a:solidFill>
              </a:rPr>
              <a:t>Input-Output Analysis </a:t>
            </a:r>
            <a:r>
              <a:rPr lang="en-US" sz="1400" dirty="0"/>
              <a:t>is a fundamental analytical framework in several disciplines, useful for different purposes:</a:t>
            </a:r>
          </a:p>
          <a:p>
            <a:pPr marL="1012825" lvl="2" indent="-285750">
              <a:spcBef>
                <a:spcPts val="600"/>
              </a:spcBef>
              <a:spcAft>
                <a:spcPts val="600"/>
              </a:spcAft>
              <a:buFont typeface="Courier New" panose="02070309020205020404" pitchFamily="49" charset="0"/>
              <a:buChar char="o"/>
            </a:pPr>
            <a:r>
              <a:rPr lang="en-US" sz="1400" dirty="0"/>
              <a:t>Analysis and policy planning of national economies</a:t>
            </a:r>
          </a:p>
          <a:p>
            <a:pPr marL="1012825" lvl="2" indent="-285750">
              <a:spcBef>
                <a:spcPts val="600"/>
              </a:spcBef>
              <a:spcAft>
                <a:spcPts val="600"/>
              </a:spcAft>
              <a:buFont typeface="Courier New" panose="02070309020205020404" pitchFamily="49" charset="0"/>
              <a:buChar char="o"/>
            </a:pPr>
            <a:r>
              <a:rPr lang="en-US" sz="1400" dirty="0"/>
              <a:t>Impact assessment of products, processes and industries.</a:t>
            </a:r>
          </a:p>
        </p:txBody>
      </p:sp>
      <p:pic>
        <p:nvPicPr>
          <p:cNvPr id="7" name="Picture 4" descr="Visualizza immagine di origine">
            <a:extLst>
              <a:ext uri="{FF2B5EF4-FFF2-40B4-BE49-F238E27FC236}">
                <a16:creationId xmlns:a16="http://schemas.microsoft.com/office/drawing/2014/main" id="{6C5D6AE1-7C1D-48CF-BE60-716A7AC95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5108" y="2272798"/>
            <a:ext cx="4543426" cy="3152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512116"/>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pic>
        <p:nvPicPr>
          <p:cNvPr id="2" name="Picture 2" descr="Visualizza immagine di origine">
            <a:extLst>
              <a:ext uri="{FF2B5EF4-FFF2-40B4-BE49-F238E27FC236}">
                <a16:creationId xmlns:a16="http://schemas.microsoft.com/office/drawing/2014/main" id="{AC8D1966-8AA7-253C-6CD1-EF246725D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710" y="1307424"/>
            <a:ext cx="3572069" cy="3123752"/>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8BBB7B4-3AA8-1D69-E272-FB99E6F353AB}"/>
              </a:ext>
            </a:extLst>
          </p:cNvPr>
          <p:cNvSpPr txBox="1"/>
          <p:nvPr/>
        </p:nvSpPr>
        <p:spPr>
          <a:xfrm>
            <a:off x="411777" y="1568684"/>
            <a:ext cx="6272249" cy="4647426"/>
          </a:xfrm>
          <a:prstGeom prst="rect">
            <a:avLst/>
          </a:prstGeom>
          <a:noFill/>
        </p:spPr>
        <p:txBody>
          <a:bodyPr wrap="square" rtlCol="0">
            <a:spAutoFit/>
          </a:bodyPr>
          <a:lstStyle/>
          <a:p>
            <a:pPr>
              <a:spcBef>
                <a:spcPts val="600"/>
              </a:spcBef>
              <a:spcAft>
                <a:spcPts val="600"/>
              </a:spcAft>
            </a:pPr>
            <a:r>
              <a:rPr lang="en-US" sz="1600" b="1" dirty="0"/>
              <a:t>Input-Output Analysis can be defined in two ways</a:t>
            </a:r>
          </a:p>
          <a:p>
            <a:pPr marL="539750" lvl="1" indent="-269875">
              <a:spcBef>
                <a:spcPts val="600"/>
              </a:spcBef>
              <a:spcAft>
                <a:spcPts val="600"/>
              </a:spcAft>
              <a:buFont typeface="Arial" panose="020B0604020202020204" pitchFamily="34" charset="0"/>
              <a:buChar char="•"/>
            </a:pPr>
            <a:r>
              <a:rPr lang="en-US" sz="1400" dirty="0"/>
              <a:t>An </a:t>
            </a:r>
            <a:r>
              <a:rPr lang="en-US" sz="1400" b="1" dirty="0">
                <a:solidFill>
                  <a:schemeClr val="accent2"/>
                </a:solidFill>
              </a:rPr>
              <a:t>accounting framework</a:t>
            </a:r>
          </a:p>
          <a:p>
            <a:pPr marL="714375" lvl="1">
              <a:spcBef>
                <a:spcPts val="600"/>
              </a:spcBef>
              <a:spcAft>
                <a:spcPts val="600"/>
              </a:spcAft>
            </a:pPr>
            <a:r>
              <a:rPr lang="en-US" sz="1400" dirty="0"/>
              <a:t>Input-Output Tables (IOTs) collect transactions of products across economic agents within a national economy occurring every year. </a:t>
            </a:r>
          </a:p>
          <a:p>
            <a:pPr marL="714375" lvl="1">
              <a:spcBef>
                <a:spcPts val="600"/>
              </a:spcBef>
              <a:spcAft>
                <a:spcPts val="600"/>
              </a:spcAft>
            </a:pPr>
            <a:r>
              <a:rPr lang="en-US" sz="1400" dirty="0"/>
              <a:t>Nowadays, statistics bureaus in all countries in the world organize national economic data in the form of IOTs (GDP is calculated based on Input-Output tables…).</a:t>
            </a:r>
          </a:p>
          <a:p>
            <a:pPr marL="539750" lvl="1" indent="-269875">
              <a:spcBef>
                <a:spcPts val="600"/>
              </a:spcBef>
              <a:spcAft>
                <a:spcPts val="600"/>
              </a:spcAft>
              <a:buFont typeface="Arial" panose="020B0604020202020204" pitchFamily="34" charset="0"/>
              <a:buChar char="•"/>
            </a:pPr>
            <a:r>
              <a:rPr lang="en-US" sz="1400" dirty="0"/>
              <a:t>An </a:t>
            </a:r>
            <a:r>
              <a:rPr lang="en-US" sz="1400" b="1" dirty="0">
                <a:solidFill>
                  <a:schemeClr val="accent2"/>
                </a:solidFill>
              </a:rPr>
              <a:t>analytical and modelling framework</a:t>
            </a:r>
          </a:p>
          <a:p>
            <a:pPr marL="714375" lvl="1">
              <a:spcBef>
                <a:spcPts val="600"/>
              </a:spcBef>
              <a:spcAft>
                <a:spcPts val="600"/>
              </a:spcAft>
            </a:pPr>
            <a:r>
              <a:rPr lang="en-US" sz="1400" dirty="0"/>
              <a:t>Once the structure of the productive systems to be analyzed is defined in the form of an Input-Output Table, this can be the basis of a </a:t>
            </a:r>
            <a:r>
              <a:rPr lang="en-US" sz="1400" b="1" dirty="0"/>
              <a:t>numerical model</a:t>
            </a:r>
            <a:r>
              <a:rPr lang="en-US" sz="1400" dirty="0"/>
              <a:t>, useful to perform a variety of analyses in different fields:</a:t>
            </a:r>
          </a:p>
          <a:p>
            <a:pPr marL="1000125" lvl="1" indent="-285750">
              <a:spcBef>
                <a:spcPts val="600"/>
              </a:spcBef>
              <a:spcAft>
                <a:spcPts val="600"/>
              </a:spcAft>
              <a:buFont typeface="Courier New" panose="02070309020205020404" pitchFamily="49" charset="0"/>
              <a:buChar char="o"/>
            </a:pPr>
            <a:r>
              <a:rPr lang="en-US" sz="1400" dirty="0"/>
              <a:t>Assessing the economic and environmental effects of structural changes within the system (changes in technology).</a:t>
            </a:r>
          </a:p>
          <a:p>
            <a:pPr marL="1000125" lvl="1" indent="-285750">
              <a:spcBef>
                <a:spcPts val="600"/>
              </a:spcBef>
              <a:spcAft>
                <a:spcPts val="600"/>
              </a:spcAft>
              <a:buFont typeface="Courier New" panose="02070309020205020404" pitchFamily="49" charset="0"/>
              <a:buChar char="o"/>
            </a:pPr>
            <a:r>
              <a:rPr lang="en-US" sz="1400" dirty="0"/>
              <a:t>Quantifying direct and indirect effects due to the production of goods and services: generation of value added, air emissions, resource uses, …</a:t>
            </a:r>
          </a:p>
        </p:txBody>
      </p:sp>
      <p:pic>
        <p:nvPicPr>
          <p:cNvPr id="8" name="Immagine 7">
            <a:extLst>
              <a:ext uri="{FF2B5EF4-FFF2-40B4-BE49-F238E27FC236}">
                <a16:creationId xmlns:a16="http://schemas.microsoft.com/office/drawing/2014/main" id="{6D9656D7-CEA8-0954-4819-293CFF321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9664" y="4477831"/>
            <a:ext cx="3264159" cy="1842650"/>
          </a:xfrm>
          <a:prstGeom prst="rect">
            <a:avLst/>
          </a:prstGeom>
        </p:spPr>
      </p:pic>
    </p:spTree>
    <p:extLst>
      <p:ext uri="{BB962C8B-B14F-4D97-AF65-F5344CB8AC3E}">
        <p14:creationId xmlns:p14="http://schemas.microsoft.com/office/powerpoint/2010/main" val="209262203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sp>
        <p:nvSpPr>
          <p:cNvPr id="5" name="CasellaDiTesto 4">
            <a:extLst>
              <a:ext uri="{FF2B5EF4-FFF2-40B4-BE49-F238E27FC236}">
                <a16:creationId xmlns:a16="http://schemas.microsoft.com/office/drawing/2014/main" id="{B9E3E1CC-D98F-FCBD-BF49-7B911445C5B2}"/>
              </a:ext>
            </a:extLst>
          </p:cNvPr>
          <p:cNvSpPr txBox="1"/>
          <p:nvPr/>
        </p:nvSpPr>
        <p:spPr>
          <a:xfrm>
            <a:off x="402400" y="1474420"/>
            <a:ext cx="5892801" cy="1661993"/>
          </a:xfrm>
          <a:prstGeom prst="rect">
            <a:avLst/>
          </a:prstGeom>
          <a:noFill/>
        </p:spPr>
        <p:txBody>
          <a:bodyPr wrap="square" rtlCol="0">
            <a:spAutoFit/>
          </a:bodyPr>
          <a:lstStyle/>
          <a:p>
            <a:pPr>
              <a:spcBef>
                <a:spcPts val="600"/>
              </a:spcBef>
              <a:spcAft>
                <a:spcPts val="600"/>
              </a:spcAft>
            </a:pPr>
            <a:r>
              <a:rPr lang="en-US" sz="1600" b="1" dirty="0"/>
              <a:t>Systems modelling: a tentative (non-exhaustive) taxonomy</a:t>
            </a:r>
          </a:p>
          <a:p>
            <a:pPr marL="539750" lvl="1" indent="-269875">
              <a:spcBef>
                <a:spcPts val="600"/>
              </a:spcBef>
              <a:spcAft>
                <a:spcPts val="600"/>
              </a:spcAft>
              <a:buFont typeface="Arial" panose="020B0604020202020204" pitchFamily="34" charset="0"/>
              <a:buChar char="•"/>
            </a:pPr>
            <a:r>
              <a:rPr lang="en-US" sz="1400" dirty="0"/>
              <a:t>Axes moves from poor (origin) to rich (maximum value)</a:t>
            </a:r>
          </a:p>
          <a:p>
            <a:pPr marL="539750" lvl="1" indent="-269875">
              <a:spcBef>
                <a:spcPts val="600"/>
              </a:spcBef>
              <a:spcAft>
                <a:spcPts val="600"/>
              </a:spcAft>
              <a:buFont typeface="Arial" panose="020B0604020202020204" pitchFamily="34" charset="0"/>
              <a:buChar char="•"/>
            </a:pPr>
            <a:r>
              <a:rPr lang="en-US" sz="1400" dirty="0"/>
              <a:t>Many models in the domain could be mathematically reformulated as </a:t>
            </a:r>
            <a:r>
              <a:rPr lang="en-US" sz="1400" u="sng" dirty="0"/>
              <a:t>special cases</a:t>
            </a:r>
            <a:r>
              <a:rPr lang="en-US" sz="1400" dirty="0"/>
              <a:t> of Input-Output models.</a:t>
            </a:r>
          </a:p>
          <a:p>
            <a:pPr marL="539750" lvl="1" indent="-269875">
              <a:spcBef>
                <a:spcPts val="600"/>
              </a:spcBef>
              <a:spcAft>
                <a:spcPts val="600"/>
              </a:spcAft>
              <a:buFont typeface="Arial" panose="020B0604020202020204" pitchFamily="34" charset="0"/>
              <a:buChar char="•"/>
            </a:pPr>
            <a:r>
              <a:rPr lang="en-US" sz="1400" dirty="0"/>
              <a:t>Ideal models are not existent, and maybe nor even useful.</a:t>
            </a:r>
          </a:p>
        </p:txBody>
      </p:sp>
      <p:cxnSp>
        <p:nvCxnSpPr>
          <p:cNvPr id="7" name="Connettore 2 6">
            <a:extLst>
              <a:ext uri="{FF2B5EF4-FFF2-40B4-BE49-F238E27FC236}">
                <a16:creationId xmlns:a16="http://schemas.microsoft.com/office/drawing/2014/main" id="{2E558CAA-3995-549B-3784-2CE87CA60D38}"/>
              </a:ext>
            </a:extLst>
          </p:cNvPr>
          <p:cNvCxnSpPr>
            <a:cxnSpLocks/>
          </p:cNvCxnSpPr>
          <p:nvPr/>
        </p:nvCxnSpPr>
        <p:spPr>
          <a:xfrm>
            <a:off x="7808004" y="4670748"/>
            <a:ext cx="1981237" cy="0"/>
          </a:xfrm>
          <a:prstGeom prst="straightConnector1">
            <a:avLst/>
          </a:prstGeom>
          <a:ln w="28575">
            <a:solidFill>
              <a:schemeClr val="tx1"/>
            </a:solidFill>
            <a:headEnd type="none" w="med" len="med"/>
            <a:tailEnd type="arrow" w="lg" len="med"/>
          </a:ln>
        </p:spPr>
        <p:style>
          <a:lnRef idx="2">
            <a:schemeClr val="accent1"/>
          </a:lnRef>
          <a:fillRef idx="0">
            <a:schemeClr val="accent1"/>
          </a:fillRef>
          <a:effectRef idx="1">
            <a:schemeClr val="accent1"/>
          </a:effectRef>
          <a:fontRef idx="minor">
            <a:schemeClr val="tx1"/>
          </a:fontRef>
        </p:style>
      </p:cxnSp>
      <p:cxnSp>
        <p:nvCxnSpPr>
          <p:cNvPr id="10" name="Connettore 2 9">
            <a:extLst>
              <a:ext uri="{FF2B5EF4-FFF2-40B4-BE49-F238E27FC236}">
                <a16:creationId xmlns:a16="http://schemas.microsoft.com/office/drawing/2014/main" id="{E3059535-75B2-7549-583D-4F9D33EBC32C}"/>
              </a:ext>
            </a:extLst>
          </p:cNvPr>
          <p:cNvCxnSpPr>
            <a:cxnSpLocks/>
          </p:cNvCxnSpPr>
          <p:nvPr/>
        </p:nvCxnSpPr>
        <p:spPr>
          <a:xfrm flipV="1">
            <a:off x="7804930" y="2901666"/>
            <a:ext cx="0" cy="1769084"/>
          </a:xfrm>
          <a:prstGeom prst="straightConnector1">
            <a:avLst/>
          </a:prstGeom>
          <a:ln w="28575">
            <a:solidFill>
              <a:schemeClr val="tx1"/>
            </a:solidFill>
            <a:headEnd type="none" w="med" len="med"/>
            <a:tailEnd type="arrow" w="lg" len="med"/>
          </a:ln>
        </p:spPr>
        <p:style>
          <a:lnRef idx="2">
            <a:schemeClr val="accent1"/>
          </a:lnRef>
          <a:fillRef idx="0">
            <a:schemeClr val="accent1"/>
          </a:fillRef>
          <a:effectRef idx="1">
            <a:schemeClr val="accent1"/>
          </a:effectRef>
          <a:fontRef idx="minor">
            <a:schemeClr val="tx1"/>
          </a:fontRef>
        </p:style>
      </p:cxnSp>
      <p:cxnSp>
        <p:nvCxnSpPr>
          <p:cNvPr id="11" name="Connettore 2 10">
            <a:extLst>
              <a:ext uri="{FF2B5EF4-FFF2-40B4-BE49-F238E27FC236}">
                <a16:creationId xmlns:a16="http://schemas.microsoft.com/office/drawing/2014/main" id="{F57F6DF8-6EED-2F86-70C0-D4D0D1A801B9}"/>
              </a:ext>
            </a:extLst>
          </p:cNvPr>
          <p:cNvCxnSpPr>
            <a:cxnSpLocks/>
          </p:cNvCxnSpPr>
          <p:nvPr/>
        </p:nvCxnSpPr>
        <p:spPr>
          <a:xfrm flipH="1">
            <a:off x="6469521" y="4670749"/>
            <a:ext cx="1333874" cy="1091457"/>
          </a:xfrm>
          <a:prstGeom prst="straightConnector1">
            <a:avLst/>
          </a:prstGeom>
          <a:ln w="28575">
            <a:solidFill>
              <a:schemeClr val="tx1"/>
            </a:solidFill>
            <a:headEnd type="none" w="med" len="med"/>
            <a:tailEnd type="arrow" w="lg" len="med"/>
          </a:ln>
        </p:spPr>
        <p:style>
          <a:lnRef idx="2">
            <a:schemeClr val="accent1"/>
          </a:lnRef>
          <a:fillRef idx="0">
            <a:schemeClr val="accent1"/>
          </a:fillRef>
          <a:effectRef idx="1">
            <a:schemeClr val="accent1"/>
          </a:effectRef>
          <a:fontRef idx="minor">
            <a:schemeClr val="tx1"/>
          </a:fontRef>
        </p:style>
      </p:cxnSp>
      <p:sp>
        <p:nvSpPr>
          <p:cNvPr id="12" name="Rettangolo 11">
            <a:extLst>
              <a:ext uri="{FF2B5EF4-FFF2-40B4-BE49-F238E27FC236}">
                <a16:creationId xmlns:a16="http://schemas.microsoft.com/office/drawing/2014/main" id="{EB70567A-0516-E3EE-A7EB-788DE9D3AEF9}"/>
              </a:ext>
            </a:extLst>
          </p:cNvPr>
          <p:cNvSpPr/>
          <p:nvPr/>
        </p:nvSpPr>
        <p:spPr>
          <a:xfrm>
            <a:off x="9442799" y="4857446"/>
            <a:ext cx="16609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spcAft>
                <a:spcPts val="1200"/>
              </a:spcAft>
              <a:defRPr/>
            </a:pPr>
            <a:r>
              <a:rPr lang="en-US" altLang="it-IT" sz="1600">
                <a:latin typeface="Trebuchet MS" panose="020B0603020202020204" pitchFamily="34" charset="0"/>
                <a:cs typeface="Arial" panose="020B0604020202020204" pitchFamily="34" charset="0"/>
              </a:rPr>
              <a:t>TECHNOLOGY DETAIL</a:t>
            </a:r>
            <a:endParaRPr lang="en-US" altLang="it-IT" sz="1600" i="1">
              <a:latin typeface="Trebuchet MS" panose="020B0603020202020204" pitchFamily="34" charset="0"/>
              <a:cs typeface="Arial" panose="020B0604020202020204" pitchFamily="34" charset="0"/>
            </a:endParaRPr>
          </a:p>
        </p:txBody>
      </p:sp>
      <p:sp>
        <p:nvSpPr>
          <p:cNvPr id="13" name="Rettangolo 12">
            <a:extLst>
              <a:ext uri="{FF2B5EF4-FFF2-40B4-BE49-F238E27FC236}">
                <a16:creationId xmlns:a16="http://schemas.microsoft.com/office/drawing/2014/main" id="{6F2032FF-F646-D876-B9E8-2D3AAB2BF381}"/>
              </a:ext>
            </a:extLst>
          </p:cNvPr>
          <p:cNvSpPr/>
          <p:nvPr/>
        </p:nvSpPr>
        <p:spPr>
          <a:xfrm>
            <a:off x="7224826" y="2286599"/>
            <a:ext cx="12119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spcAft>
                <a:spcPts val="1200"/>
              </a:spcAft>
              <a:defRPr/>
            </a:pPr>
            <a:r>
              <a:rPr lang="en-US" altLang="it-IT" sz="1600">
                <a:latin typeface="Trebuchet MS" panose="020B0603020202020204" pitchFamily="34" charset="0"/>
                <a:cs typeface="Arial" panose="020B0604020202020204" pitchFamily="34" charset="0"/>
              </a:rPr>
              <a:t>ECONOMY WIDENESS</a:t>
            </a:r>
            <a:endParaRPr lang="en-US" altLang="it-IT" sz="1600" i="1">
              <a:latin typeface="Trebuchet MS" panose="020B0603020202020204" pitchFamily="34" charset="0"/>
              <a:cs typeface="Arial" panose="020B0604020202020204" pitchFamily="34" charset="0"/>
            </a:endParaRPr>
          </a:p>
        </p:txBody>
      </p:sp>
      <p:sp>
        <p:nvSpPr>
          <p:cNvPr id="14" name="Rettangolo 13">
            <a:extLst>
              <a:ext uri="{FF2B5EF4-FFF2-40B4-BE49-F238E27FC236}">
                <a16:creationId xmlns:a16="http://schemas.microsoft.com/office/drawing/2014/main" id="{D1C88B49-3A9A-5150-E9CB-D1AF162A6972}"/>
              </a:ext>
            </a:extLst>
          </p:cNvPr>
          <p:cNvSpPr/>
          <p:nvPr/>
        </p:nvSpPr>
        <p:spPr>
          <a:xfrm>
            <a:off x="4972811" y="5800180"/>
            <a:ext cx="2525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spcAft>
                <a:spcPts val="1200"/>
              </a:spcAft>
              <a:defRPr/>
            </a:pPr>
            <a:r>
              <a:rPr lang="en-US" altLang="it-IT" sz="1600" dirty="0">
                <a:latin typeface="Trebuchet MS" panose="020B0603020202020204" pitchFamily="34" charset="0"/>
                <a:cs typeface="Arial" panose="020B0604020202020204" pitchFamily="34" charset="0"/>
              </a:rPr>
              <a:t>ECONOMIC / </a:t>
            </a:r>
            <a:br>
              <a:rPr lang="en-US" altLang="it-IT" sz="1600" dirty="0">
                <a:latin typeface="Trebuchet MS" panose="020B0603020202020204" pitchFamily="34" charset="0"/>
                <a:cs typeface="Arial" panose="020B0604020202020204" pitchFamily="34" charset="0"/>
              </a:rPr>
            </a:br>
            <a:r>
              <a:rPr lang="en-US" altLang="it-IT" sz="1600" dirty="0">
                <a:latin typeface="Trebuchet MS" panose="020B0603020202020204" pitchFamily="34" charset="0"/>
                <a:cs typeface="Arial" panose="020B0604020202020204" pitchFamily="34" charset="0"/>
              </a:rPr>
              <a:t>BEHAVIORAL RESPONSES</a:t>
            </a:r>
            <a:endParaRPr lang="en-US" altLang="it-IT" sz="1600" i="1" dirty="0">
              <a:latin typeface="Trebuchet MS" panose="020B0603020202020204" pitchFamily="34" charset="0"/>
              <a:cs typeface="Arial" panose="020B0604020202020204" pitchFamily="34" charset="0"/>
            </a:endParaRPr>
          </a:p>
        </p:txBody>
      </p:sp>
      <p:cxnSp>
        <p:nvCxnSpPr>
          <p:cNvPr id="15" name="Connettore diritto 14">
            <a:extLst>
              <a:ext uri="{FF2B5EF4-FFF2-40B4-BE49-F238E27FC236}">
                <a16:creationId xmlns:a16="http://schemas.microsoft.com/office/drawing/2014/main" id="{581F9302-2C2A-96A7-A2F5-C7FB27650201}"/>
              </a:ext>
            </a:extLst>
          </p:cNvPr>
          <p:cNvCxnSpPr>
            <a:cxnSpLocks/>
          </p:cNvCxnSpPr>
          <p:nvPr/>
        </p:nvCxnSpPr>
        <p:spPr>
          <a:xfrm>
            <a:off x="7803395" y="3297438"/>
            <a:ext cx="1480505" cy="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16" name="Connettore diritto 15">
            <a:extLst>
              <a:ext uri="{FF2B5EF4-FFF2-40B4-BE49-F238E27FC236}">
                <a16:creationId xmlns:a16="http://schemas.microsoft.com/office/drawing/2014/main" id="{A37D4D95-C65D-A610-5FBC-BB9566723A45}"/>
              </a:ext>
            </a:extLst>
          </p:cNvPr>
          <p:cNvCxnSpPr>
            <a:cxnSpLocks/>
          </p:cNvCxnSpPr>
          <p:nvPr/>
        </p:nvCxnSpPr>
        <p:spPr>
          <a:xfrm flipV="1">
            <a:off x="9283899" y="3297438"/>
            <a:ext cx="0" cy="137331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17" name="Rettangolo 16">
            <a:extLst>
              <a:ext uri="{FF2B5EF4-FFF2-40B4-BE49-F238E27FC236}">
                <a16:creationId xmlns:a16="http://schemas.microsoft.com/office/drawing/2014/main" id="{127AC109-7A7F-97EB-0415-32A2168C0B8A}"/>
              </a:ext>
            </a:extLst>
          </p:cNvPr>
          <p:cNvSpPr/>
          <p:nvPr/>
        </p:nvSpPr>
        <p:spPr>
          <a:xfrm>
            <a:off x="5624273" y="3002372"/>
            <a:ext cx="22923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spcAft>
                <a:spcPts val="1200"/>
              </a:spcAft>
              <a:defRPr/>
            </a:pPr>
            <a:r>
              <a:rPr lang="en-US" altLang="it-IT" sz="1600">
                <a:solidFill>
                  <a:srgbClr val="FF0000"/>
                </a:solidFill>
                <a:latin typeface="Trebuchet MS" panose="020B0603020202020204" pitchFamily="34" charset="0"/>
                <a:cs typeface="Arial" panose="020B0604020202020204" pitchFamily="34" charset="0"/>
              </a:rPr>
              <a:t>Input-Output models</a:t>
            </a:r>
            <a:endParaRPr lang="en-US" altLang="it-IT" sz="1600" i="1">
              <a:solidFill>
                <a:srgbClr val="FF0000"/>
              </a:solidFill>
              <a:latin typeface="Trebuchet MS" panose="020B0603020202020204" pitchFamily="34" charset="0"/>
              <a:cs typeface="Arial" panose="020B0604020202020204" pitchFamily="34" charset="0"/>
            </a:endParaRPr>
          </a:p>
        </p:txBody>
      </p:sp>
      <p:cxnSp>
        <p:nvCxnSpPr>
          <p:cNvPr id="18" name="Connettore diritto 17">
            <a:extLst>
              <a:ext uri="{FF2B5EF4-FFF2-40B4-BE49-F238E27FC236}">
                <a16:creationId xmlns:a16="http://schemas.microsoft.com/office/drawing/2014/main" id="{AFAE3BE5-9BAB-B167-8AC0-916AE99B0C26}"/>
              </a:ext>
            </a:extLst>
          </p:cNvPr>
          <p:cNvCxnSpPr>
            <a:cxnSpLocks/>
          </p:cNvCxnSpPr>
          <p:nvPr/>
        </p:nvCxnSpPr>
        <p:spPr>
          <a:xfrm flipV="1">
            <a:off x="6840521" y="3295978"/>
            <a:ext cx="967483" cy="78959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19" name="Connettore diritto 18">
            <a:extLst>
              <a:ext uri="{FF2B5EF4-FFF2-40B4-BE49-F238E27FC236}">
                <a16:creationId xmlns:a16="http://schemas.microsoft.com/office/drawing/2014/main" id="{58F7D48B-7112-A49B-975B-18E75368DC10}"/>
              </a:ext>
            </a:extLst>
          </p:cNvPr>
          <p:cNvCxnSpPr>
            <a:cxnSpLocks/>
          </p:cNvCxnSpPr>
          <p:nvPr/>
        </p:nvCxnSpPr>
        <p:spPr>
          <a:xfrm flipV="1">
            <a:off x="6840520" y="4085568"/>
            <a:ext cx="0" cy="137331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20" name="Rettangolo 19">
            <a:extLst>
              <a:ext uri="{FF2B5EF4-FFF2-40B4-BE49-F238E27FC236}">
                <a16:creationId xmlns:a16="http://schemas.microsoft.com/office/drawing/2014/main" id="{7CACC4B2-AB0A-508D-044C-A9D016EF58F6}"/>
              </a:ext>
            </a:extLst>
          </p:cNvPr>
          <p:cNvSpPr/>
          <p:nvPr/>
        </p:nvSpPr>
        <p:spPr>
          <a:xfrm>
            <a:off x="3360435" y="3908809"/>
            <a:ext cx="33772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spcAft>
                <a:spcPts val="1200"/>
              </a:spcAft>
              <a:defRPr/>
            </a:pPr>
            <a:r>
              <a:rPr lang="en-US" altLang="it-IT" sz="1600">
                <a:solidFill>
                  <a:srgbClr val="FF0000"/>
                </a:solidFill>
                <a:latin typeface="Trebuchet MS" panose="020B0603020202020204" pitchFamily="34" charset="0"/>
                <a:cs typeface="Arial" panose="020B0604020202020204" pitchFamily="34" charset="0"/>
              </a:rPr>
              <a:t>General Equilibrium models,</a:t>
            </a:r>
            <a:br>
              <a:rPr lang="en-US" altLang="it-IT" sz="1600">
                <a:solidFill>
                  <a:srgbClr val="FF0000"/>
                </a:solidFill>
                <a:latin typeface="Trebuchet MS" panose="020B0603020202020204" pitchFamily="34" charset="0"/>
                <a:cs typeface="Arial" panose="020B0604020202020204" pitchFamily="34" charset="0"/>
              </a:rPr>
            </a:br>
            <a:r>
              <a:rPr lang="en-US" altLang="it-IT" sz="1600">
                <a:solidFill>
                  <a:srgbClr val="FF0000"/>
                </a:solidFill>
                <a:latin typeface="Trebuchet MS" panose="020B0603020202020204" pitchFamily="34" charset="0"/>
                <a:cs typeface="Arial" panose="020B0604020202020204" pitchFamily="34" charset="0"/>
              </a:rPr>
              <a:t>Stock-Flow Consistent models</a:t>
            </a:r>
          </a:p>
        </p:txBody>
      </p:sp>
      <p:sp>
        <p:nvSpPr>
          <p:cNvPr id="21" name="Rettangolo 20">
            <a:extLst>
              <a:ext uri="{FF2B5EF4-FFF2-40B4-BE49-F238E27FC236}">
                <a16:creationId xmlns:a16="http://schemas.microsoft.com/office/drawing/2014/main" id="{900893C5-6392-5B6C-BD24-B7B2625A13B9}"/>
              </a:ext>
            </a:extLst>
          </p:cNvPr>
          <p:cNvSpPr/>
          <p:nvPr/>
        </p:nvSpPr>
        <p:spPr>
          <a:xfrm>
            <a:off x="8344635" y="3925397"/>
            <a:ext cx="8647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spcAft>
                <a:spcPts val="1200"/>
              </a:spcAft>
              <a:defRPr/>
            </a:pPr>
            <a:r>
              <a:rPr lang="en-US" altLang="it-IT" sz="1600" i="1">
                <a:solidFill>
                  <a:srgbClr val="FF0000"/>
                </a:solidFill>
                <a:latin typeface="Trebuchet MS" panose="020B0603020202020204" pitchFamily="34" charset="0"/>
                <a:cs typeface="Arial" panose="020B0604020202020204" pitchFamily="34" charset="0"/>
              </a:rPr>
              <a:t>Ideal models</a:t>
            </a:r>
          </a:p>
        </p:txBody>
      </p:sp>
      <p:cxnSp>
        <p:nvCxnSpPr>
          <p:cNvPr id="22" name="Connettore diritto 21">
            <a:extLst>
              <a:ext uri="{FF2B5EF4-FFF2-40B4-BE49-F238E27FC236}">
                <a16:creationId xmlns:a16="http://schemas.microsoft.com/office/drawing/2014/main" id="{3D37F6C1-62DF-1654-07E5-9307B529E714}"/>
              </a:ext>
            </a:extLst>
          </p:cNvPr>
          <p:cNvCxnSpPr>
            <a:cxnSpLocks/>
          </p:cNvCxnSpPr>
          <p:nvPr/>
        </p:nvCxnSpPr>
        <p:spPr>
          <a:xfrm flipV="1">
            <a:off x="8314881" y="4669288"/>
            <a:ext cx="967483" cy="78959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23" name="Connettore diritto 22">
            <a:extLst>
              <a:ext uri="{FF2B5EF4-FFF2-40B4-BE49-F238E27FC236}">
                <a16:creationId xmlns:a16="http://schemas.microsoft.com/office/drawing/2014/main" id="{9FFEC25C-6BAB-192B-C634-1CFA513B6961}"/>
              </a:ext>
            </a:extLst>
          </p:cNvPr>
          <p:cNvCxnSpPr>
            <a:cxnSpLocks/>
          </p:cNvCxnSpPr>
          <p:nvPr/>
        </p:nvCxnSpPr>
        <p:spPr>
          <a:xfrm>
            <a:off x="6840521" y="5458878"/>
            <a:ext cx="1480505" cy="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24" name="Connettore diritto 23">
            <a:extLst>
              <a:ext uri="{FF2B5EF4-FFF2-40B4-BE49-F238E27FC236}">
                <a16:creationId xmlns:a16="http://schemas.microsoft.com/office/drawing/2014/main" id="{A0A9DD01-3EA3-D644-B915-4C8CE6CC9B96}"/>
              </a:ext>
            </a:extLst>
          </p:cNvPr>
          <p:cNvCxnSpPr>
            <a:cxnSpLocks/>
          </p:cNvCxnSpPr>
          <p:nvPr/>
        </p:nvCxnSpPr>
        <p:spPr>
          <a:xfrm flipV="1">
            <a:off x="8314880" y="4084358"/>
            <a:ext cx="0" cy="137331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25" name="Rettangolo 24">
            <a:extLst>
              <a:ext uri="{FF2B5EF4-FFF2-40B4-BE49-F238E27FC236}">
                <a16:creationId xmlns:a16="http://schemas.microsoft.com/office/drawing/2014/main" id="{56B173DC-16D8-4D84-6714-1EF655E527C0}"/>
              </a:ext>
            </a:extLst>
          </p:cNvPr>
          <p:cNvSpPr/>
          <p:nvPr/>
        </p:nvSpPr>
        <p:spPr>
          <a:xfrm>
            <a:off x="3998059" y="4973504"/>
            <a:ext cx="27194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spcAft>
                <a:spcPts val="1200"/>
              </a:spcAft>
              <a:defRPr/>
            </a:pPr>
            <a:r>
              <a:rPr lang="en-US" altLang="it-IT" sz="1600">
                <a:solidFill>
                  <a:srgbClr val="FF0000"/>
                </a:solidFill>
                <a:latin typeface="Trebuchet MS" panose="020B0603020202020204" pitchFamily="34" charset="0"/>
                <a:cs typeface="Arial" panose="020B0604020202020204" pitchFamily="34" charset="0"/>
              </a:rPr>
              <a:t>Agent-based models,</a:t>
            </a:r>
            <a:br>
              <a:rPr lang="en-US" altLang="it-IT" sz="1600">
                <a:solidFill>
                  <a:srgbClr val="FF0000"/>
                </a:solidFill>
                <a:latin typeface="Trebuchet MS" panose="020B0603020202020204" pitchFamily="34" charset="0"/>
                <a:cs typeface="Arial" panose="020B0604020202020204" pitchFamily="34" charset="0"/>
              </a:rPr>
            </a:br>
            <a:r>
              <a:rPr lang="en-US" altLang="it-IT" sz="1600">
                <a:solidFill>
                  <a:srgbClr val="FF0000"/>
                </a:solidFill>
                <a:latin typeface="Trebuchet MS" panose="020B0603020202020204" pitchFamily="34" charset="0"/>
                <a:cs typeface="Arial" panose="020B0604020202020204" pitchFamily="34" charset="0"/>
              </a:rPr>
              <a:t>System dynamics models</a:t>
            </a:r>
          </a:p>
        </p:txBody>
      </p:sp>
      <p:cxnSp>
        <p:nvCxnSpPr>
          <p:cNvPr id="26" name="Connettore diritto 25">
            <a:extLst>
              <a:ext uri="{FF2B5EF4-FFF2-40B4-BE49-F238E27FC236}">
                <a16:creationId xmlns:a16="http://schemas.microsoft.com/office/drawing/2014/main" id="{F94DB60F-AC8A-7A08-1BCD-E0B99E27F460}"/>
              </a:ext>
            </a:extLst>
          </p:cNvPr>
          <p:cNvCxnSpPr>
            <a:cxnSpLocks/>
          </p:cNvCxnSpPr>
          <p:nvPr/>
        </p:nvCxnSpPr>
        <p:spPr>
          <a:xfrm>
            <a:off x="6840521" y="4085568"/>
            <a:ext cx="1480505" cy="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27" name="Connettore diritto 26">
            <a:extLst>
              <a:ext uri="{FF2B5EF4-FFF2-40B4-BE49-F238E27FC236}">
                <a16:creationId xmlns:a16="http://schemas.microsoft.com/office/drawing/2014/main" id="{2F960DF1-2A7D-24AB-0114-4009BB3AE518}"/>
              </a:ext>
            </a:extLst>
          </p:cNvPr>
          <p:cNvCxnSpPr>
            <a:cxnSpLocks/>
          </p:cNvCxnSpPr>
          <p:nvPr/>
        </p:nvCxnSpPr>
        <p:spPr>
          <a:xfrm flipV="1">
            <a:off x="8304754" y="3295978"/>
            <a:ext cx="967483" cy="78959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28" name="Rettangolo 27">
            <a:extLst>
              <a:ext uri="{FF2B5EF4-FFF2-40B4-BE49-F238E27FC236}">
                <a16:creationId xmlns:a16="http://schemas.microsoft.com/office/drawing/2014/main" id="{24F4A650-AE9E-621E-EBD2-7C187387103C}"/>
              </a:ext>
            </a:extLst>
          </p:cNvPr>
          <p:cNvSpPr/>
          <p:nvPr/>
        </p:nvSpPr>
        <p:spPr>
          <a:xfrm>
            <a:off x="9397578" y="4240355"/>
            <a:ext cx="22923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spcAft>
                <a:spcPts val="1200"/>
              </a:spcAft>
              <a:defRPr/>
            </a:pPr>
            <a:r>
              <a:rPr lang="en-US" altLang="it-IT" sz="1600">
                <a:solidFill>
                  <a:srgbClr val="FF0000"/>
                </a:solidFill>
                <a:latin typeface="Trebuchet MS" panose="020B0603020202020204" pitchFamily="34" charset="0"/>
                <a:cs typeface="Arial" panose="020B0604020202020204" pitchFamily="34" charset="0"/>
              </a:rPr>
              <a:t>Engineering models</a:t>
            </a:r>
            <a:endParaRPr lang="en-US" altLang="it-IT" sz="1600" i="1">
              <a:solidFill>
                <a:srgbClr val="FF0000"/>
              </a:solidFill>
              <a:latin typeface="Trebuchet MS" panose="020B0603020202020204" pitchFamily="34" charset="0"/>
              <a:cs typeface="Arial" panose="020B0604020202020204" pitchFamily="34" charset="0"/>
            </a:endParaRPr>
          </a:p>
        </p:txBody>
      </p:sp>
      <p:sp>
        <p:nvSpPr>
          <p:cNvPr id="29" name="Rettangolo 28">
            <a:extLst>
              <a:ext uri="{FF2B5EF4-FFF2-40B4-BE49-F238E27FC236}">
                <a16:creationId xmlns:a16="http://schemas.microsoft.com/office/drawing/2014/main" id="{EF2F0D07-7679-30D7-8A7E-CDD22D9E3C38}"/>
              </a:ext>
            </a:extLst>
          </p:cNvPr>
          <p:cNvSpPr/>
          <p:nvPr/>
        </p:nvSpPr>
        <p:spPr>
          <a:xfrm>
            <a:off x="9229621" y="2657741"/>
            <a:ext cx="2544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spcAft>
                <a:spcPts val="1200"/>
              </a:spcAft>
              <a:defRPr/>
            </a:pPr>
            <a:r>
              <a:rPr lang="en-US" altLang="it-IT" sz="1600" dirty="0">
                <a:solidFill>
                  <a:srgbClr val="FF0000"/>
                </a:solidFill>
                <a:latin typeface="Trebuchet MS" panose="020B0603020202020204" pitchFamily="34" charset="0"/>
                <a:cs typeface="Arial" panose="020B0604020202020204" pitchFamily="34" charset="0"/>
              </a:rPr>
              <a:t>Hybrid models,</a:t>
            </a:r>
            <a:br>
              <a:rPr lang="en-US" altLang="it-IT" sz="1600" i="1" dirty="0">
                <a:solidFill>
                  <a:srgbClr val="FF0000"/>
                </a:solidFill>
                <a:latin typeface="Trebuchet MS" panose="020B0603020202020204" pitchFamily="34" charset="0"/>
                <a:cs typeface="Arial" panose="020B0604020202020204" pitchFamily="34" charset="0"/>
              </a:rPr>
            </a:br>
            <a:r>
              <a:rPr lang="en-US" altLang="it-IT" sz="1600" dirty="0">
                <a:solidFill>
                  <a:srgbClr val="FF0000"/>
                </a:solidFill>
                <a:latin typeface="Trebuchet MS" panose="020B0603020202020204" pitchFamily="34" charset="0"/>
                <a:cs typeface="Arial" panose="020B0604020202020204" pitchFamily="34" charset="0"/>
              </a:rPr>
              <a:t>Attributional LCA models</a:t>
            </a:r>
          </a:p>
        </p:txBody>
      </p:sp>
      <p:sp>
        <p:nvSpPr>
          <p:cNvPr id="30" name="Rettangolo 29">
            <a:extLst>
              <a:ext uri="{FF2B5EF4-FFF2-40B4-BE49-F238E27FC236}">
                <a16:creationId xmlns:a16="http://schemas.microsoft.com/office/drawing/2014/main" id="{ABFA3FC8-649E-0C4B-BFB5-A7467A152325}"/>
              </a:ext>
            </a:extLst>
          </p:cNvPr>
          <p:cNvSpPr/>
          <p:nvPr/>
        </p:nvSpPr>
        <p:spPr>
          <a:xfrm>
            <a:off x="8291486" y="5558279"/>
            <a:ext cx="27194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spcAft>
                <a:spcPts val="1200"/>
              </a:spcAft>
              <a:defRPr/>
            </a:pPr>
            <a:r>
              <a:rPr lang="en-US" altLang="it-IT" sz="1600">
                <a:solidFill>
                  <a:srgbClr val="FF0000"/>
                </a:solidFill>
                <a:latin typeface="Trebuchet MS" panose="020B0603020202020204" pitchFamily="34" charset="0"/>
                <a:cs typeface="Arial" panose="020B0604020202020204" pitchFamily="34" charset="0"/>
              </a:rPr>
              <a:t>Hybrid models,</a:t>
            </a:r>
            <a:br>
              <a:rPr lang="en-US" altLang="it-IT" sz="1600">
                <a:solidFill>
                  <a:srgbClr val="FF0000"/>
                </a:solidFill>
                <a:latin typeface="Trebuchet MS" panose="020B0603020202020204" pitchFamily="34" charset="0"/>
                <a:cs typeface="Arial" panose="020B0604020202020204" pitchFamily="34" charset="0"/>
              </a:rPr>
            </a:br>
            <a:r>
              <a:rPr lang="en-US" altLang="it-IT" sz="1600">
                <a:solidFill>
                  <a:srgbClr val="FF0000"/>
                </a:solidFill>
                <a:latin typeface="Trebuchet MS" panose="020B0603020202020204" pitchFamily="34" charset="0"/>
                <a:cs typeface="Arial" panose="020B0604020202020204" pitchFamily="34" charset="0"/>
              </a:rPr>
              <a:t>Partial equilibrium models</a:t>
            </a:r>
            <a:endParaRPr lang="en-US" altLang="it-IT" sz="1600" i="1">
              <a:solidFill>
                <a:srgbClr val="FF0000"/>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837731459"/>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sp>
        <p:nvSpPr>
          <p:cNvPr id="2" name="CasellaDiTesto 1">
            <a:extLst>
              <a:ext uri="{FF2B5EF4-FFF2-40B4-BE49-F238E27FC236}">
                <a16:creationId xmlns:a16="http://schemas.microsoft.com/office/drawing/2014/main" id="{A77FCA55-5DD0-4EC0-6B52-351C2064C17F}"/>
              </a:ext>
            </a:extLst>
          </p:cNvPr>
          <p:cNvSpPr txBox="1"/>
          <p:nvPr/>
        </p:nvSpPr>
        <p:spPr>
          <a:xfrm>
            <a:off x="402400" y="1456516"/>
            <a:ext cx="7592056" cy="369332"/>
          </a:xfrm>
          <a:prstGeom prst="rect">
            <a:avLst/>
          </a:prstGeom>
          <a:noFill/>
        </p:spPr>
        <p:txBody>
          <a:bodyPr wrap="square" rtlCol="0">
            <a:spAutoFit/>
          </a:bodyPr>
          <a:lstStyle/>
          <a:p>
            <a:pPr>
              <a:spcBef>
                <a:spcPts val="600"/>
              </a:spcBef>
              <a:spcAft>
                <a:spcPts val="600"/>
              </a:spcAft>
            </a:pPr>
            <a:r>
              <a:rPr lang="en-US" b="1" dirty="0"/>
              <a:t>Last thoughts on systems modelling</a:t>
            </a:r>
          </a:p>
        </p:txBody>
      </p:sp>
      <p:pic>
        <p:nvPicPr>
          <p:cNvPr id="4" name="Picture 2" descr="Essentially, all models are wrong, but some are useful.">
            <a:extLst>
              <a:ext uri="{FF2B5EF4-FFF2-40B4-BE49-F238E27FC236}">
                <a16:creationId xmlns:a16="http://schemas.microsoft.com/office/drawing/2014/main" id="{2EE97FBF-6C6D-4746-49FA-13AE494A7C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891" b="16989"/>
          <a:stretch/>
        </p:blipFill>
        <p:spPr bwMode="auto">
          <a:xfrm>
            <a:off x="9828907" y="4167092"/>
            <a:ext cx="1738025" cy="2074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Visualizza immagine di origine">
            <a:extLst>
              <a:ext uri="{FF2B5EF4-FFF2-40B4-BE49-F238E27FC236}">
                <a16:creationId xmlns:a16="http://schemas.microsoft.com/office/drawing/2014/main" id="{61C41C98-4888-AD6D-159F-2D87E5FB7D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3" t="8419" r="66430" b="4518"/>
          <a:stretch/>
        </p:blipFill>
        <p:spPr bwMode="auto">
          <a:xfrm>
            <a:off x="9780060" y="1572580"/>
            <a:ext cx="1733550" cy="21971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Visualizza immagine di origine">
            <a:extLst>
              <a:ext uri="{FF2B5EF4-FFF2-40B4-BE49-F238E27FC236}">
                <a16:creationId xmlns:a16="http://schemas.microsoft.com/office/drawing/2014/main" id="{4E6436FE-8190-2743-4E93-CFDBE7AFE9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1" t="1499" r="66000" b="3001"/>
          <a:stretch/>
        </p:blipFill>
        <p:spPr bwMode="auto">
          <a:xfrm>
            <a:off x="432899" y="3359129"/>
            <a:ext cx="1526083" cy="2074603"/>
          </a:xfrm>
          <a:prstGeom prst="rect">
            <a:avLst/>
          </a:prstGeom>
          <a:noFill/>
          <a:extLst>
            <a:ext uri="{909E8E84-426E-40DD-AFC4-6F175D3DCCD1}">
              <a14:hiddenFill xmlns:a14="http://schemas.microsoft.com/office/drawing/2010/main">
                <a:solidFill>
                  <a:srgbClr val="FFFFFF"/>
                </a:solidFill>
              </a14:hiddenFill>
            </a:ext>
          </a:extLst>
        </p:spPr>
      </p:pic>
      <p:sp>
        <p:nvSpPr>
          <p:cNvPr id="32" name="CasellaDiTesto 31">
            <a:extLst>
              <a:ext uri="{FF2B5EF4-FFF2-40B4-BE49-F238E27FC236}">
                <a16:creationId xmlns:a16="http://schemas.microsoft.com/office/drawing/2014/main" id="{3F611A99-7629-9210-1465-049E07A8FC86}"/>
              </a:ext>
            </a:extLst>
          </p:cNvPr>
          <p:cNvSpPr txBox="1"/>
          <p:nvPr/>
        </p:nvSpPr>
        <p:spPr>
          <a:xfrm>
            <a:off x="4142788" y="5602611"/>
            <a:ext cx="5415376" cy="646331"/>
          </a:xfrm>
          <a:prstGeom prst="rect">
            <a:avLst/>
          </a:prstGeom>
          <a:noFill/>
        </p:spPr>
        <p:txBody>
          <a:bodyPr wrap="square" rtlCol="0">
            <a:spAutoFit/>
          </a:bodyPr>
          <a:lstStyle/>
          <a:p>
            <a:pPr marL="0" lvl="1" algn="r">
              <a:spcBef>
                <a:spcPts val="600"/>
              </a:spcBef>
              <a:spcAft>
                <a:spcPts val="600"/>
              </a:spcAft>
            </a:pPr>
            <a:r>
              <a:rPr lang="en-US" dirty="0"/>
              <a:t>“</a:t>
            </a:r>
            <a:r>
              <a:rPr lang="en-US" i="1" dirty="0"/>
              <a:t>Essentially, all models are wrong, but some are useful</a:t>
            </a:r>
            <a:r>
              <a:rPr lang="en-US" dirty="0"/>
              <a:t>” (G P Box)</a:t>
            </a:r>
          </a:p>
        </p:txBody>
      </p:sp>
      <p:sp>
        <p:nvSpPr>
          <p:cNvPr id="33" name="CasellaDiTesto 32">
            <a:extLst>
              <a:ext uri="{FF2B5EF4-FFF2-40B4-BE49-F238E27FC236}">
                <a16:creationId xmlns:a16="http://schemas.microsoft.com/office/drawing/2014/main" id="{378B0730-8366-D3E8-1079-96FD469E39C9}"/>
              </a:ext>
            </a:extLst>
          </p:cNvPr>
          <p:cNvSpPr txBox="1"/>
          <p:nvPr/>
        </p:nvSpPr>
        <p:spPr>
          <a:xfrm>
            <a:off x="2223282" y="2195089"/>
            <a:ext cx="7334881" cy="1077218"/>
          </a:xfrm>
          <a:prstGeom prst="rect">
            <a:avLst/>
          </a:prstGeom>
          <a:noFill/>
        </p:spPr>
        <p:txBody>
          <a:bodyPr wrap="square" rtlCol="0">
            <a:spAutoFit/>
          </a:bodyPr>
          <a:lstStyle/>
          <a:p>
            <a:pPr marL="0" lvl="1" algn="r">
              <a:spcBef>
                <a:spcPts val="600"/>
              </a:spcBef>
              <a:spcAft>
                <a:spcPts val="600"/>
              </a:spcAft>
            </a:pPr>
            <a:r>
              <a:rPr lang="en-US" dirty="0"/>
              <a:t>“</a:t>
            </a:r>
            <a:r>
              <a:rPr lang="en-US" i="1" dirty="0"/>
              <a:t>What gets measured gets managed</a:t>
            </a:r>
            <a:r>
              <a:rPr lang="en-US" dirty="0"/>
              <a:t>” (P. Drucker)</a:t>
            </a:r>
          </a:p>
          <a:p>
            <a:pPr marL="0" lvl="1" algn="r">
              <a:spcBef>
                <a:spcPts val="600"/>
              </a:spcBef>
              <a:spcAft>
                <a:spcPts val="600"/>
              </a:spcAft>
            </a:pPr>
            <a:r>
              <a:rPr lang="en-US" dirty="0"/>
              <a:t>[But, pay attention: “</a:t>
            </a:r>
            <a:r>
              <a:rPr lang="en-US" i="1" dirty="0"/>
              <a:t>Not everything that matters can be measured. Not everything that we can measure matters</a:t>
            </a:r>
            <a:r>
              <a:rPr lang="en-US" dirty="0"/>
              <a:t>” (V.F. Ridgway)]</a:t>
            </a:r>
          </a:p>
        </p:txBody>
      </p:sp>
      <p:sp>
        <p:nvSpPr>
          <p:cNvPr id="34" name="CasellaDiTesto 33">
            <a:extLst>
              <a:ext uri="{FF2B5EF4-FFF2-40B4-BE49-F238E27FC236}">
                <a16:creationId xmlns:a16="http://schemas.microsoft.com/office/drawing/2014/main" id="{2DD62ACD-62C1-197D-453B-A0F64501C463}"/>
              </a:ext>
            </a:extLst>
          </p:cNvPr>
          <p:cNvSpPr txBox="1"/>
          <p:nvPr/>
        </p:nvSpPr>
        <p:spPr>
          <a:xfrm>
            <a:off x="2156292" y="3699590"/>
            <a:ext cx="6217989" cy="1477328"/>
          </a:xfrm>
          <a:prstGeom prst="rect">
            <a:avLst/>
          </a:prstGeom>
          <a:noFill/>
        </p:spPr>
        <p:txBody>
          <a:bodyPr wrap="square" rtlCol="0">
            <a:spAutoFit/>
          </a:bodyPr>
          <a:lstStyle/>
          <a:p>
            <a:pPr marL="0" lvl="1">
              <a:spcBef>
                <a:spcPts val="600"/>
              </a:spcBef>
              <a:spcAft>
                <a:spcPts val="600"/>
              </a:spcAft>
            </a:pPr>
            <a:r>
              <a:rPr lang="en-US"/>
              <a:t>“</a:t>
            </a:r>
            <a:r>
              <a:rPr lang="en-US" i="1"/>
              <a:t>A model is essentially a theoretical construct which enables us, starting with some actual or hypothetical data, to arrive at some interesting empirical conclusions. It must start on the ground. It must end on the ground.” </a:t>
            </a:r>
            <a:r>
              <a:rPr lang="en-US"/>
              <a:t>(W. Leontief)</a:t>
            </a:r>
            <a:endParaRPr lang="en-US" sz="1600"/>
          </a:p>
        </p:txBody>
      </p:sp>
    </p:spTree>
    <p:extLst>
      <p:ext uri="{BB962C8B-B14F-4D97-AF65-F5344CB8AC3E}">
        <p14:creationId xmlns:p14="http://schemas.microsoft.com/office/powerpoint/2010/main" val="344929577"/>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98094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a:t>
            </a:r>
            <a:r>
              <a:rPr lang="en-US" sz="4400" dirty="0">
                <a:latin typeface="Open Sans"/>
                <a:ea typeface="Open Sans" panose="020B0606030504020204" pitchFamily="34" charset="0"/>
                <a:cs typeface="Open Sans" panose="020B0606030504020204" pitchFamily="34" charset="0"/>
                <a:sym typeface="Bodoni SvtyTwo ITC TT-Book"/>
              </a:rPr>
              <a:t>Course Overview</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asellaDiTesto 1">
            <a:extLst>
              <a:ext uri="{FF2B5EF4-FFF2-40B4-BE49-F238E27FC236}">
                <a16:creationId xmlns:a16="http://schemas.microsoft.com/office/drawing/2014/main" id="{942DEFAF-035B-5B3E-7A77-1DC130B0ACEC}"/>
              </a:ext>
            </a:extLst>
          </p:cNvPr>
          <p:cNvSpPr txBox="1"/>
          <p:nvPr/>
        </p:nvSpPr>
        <p:spPr>
          <a:xfrm>
            <a:off x="402400" y="1539174"/>
            <a:ext cx="11260800" cy="4708981"/>
          </a:xfrm>
          <a:prstGeom prst="rect">
            <a:avLst/>
          </a:prstGeom>
          <a:noFill/>
        </p:spPr>
        <p:txBody>
          <a:bodyPr wrap="square" rtlCol="0">
            <a:spAutoFit/>
          </a:bodyPr>
          <a:lstStyle/>
          <a:p>
            <a:pPr>
              <a:spcBef>
                <a:spcPts val="600"/>
              </a:spcBef>
              <a:spcAft>
                <a:spcPts val="1200"/>
              </a:spcAft>
            </a:pPr>
            <a:r>
              <a:rPr lang="en-US" sz="2000" dirty="0"/>
              <a:t>The objective of the course is to provide students with deep competences on how to perform impact assessment analyses, in particular on the </a:t>
            </a:r>
            <a:r>
              <a:rPr lang="en-US" sz="2000" b="1" dirty="0"/>
              <a:t>understanding and adoption of input-output analyses and models</a:t>
            </a:r>
            <a:r>
              <a:rPr lang="en-US" sz="2000" dirty="0"/>
              <a:t>.</a:t>
            </a:r>
          </a:p>
          <a:p>
            <a:pPr>
              <a:spcBef>
                <a:spcPts val="600"/>
              </a:spcBef>
              <a:spcAft>
                <a:spcPts val="1200"/>
              </a:spcAft>
            </a:pPr>
            <a:endParaRPr lang="en-US" sz="2000" dirty="0"/>
          </a:p>
          <a:p>
            <a:pPr>
              <a:spcBef>
                <a:spcPts val="600"/>
              </a:spcBef>
              <a:spcAft>
                <a:spcPts val="1200"/>
              </a:spcAft>
            </a:pPr>
            <a:r>
              <a:rPr lang="en-US" sz="2000" dirty="0"/>
              <a:t>In practical terms, students will learn how to use </a:t>
            </a:r>
            <a:r>
              <a:rPr lang="en-US" sz="2000" b="1" dirty="0"/>
              <a:t>MARIO</a:t>
            </a:r>
            <a:r>
              <a:rPr lang="en-US" sz="2000" dirty="0"/>
              <a:t>, </a:t>
            </a:r>
            <a:br>
              <a:rPr lang="en-US" sz="2000" dirty="0"/>
            </a:br>
            <a:r>
              <a:rPr lang="en-US" sz="2000" dirty="0"/>
              <a:t>an open-source Python library designed to ease input-output </a:t>
            </a:r>
            <a:br>
              <a:rPr lang="en-US" sz="2000" dirty="0"/>
            </a:br>
            <a:r>
              <a:rPr lang="en-US" sz="2000" dirty="0"/>
              <a:t>tables handling and to improve efficiency and replicability </a:t>
            </a:r>
            <a:br>
              <a:rPr lang="en-US" sz="2000" dirty="0"/>
            </a:br>
            <a:r>
              <a:rPr lang="en-US" sz="2000" dirty="0"/>
              <a:t>of input-output analyses. </a:t>
            </a:r>
          </a:p>
          <a:p>
            <a:pPr>
              <a:spcBef>
                <a:spcPts val="600"/>
              </a:spcBef>
              <a:spcAft>
                <a:spcPts val="1200"/>
              </a:spcAft>
            </a:pPr>
            <a:endParaRPr lang="en-US" sz="2000" dirty="0"/>
          </a:p>
          <a:p>
            <a:pPr>
              <a:spcBef>
                <a:spcPts val="600"/>
              </a:spcBef>
              <a:spcAft>
                <a:spcPts val="1200"/>
              </a:spcAft>
            </a:pPr>
            <a:r>
              <a:rPr lang="en-US" sz="2000" dirty="0"/>
              <a:t>The course is composed by </a:t>
            </a:r>
            <a:r>
              <a:rPr lang="en-US" sz="2000" b="1" dirty="0"/>
              <a:t>both theoretical and practical sessions</a:t>
            </a:r>
            <a:r>
              <a:rPr lang="en-US" sz="2000" dirty="0"/>
              <a:t>, performed via slides, supporting Excels and Python scripts. A very </a:t>
            </a:r>
            <a:r>
              <a:rPr lang="en-US" sz="2000" b="1" dirty="0"/>
              <a:t>basic knowledge of the Python language </a:t>
            </a:r>
            <a:r>
              <a:rPr lang="en-US" sz="2000" dirty="0"/>
              <a:t>is required; however, instructions are meant to be understood also by non-Python users. </a:t>
            </a:r>
          </a:p>
        </p:txBody>
      </p:sp>
      <p:pic>
        <p:nvPicPr>
          <p:cNvPr id="4" name="Immagine 3" descr="Immagine che contiene Policromia, cerchio, Elementi grafici, grafica&#10;&#10;Descrizione generata automaticamente">
            <a:hlinkClick r:id="rId3"/>
            <a:extLst>
              <a:ext uri="{FF2B5EF4-FFF2-40B4-BE49-F238E27FC236}">
                <a16:creationId xmlns:a16="http://schemas.microsoft.com/office/drawing/2014/main" id="{4428624B-2FD1-356F-74D1-D32D2D269E83}"/>
              </a:ext>
            </a:extLst>
          </p:cNvPr>
          <p:cNvPicPr>
            <a:picLocks noChangeAspect="1"/>
          </p:cNvPicPr>
          <p:nvPr/>
        </p:nvPicPr>
        <p:blipFill>
          <a:blip r:embed="rId4"/>
          <a:stretch>
            <a:fillRect/>
          </a:stretch>
        </p:blipFill>
        <p:spPr>
          <a:xfrm>
            <a:off x="8741921" y="2704545"/>
            <a:ext cx="1979536" cy="1982309"/>
          </a:xfrm>
          <a:prstGeom prst="rect">
            <a:avLst/>
          </a:prstGeom>
        </p:spPr>
      </p:pic>
    </p:spTree>
    <p:extLst>
      <p:ext uri="{BB962C8B-B14F-4D97-AF65-F5344CB8AC3E}">
        <p14:creationId xmlns:p14="http://schemas.microsoft.com/office/powerpoint/2010/main" val="3933425304"/>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98094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a:t>
            </a:r>
            <a:r>
              <a:rPr lang="en-US" sz="4400" dirty="0">
                <a:latin typeface="Open Sans"/>
                <a:ea typeface="Open Sans" panose="020B0606030504020204" pitchFamily="34" charset="0"/>
                <a:cs typeface="Open Sans" panose="020B0606030504020204" pitchFamily="34" charset="0"/>
                <a:sym typeface="Bodoni SvtyTwo ITC TT-Book"/>
              </a:rPr>
              <a:t>Course Overview</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asellaDiTesto 1">
            <a:extLst>
              <a:ext uri="{FF2B5EF4-FFF2-40B4-BE49-F238E27FC236}">
                <a16:creationId xmlns:a16="http://schemas.microsoft.com/office/drawing/2014/main" id="{942DEFAF-035B-5B3E-7A77-1DC130B0ACEC}"/>
              </a:ext>
            </a:extLst>
          </p:cNvPr>
          <p:cNvSpPr txBox="1"/>
          <p:nvPr/>
        </p:nvSpPr>
        <p:spPr>
          <a:xfrm>
            <a:off x="402400" y="1539174"/>
            <a:ext cx="11260800" cy="400110"/>
          </a:xfrm>
          <a:prstGeom prst="rect">
            <a:avLst/>
          </a:prstGeom>
          <a:noFill/>
        </p:spPr>
        <p:txBody>
          <a:bodyPr wrap="square" rtlCol="0">
            <a:spAutoFit/>
          </a:bodyPr>
          <a:lstStyle/>
          <a:p>
            <a:pPr>
              <a:spcBef>
                <a:spcPts val="600"/>
              </a:spcBef>
              <a:spcAft>
                <a:spcPts val="1200"/>
              </a:spcAft>
            </a:pPr>
            <a:r>
              <a:rPr lang="en-US" sz="2000" b="1" dirty="0"/>
              <a:t>Contents</a:t>
            </a:r>
            <a:endParaRPr lang="en-US" b="1" dirty="0"/>
          </a:p>
        </p:txBody>
      </p:sp>
      <p:sp>
        <p:nvSpPr>
          <p:cNvPr id="3" name="CasellaDiTesto 2">
            <a:extLst>
              <a:ext uri="{FF2B5EF4-FFF2-40B4-BE49-F238E27FC236}">
                <a16:creationId xmlns:a16="http://schemas.microsoft.com/office/drawing/2014/main" id="{AC63C9EF-7547-1696-3C9B-9A45F25F1ACE}"/>
              </a:ext>
            </a:extLst>
          </p:cNvPr>
          <p:cNvSpPr txBox="1"/>
          <p:nvPr/>
        </p:nvSpPr>
        <p:spPr>
          <a:xfrm>
            <a:off x="392875" y="2421327"/>
            <a:ext cx="5419902" cy="3785652"/>
          </a:xfrm>
          <a:prstGeom prst="rect">
            <a:avLst/>
          </a:prstGeom>
          <a:noFill/>
        </p:spPr>
        <p:txBody>
          <a:bodyPr wrap="square" rtlCol="0">
            <a:spAutoFit/>
          </a:bodyPr>
          <a:lstStyle/>
          <a:p>
            <a:pPr marL="457200" indent="-457200">
              <a:spcBef>
                <a:spcPts val="400"/>
              </a:spcBef>
              <a:spcAft>
                <a:spcPts val="400"/>
              </a:spcAft>
              <a:buFont typeface="+mj-lt"/>
              <a:buAutoNum type="arabicPeriod"/>
            </a:pPr>
            <a:r>
              <a:rPr lang="en-US" dirty="0"/>
              <a:t>Introduction to the course</a:t>
            </a:r>
          </a:p>
          <a:p>
            <a:pPr marL="457200" indent="-457200">
              <a:spcBef>
                <a:spcPts val="400"/>
              </a:spcBef>
              <a:spcAft>
                <a:spcPts val="400"/>
              </a:spcAft>
              <a:buFont typeface="+mj-lt"/>
              <a:buAutoNum type="arabicPeriod"/>
            </a:pPr>
            <a:r>
              <a:rPr lang="en-US" dirty="0"/>
              <a:t>Basics of Linear algebra</a:t>
            </a:r>
          </a:p>
          <a:p>
            <a:pPr marL="457200" indent="-457200">
              <a:spcBef>
                <a:spcPts val="400"/>
              </a:spcBef>
              <a:spcAft>
                <a:spcPts val="400"/>
              </a:spcAft>
              <a:buFont typeface="+mj-lt"/>
              <a:buAutoNum type="arabicPeriod"/>
            </a:pPr>
            <a:r>
              <a:rPr lang="en-US" dirty="0"/>
              <a:t>Foundations of Input-Output Analysis</a:t>
            </a:r>
          </a:p>
          <a:p>
            <a:pPr marL="457200" indent="-457200">
              <a:spcBef>
                <a:spcPts val="400"/>
              </a:spcBef>
              <a:spcAft>
                <a:spcPts val="400"/>
              </a:spcAft>
              <a:buFont typeface="+mj-lt"/>
              <a:buAutoNum type="arabicPeriod"/>
            </a:pPr>
            <a:r>
              <a:rPr lang="en-US" dirty="0"/>
              <a:t>The Supply and Use Framework</a:t>
            </a:r>
          </a:p>
          <a:p>
            <a:pPr marL="457200" indent="-457200">
              <a:spcBef>
                <a:spcPts val="400"/>
              </a:spcBef>
              <a:spcAft>
                <a:spcPts val="400"/>
              </a:spcAft>
              <a:buFont typeface="+mj-lt"/>
              <a:buAutoNum type="arabicPeriod"/>
            </a:pPr>
            <a:r>
              <a:rPr lang="en-US" dirty="0"/>
              <a:t>Data organization in IO models</a:t>
            </a:r>
          </a:p>
          <a:p>
            <a:pPr marL="457200" indent="-457200">
              <a:spcBef>
                <a:spcPts val="400"/>
              </a:spcBef>
              <a:spcAft>
                <a:spcPts val="400"/>
              </a:spcAft>
              <a:buFont typeface="+mj-lt"/>
              <a:buAutoNum type="arabicPeriod"/>
            </a:pPr>
            <a:r>
              <a:rPr lang="en-US" dirty="0"/>
              <a:t>Shock analyses</a:t>
            </a:r>
          </a:p>
          <a:p>
            <a:pPr marL="457200" indent="-457200">
              <a:spcBef>
                <a:spcPts val="400"/>
              </a:spcBef>
              <a:spcAft>
                <a:spcPts val="400"/>
              </a:spcAft>
              <a:buFont typeface="+mj-lt"/>
              <a:buAutoNum type="arabicPeriod"/>
            </a:pPr>
            <a:r>
              <a:rPr lang="en-US" dirty="0"/>
              <a:t>Introduction to MARIO</a:t>
            </a:r>
          </a:p>
          <a:p>
            <a:pPr marL="457200" indent="-457200">
              <a:spcBef>
                <a:spcPts val="400"/>
              </a:spcBef>
              <a:spcAft>
                <a:spcPts val="400"/>
              </a:spcAft>
              <a:buFont typeface="+mj-lt"/>
              <a:buAutoNum type="arabicPeriod"/>
            </a:pPr>
            <a:r>
              <a:rPr lang="en-US" dirty="0"/>
              <a:t>Parsing, exploring &amp; aggregating</a:t>
            </a:r>
          </a:p>
          <a:p>
            <a:pPr marL="457200" indent="-457200">
              <a:spcBef>
                <a:spcPts val="400"/>
              </a:spcBef>
              <a:spcAft>
                <a:spcPts val="400"/>
              </a:spcAft>
              <a:buFont typeface="+mj-lt"/>
              <a:buAutoNum type="arabicPeriod"/>
            </a:pPr>
            <a:r>
              <a:rPr lang="en-US" dirty="0"/>
              <a:t>Adding new sectors to a table</a:t>
            </a:r>
          </a:p>
          <a:p>
            <a:pPr marL="457200" indent="-457200">
              <a:spcBef>
                <a:spcPts val="400"/>
              </a:spcBef>
              <a:spcAft>
                <a:spcPts val="400"/>
              </a:spcAft>
              <a:buFont typeface="+mj-lt"/>
              <a:buAutoNum type="arabicPeriod"/>
            </a:pPr>
            <a:r>
              <a:rPr lang="en-US" dirty="0"/>
              <a:t>Implementing shocks and visualizing results</a:t>
            </a:r>
          </a:p>
        </p:txBody>
      </p:sp>
      <p:sp>
        <p:nvSpPr>
          <p:cNvPr id="4" name="CasellaDiTesto 3">
            <a:extLst>
              <a:ext uri="{FF2B5EF4-FFF2-40B4-BE49-F238E27FC236}">
                <a16:creationId xmlns:a16="http://schemas.microsoft.com/office/drawing/2014/main" id="{BCB05A7A-D5B8-3D32-FBE1-6FD277CC0784}"/>
              </a:ext>
            </a:extLst>
          </p:cNvPr>
          <p:cNvSpPr txBox="1"/>
          <p:nvPr/>
        </p:nvSpPr>
        <p:spPr>
          <a:xfrm>
            <a:off x="392875" y="1976424"/>
            <a:ext cx="2424776" cy="400110"/>
          </a:xfrm>
          <a:prstGeom prst="rect">
            <a:avLst/>
          </a:prstGeom>
          <a:noFill/>
        </p:spPr>
        <p:txBody>
          <a:bodyPr wrap="square" rtlCol="0">
            <a:spAutoFit/>
          </a:bodyPr>
          <a:lstStyle/>
          <a:p>
            <a:pPr>
              <a:spcBef>
                <a:spcPts val="600"/>
              </a:spcBef>
              <a:spcAft>
                <a:spcPts val="1200"/>
              </a:spcAft>
            </a:pPr>
            <a:r>
              <a:rPr lang="en-US" sz="2000" i="1" u="sng" dirty="0"/>
              <a:t>Lectures</a:t>
            </a:r>
            <a:endParaRPr lang="en-US" i="1" u="sng" dirty="0"/>
          </a:p>
        </p:txBody>
      </p:sp>
      <p:sp>
        <p:nvSpPr>
          <p:cNvPr id="5" name="CasellaDiTesto 4">
            <a:extLst>
              <a:ext uri="{FF2B5EF4-FFF2-40B4-BE49-F238E27FC236}">
                <a16:creationId xmlns:a16="http://schemas.microsoft.com/office/drawing/2014/main" id="{31E956D5-5037-C1D2-ECF9-F1869821A256}"/>
              </a:ext>
            </a:extLst>
          </p:cNvPr>
          <p:cNvSpPr txBox="1"/>
          <p:nvPr/>
        </p:nvSpPr>
        <p:spPr>
          <a:xfrm>
            <a:off x="5531891" y="2421327"/>
            <a:ext cx="1941934" cy="3785652"/>
          </a:xfrm>
          <a:prstGeom prst="rect">
            <a:avLst/>
          </a:prstGeom>
          <a:noFill/>
        </p:spPr>
        <p:txBody>
          <a:bodyPr wrap="square" rtlCol="0">
            <a:spAutoFit/>
          </a:bodyPr>
          <a:lstStyle/>
          <a:p>
            <a:pPr marL="457200" indent="-457200">
              <a:spcBef>
                <a:spcPts val="400"/>
              </a:spcBef>
              <a:spcAft>
                <a:spcPts val="400"/>
              </a:spcAft>
              <a:buFont typeface="+mj-lt"/>
              <a:buAutoNum type="arabicPeriod"/>
            </a:pPr>
            <a:endParaRPr lang="en-US" dirty="0"/>
          </a:p>
          <a:p>
            <a:pPr marL="457200" indent="-457200">
              <a:spcBef>
                <a:spcPts val="400"/>
              </a:spcBef>
              <a:spcAft>
                <a:spcPts val="400"/>
              </a:spcAft>
              <a:buFont typeface="+mj-lt"/>
              <a:buAutoNum type="arabicPeriod"/>
            </a:pPr>
            <a:endParaRPr lang="en-US" dirty="0"/>
          </a:p>
          <a:p>
            <a:pPr marL="457200" indent="-457200">
              <a:spcBef>
                <a:spcPts val="400"/>
              </a:spcBef>
              <a:spcAft>
                <a:spcPts val="400"/>
              </a:spcAft>
              <a:buFont typeface="+mj-lt"/>
              <a:buAutoNum type="arabicPeriod" startAt="3"/>
            </a:pPr>
            <a:r>
              <a:rPr lang="en-US" dirty="0"/>
              <a:t>Hands-on 3</a:t>
            </a:r>
          </a:p>
          <a:p>
            <a:pPr marL="457200" indent="-457200">
              <a:spcBef>
                <a:spcPts val="400"/>
              </a:spcBef>
              <a:spcAft>
                <a:spcPts val="400"/>
              </a:spcAft>
              <a:buFont typeface="+mj-lt"/>
              <a:buAutoNum type="arabicPeriod" startAt="3"/>
            </a:pPr>
            <a:r>
              <a:rPr lang="en-US" dirty="0"/>
              <a:t>Hands-on 4</a:t>
            </a:r>
          </a:p>
          <a:p>
            <a:pPr>
              <a:spcBef>
                <a:spcPts val="400"/>
              </a:spcBef>
              <a:spcAft>
                <a:spcPts val="400"/>
              </a:spcAft>
            </a:pPr>
            <a:endParaRPr lang="en-US" dirty="0"/>
          </a:p>
          <a:p>
            <a:pPr marL="457200" indent="-457200">
              <a:spcBef>
                <a:spcPts val="400"/>
              </a:spcBef>
              <a:spcAft>
                <a:spcPts val="400"/>
              </a:spcAft>
              <a:buFont typeface="+mj-lt"/>
              <a:buAutoNum type="arabicPeriod" startAt="3"/>
            </a:pPr>
            <a:endParaRPr lang="en-US" dirty="0"/>
          </a:p>
          <a:p>
            <a:pPr marL="457200" indent="-457200">
              <a:spcBef>
                <a:spcPts val="400"/>
              </a:spcBef>
              <a:spcAft>
                <a:spcPts val="400"/>
              </a:spcAft>
              <a:buFont typeface="+mj-lt"/>
              <a:buAutoNum type="arabicPeriod" startAt="7"/>
            </a:pPr>
            <a:r>
              <a:rPr lang="en-US" dirty="0"/>
              <a:t>Hands-on 7</a:t>
            </a:r>
          </a:p>
          <a:p>
            <a:pPr marL="457200" indent="-457200">
              <a:spcBef>
                <a:spcPts val="400"/>
              </a:spcBef>
              <a:spcAft>
                <a:spcPts val="400"/>
              </a:spcAft>
              <a:buFont typeface="+mj-lt"/>
              <a:buAutoNum type="arabicPeriod" startAt="7"/>
            </a:pPr>
            <a:r>
              <a:rPr lang="en-US" dirty="0"/>
              <a:t>Hands-on 8</a:t>
            </a:r>
          </a:p>
          <a:p>
            <a:pPr marL="457200" indent="-457200">
              <a:spcBef>
                <a:spcPts val="400"/>
              </a:spcBef>
              <a:spcAft>
                <a:spcPts val="400"/>
              </a:spcAft>
              <a:buFont typeface="+mj-lt"/>
              <a:buAutoNum type="arabicPeriod" startAt="7"/>
            </a:pPr>
            <a:r>
              <a:rPr lang="en-US" dirty="0"/>
              <a:t>Hands-on 9</a:t>
            </a:r>
          </a:p>
          <a:p>
            <a:pPr marL="457200" indent="-457200">
              <a:spcBef>
                <a:spcPts val="400"/>
              </a:spcBef>
              <a:spcAft>
                <a:spcPts val="400"/>
              </a:spcAft>
              <a:buFont typeface="+mj-lt"/>
              <a:buAutoNum type="arabicPeriod" startAt="7"/>
            </a:pPr>
            <a:r>
              <a:rPr lang="en-US" dirty="0"/>
              <a:t>Hands-on 10</a:t>
            </a:r>
          </a:p>
        </p:txBody>
      </p:sp>
      <p:cxnSp>
        <p:nvCxnSpPr>
          <p:cNvPr id="6" name="Connettore 2 5">
            <a:extLst>
              <a:ext uri="{FF2B5EF4-FFF2-40B4-BE49-F238E27FC236}">
                <a16:creationId xmlns:a16="http://schemas.microsoft.com/office/drawing/2014/main" id="{B2801537-673B-0AEC-208B-CE9D3CE69DD7}"/>
              </a:ext>
            </a:extLst>
          </p:cNvPr>
          <p:cNvCxnSpPr>
            <a:cxnSpLocks/>
          </p:cNvCxnSpPr>
          <p:nvPr/>
        </p:nvCxnSpPr>
        <p:spPr>
          <a:xfrm>
            <a:off x="4618653" y="3340554"/>
            <a:ext cx="861718" cy="0"/>
          </a:xfrm>
          <a:prstGeom prst="straightConnector1">
            <a:avLst/>
          </a:prstGeom>
          <a:ln w="12700">
            <a:solidFill>
              <a:schemeClr val="tx1"/>
            </a:solidFill>
            <a:prstDash val="sysDot"/>
            <a:headEnd type="none" w="med" len="med"/>
            <a:tailEnd type="arrow" w="lg" len="med"/>
          </a:ln>
        </p:spPr>
        <p:style>
          <a:lnRef idx="2">
            <a:schemeClr val="accent1"/>
          </a:lnRef>
          <a:fillRef idx="0">
            <a:schemeClr val="accent1"/>
          </a:fillRef>
          <a:effectRef idx="1">
            <a:schemeClr val="accent1"/>
          </a:effectRef>
          <a:fontRef idx="minor">
            <a:schemeClr val="tx1"/>
          </a:fontRef>
        </p:style>
      </p:cxnSp>
      <p:cxnSp>
        <p:nvCxnSpPr>
          <p:cNvPr id="10" name="Connettore 2 9">
            <a:extLst>
              <a:ext uri="{FF2B5EF4-FFF2-40B4-BE49-F238E27FC236}">
                <a16:creationId xmlns:a16="http://schemas.microsoft.com/office/drawing/2014/main" id="{831EFFDD-69B2-F402-5B69-C7A701CF371F}"/>
              </a:ext>
            </a:extLst>
          </p:cNvPr>
          <p:cNvCxnSpPr>
            <a:cxnSpLocks/>
          </p:cNvCxnSpPr>
          <p:nvPr/>
        </p:nvCxnSpPr>
        <p:spPr>
          <a:xfrm>
            <a:off x="3965510" y="3695118"/>
            <a:ext cx="1514861" cy="0"/>
          </a:xfrm>
          <a:prstGeom prst="straightConnector1">
            <a:avLst/>
          </a:prstGeom>
          <a:ln w="12700">
            <a:solidFill>
              <a:schemeClr val="tx1"/>
            </a:solidFill>
            <a:prstDash val="sysDot"/>
            <a:headEnd type="none" w="med" len="med"/>
            <a:tailEnd type="arrow" w="lg" len="med"/>
          </a:ln>
        </p:spPr>
        <p:style>
          <a:lnRef idx="2">
            <a:schemeClr val="accent1"/>
          </a:lnRef>
          <a:fillRef idx="0">
            <a:schemeClr val="accent1"/>
          </a:fillRef>
          <a:effectRef idx="1">
            <a:schemeClr val="accent1"/>
          </a:effectRef>
          <a:fontRef idx="minor">
            <a:schemeClr val="tx1"/>
          </a:fontRef>
        </p:style>
      </p:cxnSp>
      <p:cxnSp>
        <p:nvCxnSpPr>
          <p:cNvPr id="11" name="Connettore 2 10">
            <a:extLst>
              <a:ext uri="{FF2B5EF4-FFF2-40B4-BE49-F238E27FC236}">
                <a16:creationId xmlns:a16="http://schemas.microsoft.com/office/drawing/2014/main" id="{2D5092C8-BFC9-A93D-0884-44B8F885DF06}"/>
              </a:ext>
            </a:extLst>
          </p:cNvPr>
          <p:cNvCxnSpPr>
            <a:cxnSpLocks/>
          </p:cNvCxnSpPr>
          <p:nvPr/>
        </p:nvCxnSpPr>
        <p:spPr>
          <a:xfrm>
            <a:off x="3163078" y="4845896"/>
            <a:ext cx="2317293" cy="0"/>
          </a:xfrm>
          <a:prstGeom prst="straightConnector1">
            <a:avLst/>
          </a:prstGeom>
          <a:ln w="12700">
            <a:solidFill>
              <a:schemeClr val="tx1"/>
            </a:solidFill>
            <a:prstDash val="sysDot"/>
            <a:headEnd type="none" w="med" len="med"/>
            <a:tailEnd type="arrow" w="lg" len="med"/>
          </a:ln>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F716709C-E544-181C-BF2B-BFB767DE107E}"/>
              </a:ext>
            </a:extLst>
          </p:cNvPr>
          <p:cNvSpPr txBox="1"/>
          <p:nvPr/>
        </p:nvSpPr>
        <p:spPr>
          <a:xfrm>
            <a:off x="5460353" y="1976424"/>
            <a:ext cx="2424776" cy="400110"/>
          </a:xfrm>
          <a:prstGeom prst="rect">
            <a:avLst/>
          </a:prstGeom>
          <a:noFill/>
        </p:spPr>
        <p:txBody>
          <a:bodyPr wrap="square" rtlCol="0">
            <a:spAutoFit/>
          </a:bodyPr>
          <a:lstStyle/>
          <a:p>
            <a:pPr>
              <a:spcBef>
                <a:spcPts val="600"/>
              </a:spcBef>
              <a:spcAft>
                <a:spcPts val="1200"/>
              </a:spcAft>
            </a:pPr>
            <a:r>
              <a:rPr lang="en-US" sz="2000" i="1" u="sng" dirty="0"/>
              <a:t>Hands-</a:t>
            </a:r>
            <a:r>
              <a:rPr lang="en-US" sz="2000" i="1" u="sng" dirty="0" err="1"/>
              <a:t>ons</a:t>
            </a:r>
            <a:endParaRPr lang="en-US" i="1" u="sng" dirty="0"/>
          </a:p>
        </p:txBody>
      </p:sp>
      <p:cxnSp>
        <p:nvCxnSpPr>
          <p:cNvPr id="14" name="Connettore 2 13">
            <a:extLst>
              <a:ext uri="{FF2B5EF4-FFF2-40B4-BE49-F238E27FC236}">
                <a16:creationId xmlns:a16="http://schemas.microsoft.com/office/drawing/2014/main" id="{A513E600-E46F-D980-40F8-E65A86E088CC}"/>
              </a:ext>
            </a:extLst>
          </p:cNvPr>
          <p:cNvCxnSpPr>
            <a:cxnSpLocks/>
          </p:cNvCxnSpPr>
          <p:nvPr/>
        </p:nvCxnSpPr>
        <p:spPr>
          <a:xfrm>
            <a:off x="4063093" y="5228451"/>
            <a:ext cx="1417278" cy="0"/>
          </a:xfrm>
          <a:prstGeom prst="straightConnector1">
            <a:avLst/>
          </a:prstGeom>
          <a:ln w="12700">
            <a:solidFill>
              <a:schemeClr val="tx1"/>
            </a:solidFill>
            <a:prstDash val="sysDot"/>
            <a:headEnd type="none" w="med" len="med"/>
            <a:tailEnd type="arrow" w="lg" len="med"/>
          </a:ln>
        </p:spPr>
        <p:style>
          <a:lnRef idx="2">
            <a:schemeClr val="accent1"/>
          </a:lnRef>
          <a:fillRef idx="0">
            <a:schemeClr val="accent1"/>
          </a:fillRef>
          <a:effectRef idx="1">
            <a:schemeClr val="accent1"/>
          </a:effectRef>
          <a:fontRef idx="minor">
            <a:schemeClr val="tx1"/>
          </a:fontRef>
        </p:style>
      </p:cxnSp>
      <p:cxnSp>
        <p:nvCxnSpPr>
          <p:cNvPr id="17" name="Connettore 2 16">
            <a:extLst>
              <a:ext uri="{FF2B5EF4-FFF2-40B4-BE49-F238E27FC236}">
                <a16:creationId xmlns:a16="http://schemas.microsoft.com/office/drawing/2014/main" id="{FB57DBA9-A7DD-D4ED-68FC-17163A249EF2}"/>
              </a:ext>
            </a:extLst>
          </p:cNvPr>
          <p:cNvCxnSpPr>
            <a:cxnSpLocks/>
          </p:cNvCxnSpPr>
          <p:nvPr/>
        </p:nvCxnSpPr>
        <p:spPr>
          <a:xfrm>
            <a:off x="3797559" y="5611006"/>
            <a:ext cx="1682812" cy="0"/>
          </a:xfrm>
          <a:prstGeom prst="straightConnector1">
            <a:avLst/>
          </a:prstGeom>
          <a:ln w="12700">
            <a:solidFill>
              <a:schemeClr val="tx1"/>
            </a:solidFill>
            <a:prstDash val="sysDot"/>
            <a:headEnd type="none" w="med" len="med"/>
            <a:tailEnd type="arrow" w="lg" len="med"/>
          </a:ln>
        </p:spPr>
        <p:style>
          <a:lnRef idx="2">
            <a:schemeClr val="accent1"/>
          </a:lnRef>
          <a:fillRef idx="0">
            <a:schemeClr val="accent1"/>
          </a:fillRef>
          <a:effectRef idx="1">
            <a:schemeClr val="accent1"/>
          </a:effectRef>
          <a:fontRef idx="minor">
            <a:schemeClr val="tx1"/>
          </a:fontRef>
        </p:style>
      </p:cxnSp>
      <p:cxnSp>
        <p:nvCxnSpPr>
          <p:cNvPr id="19" name="Connettore 2 18">
            <a:extLst>
              <a:ext uri="{FF2B5EF4-FFF2-40B4-BE49-F238E27FC236}">
                <a16:creationId xmlns:a16="http://schemas.microsoft.com/office/drawing/2014/main" id="{8AB84CD3-9716-FC4C-3D37-C2A1FD714054}"/>
              </a:ext>
            </a:extLst>
          </p:cNvPr>
          <p:cNvCxnSpPr>
            <a:cxnSpLocks/>
          </p:cNvCxnSpPr>
          <p:nvPr/>
        </p:nvCxnSpPr>
        <p:spPr>
          <a:xfrm>
            <a:off x="5113176" y="5993562"/>
            <a:ext cx="367195" cy="0"/>
          </a:xfrm>
          <a:prstGeom prst="straightConnector1">
            <a:avLst/>
          </a:prstGeom>
          <a:ln w="12700">
            <a:solidFill>
              <a:schemeClr val="tx1"/>
            </a:solidFill>
            <a:prstDash val="sysDot"/>
            <a:headEnd type="none" w="med" len="med"/>
            <a:tailEnd type="arrow" w="lg" len="med"/>
          </a:ln>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EBF72905-092C-DA98-C4C5-4A59764C95C6}"/>
              </a:ext>
            </a:extLst>
          </p:cNvPr>
          <p:cNvSpPr txBox="1"/>
          <p:nvPr/>
        </p:nvSpPr>
        <p:spPr>
          <a:xfrm>
            <a:off x="8210937" y="1976424"/>
            <a:ext cx="3717470" cy="400110"/>
          </a:xfrm>
          <a:prstGeom prst="rect">
            <a:avLst/>
          </a:prstGeom>
          <a:noFill/>
        </p:spPr>
        <p:txBody>
          <a:bodyPr wrap="square" rtlCol="0">
            <a:spAutoFit/>
          </a:bodyPr>
          <a:lstStyle/>
          <a:p>
            <a:pPr>
              <a:spcBef>
                <a:spcPts val="600"/>
              </a:spcBef>
              <a:spcAft>
                <a:spcPts val="1200"/>
              </a:spcAft>
            </a:pPr>
            <a:r>
              <a:rPr lang="en-US" sz="2000" i="1" u="sng" dirty="0"/>
              <a:t>Supplementary material</a:t>
            </a:r>
            <a:endParaRPr lang="en-US" i="1" u="sng" dirty="0"/>
          </a:p>
        </p:txBody>
      </p:sp>
      <p:sp>
        <p:nvSpPr>
          <p:cNvPr id="22" name="CasellaDiTesto 21">
            <a:extLst>
              <a:ext uri="{FF2B5EF4-FFF2-40B4-BE49-F238E27FC236}">
                <a16:creationId xmlns:a16="http://schemas.microsoft.com/office/drawing/2014/main" id="{69859EB9-FAE0-F976-0C6E-76CFF95EA5DD}"/>
              </a:ext>
            </a:extLst>
          </p:cNvPr>
          <p:cNvSpPr txBox="1"/>
          <p:nvPr/>
        </p:nvSpPr>
        <p:spPr>
          <a:xfrm>
            <a:off x="8210936" y="2421327"/>
            <a:ext cx="3377683" cy="3272691"/>
          </a:xfrm>
          <a:prstGeom prst="rect">
            <a:avLst/>
          </a:prstGeom>
          <a:noFill/>
        </p:spPr>
        <p:txBody>
          <a:bodyPr wrap="square" rtlCol="0">
            <a:spAutoFit/>
          </a:bodyPr>
          <a:lstStyle/>
          <a:p>
            <a:pPr>
              <a:spcBef>
                <a:spcPts val="400"/>
              </a:spcBef>
              <a:spcAft>
                <a:spcPts val="400"/>
              </a:spcAft>
            </a:pPr>
            <a:r>
              <a:rPr lang="en-US" dirty="0"/>
              <a:t>Important requirement to close the course is to download material contained in the course </a:t>
            </a:r>
            <a:r>
              <a:rPr lang="en-US" b="1" dirty="0"/>
              <a:t>Zenodo repository </a:t>
            </a:r>
            <a:r>
              <a:rPr lang="en-US" dirty="0"/>
              <a:t>available here:</a:t>
            </a:r>
          </a:p>
          <a:p>
            <a:pPr>
              <a:spcBef>
                <a:spcPts val="400"/>
              </a:spcBef>
              <a:spcAft>
                <a:spcPts val="400"/>
              </a:spcAft>
            </a:pPr>
            <a:r>
              <a:rPr lang="en-US" dirty="0">
                <a:hlinkClick r:id="rId3"/>
              </a:rPr>
              <a:t>10.5281/zenodo.8308514</a:t>
            </a:r>
            <a:r>
              <a:rPr lang="en-US" dirty="0"/>
              <a:t> </a:t>
            </a:r>
          </a:p>
          <a:p>
            <a:pPr>
              <a:spcBef>
                <a:spcPts val="400"/>
              </a:spcBef>
              <a:spcAft>
                <a:spcPts val="400"/>
              </a:spcAft>
            </a:pPr>
            <a:endParaRPr lang="en-US" dirty="0">
              <a:highlight>
                <a:srgbClr val="FFFF00"/>
              </a:highlight>
            </a:endParaRPr>
          </a:p>
          <a:p>
            <a:pPr>
              <a:spcBef>
                <a:spcPts val="400"/>
              </a:spcBef>
              <a:spcAft>
                <a:spcPts val="400"/>
              </a:spcAft>
            </a:pPr>
            <a:r>
              <a:rPr lang="en-US" dirty="0"/>
              <a:t>You will find Python scripts and Excel files supporting both Lectures and Hands-</a:t>
            </a:r>
            <a:r>
              <a:rPr lang="en-US" dirty="0" err="1"/>
              <a:t>ons</a:t>
            </a:r>
            <a:endParaRPr lang="en-US" dirty="0"/>
          </a:p>
          <a:p>
            <a:pPr>
              <a:spcBef>
                <a:spcPts val="400"/>
              </a:spcBef>
              <a:spcAft>
                <a:spcPts val="400"/>
              </a:spcAft>
            </a:pPr>
            <a:endParaRPr lang="en-US" dirty="0"/>
          </a:p>
        </p:txBody>
      </p:sp>
    </p:spTree>
    <p:extLst>
      <p:ext uri="{BB962C8B-B14F-4D97-AF65-F5344CB8AC3E}">
        <p14:creationId xmlns:p14="http://schemas.microsoft.com/office/powerpoint/2010/main" val="3427571278"/>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Fundamental literature</a:t>
            </a:r>
          </a:p>
        </p:txBody>
      </p:sp>
      <p:sp>
        <p:nvSpPr>
          <p:cNvPr id="5" name="CasellaDiTesto 4">
            <a:extLst>
              <a:ext uri="{FF2B5EF4-FFF2-40B4-BE49-F238E27FC236}">
                <a16:creationId xmlns:a16="http://schemas.microsoft.com/office/drawing/2014/main" id="{12899619-55F9-9354-0639-49B66BAE5357}"/>
              </a:ext>
            </a:extLst>
          </p:cNvPr>
          <p:cNvSpPr txBox="1"/>
          <p:nvPr/>
        </p:nvSpPr>
        <p:spPr>
          <a:xfrm>
            <a:off x="540715" y="1592603"/>
            <a:ext cx="5191370" cy="4847481"/>
          </a:xfrm>
          <a:prstGeom prst="rect">
            <a:avLst/>
          </a:prstGeom>
          <a:noFill/>
        </p:spPr>
        <p:txBody>
          <a:bodyPr wrap="square">
            <a:spAutoFit/>
          </a:bodyPr>
          <a:lstStyle/>
          <a:p>
            <a:pPr marL="228600" indent="-228600">
              <a:spcAft>
                <a:spcPts val="600"/>
              </a:spcAft>
              <a:buFont typeface="+mj-lt"/>
              <a:buAutoNum type="arabicPeriod"/>
            </a:pPr>
            <a:r>
              <a:rPr lang="en-US" sz="1100" dirty="0"/>
              <a:t>Pauliuk S, </a:t>
            </a:r>
            <a:r>
              <a:rPr lang="en-US" sz="1100" dirty="0" err="1"/>
              <a:t>Hertwich</a:t>
            </a:r>
            <a:r>
              <a:rPr lang="en-US" sz="1100" dirty="0"/>
              <a:t> E G (2015</a:t>
            </a:r>
            <a:r>
              <a:rPr lang="en-US" sz="1100" i="1" dirty="0"/>
              <a:t>). Socioeconomic metabolism as paradigm for studying the biophysical basis of human societies</a:t>
            </a:r>
            <a:r>
              <a:rPr lang="en-US" sz="1100" dirty="0"/>
              <a:t>. Ecological Economics, 119, 83-93.</a:t>
            </a:r>
          </a:p>
          <a:p>
            <a:pPr marL="228600" indent="-228600">
              <a:spcAft>
                <a:spcPts val="600"/>
              </a:spcAft>
              <a:buFont typeface="+mj-lt"/>
              <a:buAutoNum type="arabicPeriod"/>
            </a:pPr>
            <a:r>
              <a:rPr lang="en-US" sz="1100" dirty="0"/>
              <a:t>Pauliuk S (2018</a:t>
            </a:r>
            <a:r>
              <a:rPr lang="en-US" sz="1100" i="1" dirty="0"/>
              <a:t>). Quantitative Analysis of Industrial Systems: intellectual framing</a:t>
            </a:r>
            <a:r>
              <a:rPr lang="en-US" sz="1100" dirty="0"/>
              <a:t>. Teaching notes of the Industrial Ecology Open Online Course, Reading 1.</a:t>
            </a:r>
          </a:p>
          <a:p>
            <a:pPr marL="228600" indent="-228600">
              <a:spcAft>
                <a:spcPts val="600"/>
              </a:spcAft>
              <a:buFont typeface="+mj-lt"/>
              <a:buAutoNum type="arabicPeriod"/>
            </a:pPr>
            <a:r>
              <a:rPr lang="en-US" sz="1100" dirty="0" err="1"/>
              <a:t>Cucurachi</a:t>
            </a:r>
            <a:r>
              <a:rPr lang="en-US" sz="1100" dirty="0"/>
              <a:t> S, Suh S (2015) </a:t>
            </a:r>
            <a:r>
              <a:rPr lang="en-US" sz="1100" i="1" dirty="0"/>
              <a:t>A moonshot for Sustainability Assessment</a:t>
            </a:r>
            <a:r>
              <a:rPr lang="en-US" sz="1100" dirty="0"/>
              <a:t>. Environmental Science and Technology, 49, 9497-9498.</a:t>
            </a:r>
          </a:p>
          <a:p>
            <a:pPr marL="228600" indent="-228600">
              <a:spcAft>
                <a:spcPts val="600"/>
              </a:spcAft>
              <a:buFont typeface="+mj-lt"/>
              <a:buAutoNum type="arabicPeriod"/>
            </a:pPr>
            <a:r>
              <a:rPr lang="en-US" sz="1100" dirty="0"/>
              <a:t>Liu J, et al (2015). </a:t>
            </a:r>
            <a:r>
              <a:rPr lang="en-US" sz="1100" i="1" dirty="0"/>
              <a:t>Systems integration for global sustainability.</a:t>
            </a:r>
            <a:r>
              <a:rPr lang="en-US" sz="1100" dirty="0"/>
              <a:t> Science 347.6225 1258832.</a:t>
            </a:r>
          </a:p>
          <a:p>
            <a:pPr marL="228600" indent="-228600">
              <a:spcAft>
                <a:spcPts val="600"/>
              </a:spcAft>
              <a:buFont typeface="+mj-lt"/>
              <a:buAutoNum type="arabicPeriod"/>
            </a:pPr>
            <a:r>
              <a:rPr lang="en-US" sz="1100" dirty="0" err="1"/>
              <a:t>Bertalanffy</a:t>
            </a:r>
            <a:r>
              <a:rPr lang="en-US" sz="1100" dirty="0"/>
              <a:t>, L V (1968). </a:t>
            </a:r>
            <a:r>
              <a:rPr lang="en-US" sz="1100" i="1" dirty="0"/>
              <a:t>General system theory: Foundations, development, applications.</a:t>
            </a:r>
            <a:r>
              <a:rPr lang="en-US" sz="1100" dirty="0"/>
              <a:t> </a:t>
            </a:r>
          </a:p>
          <a:p>
            <a:pPr marL="228600" indent="-228600">
              <a:spcAft>
                <a:spcPts val="600"/>
              </a:spcAft>
              <a:buFont typeface="+mj-lt"/>
              <a:buAutoNum type="arabicPeriod"/>
            </a:pPr>
            <a:r>
              <a:rPr lang="en-US" sz="1100" dirty="0"/>
              <a:t>Suh S, Kagawa S (2005). </a:t>
            </a:r>
            <a:r>
              <a:rPr lang="en-US" sz="1100" i="1" dirty="0"/>
              <a:t>Industrial Ecology and Input-Output Economics: an Introduction</a:t>
            </a:r>
            <a:r>
              <a:rPr lang="en-US" sz="1100" dirty="0"/>
              <a:t>. Economic Systems Research. Vol. 17, No. 4, 349–364 </a:t>
            </a:r>
          </a:p>
          <a:p>
            <a:pPr marL="228600" indent="-228600">
              <a:spcAft>
                <a:spcPts val="600"/>
              </a:spcAft>
              <a:buFont typeface="+mj-lt"/>
              <a:buAutoNum type="arabicPeriod"/>
            </a:pPr>
            <a:r>
              <a:rPr lang="en-US" sz="1100" dirty="0" err="1"/>
              <a:t>Schaubroeck</a:t>
            </a:r>
            <a:r>
              <a:rPr lang="en-US" sz="1100" dirty="0"/>
              <a:t> T, </a:t>
            </a:r>
            <a:r>
              <a:rPr lang="en-US" sz="1100" dirty="0" err="1"/>
              <a:t>Baustert</a:t>
            </a:r>
            <a:r>
              <a:rPr lang="en-US" sz="1100" dirty="0"/>
              <a:t> P, </a:t>
            </a:r>
            <a:r>
              <a:rPr lang="en-US" sz="1100" dirty="0" err="1"/>
              <a:t>Igos</a:t>
            </a:r>
            <a:r>
              <a:rPr lang="en-US" sz="1100" dirty="0"/>
              <a:t> E, </a:t>
            </a:r>
            <a:r>
              <a:rPr lang="en-US" sz="1100" dirty="0" err="1"/>
              <a:t>Benetto</a:t>
            </a:r>
            <a:r>
              <a:rPr lang="en-US" sz="1100" dirty="0"/>
              <a:t> E (2020). </a:t>
            </a:r>
            <a:r>
              <a:rPr lang="en-US" sz="1100" i="1" dirty="0"/>
              <a:t>Is a sustainability assessment a shot in the dark? How to deal with its </a:t>
            </a:r>
            <a:r>
              <a:rPr lang="en-US" sz="1100" i="1" dirty="0" err="1"/>
              <a:t>nonquantified</a:t>
            </a:r>
            <a:r>
              <a:rPr lang="en-US" sz="1100" i="1" dirty="0"/>
              <a:t> uncertainty?</a:t>
            </a:r>
            <a:r>
              <a:rPr lang="en-US" sz="1100" dirty="0"/>
              <a:t> Environmental Science and Technology 54, 4, 2051–2053.</a:t>
            </a:r>
          </a:p>
          <a:p>
            <a:pPr marL="228600" indent="-228600">
              <a:spcAft>
                <a:spcPts val="600"/>
              </a:spcAft>
              <a:buFont typeface="+mj-lt"/>
              <a:buAutoNum type="arabicPeriod"/>
            </a:pPr>
            <a:r>
              <a:rPr lang="en-US" sz="1100" dirty="0"/>
              <a:t>IFIAS workshop report (1975). </a:t>
            </a:r>
            <a:r>
              <a:rPr lang="en-US" sz="1100" i="1" dirty="0"/>
              <a:t>Energy analysis and Economics</a:t>
            </a:r>
            <a:r>
              <a:rPr lang="en-US" sz="1100" dirty="0"/>
              <a:t>. International Federation of Institutes for Advanced Studies.</a:t>
            </a:r>
          </a:p>
          <a:p>
            <a:pPr marL="228600" indent="-228600">
              <a:spcAft>
                <a:spcPts val="600"/>
              </a:spcAft>
              <a:buFont typeface="+mj-lt"/>
              <a:buAutoNum type="arabicPeriod"/>
            </a:pPr>
            <a:r>
              <a:rPr lang="en-US" sz="1100" dirty="0" err="1"/>
              <a:t>Lifset</a:t>
            </a:r>
            <a:r>
              <a:rPr lang="en-US" sz="1100" dirty="0"/>
              <a:t> R (2008). </a:t>
            </a:r>
            <a:r>
              <a:rPr lang="en-US" sz="1100" i="1" dirty="0"/>
              <a:t>Industrial Ecology in the Age of Input-Output Analysis</a:t>
            </a:r>
            <a:r>
              <a:rPr lang="en-US" sz="1100" dirty="0"/>
              <a:t>. In Handbook of Input-Output Economics in Industrial Ecology. Springer</a:t>
            </a:r>
          </a:p>
          <a:p>
            <a:pPr marL="228600" indent="-228600">
              <a:spcAft>
                <a:spcPts val="600"/>
              </a:spcAft>
              <a:buFont typeface="+mj-lt"/>
              <a:buAutoNum type="arabicPeriod"/>
            </a:pPr>
            <a:r>
              <a:rPr lang="it-IT" sz="1100" dirty="0" err="1"/>
              <a:t>Hannon</a:t>
            </a:r>
            <a:r>
              <a:rPr lang="it-IT" sz="1100" dirty="0"/>
              <a:t> B (2012). </a:t>
            </a:r>
            <a:r>
              <a:rPr lang="it-IT" sz="1100" i="1" dirty="0"/>
              <a:t>Early </a:t>
            </a:r>
            <a:r>
              <a:rPr lang="it-IT" sz="1100" i="1" dirty="0" err="1"/>
              <a:t>development</a:t>
            </a:r>
            <a:r>
              <a:rPr lang="it-IT" sz="1100" i="1" dirty="0"/>
              <a:t> of Input-Output Analysis of energy and </a:t>
            </a:r>
            <a:r>
              <a:rPr lang="it-IT" sz="1100" i="1" dirty="0" err="1"/>
              <a:t>ecologic</a:t>
            </a:r>
            <a:r>
              <a:rPr lang="it-IT" sz="1100" i="1" dirty="0"/>
              <a:t> systems</a:t>
            </a:r>
            <a:r>
              <a:rPr lang="it-IT" sz="1100" dirty="0"/>
              <a:t>. In </a:t>
            </a:r>
            <a:r>
              <a:rPr lang="it-IT" sz="1100" dirty="0" err="1"/>
              <a:t>Thermodynamics</a:t>
            </a:r>
            <a:r>
              <a:rPr lang="it-IT" sz="1100" dirty="0"/>
              <a:t> and </a:t>
            </a:r>
            <a:r>
              <a:rPr lang="it-IT" sz="1100" dirty="0" err="1"/>
              <a:t>Destruction</a:t>
            </a:r>
            <a:r>
              <a:rPr lang="it-IT" sz="1100" dirty="0"/>
              <a:t> of Resources, Cambridge University Press.</a:t>
            </a:r>
          </a:p>
        </p:txBody>
      </p:sp>
      <p:sp>
        <p:nvSpPr>
          <p:cNvPr id="10" name="CasellaDiTesto 9">
            <a:extLst>
              <a:ext uri="{FF2B5EF4-FFF2-40B4-BE49-F238E27FC236}">
                <a16:creationId xmlns:a16="http://schemas.microsoft.com/office/drawing/2014/main" id="{29142953-0303-AF54-40C6-7B5A004D7CAB}"/>
              </a:ext>
            </a:extLst>
          </p:cNvPr>
          <p:cNvSpPr txBox="1"/>
          <p:nvPr/>
        </p:nvSpPr>
        <p:spPr>
          <a:xfrm>
            <a:off x="6420277" y="1592603"/>
            <a:ext cx="5191370" cy="846386"/>
          </a:xfrm>
          <a:prstGeom prst="rect">
            <a:avLst/>
          </a:prstGeom>
          <a:noFill/>
        </p:spPr>
        <p:txBody>
          <a:bodyPr wrap="square">
            <a:spAutoFit/>
          </a:bodyPr>
          <a:lstStyle/>
          <a:p>
            <a:pPr marL="228600" indent="-228600">
              <a:spcAft>
                <a:spcPts val="600"/>
              </a:spcAft>
              <a:buFont typeface="+mj-lt"/>
              <a:buAutoNum type="arabicPeriod" startAt="11"/>
            </a:pPr>
            <a:r>
              <a:rPr lang="en-US" sz="1100" dirty="0" err="1"/>
              <a:t>Heijungs</a:t>
            </a:r>
            <a:r>
              <a:rPr lang="en-US" sz="1100" dirty="0"/>
              <a:t> R, Suh S (2002). </a:t>
            </a:r>
            <a:r>
              <a:rPr lang="en-US" sz="1100" i="1" dirty="0"/>
              <a:t>The Computational Structure of Life Cycle Assessment</a:t>
            </a:r>
            <a:r>
              <a:rPr lang="en-US" sz="1100" dirty="0"/>
              <a:t>. Springer.</a:t>
            </a:r>
          </a:p>
          <a:p>
            <a:pPr marL="228600" indent="-228600">
              <a:spcAft>
                <a:spcPts val="600"/>
              </a:spcAft>
              <a:buFont typeface="+mj-lt"/>
              <a:buAutoNum type="arabicPeriod" startAt="11"/>
            </a:pPr>
            <a:r>
              <a:rPr lang="en-US" sz="1100" dirty="0" err="1"/>
              <a:t>Kitzes</a:t>
            </a:r>
            <a:r>
              <a:rPr lang="en-US" sz="1100" dirty="0"/>
              <a:t> J (2013). </a:t>
            </a:r>
            <a:r>
              <a:rPr lang="en-US" sz="1100" i="1" dirty="0"/>
              <a:t>An Introduction to Environmentally-Extended Input-Output Analysis</a:t>
            </a:r>
            <a:r>
              <a:rPr lang="en-US" sz="1100" dirty="0"/>
              <a:t>. Resources, MDPI.</a:t>
            </a:r>
          </a:p>
        </p:txBody>
      </p:sp>
    </p:spTree>
    <p:extLst>
      <p:ext uri="{BB962C8B-B14F-4D97-AF65-F5344CB8AC3E}">
        <p14:creationId xmlns:p14="http://schemas.microsoft.com/office/powerpoint/2010/main" val="4169575318"/>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2400" y="1825625"/>
            <a:ext cx="10523747" cy="2950906"/>
          </a:xfrm>
        </p:spPr>
        <p:txBody>
          <a:bodyPr vert="horz" lIns="91440" tIns="45720" rIns="91440" bIns="45720" rtlCol="0" anchor="t">
            <a:normAutofit/>
          </a:bodyPr>
          <a:lstStyle/>
          <a:p>
            <a:pPr marL="0" indent="0">
              <a:spcAft>
                <a:spcPts val="600"/>
              </a:spcAft>
              <a:buNone/>
            </a:pPr>
            <a:r>
              <a:rPr lang="en-GB" sz="2000" b="1" dirty="0">
                <a:solidFill>
                  <a:schemeClr val="accent1">
                    <a:lumMod val="40000"/>
                    <a:lumOff val="60000"/>
                  </a:schemeClr>
                </a:solidFill>
                <a:latin typeface="Open Sans"/>
              </a:rPr>
              <a:t>By the end of this lecture, you will:</a:t>
            </a:r>
          </a:p>
          <a:p>
            <a:r>
              <a:rPr lang="en-US" sz="2000" dirty="0">
                <a:latin typeface="Open Sans"/>
              </a:rPr>
              <a:t>Understand the </a:t>
            </a:r>
            <a:r>
              <a:rPr lang="en-US" sz="2000" b="1" dirty="0">
                <a:latin typeface="Open Sans"/>
              </a:rPr>
              <a:t>concepts of sustainability and impact assessment</a:t>
            </a:r>
          </a:p>
          <a:p>
            <a:r>
              <a:rPr lang="en-US" sz="2000" dirty="0">
                <a:latin typeface="Open Sans"/>
              </a:rPr>
              <a:t>Broadening perspective on systems modelling</a:t>
            </a:r>
          </a:p>
          <a:p>
            <a:r>
              <a:rPr lang="en-US" sz="2000" dirty="0">
                <a:latin typeface="Open Sans"/>
              </a:rPr>
              <a:t>Understand principles of </a:t>
            </a:r>
            <a:r>
              <a:rPr lang="en-US" sz="2000" b="1" dirty="0">
                <a:latin typeface="Open Sans"/>
              </a:rPr>
              <a:t>Quantitative Impact Assessment methods and models</a:t>
            </a:r>
          </a:p>
          <a:p>
            <a:r>
              <a:rPr lang="en-US" sz="2000" dirty="0">
                <a:latin typeface="Open Sans"/>
              </a:rPr>
              <a:t>Acquiring fundamental </a:t>
            </a:r>
            <a:r>
              <a:rPr lang="en-US" sz="2000" b="1" dirty="0">
                <a:latin typeface="Open Sans"/>
              </a:rPr>
              <a:t>lexicon</a:t>
            </a:r>
          </a:p>
          <a:p>
            <a:r>
              <a:rPr lang="en-GB" sz="2000" dirty="0">
                <a:latin typeface="Open Sans"/>
              </a:rPr>
              <a:t>Get an overview on the course organization</a:t>
            </a:r>
          </a:p>
        </p:txBody>
      </p:sp>
      <p:sp>
        <p:nvSpPr>
          <p:cNvPr id="4" name="Title 10">
            <a:extLst>
              <a:ext uri="{FF2B5EF4-FFF2-40B4-BE49-F238E27FC236}">
                <a16:creationId xmlns:a16="http://schemas.microsoft.com/office/drawing/2014/main" id="{9AB3068C-1CCE-A7E9-790D-8ACFE0F1B133}"/>
              </a:ext>
            </a:extLst>
          </p:cNvPr>
          <p:cNvSpPr txBox="1">
            <a:spLocks/>
          </p:cNvSpPr>
          <p:nvPr/>
        </p:nvSpPr>
        <p:spPr>
          <a:xfrm>
            <a:off x="402400" y="4640"/>
            <a:ext cx="813611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Learning Outcomes</a:t>
            </a: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0C6A9906-271D-D043-B647-6349ADD6D918}"/>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6" name="TextBox 5">
            <a:extLst>
              <a:ext uri="{FF2B5EF4-FFF2-40B4-BE49-F238E27FC236}">
                <a16:creationId xmlns:a16="http://schemas.microsoft.com/office/drawing/2014/main" id="{3A1D2415-5EEE-438B-8991-4FC1E92DD2E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spTree>
    <p:extLst>
      <p:ext uri="{BB962C8B-B14F-4D97-AF65-F5344CB8AC3E}">
        <p14:creationId xmlns:p14="http://schemas.microsoft.com/office/powerpoint/2010/main" val="384442490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813611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Impact of human activities</a:t>
            </a:r>
          </a:p>
        </p:txBody>
      </p:sp>
      <p:sp>
        <p:nvSpPr>
          <p:cNvPr id="13" name="CasellaDiTesto 12">
            <a:extLst>
              <a:ext uri="{FF2B5EF4-FFF2-40B4-BE49-F238E27FC236}">
                <a16:creationId xmlns:a16="http://schemas.microsoft.com/office/drawing/2014/main" id="{23503A06-6C80-97FC-3986-0012C1A855B4}"/>
              </a:ext>
            </a:extLst>
          </p:cNvPr>
          <p:cNvSpPr txBox="1"/>
          <p:nvPr/>
        </p:nvSpPr>
        <p:spPr>
          <a:xfrm>
            <a:off x="402400" y="1646680"/>
            <a:ext cx="5693600" cy="1231106"/>
          </a:xfrm>
          <a:prstGeom prst="rect">
            <a:avLst/>
          </a:prstGeom>
          <a:noFill/>
        </p:spPr>
        <p:txBody>
          <a:bodyPr wrap="square" rtlCol="0">
            <a:spAutoFit/>
          </a:bodyPr>
          <a:lstStyle/>
          <a:p>
            <a:pPr>
              <a:spcBef>
                <a:spcPts val="600"/>
              </a:spcBef>
              <a:spcAft>
                <a:spcPts val="600"/>
              </a:spcAft>
            </a:pPr>
            <a:r>
              <a:rPr lang="en-US" sz="1600" b="1" dirty="0"/>
              <a:t>Sustainable Development</a:t>
            </a:r>
          </a:p>
          <a:p>
            <a:pPr lvl="1">
              <a:spcBef>
                <a:spcPts val="600"/>
              </a:spcBef>
              <a:spcAft>
                <a:spcPts val="600"/>
              </a:spcAft>
            </a:pPr>
            <a:r>
              <a:rPr lang="en-US" sz="1600" dirty="0"/>
              <a:t>It consists in “[…] </a:t>
            </a:r>
            <a:r>
              <a:rPr lang="en-US" sz="1600" i="1" dirty="0"/>
              <a:t>meeting society's current needs by using Earth's natural resources without compromising the needs of future generations</a:t>
            </a:r>
            <a:r>
              <a:rPr lang="en-US" sz="1600" dirty="0"/>
              <a:t>” (</a:t>
            </a:r>
            <a:r>
              <a:rPr lang="en-US" sz="1600" dirty="0" err="1"/>
              <a:t>Bruntland</a:t>
            </a:r>
            <a:r>
              <a:rPr lang="en-US" sz="1600" dirty="0"/>
              <a:t> Report, UN, 1987)</a:t>
            </a:r>
          </a:p>
        </p:txBody>
      </p:sp>
      <p:pic>
        <p:nvPicPr>
          <p:cNvPr id="14" name="Immagine 13">
            <a:extLst>
              <a:ext uri="{FF2B5EF4-FFF2-40B4-BE49-F238E27FC236}">
                <a16:creationId xmlns:a16="http://schemas.microsoft.com/office/drawing/2014/main" id="{868638F6-9F34-82AD-0AD5-9BEECE795620}"/>
              </a:ext>
            </a:extLst>
          </p:cNvPr>
          <p:cNvPicPr>
            <a:picLocks noChangeAspect="1"/>
          </p:cNvPicPr>
          <p:nvPr/>
        </p:nvPicPr>
        <p:blipFill>
          <a:blip r:embed="rId3"/>
          <a:stretch>
            <a:fillRect/>
          </a:stretch>
        </p:blipFill>
        <p:spPr>
          <a:xfrm>
            <a:off x="7941495" y="842124"/>
            <a:ext cx="3559498" cy="2785492"/>
          </a:xfrm>
          <a:prstGeom prst="rect">
            <a:avLst/>
          </a:prstGeom>
        </p:spPr>
      </p:pic>
      <p:sp>
        <p:nvSpPr>
          <p:cNvPr id="15" name="CasellaDiTesto 14">
            <a:extLst>
              <a:ext uri="{FF2B5EF4-FFF2-40B4-BE49-F238E27FC236}">
                <a16:creationId xmlns:a16="http://schemas.microsoft.com/office/drawing/2014/main" id="{12A85EB0-D8DC-371B-423D-91F11DBCE454}"/>
              </a:ext>
            </a:extLst>
          </p:cNvPr>
          <p:cNvSpPr txBox="1"/>
          <p:nvPr/>
        </p:nvSpPr>
        <p:spPr>
          <a:xfrm>
            <a:off x="402400" y="3224577"/>
            <a:ext cx="6227000" cy="1269578"/>
          </a:xfrm>
          <a:prstGeom prst="rect">
            <a:avLst/>
          </a:prstGeom>
          <a:noFill/>
        </p:spPr>
        <p:txBody>
          <a:bodyPr wrap="square" rtlCol="0">
            <a:spAutoFit/>
          </a:bodyPr>
          <a:lstStyle/>
          <a:p>
            <a:pPr>
              <a:spcBef>
                <a:spcPts val="600"/>
              </a:spcBef>
              <a:spcAft>
                <a:spcPts val="600"/>
              </a:spcAft>
            </a:pPr>
            <a:r>
              <a:rPr lang="en-US" sz="1600" b="1" dirty="0"/>
              <a:t>Nature of Sustainable Development</a:t>
            </a:r>
          </a:p>
          <a:p>
            <a:pPr marL="539750" lvl="1" indent="-269875">
              <a:spcBef>
                <a:spcPts val="300"/>
              </a:spcBef>
              <a:buFont typeface="Arial" panose="020B0604020202020204" pitchFamily="34" charset="0"/>
              <a:buChar char="•"/>
            </a:pPr>
            <a:r>
              <a:rPr lang="en-US" sz="1600" dirty="0"/>
              <a:t>Multiple dimensions: </a:t>
            </a:r>
            <a:r>
              <a:rPr lang="en-US" sz="1600" b="1" dirty="0">
                <a:solidFill>
                  <a:schemeClr val="accent2"/>
                </a:solidFill>
              </a:rPr>
              <a:t>Economic</a:t>
            </a:r>
            <a:r>
              <a:rPr lang="en-US" sz="1600" dirty="0"/>
              <a:t>, </a:t>
            </a:r>
            <a:r>
              <a:rPr lang="en-US" sz="1600" b="1" dirty="0">
                <a:solidFill>
                  <a:schemeClr val="accent2"/>
                </a:solidFill>
              </a:rPr>
              <a:t>Social</a:t>
            </a:r>
            <a:r>
              <a:rPr lang="en-US" sz="1600" dirty="0"/>
              <a:t>, </a:t>
            </a:r>
            <a:r>
              <a:rPr lang="en-US" sz="1600" b="1" dirty="0">
                <a:solidFill>
                  <a:schemeClr val="accent2"/>
                </a:solidFill>
              </a:rPr>
              <a:t>Environmental</a:t>
            </a:r>
          </a:p>
          <a:p>
            <a:pPr marL="539750" lvl="1" indent="-269875">
              <a:spcBef>
                <a:spcPts val="300"/>
              </a:spcBef>
              <a:buFont typeface="Arial" panose="020B0604020202020204" pitchFamily="34" charset="0"/>
              <a:buChar char="•"/>
            </a:pPr>
            <a:r>
              <a:rPr lang="en-US" sz="1600" dirty="0"/>
              <a:t>Its dimensions are </a:t>
            </a:r>
            <a:r>
              <a:rPr lang="en-US" sz="1600" b="1" dirty="0">
                <a:solidFill>
                  <a:schemeClr val="accent2"/>
                </a:solidFill>
              </a:rPr>
              <a:t>intertwined</a:t>
            </a:r>
          </a:p>
          <a:p>
            <a:pPr marL="539750" lvl="1" indent="-269875">
              <a:spcBef>
                <a:spcPts val="300"/>
              </a:spcBef>
              <a:buFont typeface="Arial" panose="020B0604020202020204" pitchFamily="34" charset="0"/>
              <a:buChar char="•"/>
            </a:pPr>
            <a:r>
              <a:rPr lang="en-US" sz="1600" dirty="0"/>
              <a:t>Technical feasibility is a </a:t>
            </a:r>
            <a:r>
              <a:rPr lang="en-US" sz="1600" b="1" dirty="0">
                <a:solidFill>
                  <a:schemeClr val="accent2"/>
                </a:solidFill>
              </a:rPr>
              <a:t>prerequisite</a:t>
            </a:r>
            <a:endParaRPr lang="en-US" sz="1600" dirty="0">
              <a:solidFill>
                <a:schemeClr val="accent2"/>
              </a:solidFill>
            </a:endParaRPr>
          </a:p>
        </p:txBody>
      </p:sp>
      <p:sp>
        <p:nvSpPr>
          <p:cNvPr id="16" name="CasellaDiTesto 15">
            <a:extLst>
              <a:ext uri="{FF2B5EF4-FFF2-40B4-BE49-F238E27FC236}">
                <a16:creationId xmlns:a16="http://schemas.microsoft.com/office/drawing/2014/main" id="{5E59DE5A-D6F8-F0BD-2E83-2FB540CD1BCC}"/>
              </a:ext>
            </a:extLst>
          </p:cNvPr>
          <p:cNvSpPr txBox="1"/>
          <p:nvPr/>
        </p:nvSpPr>
        <p:spPr>
          <a:xfrm>
            <a:off x="402400" y="4594724"/>
            <a:ext cx="7021209" cy="1346522"/>
          </a:xfrm>
          <a:prstGeom prst="rect">
            <a:avLst/>
          </a:prstGeom>
          <a:noFill/>
        </p:spPr>
        <p:txBody>
          <a:bodyPr wrap="square" rtlCol="0">
            <a:spAutoFit/>
          </a:bodyPr>
          <a:lstStyle/>
          <a:p>
            <a:pPr>
              <a:spcBef>
                <a:spcPts val="600"/>
              </a:spcBef>
              <a:spcAft>
                <a:spcPts val="600"/>
              </a:spcAft>
            </a:pPr>
            <a:r>
              <a:rPr lang="en-US" sz="1600" b="1" dirty="0"/>
              <a:t>UN Sustainable Development Goals (SDGs, Sep 2015)</a:t>
            </a:r>
          </a:p>
          <a:p>
            <a:pPr marL="539750" lvl="1" indent="-269875">
              <a:spcBef>
                <a:spcPts val="300"/>
              </a:spcBef>
              <a:spcAft>
                <a:spcPts val="300"/>
              </a:spcAft>
              <a:buFont typeface="Arial" panose="020B0604020202020204" pitchFamily="34" charset="0"/>
              <a:buChar char="•"/>
            </a:pPr>
            <a:r>
              <a:rPr lang="en-GB" altLang="it-IT" sz="1600" dirty="0"/>
              <a:t>17 goals and related 196 targets</a:t>
            </a:r>
          </a:p>
          <a:p>
            <a:pPr marL="539750" lvl="1" indent="-269875">
              <a:spcBef>
                <a:spcPts val="300"/>
              </a:spcBef>
              <a:spcAft>
                <a:spcPts val="300"/>
              </a:spcAft>
              <a:buFont typeface="Arial" panose="020B0604020202020204" pitchFamily="34" charset="0"/>
              <a:buChar char="•"/>
            </a:pPr>
            <a:r>
              <a:rPr lang="en-GB" altLang="it-IT" sz="1600" dirty="0"/>
              <a:t>Social, economic and environmental components of sustainability</a:t>
            </a:r>
          </a:p>
          <a:p>
            <a:pPr marL="539750" lvl="1" indent="-269875">
              <a:spcBef>
                <a:spcPts val="300"/>
              </a:spcBef>
              <a:spcAft>
                <a:spcPts val="300"/>
              </a:spcAft>
              <a:buFont typeface="Arial" panose="020B0604020202020204" pitchFamily="34" charset="0"/>
              <a:buChar char="•"/>
            </a:pPr>
            <a:r>
              <a:rPr lang="en-GB" altLang="it-IT" sz="1600" dirty="0"/>
              <a:t>Unprecedented challenge for policy-makers and scientists</a:t>
            </a:r>
          </a:p>
        </p:txBody>
      </p:sp>
      <p:pic>
        <p:nvPicPr>
          <p:cNvPr id="17" name="Picture 2" descr="Risultati immagini per united nation sustainable development goals">
            <a:extLst>
              <a:ext uri="{FF2B5EF4-FFF2-40B4-BE49-F238E27FC236}">
                <a16:creationId xmlns:a16="http://schemas.microsoft.com/office/drawing/2014/main" id="{9E478521-476F-DB48-4978-A7C34FB9ED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7857" y="4114078"/>
            <a:ext cx="3935369" cy="205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194632"/>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813611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Impact of human activities</a:t>
            </a:r>
          </a:p>
        </p:txBody>
      </p:sp>
      <p:sp>
        <p:nvSpPr>
          <p:cNvPr id="2" name="CasellaDiTesto 1">
            <a:extLst>
              <a:ext uri="{FF2B5EF4-FFF2-40B4-BE49-F238E27FC236}">
                <a16:creationId xmlns:a16="http://schemas.microsoft.com/office/drawing/2014/main" id="{DE8EFD9E-FE64-3351-4662-86A42E364958}"/>
              </a:ext>
            </a:extLst>
          </p:cNvPr>
          <p:cNvSpPr txBox="1"/>
          <p:nvPr/>
        </p:nvSpPr>
        <p:spPr>
          <a:xfrm>
            <a:off x="402400" y="1710027"/>
            <a:ext cx="6198699" cy="4416594"/>
          </a:xfrm>
          <a:prstGeom prst="rect">
            <a:avLst/>
          </a:prstGeom>
          <a:noFill/>
        </p:spPr>
        <p:txBody>
          <a:bodyPr wrap="square" lIns="91440" tIns="45720" rIns="91440" bIns="45720" rtlCol="0" anchor="t">
            <a:spAutoFit/>
          </a:bodyPr>
          <a:lstStyle/>
          <a:p>
            <a:pPr>
              <a:spcBef>
                <a:spcPts val="600"/>
              </a:spcBef>
              <a:spcAft>
                <a:spcPts val="600"/>
              </a:spcAft>
            </a:pPr>
            <a:r>
              <a:rPr lang="en-US" sz="1600" b="1" dirty="0"/>
              <a:t>Address Sustainable Development based on reductionism </a:t>
            </a:r>
          </a:p>
          <a:p>
            <a:pPr marL="539750" lvl="1" indent="-269875">
              <a:spcBef>
                <a:spcPts val="600"/>
              </a:spcBef>
              <a:spcAft>
                <a:spcPts val="1200"/>
              </a:spcAft>
              <a:buFont typeface="Arial" panose="020B0604020202020204" pitchFamily="34" charset="0"/>
              <a:buChar char="•"/>
            </a:pPr>
            <a:r>
              <a:rPr lang="en-US" sz="1400" dirty="0"/>
              <a:t>SGDs are commonly seen as </a:t>
            </a:r>
            <a:r>
              <a:rPr lang="en-US" sz="1400" b="1" dirty="0">
                <a:solidFill>
                  <a:schemeClr val="accent2"/>
                </a:solidFill>
              </a:rPr>
              <a:t>wicked problems</a:t>
            </a:r>
            <a:r>
              <a:rPr lang="en-US" sz="1400" dirty="0"/>
              <a:t>: solutions to such problems are hard to test and, once implemented will profoundly change the system.</a:t>
            </a:r>
          </a:p>
          <a:p>
            <a:pPr marL="539750" lvl="1" indent="-269875">
              <a:spcBef>
                <a:spcPts val="600"/>
              </a:spcBef>
              <a:spcAft>
                <a:spcPts val="1200"/>
              </a:spcAft>
              <a:buFont typeface="Arial" panose="020B0604020202020204" pitchFamily="34" charset="0"/>
              <a:buChar char="•"/>
            </a:pPr>
            <a:r>
              <a:rPr lang="en-US" sz="1400" dirty="0"/>
              <a:t>Standard scientific approach of </a:t>
            </a:r>
            <a:r>
              <a:rPr lang="en-US" sz="1400" b="1" dirty="0">
                <a:solidFill>
                  <a:schemeClr val="accent2"/>
                </a:solidFill>
              </a:rPr>
              <a:t>reductionism</a:t>
            </a:r>
            <a:r>
              <a:rPr lang="en-US" sz="1400" dirty="0"/>
              <a:t>: basic principle in model development, consists in separating complex phenomena into many parts/components, so they can be studied in isolation from their environment.</a:t>
            </a:r>
          </a:p>
          <a:p>
            <a:pPr marL="539750" lvl="1" indent="-269875">
              <a:spcBef>
                <a:spcPts val="600"/>
              </a:spcBef>
              <a:spcAft>
                <a:spcPts val="1200"/>
              </a:spcAft>
              <a:buFont typeface="Arial" panose="020B0604020202020204" pitchFamily="34" charset="0"/>
              <a:buChar char="•"/>
            </a:pPr>
            <a:r>
              <a:rPr lang="en-US" sz="1400" dirty="0"/>
              <a:t>Reducing complexity of problems by limiting their scope enables to understand a multitude of mechanisms from the world: engineers have adopted this approach to </a:t>
            </a:r>
            <a:r>
              <a:rPr lang="en-US" sz="1400" b="1" dirty="0">
                <a:solidFill>
                  <a:schemeClr val="accent2"/>
                </a:solidFill>
              </a:rPr>
              <a:t>synthesize</a:t>
            </a:r>
            <a:r>
              <a:rPr lang="en-US" sz="1400" dirty="0"/>
              <a:t> new products and processes.</a:t>
            </a:r>
          </a:p>
          <a:p>
            <a:pPr marL="539750" lvl="1" indent="-269875">
              <a:spcBef>
                <a:spcPts val="600"/>
              </a:spcBef>
              <a:spcAft>
                <a:spcPts val="1200"/>
              </a:spcAft>
              <a:buFont typeface="Arial" panose="020B0604020202020204" pitchFamily="34" charset="0"/>
              <a:buChar char="•"/>
            </a:pPr>
            <a:r>
              <a:rPr lang="en-US" sz="1400" dirty="0"/>
              <a:t>Combination of reductionism and synthesis forms the basis of the scientific knowledge and development so far: scientists </a:t>
            </a:r>
            <a:r>
              <a:rPr lang="en-US" sz="1400" b="1" dirty="0">
                <a:solidFill>
                  <a:schemeClr val="accent2"/>
                </a:solidFill>
              </a:rPr>
              <a:t>reduce complexity of natural phenomena</a:t>
            </a:r>
            <a:r>
              <a:rPr lang="en-US" sz="1400" dirty="0"/>
              <a:t> to distil knowledge from them and </a:t>
            </a:r>
            <a:r>
              <a:rPr lang="en-US" sz="1400" b="1" dirty="0">
                <a:solidFill>
                  <a:schemeClr val="accent2"/>
                </a:solidFill>
              </a:rPr>
              <a:t>synthetize new products and processes</a:t>
            </a:r>
            <a:r>
              <a:rPr lang="en-US" sz="1400" dirty="0"/>
              <a:t> to serve our needs.</a:t>
            </a:r>
          </a:p>
        </p:txBody>
      </p:sp>
      <p:pic>
        <p:nvPicPr>
          <p:cNvPr id="4" name="Picture 2" descr="Visualizza immagine di origine">
            <a:extLst>
              <a:ext uri="{FF2B5EF4-FFF2-40B4-BE49-F238E27FC236}">
                <a16:creationId xmlns:a16="http://schemas.microsoft.com/office/drawing/2014/main" id="{C1635926-49AE-D2EC-B354-623B5CE67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126" y="1701436"/>
            <a:ext cx="4606834" cy="345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113151"/>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813611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Impact of human activities</a:t>
            </a:r>
          </a:p>
        </p:txBody>
      </p:sp>
      <p:sp>
        <p:nvSpPr>
          <p:cNvPr id="5" name="CasellaDiTesto 4">
            <a:extLst>
              <a:ext uri="{FF2B5EF4-FFF2-40B4-BE49-F238E27FC236}">
                <a16:creationId xmlns:a16="http://schemas.microsoft.com/office/drawing/2014/main" id="{346E6E78-6690-D18A-E6BD-FE71EB86DAFE}"/>
              </a:ext>
            </a:extLst>
          </p:cNvPr>
          <p:cNvSpPr txBox="1"/>
          <p:nvPr/>
        </p:nvSpPr>
        <p:spPr>
          <a:xfrm>
            <a:off x="402400" y="1530781"/>
            <a:ext cx="6268224" cy="4924425"/>
          </a:xfrm>
          <a:prstGeom prst="rect">
            <a:avLst/>
          </a:prstGeom>
          <a:noFill/>
        </p:spPr>
        <p:txBody>
          <a:bodyPr wrap="square" rtlCol="0">
            <a:spAutoFit/>
          </a:bodyPr>
          <a:lstStyle/>
          <a:p>
            <a:pPr>
              <a:spcBef>
                <a:spcPts val="600"/>
              </a:spcBef>
              <a:spcAft>
                <a:spcPts val="600"/>
              </a:spcAft>
            </a:pPr>
            <a:r>
              <a:rPr lang="en-US" sz="1600" b="1" dirty="0"/>
              <a:t>The limit of scientific reductionism and synthesis</a:t>
            </a:r>
          </a:p>
          <a:p>
            <a:pPr marL="539750" lvl="1" indent="-269875">
              <a:spcBef>
                <a:spcPts val="600"/>
              </a:spcBef>
              <a:spcAft>
                <a:spcPts val="600"/>
              </a:spcAft>
              <a:buFont typeface="Arial" panose="020B0604020202020204" pitchFamily="34" charset="0"/>
              <a:buChar char="•"/>
            </a:pPr>
            <a:r>
              <a:rPr lang="en-US" sz="1400" dirty="0"/>
              <a:t>Question: is this approach </a:t>
            </a:r>
            <a:r>
              <a:rPr lang="en-US" sz="1400" b="1" dirty="0">
                <a:solidFill>
                  <a:schemeClr val="accent2"/>
                </a:solidFill>
              </a:rPr>
              <a:t>still adequate </a:t>
            </a:r>
            <a:r>
              <a:rPr lang="en-US" sz="1400" dirty="0"/>
              <a:t>to face our current needs and to support the achievement of SGDs?</a:t>
            </a:r>
          </a:p>
          <a:p>
            <a:pPr marL="539750" lvl="1" indent="-269875">
              <a:spcBef>
                <a:spcPts val="600"/>
              </a:spcBef>
              <a:spcAft>
                <a:spcPts val="600"/>
              </a:spcAft>
              <a:buFont typeface="Arial" panose="020B0604020202020204" pitchFamily="34" charset="0"/>
              <a:buChar char="•"/>
            </a:pPr>
            <a:r>
              <a:rPr lang="en-US" sz="1400" dirty="0"/>
              <a:t>“</a:t>
            </a:r>
            <a:r>
              <a:rPr lang="en-US" sz="1400" i="1" dirty="0"/>
              <a:t>no one knows how to make a pencil</a:t>
            </a:r>
            <a:r>
              <a:rPr lang="en-US" sz="1400" dirty="0"/>
              <a:t>” [Read L E, 1958, </a:t>
            </a:r>
            <a:r>
              <a:rPr lang="en-US" sz="1400" i="1" dirty="0"/>
              <a:t>I pencil</a:t>
            </a:r>
            <a:r>
              <a:rPr lang="en-US" sz="1400" dirty="0"/>
              <a:t>]</a:t>
            </a:r>
          </a:p>
          <a:p>
            <a:pPr marL="539750" lvl="1" indent="-269875">
              <a:spcBef>
                <a:spcPts val="600"/>
              </a:spcBef>
              <a:spcAft>
                <a:spcPts val="600"/>
              </a:spcAft>
              <a:buFont typeface="Arial" panose="020B0604020202020204" pitchFamily="34" charset="0"/>
              <a:buChar char="•"/>
            </a:pPr>
            <a:r>
              <a:rPr lang="en-US" sz="1400" dirty="0"/>
              <a:t>Reductionism and synthesis allow creating models </a:t>
            </a:r>
            <a:r>
              <a:rPr lang="en-US" sz="1400" b="1" dirty="0">
                <a:solidFill>
                  <a:schemeClr val="accent2"/>
                </a:solidFill>
              </a:rPr>
              <a:t>of individual industrial processes</a:t>
            </a:r>
            <a:r>
              <a:rPr lang="en-US" sz="1400" dirty="0"/>
              <a:t>. However, production of simple products like pencils involves a multitude of pre-stages that together form a </a:t>
            </a:r>
            <a:r>
              <a:rPr lang="en-US" sz="1400" b="1" dirty="0">
                <a:solidFill>
                  <a:schemeClr val="accent2"/>
                </a:solidFill>
              </a:rPr>
              <a:t>complex supply chain</a:t>
            </a:r>
            <a:r>
              <a:rPr lang="en-US" sz="1400" dirty="0"/>
              <a:t>.</a:t>
            </a:r>
          </a:p>
          <a:p>
            <a:pPr marL="539750" lvl="1" indent="-269875">
              <a:spcBef>
                <a:spcPts val="600"/>
              </a:spcBef>
              <a:spcAft>
                <a:spcPts val="600"/>
              </a:spcAft>
              <a:buFont typeface="Arial" panose="020B0604020202020204" pitchFamily="34" charset="0"/>
              <a:buChar char="•"/>
            </a:pPr>
            <a:r>
              <a:rPr lang="en-US" sz="1400" dirty="0"/>
              <a:t>Synthesis of pencil production only capture environmental, economic and social effect of its last stage of production: the </a:t>
            </a:r>
            <a:r>
              <a:rPr lang="en-US" sz="1400" b="1" dirty="0">
                <a:solidFill>
                  <a:schemeClr val="accent2"/>
                </a:solidFill>
              </a:rPr>
              <a:t>implications and complexity of upstream interactions</a:t>
            </a:r>
            <a:r>
              <a:rPr lang="en-US" sz="1400" dirty="0"/>
              <a:t> are not visible in the pencil.</a:t>
            </a:r>
          </a:p>
          <a:p>
            <a:pPr marL="539750" lvl="1" indent="-269875">
              <a:spcBef>
                <a:spcPts val="600"/>
              </a:spcBef>
              <a:spcAft>
                <a:spcPts val="600"/>
              </a:spcAft>
              <a:buFont typeface="Arial" panose="020B0604020202020204" pitchFamily="34" charset="0"/>
              <a:buChar char="•"/>
            </a:pPr>
            <a:r>
              <a:rPr lang="en-US" sz="1400" dirty="0"/>
              <a:t>By analyzing the pencil in isolation, </a:t>
            </a:r>
            <a:r>
              <a:rPr lang="en-US" sz="1400" b="1" dirty="0">
                <a:solidFill>
                  <a:schemeClr val="accent2"/>
                </a:solidFill>
              </a:rPr>
              <a:t>it is not possible </a:t>
            </a:r>
            <a:r>
              <a:rPr lang="en-US" sz="1400" dirty="0"/>
              <a:t>to identify its embodiment of carbon emissions or working hours. Connection between synthesized products and their environmental, social and economic impacts is invisible, </a:t>
            </a:r>
            <a:r>
              <a:rPr lang="en-US" sz="1400" b="1" dirty="0">
                <a:solidFill>
                  <a:schemeClr val="accent2"/>
                </a:solidFill>
              </a:rPr>
              <a:t>but it is present</a:t>
            </a:r>
            <a:r>
              <a:rPr lang="en-US" sz="1400" dirty="0"/>
              <a:t>. </a:t>
            </a:r>
          </a:p>
          <a:p>
            <a:pPr marL="539750" lvl="1" indent="-269875">
              <a:spcBef>
                <a:spcPts val="600"/>
              </a:spcBef>
              <a:spcAft>
                <a:spcPts val="600"/>
              </a:spcAft>
              <a:buFont typeface="Arial" panose="020B0604020202020204" pitchFamily="34" charset="0"/>
              <a:buChar char="•"/>
            </a:pPr>
            <a:r>
              <a:rPr lang="en-US" sz="1400" dirty="0"/>
              <a:t>Human processes are more than just a collection of individual sectors or plants, they form an </a:t>
            </a:r>
            <a:r>
              <a:rPr lang="en-US" sz="1400" b="1" dirty="0">
                <a:solidFill>
                  <a:schemeClr val="accent2"/>
                </a:solidFill>
              </a:rPr>
              <a:t>industrial system</a:t>
            </a:r>
            <a:r>
              <a:rPr lang="en-US" sz="1400" dirty="0"/>
              <a:t>: “</a:t>
            </a:r>
            <a:r>
              <a:rPr lang="en-US" sz="1400" i="1" dirty="0"/>
              <a:t>the whole is greater than the sum of its parts</a:t>
            </a:r>
            <a:r>
              <a:rPr lang="en-US" sz="1400" dirty="0"/>
              <a:t>” (Aristotle)</a:t>
            </a:r>
          </a:p>
        </p:txBody>
      </p:sp>
      <p:pic>
        <p:nvPicPr>
          <p:cNvPr id="7" name="Picture 2" descr="Visualizza immagine di origine">
            <a:extLst>
              <a:ext uri="{FF2B5EF4-FFF2-40B4-BE49-F238E27FC236}">
                <a16:creationId xmlns:a16="http://schemas.microsoft.com/office/drawing/2014/main" id="{6F27628D-11F2-3B87-CC2D-B42F37C0C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651" y="1766545"/>
            <a:ext cx="4594322" cy="344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9073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813611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Impact of human activities</a:t>
            </a:r>
          </a:p>
        </p:txBody>
      </p:sp>
      <p:sp>
        <p:nvSpPr>
          <p:cNvPr id="2" name="CasellaDiTesto 1">
            <a:extLst>
              <a:ext uri="{FF2B5EF4-FFF2-40B4-BE49-F238E27FC236}">
                <a16:creationId xmlns:a16="http://schemas.microsoft.com/office/drawing/2014/main" id="{D8DA2AB2-30F8-0A5A-CAC8-1C0480ED1309}"/>
              </a:ext>
            </a:extLst>
          </p:cNvPr>
          <p:cNvSpPr txBox="1"/>
          <p:nvPr/>
        </p:nvSpPr>
        <p:spPr>
          <a:xfrm>
            <a:off x="443665" y="1766545"/>
            <a:ext cx="6103332" cy="4339650"/>
          </a:xfrm>
          <a:prstGeom prst="rect">
            <a:avLst/>
          </a:prstGeom>
          <a:noFill/>
        </p:spPr>
        <p:txBody>
          <a:bodyPr wrap="square" rtlCol="0">
            <a:spAutoFit/>
          </a:bodyPr>
          <a:lstStyle/>
          <a:p>
            <a:pPr>
              <a:spcBef>
                <a:spcPts val="600"/>
              </a:spcBef>
              <a:spcAft>
                <a:spcPts val="600"/>
              </a:spcAft>
            </a:pPr>
            <a:r>
              <a:rPr lang="en-US" sz="1600" b="1" dirty="0"/>
              <a:t>The systems approach (holistic approach)</a:t>
            </a:r>
          </a:p>
          <a:p>
            <a:pPr marL="539750" lvl="1" indent="-269875">
              <a:spcBef>
                <a:spcPts val="600"/>
              </a:spcBef>
              <a:spcAft>
                <a:spcPts val="600"/>
              </a:spcAft>
              <a:buFont typeface="Arial" panose="020B0604020202020204" pitchFamily="34" charset="0"/>
              <a:buChar char="•"/>
            </a:pPr>
            <a:r>
              <a:rPr lang="en-US" sz="1400" dirty="0"/>
              <a:t>Aims at </a:t>
            </a:r>
            <a:r>
              <a:rPr lang="en-US" sz="1400" b="1" dirty="0">
                <a:solidFill>
                  <a:schemeClr val="accent2"/>
                </a:solidFill>
              </a:rPr>
              <a:t>capturing linkages </a:t>
            </a:r>
            <a:r>
              <a:rPr lang="en-US" sz="1400" dirty="0"/>
              <a:t>between individual elements: processes, products, environment, human agents. </a:t>
            </a:r>
          </a:p>
          <a:p>
            <a:pPr marL="539750" lvl="1" indent="-269875">
              <a:spcBef>
                <a:spcPts val="600"/>
              </a:spcBef>
              <a:spcAft>
                <a:spcPts val="600"/>
              </a:spcAft>
              <a:buFont typeface="Arial" panose="020B0604020202020204" pitchFamily="34" charset="0"/>
              <a:buChar char="•"/>
            </a:pPr>
            <a:r>
              <a:rPr lang="en-US" sz="1400" dirty="0"/>
              <a:t>Products results from </a:t>
            </a:r>
            <a:r>
              <a:rPr lang="en-US" sz="1400" b="1" dirty="0">
                <a:solidFill>
                  <a:schemeClr val="accent2"/>
                </a:solidFill>
              </a:rPr>
              <a:t>complex supply chains</a:t>
            </a:r>
            <a:r>
              <a:rPr lang="en-US" sz="1400" dirty="0"/>
              <a:t>, linking several processes with different effects on environment, economy and society. Human agents provide labor, consume products, control the system.</a:t>
            </a:r>
          </a:p>
          <a:p>
            <a:pPr marL="539750" lvl="1" indent="-269875">
              <a:spcBef>
                <a:spcPts val="600"/>
              </a:spcBef>
              <a:spcAft>
                <a:spcPts val="600"/>
              </a:spcAft>
              <a:buFont typeface="Arial" panose="020B0604020202020204" pitchFamily="34" charset="0"/>
              <a:buChar char="•"/>
            </a:pPr>
            <a:r>
              <a:rPr lang="en-US" sz="1400" dirty="0"/>
              <a:t>Reductionism looks </a:t>
            </a:r>
            <a:r>
              <a:rPr lang="en-US" sz="1400" b="1" dirty="0">
                <a:solidFill>
                  <a:schemeClr val="accent2"/>
                </a:solidFill>
              </a:rPr>
              <a:t>at one process at time</a:t>
            </a:r>
            <a:r>
              <a:rPr lang="en-US" sz="1400" dirty="0"/>
              <a:t>, systems approach captures the role of each process in a </a:t>
            </a:r>
            <a:r>
              <a:rPr lang="en-US" sz="1400" b="1" dirty="0">
                <a:solidFill>
                  <a:schemeClr val="accent2"/>
                </a:solidFill>
              </a:rPr>
              <a:t>larger set of intertwined processes</a:t>
            </a:r>
            <a:r>
              <a:rPr lang="en-US" sz="1400" dirty="0"/>
              <a:t>.</a:t>
            </a:r>
          </a:p>
          <a:p>
            <a:pPr marL="539750" lvl="1" indent="-269875">
              <a:spcBef>
                <a:spcPts val="600"/>
              </a:spcBef>
              <a:spcAft>
                <a:spcPts val="600"/>
              </a:spcAft>
              <a:buFont typeface="Arial" panose="020B0604020202020204" pitchFamily="34" charset="0"/>
              <a:buChar char="•"/>
            </a:pPr>
            <a:r>
              <a:rPr lang="en-US" sz="1400" dirty="0"/>
              <a:t>Reductionism thinking is not sufficient alone to tackle complex challenges in the frame of sustainable development. It needs to be complemented by </a:t>
            </a:r>
            <a:r>
              <a:rPr lang="en-US" sz="1400" b="1" dirty="0">
                <a:solidFill>
                  <a:schemeClr val="accent2"/>
                </a:solidFill>
              </a:rPr>
              <a:t>systems thinking</a:t>
            </a:r>
            <a:r>
              <a:rPr lang="en-US" sz="1400" dirty="0"/>
              <a:t>, understanding reality as a set of interrelated elements.</a:t>
            </a:r>
          </a:p>
          <a:p>
            <a:pPr marL="539750" lvl="1" indent="-269875">
              <a:spcBef>
                <a:spcPts val="600"/>
              </a:spcBef>
              <a:spcAft>
                <a:spcPts val="600"/>
              </a:spcAft>
              <a:buFont typeface="Arial" panose="020B0604020202020204" pitchFamily="34" charset="0"/>
              <a:buChar char="•"/>
            </a:pPr>
            <a:r>
              <a:rPr lang="en-US" sz="1400" dirty="0"/>
              <a:t>Rather than being a property of a system, sustainability is a </a:t>
            </a:r>
            <a:r>
              <a:rPr lang="en-US" sz="1400" b="1" dirty="0">
                <a:solidFill>
                  <a:schemeClr val="accent2"/>
                </a:solidFill>
              </a:rPr>
              <a:t>property of interconnected and interacting processes</a:t>
            </a:r>
            <a:r>
              <a:rPr lang="en-US" sz="1400" dirty="0"/>
              <a:t>!</a:t>
            </a:r>
          </a:p>
        </p:txBody>
      </p:sp>
      <p:pic>
        <p:nvPicPr>
          <p:cNvPr id="4" name="Immagine 3">
            <a:extLst>
              <a:ext uri="{FF2B5EF4-FFF2-40B4-BE49-F238E27FC236}">
                <a16:creationId xmlns:a16="http://schemas.microsoft.com/office/drawing/2014/main" id="{A190FA98-146E-3FE5-FEF3-5F2BE0B24512}"/>
              </a:ext>
            </a:extLst>
          </p:cNvPr>
          <p:cNvPicPr>
            <a:picLocks noChangeAspect="1"/>
          </p:cNvPicPr>
          <p:nvPr/>
        </p:nvPicPr>
        <p:blipFill>
          <a:blip r:embed="rId3"/>
          <a:stretch>
            <a:fillRect/>
          </a:stretch>
        </p:blipFill>
        <p:spPr>
          <a:xfrm>
            <a:off x="6936238" y="1695957"/>
            <a:ext cx="4669902" cy="3466085"/>
          </a:xfrm>
          <a:prstGeom prst="rect">
            <a:avLst/>
          </a:prstGeom>
        </p:spPr>
      </p:pic>
    </p:spTree>
    <p:extLst>
      <p:ext uri="{BB962C8B-B14F-4D97-AF65-F5344CB8AC3E}">
        <p14:creationId xmlns:p14="http://schemas.microsoft.com/office/powerpoint/2010/main" val="1525948855"/>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813611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Impact of human activities</a:t>
            </a:r>
          </a:p>
        </p:txBody>
      </p:sp>
      <p:sp>
        <p:nvSpPr>
          <p:cNvPr id="5" name="CasellaDiTesto 4">
            <a:extLst>
              <a:ext uri="{FF2B5EF4-FFF2-40B4-BE49-F238E27FC236}">
                <a16:creationId xmlns:a16="http://schemas.microsoft.com/office/drawing/2014/main" id="{55D0C306-ABF8-21BE-00AF-D621D075E645}"/>
              </a:ext>
            </a:extLst>
          </p:cNvPr>
          <p:cNvSpPr txBox="1"/>
          <p:nvPr/>
        </p:nvSpPr>
        <p:spPr>
          <a:xfrm>
            <a:off x="402399" y="1799107"/>
            <a:ext cx="5018687" cy="4278094"/>
          </a:xfrm>
          <a:prstGeom prst="rect">
            <a:avLst/>
          </a:prstGeom>
          <a:noFill/>
        </p:spPr>
        <p:txBody>
          <a:bodyPr wrap="square" rtlCol="0">
            <a:spAutoFit/>
          </a:bodyPr>
          <a:lstStyle/>
          <a:p>
            <a:pPr>
              <a:spcBef>
                <a:spcPts val="600"/>
              </a:spcBef>
              <a:spcAft>
                <a:spcPts val="600"/>
              </a:spcAft>
            </a:pPr>
            <a:r>
              <a:rPr lang="en-US" sz="1600" b="1" dirty="0"/>
              <a:t>The systems approach (holistic approach)</a:t>
            </a:r>
          </a:p>
          <a:p>
            <a:pPr marL="285750" indent="-195263">
              <a:spcBef>
                <a:spcPts val="600"/>
              </a:spcBef>
              <a:spcAft>
                <a:spcPts val="600"/>
              </a:spcAft>
              <a:buFont typeface="Arial" panose="020B0604020202020204" pitchFamily="34" charset="0"/>
              <a:buChar char="•"/>
            </a:pPr>
            <a:r>
              <a:rPr lang="en-US" sz="1400" dirty="0"/>
              <a:t>Example from Liu et al., Science, 2015… </a:t>
            </a:r>
            <a:r>
              <a:rPr lang="en-US" sz="1400" b="1" dirty="0">
                <a:solidFill>
                  <a:schemeClr val="accent2"/>
                </a:solidFill>
              </a:rPr>
              <a:t>integration of multiple disciplines</a:t>
            </a:r>
            <a:r>
              <a:rPr lang="en-US" sz="1400" dirty="0"/>
              <a:t> is necessary to tackle SDGs.</a:t>
            </a:r>
          </a:p>
          <a:p>
            <a:pPr marL="285750" indent="-195263">
              <a:spcBef>
                <a:spcPts val="600"/>
              </a:spcBef>
              <a:spcAft>
                <a:spcPts val="600"/>
              </a:spcAft>
              <a:buFont typeface="Arial" panose="020B0604020202020204" pitchFamily="34" charset="0"/>
              <a:buChar char="•"/>
            </a:pPr>
            <a:r>
              <a:rPr lang="en-US" sz="1400" dirty="0"/>
              <a:t>Meeting the </a:t>
            </a:r>
            <a:r>
              <a:rPr lang="en-US" sz="1400" b="1" dirty="0">
                <a:solidFill>
                  <a:schemeClr val="accent2"/>
                </a:solidFill>
              </a:rPr>
              <a:t>Renewable Fuel Standard </a:t>
            </a:r>
            <a:r>
              <a:rPr lang="en-US" sz="1400" dirty="0"/>
              <a:t>mandate in </a:t>
            </a:r>
            <a:r>
              <a:rPr lang="en-US" sz="1400" b="1" dirty="0">
                <a:solidFill>
                  <a:schemeClr val="accent2"/>
                </a:solidFill>
              </a:rPr>
              <a:t>US</a:t>
            </a:r>
            <a:r>
              <a:rPr lang="en-US" sz="1400" dirty="0"/>
              <a:t> reduces the use of petroleum but requires additional corn area.</a:t>
            </a:r>
          </a:p>
          <a:p>
            <a:pPr marL="285750" indent="-195263">
              <a:spcBef>
                <a:spcPts val="600"/>
              </a:spcBef>
              <a:spcAft>
                <a:spcPts val="600"/>
              </a:spcAft>
              <a:buFont typeface="Arial" panose="020B0604020202020204" pitchFamily="34" charset="0"/>
              <a:buChar char="•"/>
            </a:pPr>
            <a:r>
              <a:rPr lang="en-US" sz="1400" dirty="0"/>
              <a:t>The expansion in US corn area leads to reduction in harvested area of oilseeds and other crops in the US. </a:t>
            </a:r>
          </a:p>
          <a:p>
            <a:pPr marL="285750" indent="-195263">
              <a:spcBef>
                <a:spcPts val="600"/>
              </a:spcBef>
              <a:spcAft>
                <a:spcPts val="600"/>
              </a:spcAft>
              <a:buFont typeface="Arial" panose="020B0604020202020204" pitchFamily="34" charset="0"/>
              <a:buChar char="•"/>
            </a:pPr>
            <a:r>
              <a:rPr lang="en-US" sz="1400" dirty="0"/>
              <a:t>This boosts world prices for these crops and encourages more production of oilseeds and corn in the rest of the world.</a:t>
            </a:r>
          </a:p>
          <a:p>
            <a:pPr marL="285750" indent="-195263">
              <a:spcBef>
                <a:spcPts val="600"/>
              </a:spcBef>
              <a:spcAft>
                <a:spcPts val="600"/>
              </a:spcAft>
              <a:buFont typeface="Arial" panose="020B0604020202020204" pitchFamily="34" charset="0"/>
              <a:buChar char="•"/>
            </a:pPr>
            <a:r>
              <a:rPr lang="en-US" sz="1400" dirty="0"/>
              <a:t>The expansion of cropland in the United States and the rest of the world leads to more emissions of CO2 and the conversion of pasture and forest lands around the world. </a:t>
            </a:r>
          </a:p>
          <a:p>
            <a:pPr marL="285750" indent="-195263">
              <a:spcBef>
                <a:spcPts val="600"/>
              </a:spcBef>
              <a:spcAft>
                <a:spcPts val="600"/>
              </a:spcAft>
              <a:buFont typeface="Arial" panose="020B0604020202020204" pitchFamily="34" charset="0"/>
              <a:buChar char="•"/>
            </a:pPr>
            <a:r>
              <a:rPr lang="en-US" sz="1400" dirty="0"/>
              <a:t>This land conversion also releases CO2, offsetting the reduction of CO2 emissions from using less fossil fuels and more biofuels. </a:t>
            </a:r>
          </a:p>
        </p:txBody>
      </p:sp>
      <p:pic>
        <p:nvPicPr>
          <p:cNvPr id="7" name="Immagine 6">
            <a:extLst>
              <a:ext uri="{FF2B5EF4-FFF2-40B4-BE49-F238E27FC236}">
                <a16:creationId xmlns:a16="http://schemas.microsoft.com/office/drawing/2014/main" id="{B431B0B2-FB0D-A592-7DFC-834DD80C6484}"/>
              </a:ext>
            </a:extLst>
          </p:cNvPr>
          <p:cNvPicPr>
            <a:picLocks noChangeAspect="1"/>
          </p:cNvPicPr>
          <p:nvPr/>
        </p:nvPicPr>
        <p:blipFill>
          <a:blip r:embed="rId3"/>
          <a:stretch>
            <a:fillRect/>
          </a:stretch>
        </p:blipFill>
        <p:spPr>
          <a:xfrm>
            <a:off x="5691673" y="1948531"/>
            <a:ext cx="5950932" cy="3734346"/>
          </a:xfrm>
          <a:prstGeom prst="rect">
            <a:avLst/>
          </a:prstGeom>
        </p:spPr>
      </p:pic>
    </p:spTree>
    <p:extLst>
      <p:ext uri="{BB962C8B-B14F-4D97-AF65-F5344CB8AC3E}">
        <p14:creationId xmlns:p14="http://schemas.microsoft.com/office/powerpoint/2010/main" val="115483610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813611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Impact of human activities</a:t>
            </a:r>
          </a:p>
        </p:txBody>
      </p:sp>
      <p:sp>
        <p:nvSpPr>
          <p:cNvPr id="2" name="CasellaDiTesto 1">
            <a:extLst>
              <a:ext uri="{FF2B5EF4-FFF2-40B4-BE49-F238E27FC236}">
                <a16:creationId xmlns:a16="http://schemas.microsoft.com/office/drawing/2014/main" id="{4E6444B5-1765-C50A-69DC-DBE373AB4D0E}"/>
              </a:ext>
            </a:extLst>
          </p:cNvPr>
          <p:cNvSpPr txBox="1"/>
          <p:nvPr/>
        </p:nvSpPr>
        <p:spPr>
          <a:xfrm>
            <a:off x="402400" y="1436344"/>
            <a:ext cx="6050867" cy="5201424"/>
          </a:xfrm>
          <a:prstGeom prst="rect">
            <a:avLst/>
          </a:prstGeom>
          <a:noFill/>
        </p:spPr>
        <p:txBody>
          <a:bodyPr wrap="square" rtlCol="0">
            <a:spAutoFit/>
          </a:bodyPr>
          <a:lstStyle/>
          <a:p>
            <a:pPr>
              <a:spcBef>
                <a:spcPts val="600"/>
              </a:spcBef>
              <a:spcAft>
                <a:spcPts val="600"/>
              </a:spcAft>
            </a:pPr>
            <a:r>
              <a:rPr lang="en-US" sz="1600" b="1" dirty="0"/>
              <a:t>Analysis of coupled human-environment systems</a:t>
            </a:r>
          </a:p>
          <a:p>
            <a:pPr marL="539750" lvl="1" indent="-269875">
              <a:spcBef>
                <a:spcPts val="600"/>
              </a:spcBef>
              <a:spcAft>
                <a:spcPts val="600"/>
              </a:spcAft>
              <a:buFont typeface="Arial" panose="020B0604020202020204" pitchFamily="34" charset="0"/>
              <a:buChar char="•"/>
            </a:pPr>
            <a:r>
              <a:rPr lang="en-US" sz="1400" dirty="0"/>
              <a:t>Two types of </a:t>
            </a:r>
            <a:r>
              <a:rPr lang="en-US" sz="1400" b="1" dirty="0">
                <a:solidFill>
                  <a:schemeClr val="accent2"/>
                </a:solidFill>
              </a:rPr>
              <a:t>reality</a:t>
            </a:r>
            <a:r>
              <a:rPr lang="en-US" sz="1400" dirty="0"/>
              <a:t>: biophysical and social one.</a:t>
            </a:r>
          </a:p>
          <a:p>
            <a:pPr marL="539750" lvl="1" indent="-269875">
              <a:spcBef>
                <a:spcPts val="600"/>
              </a:spcBef>
              <a:spcAft>
                <a:spcPts val="600"/>
              </a:spcAft>
              <a:buFont typeface="Arial" panose="020B0604020202020204" pitchFamily="34" charset="0"/>
              <a:buChar char="•"/>
            </a:pPr>
            <a:r>
              <a:rPr lang="en-US" sz="1400" dirty="0"/>
              <a:t>The world around us defines the </a:t>
            </a:r>
            <a:r>
              <a:rPr lang="en-US" sz="1400" b="1" dirty="0">
                <a:solidFill>
                  <a:schemeClr val="accent2"/>
                </a:solidFill>
              </a:rPr>
              <a:t>biophysical sphere of causation</a:t>
            </a:r>
            <a:r>
              <a:rPr lang="en-US" sz="1400" dirty="0"/>
              <a:t>, and it exists with or without interference of human beings. </a:t>
            </a:r>
          </a:p>
          <a:p>
            <a:pPr marL="269875" lvl="1">
              <a:spcBef>
                <a:spcPts val="600"/>
              </a:spcBef>
              <a:spcAft>
                <a:spcPts val="600"/>
              </a:spcAft>
            </a:pPr>
            <a:r>
              <a:rPr lang="en-US" sz="1200" dirty="0"/>
              <a:t>	</a:t>
            </a:r>
            <a:r>
              <a:rPr lang="en-US" sz="1200" i="1" dirty="0"/>
              <a:t>considering crude oil: its properties, including colors,		calorific value, the way it has formed and burn, …</a:t>
            </a:r>
            <a:endParaRPr lang="en-US" sz="1200" dirty="0"/>
          </a:p>
          <a:p>
            <a:pPr marL="539750" lvl="1" indent="-269875">
              <a:spcBef>
                <a:spcPts val="600"/>
              </a:spcBef>
              <a:spcAft>
                <a:spcPts val="600"/>
              </a:spcAft>
              <a:buFont typeface="Arial" panose="020B0604020202020204" pitchFamily="34" charset="0"/>
              <a:buChar char="•"/>
            </a:pPr>
            <a:r>
              <a:rPr lang="en-US" sz="1400" dirty="0"/>
              <a:t>A reality that is constructed by humans, defined as the </a:t>
            </a:r>
            <a:r>
              <a:rPr lang="en-US" sz="1400" b="1" dirty="0">
                <a:solidFill>
                  <a:schemeClr val="accent2"/>
                </a:solidFill>
              </a:rPr>
              <a:t>social sphere of causation</a:t>
            </a:r>
            <a:r>
              <a:rPr lang="en-US" sz="1400" dirty="0"/>
              <a:t>.</a:t>
            </a:r>
          </a:p>
          <a:p>
            <a:pPr marL="269875" lvl="1">
              <a:spcBef>
                <a:spcPts val="600"/>
              </a:spcBef>
              <a:spcAft>
                <a:spcPts val="600"/>
              </a:spcAft>
            </a:pPr>
            <a:r>
              <a:rPr lang="en-US" sz="1200" dirty="0"/>
              <a:t>	</a:t>
            </a:r>
            <a:r>
              <a:rPr lang="en-US" sz="1200" i="1" dirty="0"/>
              <a:t>again, on crude oil: its ownership, economic value, categorization, its 	relevance in trades, …</a:t>
            </a:r>
            <a:endParaRPr lang="en-US" sz="1200" dirty="0"/>
          </a:p>
          <a:p>
            <a:pPr marL="539750" lvl="1" indent="-269875">
              <a:spcBef>
                <a:spcPts val="600"/>
              </a:spcBef>
              <a:spcAft>
                <a:spcPts val="600"/>
              </a:spcAft>
              <a:buFont typeface="Arial" panose="020B0604020202020204" pitchFamily="34" charset="0"/>
              <a:buChar char="•"/>
            </a:pPr>
            <a:r>
              <a:rPr lang="en-US" sz="1400" dirty="0"/>
              <a:t>All products and processes </a:t>
            </a:r>
            <a:r>
              <a:rPr lang="en-US" sz="1400" b="1" dirty="0">
                <a:solidFill>
                  <a:schemeClr val="accent2"/>
                </a:solidFill>
              </a:rPr>
              <a:t>owns both roles</a:t>
            </a:r>
            <a:r>
              <a:rPr lang="en-US" sz="1400" dirty="0"/>
              <a:t>: the </a:t>
            </a:r>
            <a:r>
              <a:rPr lang="en-US" sz="1400" b="1" dirty="0">
                <a:solidFill>
                  <a:schemeClr val="accent2"/>
                </a:solidFill>
              </a:rPr>
              <a:t>society</a:t>
            </a:r>
            <a:r>
              <a:rPr lang="en-US" sz="1400" dirty="0"/>
              <a:t> is either part of the biophysical and the social sphere of causation.</a:t>
            </a:r>
          </a:p>
          <a:p>
            <a:pPr marL="269875" lvl="1">
              <a:spcBef>
                <a:spcPts val="600"/>
              </a:spcBef>
              <a:spcAft>
                <a:spcPts val="600"/>
              </a:spcAft>
            </a:pPr>
            <a:r>
              <a:rPr lang="en-US" sz="1200" dirty="0"/>
              <a:t>	(</a:t>
            </a:r>
            <a:r>
              <a:rPr lang="en-US" sz="1200" dirty="0" err="1"/>
              <a:t>i</a:t>
            </a:r>
            <a:r>
              <a:rPr lang="en-US" sz="1200" dirty="0"/>
              <a:t>) society need energy and material flows from nature;</a:t>
            </a:r>
            <a:br>
              <a:rPr lang="en-US" sz="1200" dirty="0"/>
            </a:br>
            <a:r>
              <a:rPr lang="en-US" sz="1200" dirty="0"/>
              <a:t>	(ii) distribution of resources across agents depend on social rules</a:t>
            </a:r>
            <a:br>
              <a:rPr lang="en-US" sz="1200" dirty="0"/>
            </a:br>
            <a:r>
              <a:rPr lang="en-US" sz="1200" dirty="0"/>
              <a:t>	(iii) the way society operates determines environmental impacts</a:t>
            </a:r>
            <a:br>
              <a:rPr lang="en-US" sz="1200" dirty="0"/>
            </a:br>
            <a:r>
              <a:rPr lang="en-US" sz="1200" dirty="0"/>
              <a:t>	(iv) basic natural laws are valid also for socio-economic systems</a:t>
            </a:r>
          </a:p>
          <a:p>
            <a:pPr marL="539750" lvl="1" indent="-269875">
              <a:spcBef>
                <a:spcPts val="600"/>
              </a:spcBef>
              <a:spcAft>
                <a:spcPts val="600"/>
              </a:spcAft>
              <a:buFont typeface="Arial" panose="020B0604020202020204" pitchFamily="34" charset="0"/>
              <a:buChar char="•"/>
            </a:pPr>
            <a:r>
              <a:rPr lang="en-US" sz="1400" dirty="0"/>
              <a:t>Therefore, products and processes within a society must be studied by </a:t>
            </a:r>
            <a:r>
              <a:rPr lang="en-US" sz="1400" b="1" dirty="0">
                <a:solidFill>
                  <a:schemeClr val="accent2"/>
                </a:solidFill>
              </a:rPr>
              <a:t>combining different disciplines </a:t>
            </a:r>
            <a:r>
              <a:rPr lang="en-US" sz="1400" dirty="0"/>
              <a:t>from natural and social sciences.</a:t>
            </a:r>
          </a:p>
        </p:txBody>
      </p:sp>
      <p:pic>
        <p:nvPicPr>
          <p:cNvPr id="4" name="Immagine 3">
            <a:extLst>
              <a:ext uri="{FF2B5EF4-FFF2-40B4-BE49-F238E27FC236}">
                <a16:creationId xmlns:a16="http://schemas.microsoft.com/office/drawing/2014/main" id="{DD4E41A1-B145-45E0-0448-55918C9A159E}"/>
              </a:ext>
            </a:extLst>
          </p:cNvPr>
          <p:cNvPicPr>
            <a:picLocks noChangeAspect="1"/>
          </p:cNvPicPr>
          <p:nvPr/>
        </p:nvPicPr>
        <p:blipFill>
          <a:blip r:embed="rId3"/>
          <a:stretch>
            <a:fillRect/>
          </a:stretch>
        </p:blipFill>
        <p:spPr>
          <a:xfrm>
            <a:off x="7100161" y="2298488"/>
            <a:ext cx="4189752" cy="2538022"/>
          </a:xfrm>
          <a:prstGeom prst="rect">
            <a:avLst/>
          </a:prstGeom>
        </p:spPr>
      </p:pic>
    </p:spTree>
    <p:extLst>
      <p:ext uri="{BB962C8B-B14F-4D97-AF65-F5344CB8AC3E}">
        <p14:creationId xmlns:p14="http://schemas.microsoft.com/office/powerpoint/2010/main" val="3576602481"/>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pic>
        <p:nvPicPr>
          <p:cNvPr id="5" name="Picture 16">
            <a:extLst>
              <a:ext uri="{FF2B5EF4-FFF2-40B4-BE49-F238E27FC236}">
                <a16:creationId xmlns:a16="http://schemas.microsoft.com/office/drawing/2014/main" id="{E0338E2F-392F-124A-F3FB-0C333CCFCA7A}"/>
              </a:ext>
            </a:extLst>
          </p:cNvPr>
          <p:cNvPicPr>
            <a:picLocks noChangeAspect="1"/>
          </p:cNvPicPr>
          <p:nvPr/>
        </p:nvPicPr>
        <p:blipFill>
          <a:blip r:embed="rId3"/>
          <a:stretch>
            <a:fillRect/>
          </a:stretch>
        </p:blipFill>
        <p:spPr>
          <a:xfrm>
            <a:off x="6386773" y="2101094"/>
            <a:ext cx="5219472" cy="2655809"/>
          </a:xfrm>
          <a:prstGeom prst="rect">
            <a:avLst/>
          </a:prstGeom>
        </p:spPr>
      </p:pic>
      <p:sp>
        <p:nvSpPr>
          <p:cNvPr id="7" name="CasellaDiTesto 6">
            <a:extLst>
              <a:ext uri="{FF2B5EF4-FFF2-40B4-BE49-F238E27FC236}">
                <a16:creationId xmlns:a16="http://schemas.microsoft.com/office/drawing/2014/main" id="{CF56B595-2BC4-DCE9-A122-CE8350DCC84A}"/>
              </a:ext>
            </a:extLst>
          </p:cNvPr>
          <p:cNvSpPr txBox="1"/>
          <p:nvPr/>
        </p:nvSpPr>
        <p:spPr>
          <a:xfrm>
            <a:off x="402401" y="1744137"/>
            <a:ext cx="6157020" cy="4201150"/>
          </a:xfrm>
          <a:prstGeom prst="rect">
            <a:avLst/>
          </a:prstGeom>
          <a:noFill/>
        </p:spPr>
        <p:txBody>
          <a:bodyPr wrap="square" rtlCol="0">
            <a:spAutoFit/>
          </a:bodyPr>
          <a:lstStyle/>
          <a:p>
            <a:pPr>
              <a:spcBef>
                <a:spcPts val="600"/>
              </a:spcBef>
              <a:spcAft>
                <a:spcPts val="600"/>
              </a:spcAft>
            </a:pPr>
            <a:r>
              <a:rPr lang="en-US" sz="1600" b="1" dirty="0"/>
              <a:t>Importance of quantitative analysis from a systems perspective</a:t>
            </a:r>
          </a:p>
          <a:p>
            <a:pPr marL="539750" lvl="1" indent="-269875">
              <a:spcBef>
                <a:spcPts val="600"/>
              </a:spcBef>
              <a:spcAft>
                <a:spcPts val="600"/>
              </a:spcAft>
              <a:buFont typeface="Arial" panose="020B0604020202020204" pitchFamily="34" charset="0"/>
              <a:buChar char="•"/>
            </a:pPr>
            <a:r>
              <a:rPr lang="en-US" sz="1400" dirty="0"/>
              <a:t>Reaching SDGs implies formulation of </a:t>
            </a:r>
            <a:r>
              <a:rPr lang="en-US" sz="1400" b="1" dirty="0">
                <a:solidFill>
                  <a:schemeClr val="accent2"/>
                </a:solidFill>
              </a:rPr>
              <a:t>practical policy decisions</a:t>
            </a:r>
            <a:r>
              <a:rPr lang="en-US" sz="1400" dirty="0"/>
              <a:t>:</a:t>
            </a:r>
          </a:p>
          <a:p>
            <a:pPr marL="996950" lvl="2" indent="-269875">
              <a:spcBef>
                <a:spcPts val="600"/>
              </a:spcBef>
              <a:spcAft>
                <a:spcPts val="600"/>
              </a:spcAft>
              <a:buFont typeface="Courier New" panose="02070309020205020404" pitchFamily="49" charset="0"/>
              <a:buChar char="o"/>
            </a:pPr>
            <a:r>
              <a:rPr lang="en-US" sz="1200" dirty="0"/>
              <a:t>Are electric vehicles better for the environment?</a:t>
            </a:r>
          </a:p>
          <a:p>
            <a:pPr marL="996950" lvl="2" indent="-269875">
              <a:spcBef>
                <a:spcPts val="600"/>
              </a:spcBef>
              <a:spcAft>
                <a:spcPts val="600"/>
              </a:spcAft>
              <a:buFont typeface="Courier New" panose="02070309020205020404" pitchFamily="49" charset="0"/>
              <a:buChar char="o"/>
            </a:pPr>
            <a:r>
              <a:rPr lang="en-US" sz="1200" dirty="0"/>
              <a:t>Should milk be sold in beverage cartons or in returnable glass bottles?</a:t>
            </a:r>
          </a:p>
          <a:p>
            <a:pPr marL="996950" lvl="2" indent="-269875">
              <a:spcBef>
                <a:spcPts val="600"/>
              </a:spcBef>
              <a:spcAft>
                <a:spcPts val="600"/>
              </a:spcAft>
              <a:buFont typeface="Courier New" panose="02070309020205020404" pitchFamily="49" charset="0"/>
              <a:buChar char="o"/>
            </a:pPr>
            <a:r>
              <a:rPr lang="en-US" sz="1200" dirty="0"/>
              <a:t>Are air hand dryers better than paper towels?</a:t>
            </a:r>
          </a:p>
          <a:p>
            <a:pPr marL="996950" lvl="2" indent="-269875">
              <a:spcBef>
                <a:spcPts val="600"/>
              </a:spcBef>
              <a:buFont typeface="Courier New" panose="02070309020205020404" pitchFamily="49" charset="0"/>
              <a:buChar char="o"/>
            </a:pPr>
            <a:endParaRPr lang="en-US" sz="1200" dirty="0"/>
          </a:p>
          <a:p>
            <a:pPr marL="539750" lvl="1" indent="-269875">
              <a:spcBef>
                <a:spcPts val="600"/>
              </a:spcBef>
              <a:spcAft>
                <a:spcPts val="600"/>
              </a:spcAft>
              <a:buFont typeface="Arial" panose="020B0604020202020204" pitchFamily="34" charset="0"/>
              <a:buChar char="•"/>
            </a:pPr>
            <a:r>
              <a:rPr lang="en-US" sz="1400" dirty="0"/>
              <a:t>Qualitative answers are fine but not enough: decisions need to be supported by non-biased and </a:t>
            </a:r>
            <a:r>
              <a:rPr lang="en-US" sz="1400" b="1" dirty="0">
                <a:solidFill>
                  <a:schemeClr val="accent2"/>
                </a:solidFill>
              </a:rPr>
              <a:t>quantitative impact assessments</a:t>
            </a:r>
            <a:r>
              <a:rPr lang="en-US" sz="1400" dirty="0"/>
              <a:t>.</a:t>
            </a:r>
          </a:p>
          <a:p>
            <a:pPr marL="900113" lvl="1">
              <a:spcBef>
                <a:spcPts val="600"/>
              </a:spcBef>
              <a:spcAft>
                <a:spcPts val="600"/>
              </a:spcAft>
            </a:pPr>
            <a:r>
              <a:rPr lang="en-US" sz="1200" dirty="0"/>
              <a:t>	“[…] </a:t>
            </a:r>
            <a:r>
              <a:rPr lang="en-US" sz="1200" i="1" dirty="0"/>
              <a:t>the extraction of natural resources for economic use is closely connected with the environmental problems by the intricate channels by which the modern economy transforms, uses and disposes of the inputs and outputs of the production system. Therefore, </a:t>
            </a:r>
            <a:r>
              <a:rPr lang="en-US" sz="1200" b="1" i="1" dirty="0"/>
              <a:t>understanding the structure of the economy that governs material and energy flows between producing industries and consuming households is indispensable</a:t>
            </a:r>
            <a:r>
              <a:rPr lang="en-US" sz="1200" i="1" dirty="0"/>
              <a:t> for solving the problems of both limited availability and pollution</a:t>
            </a:r>
            <a:r>
              <a:rPr lang="en-US" sz="1200" dirty="0"/>
              <a:t>.” </a:t>
            </a:r>
            <a:br>
              <a:rPr lang="en-US" sz="1200" dirty="0"/>
            </a:br>
            <a:r>
              <a:rPr lang="en-US" sz="1200" dirty="0"/>
              <a:t>(Suh S, Kagawa S, Economic Systems Research, 2005)</a:t>
            </a:r>
          </a:p>
        </p:txBody>
      </p:sp>
    </p:spTree>
    <p:extLst>
      <p:ext uri="{BB962C8B-B14F-4D97-AF65-F5344CB8AC3E}">
        <p14:creationId xmlns:p14="http://schemas.microsoft.com/office/powerpoint/2010/main" val="358467527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d44ae6a-e145-4c9d-94e7-ddf9cc58067e">
      <Terms xmlns="http://schemas.microsoft.com/office/infopath/2007/PartnerControls"/>
    </lcf76f155ced4ddcb4097134ff3c332f>
    <TaxCatchAll xmlns="e67e9a88-35e1-4b39-8da9-a609eb30828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1E96938535DD4B921FCDFB54345D30" ma:contentTypeVersion="18" ma:contentTypeDescription="Create a new document." ma:contentTypeScope="" ma:versionID="a684a74f1c6746079667ad43256762fb">
  <xsd:schema xmlns:xsd="http://www.w3.org/2001/XMLSchema" xmlns:xs="http://www.w3.org/2001/XMLSchema" xmlns:p="http://schemas.microsoft.com/office/2006/metadata/properties" xmlns:ns2="5d44ae6a-e145-4c9d-94e7-ddf9cc58067e" xmlns:ns3="e67e9a88-35e1-4b39-8da9-a609eb308282" targetNamespace="http://schemas.microsoft.com/office/2006/metadata/properties" ma:root="true" ma:fieldsID="fb365b527691b54101d88dcd129f0f60" ns2:_="" ns3:_="">
    <xsd:import namespace="5d44ae6a-e145-4c9d-94e7-ddf9cc58067e"/>
    <xsd:import namespace="e67e9a88-35e1-4b39-8da9-a609eb3082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44ae6a-e145-4c9d-94e7-ddf9cc580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2691f12-1220-44b1-ba48-e77f64da29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7e9a88-35e1-4b39-8da9-a609eb30828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fe7f1f2-b186-4eae-b9db-3e53485d6587}" ma:internalName="TaxCatchAll" ma:showField="CatchAllData" ma:web="e67e9a88-35e1-4b39-8da9-a609eb3082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purl.org/dc/dcmitype/"/>
    <ds:schemaRef ds:uri="http://purl.org/dc/terms/"/>
    <ds:schemaRef ds:uri="5d44ae6a-e145-4c9d-94e7-ddf9cc58067e"/>
    <ds:schemaRef ds:uri="http://schemas.microsoft.com/office/2006/documentManagement/types"/>
    <ds:schemaRef ds:uri="http://www.w3.org/XML/1998/namespace"/>
    <ds:schemaRef ds:uri="http://schemas.microsoft.com/office/2006/metadata/properties"/>
    <ds:schemaRef ds:uri="http://purl.org/dc/elements/1.1/"/>
    <ds:schemaRef ds:uri="http://schemas.microsoft.com/office/infopath/2007/PartnerControls"/>
    <ds:schemaRef ds:uri="e67e9a88-35e1-4b39-8da9-a609eb308282"/>
    <ds:schemaRef ds:uri="http://schemas.openxmlformats.org/package/2006/metadata/core-properties"/>
  </ds:schemaRefs>
</ds:datastoreItem>
</file>

<file path=customXml/itemProps3.xml><?xml version="1.0" encoding="utf-8"?>
<ds:datastoreItem xmlns:ds="http://schemas.openxmlformats.org/officeDocument/2006/customXml" ds:itemID="{47540EEA-B04F-461B-871A-5EEC6FB1C2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44ae6a-e145-4c9d-94e7-ddf9cc58067e"/>
    <ds:schemaRef ds:uri="e67e9a88-35e1-4b39-8da9-a609eb3082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2865</Words>
  <Application>Microsoft Office PowerPoint</Application>
  <PresentationFormat>Widescreen</PresentationFormat>
  <Paragraphs>227</Paragraphs>
  <Slides>21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Calibri Light</vt:lpstr>
      <vt:lpstr>Courier New</vt:lpstr>
      <vt:lpstr>Open Sans</vt:lpstr>
      <vt:lpstr>Open Sans </vt:lpstr>
      <vt:lpstr>Open Sans ExtraBold</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164</cp:revision>
  <dcterms:created xsi:type="dcterms:W3CDTF">2021-02-10T16:48:02Z</dcterms:created>
  <dcterms:modified xsi:type="dcterms:W3CDTF">2024-11-03T10:24:17Z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0x010100241E96938535DD4B921FCDFB54345D30</vt:lpwstr>
  </property>
  <property fmtid="{D5CDD505-2E9C-101B-9397-08002B2CF9AE}" pid="3" name="MediaServiceImageTags">
    <vt:lpwstr/>
  </property>
</Properties>
</file>