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1" d="100"/>
          <a:sy n="41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17/05/2021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vimeo.com/showcase/lifechallenge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9600"/>
            <a:ext cx="9144000" cy="2900363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Ready to Run video series: B1.       </a:t>
            </a:r>
            <a:br>
              <a:rPr lang="en-GB" dirty="0"/>
            </a:br>
            <a: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Water    </a:t>
            </a:r>
            <a:b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3/21  FP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001108"/>
            <a:ext cx="9144000" cy="2256692"/>
          </a:xfrm>
        </p:spPr>
        <p:txBody>
          <a:bodyPr>
            <a:normAutofit/>
          </a:bodyPr>
          <a:lstStyle/>
          <a:p>
            <a:r>
              <a:rPr lang="en-GB" sz="3600" u="sng" dirty="0">
                <a:hlinkClick r:id="rId2"/>
              </a:rPr>
              <a:t>https://vimeo.com/showcase/lifechallenges</a:t>
            </a:r>
            <a:endParaRPr lang="en-GB" sz="3600" u="sng" dirty="0"/>
          </a:p>
          <a:p>
            <a:endParaRPr lang="en-GB" sz="3600" dirty="0"/>
          </a:p>
        </p:txBody>
      </p:sp>
      <p:pic>
        <p:nvPicPr>
          <p:cNvPr id="4" name="Picture 2" descr="ABOUT: Thames Traditional Rowing Association (TTRA)">
            <a:extLst>
              <a:ext uri="{FF2B5EF4-FFF2-40B4-BE49-F238E27FC236}">
                <a16:creationId xmlns:a16="http://schemas.microsoft.com/office/drawing/2014/main" id="{51FEEFA0-BCCD-4E87-A1C7-C9B616DC2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28" y="3991708"/>
            <a:ext cx="7202658" cy="225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Pre- video task   a) 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GB" sz="4100" dirty="0"/>
              <a:t>We’re going to see some ordinary people who like sailing; some of them have a specific disability.  Look at the groups of words below &amp; decide what word categorises them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sz="3600" dirty="0"/>
              <a:t>A square, a triangle &amp; a circle are s - - - - s</a:t>
            </a:r>
          </a:p>
          <a:p>
            <a:pPr lvl="0"/>
            <a:r>
              <a:rPr lang="en-GB" sz="3600" dirty="0"/>
              <a:t>Small, medium &amp; large are s - - - s</a:t>
            </a:r>
          </a:p>
          <a:p>
            <a:endParaRPr lang="en-GB" dirty="0"/>
          </a:p>
        </p:txBody>
      </p:sp>
      <p:pic>
        <p:nvPicPr>
          <p:cNvPr id="4" name="Picture 2" descr="Skippers' tips: Bluewater sailing secrets of the million milers revealed">
            <a:extLst>
              <a:ext uri="{FF2B5EF4-FFF2-40B4-BE49-F238E27FC236}">
                <a16:creationId xmlns:a16="http://schemas.microsoft.com/office/drawing/2014/main" id="{74CD06DA-8CA2-4FBC-8701-FB6B7B5B9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16251"/>
            <a:ext cx="5111262" cy="162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Pre- video task   b) General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 </a:t>
            </a:r>
            <a:r>
              <a:rPr lang="en-GB" sz="3200" dirty="0"/>
              <a:t>“</a:t>
            </a:r>
          </a:p>
          <a:p>
            <a:r>
              <a:rPr lang="en-GB" sz="3200" dirty="0"/>
              <a:t>The river Thames is the busiest waterway in the U.K”.</a:t>
            </a:r>
          </a:p>
          <a:p>
            <a:pPr marL="0" indent="0">
              <a:buNone/>
            </a:pPr>
            <a:r>
              <a:rPr lang="en-GB" sz="3200" dirty="0"/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2000" dirty="0"/>
              <a:t> </a:t>
            </a:r>
            <a:r>
              <a:rPr lang="en-GB" dirty="0"/>
              <a:t>Which city do you think it runs through? Watch the opening sequence (0-20 seconds) for the answer. </a:t>
            </a:r>
          </a:p>
          <a:p>
            <a:r>
              <a:rPr lang="en-GB" dirty="0"/>
              <a:t>Do you recognise any buildings? Can you think of any famous tourist sights in this city?</a:t>
            </a:r>
          </a:p>
          <a:p>
            <a:endParaRPr lang="en-GB" dirty="0"/>
          </a:p>
        </p:txBody>
      </p:sp>
      <p:pic>
        <p:nvPicPr>
          <p:cNvPr id="4" name="Picture 2" descr="Upper Thames Sailing Club in Bourne End is welcoming enthusiasts and  beginners | Bucks Free Press">
            <a:extLst>
              <a:ext uri="{FF2B5EF4-FFF2-40B4-BE49-F238E27FC236}">
                <a16:creationId xmlns:a16="http://schemas.microsoft.com/office/drawing/2014/main" id="{26D05E1F-27B8-4E53-902C-FCE093010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1255"/>
            <a:ext cx="2833688" cy="187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5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D55F3-1F58-4852-8D8A-458616D4D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Pre-video task c)- Reflection &amp; discussion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9E3DA-D2E3-4358-86ED-F23112D40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think disabled people can participate in sports &amp; other outdoor activities with non-disabled people?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are the challenges?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the benefits? 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advantages for both groups of people? 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so, what are they? If not, why not?</a:t>
            </a:r>
          </a:p>
          <a:p>
            <a:pPr lvl="0">
              <a:lnSpc>
                <a:spcPct val="85000"/>
              </a:lnSpc>
              <a:spcBef>
                <a:spcPts val="1300"/>
              </a:spcBef>
            </a:pPr>
            <a:r>
              <a:rPr lang="en-GB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 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4026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8CD10-B35A-4D7E-9CF5-08069936D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Watch the ‘Open water’ video &amp; answer these questions: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FC5E0-8DEB-4ACD-83E0-00653EBF7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The Ahoy water sports centre teaches people 3 main skills – what are they?</a:t>
            </a:r>
          </a:p>
          <a:p>
            <a:pPr lvl="0"/>
            <a:r>
              <a:rPr lang="en-GB" dirty="0"/>
              <a:t>What disability does </a:t>
            </a:r>
            <a:r>
              <a:rPr lang="en-GB" dirty="0" err="1"/>
              <a:t>Philipa</a:t>
            </a:r>
            <a:r>
              <a:rPr lang="en-GB" dirty="0"/>
              <a:t> have? What is she training for?</a:t>
            </a:r>
          </a:p>
          <a:p>
            <a:pPr lvl="0"/>
            <a:r>
              <a:rPr lang="en-GB" dirty="0"/>
              <a:t>After being on the river, the interviewer asks her “How was it?” What does she reply?</a:t>
            </a:r>
          </a:p>
          <a:p>
            <a:pPr lvl="0"/>
            <a:r>
              <a:rPr lang="en-GB" dirty="0"/>
              <a:t>Community &amp; friendship are as important as sailing. So what does everyone do at the end of the day? And why is this particular day special?</a:t>
            </a:r>
          </a:p>
          <a:p>
            <a:pPr lvl="0"/>
            <a:r>
              <a:rPr lang="en-GB" dirty="0"/>
              <a:t>What is the final sentence of the video? Write it in your notebook. “Activities like sailing are……”</a:t>
            </a:r>
          </a:p>
          <a:p>
            <a:r>
              <a:rPr lang="en-GB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27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31D2F-4431-4041-8D0A-7DC04004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Post- video tasks: Pair/ groupwork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25AEF-5C70-4483-87AB-992D33F38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Have you ever been out in a boat? Tell your partner about it. If not, would you like to go? Why/ why not?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pPr lvl="0"/>
            <a:r>
              <a:rPr lang="en-GB" dirty="0"/>
              <a:t>A day sailing gives you “Plenty of fresh air &amp; exercise, the chance to practise skills &amp; of course, lots of fun”. Do you agree? What else can you do to get these things? What’s your favourite?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945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66CA9-D331-4B0C-B1AF-43816A06D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Sailing vocabulary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254BA-9AFA-4B94-B41B-C93B7FD4E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sz="3600" dirty="0"/>
              <a:t>To row/ to sail/ to drive a motorboat/ to rig a sailing boat/ to tie a knot</a:t>
            </a:r>
          </a:p>
          <a:p>
            <a:pPr marL="0" indent="0">
              <a:buNone/>
            </a:pPr>
            <a:endParaRPr lang="en-GB" sz="3600" dirty="0"/>
          </a:p>
          <a:p>
            <a:r>
              <a:rPr lang="en-GB" sz="3600" dirty="0"/>
              <a:t>A boat/ a boatyard/ a lifejacket/ the crew/ a crew member/ a sail/ an oar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A479C-868A-437D-B9E3-2C891DF2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2488"/>
            <a:ext cx="4667444" cy="266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8946A2-9F65-40CF-ABDD-EA443851914D}"/>
</file>

<file path=customXml/itemProps2.xml><?xml version="1.0" encoding="utf-8"?>
<ds:datastoreItem xmlns:ds="http://schemas.openxmlformats.org/officeDocument/2006/customXml" ds:itemID="{E74B0FB2-812B-4966-9C28-1232E26CF192}"/>
</file>

<file path=customXml/itemProps3.xml><?xml version="1.0" encoding="utf-8"?>
<ds:datastoreItem xmlns:ds="http://schemas.openxmlformats.org/officeDocument/2006/customXml" ds:itemID="{6E6E661A-A196-402E-9AEC-B0A4AC6654FE}"/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427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Adobe Kaiti Std R</vt:lpstr>
      <vt:lpstr>Arial</vt:lpstr>
      <vt:lpstr>Calibri</vt:lpstr>
      <vt:lpstr>Calibri Light</vt:lpstr>
      <vt:lpstr>Source Sans Pro</vt:lpstr>
      <vt:lpstr>Office Theme</vt:lpstr>
      <vt:lpstr>Custom Design</vt:lpstr>
      <vt:lpstr>       Ready to Run video series: B1.        Open Water     3/21  FP </vt:lpstr>
      <vt:lpstr>Pre- video task   a)  Vocabulary</vt:lpstr>
      <vt:lpstr>Pre- video task   b) General knowledge</vt:lpstr>
      <vt:lpstr>Pre-video task c)- Reflection &amp; discussion</vt:lpstr>
      <vt:lpstr>Watch the ‘Open water’ video &amp; answer these questions:</vt:lpstr>
      <vt:lpstr>Post- video tasks: Pair/ groupwork</vt:lpstr>
      <vt:lpstr>                        Sailing vocabulary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Pearson, Fiona (Myanmar)</cp:lastModifiedBy>
  <cp:revision>10</cp:revision>
  <dcterms:created xsi:type="dcterms:W3CDTF">2020-03-10T09:03:07Z</dcterms:created>
  <dcterms:modified xsi:type="dcterms:W3CDTF">2021-05-17T09:56:14Z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