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  <p:sldMasterId id="2147483708" r:id="rId5"/>
  </p:sldMasterIdLst>
  <p:notesMasterIdLst>
    <p:notesMasterId r:id="rId10"/>
  </p:notesMasterIdLst>
  <p:handoutMasterIdLst>
    <p:handoutMasterId r:id="rId11"/>
  </p:handoutMasterIdLst>
  <p:sldIdLst>
    <p:sldId id="699" r:id="rId6"/>
    <p:sldId id="313" r:id="rId7"/>
    <p:sldId id="702" r:id="rId8"/>
    <p:sldId id="703" r:id="rId9"/>
  </p:sldIdLst>
  <p:sldSz cx="10460038" cy="7561263"/>
  <p:notesSz cx="6889750" cy="1002188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000" kern="1200">
        <a:solidFill>
          <a:srgbClr val="E3284A"/>
        </a:solidFill>
        <a:latin typeface="Arial" charset="0"/>
        <a:ea typeface="+mn-ea"/>
        <a:cs typeface="Arial" charset="0"/>
      </a:defRPr>
    </a:lvl1pPr>
    <a:lvl2pPr marL="457072" algn="l" rtl="0" fontAlgn="base">
      <a:spcBef>
        <a:spcPct val="0"/>
      </a:spcBef>
      <a:spcAft>
        <a:spcPct val="0"/>
      </a:spcAft>
      <a:defRPr sz="3000" kern="1200">
        <a:solidFill>
          <a:srgbClr val="E3284A"/>
        </a:solidFill>
        <a:latin typeface="Arial" charset="0"/>
        <a:ea typeface="+mn-ea"/>
        <a:cs typeface="Arial" charset="0"/>
      </a:defRPr>
    </a:lvl2pPr>
    <a:lvl3pPr marL="914145" algn="l" rtl="0" fontAlgn="base">
      <a:spcBef>
        <a:spcPct val="0"/>
      </a:spcBef>
      <a:spcAft>
        <a:spcPct val="0"/>
      </a:spcAft>
      <a:defRPr sz="3000" kern="1200">
        <a:solidFill>
          <a:srgbClr val="E3284A"/>
        </a:solidFill>
        <a:latin typeface="Arial" charset="0"/>
        <a:ea typeface="+mn-ea"/>
        <a:cs typeface="Arial" charset="0"/>
      </a:defRPr>
    </a:lvl3pPr>
    <a:lvl4pPr marL="1371216" algn="l" rtl="0" fontAlgn="base">
      <a:spcBef>
        <a:spcPct val="0"/>
      </a:spcBef>
      <a:spcAft>
        <a:spcPct val="0"/>
      </a:spcAft>
      <a:defRPr sz="3000" kern="1200">
        <a:solidFill>
          <a:srgbClr val="E3284A"/>
        </a:solidFill>
        <a:latin typeface="Arial" charset="0"/>
        <a:ea typeface="+mn-ea"/>
        <a:cs typeface="Arial" charset="0"/>
      </a:defRPr>
    </a:lvl4pPr>
    <a:lvl5pPr marL="1828288" algn="l" rtl="0" fontAlgn="base">
      <a:spcBef>
        <a:spcPct val="0"/>
      </a:spcBef>
      <a:spcAft>
        <a:spcPct val="0"/>
      </a:spcAft>
      <a:defRPr sz="3000" kern="1200">
        <a:solidFill>
          <a:srgbClr val="E3284A"/>
        </a:solidFill>
        <a:latin typeface="Arial" charset="0"/>
        <a:ea typeface="+mn-ea"/>
        <a:cs typeface="Arial" charset="0"/>
      </a:defRPr>
    </a:lvl5pPr>
    <a:lvl6pPr marL="2285361" algn="l" defTabSz="914145" rtl="0" eaLnBrk="1" latinLnBrk="0" hangingPunct="1">
      <a:defRPr sz="3000" kern="1200">
        <a:solidFill>
          <a:srgbClr val="E3284A"/>
        </a:solidFill>
        <a:latin typeface="Arial" charset="0"/>
        <a:ea typeface="+mn-ea"/>
        <a:cs typeface="Arial" charset="0"/>
      </a:defRPr>
    </a:lvl6pPr>
    <a:lvl7pPr marL="2742433" algn="l" defTabSz="914145" rtl="0" eaLnBrk="1" latinLnBrk="0" hangingPunct="1">
      <a:defRPr sz="3000" kern="1200">
        <a:solidFill>
          <a:srgbClr val="E3284A"/>
        </a:solidFill>
        <a:latin typeface="Arial" charset="0"/>
        <a:ea typeface="+mn-ea"/>
        <a:cs typeface="Arial" charset="0"/>
      </a:defRPr>
    </a:lvl7pPr>
    <a:lvl8pPr marL="3199505" algn="l" defTabSz="914145" rtl="0" eaLnBrk="1" latinLnBrk="0" hangingPunct="1">
      <a:defRPr sz="3000" kern="1200">
        <a:solidFill>
          <a:srgbClr val="E3284A"/>
        </a:solidFill>
        <a:latin typeface="Arial" charset="0"/>
        <a:ea typeface="+mn-ea"/>
        <a:cs typeface="Arial" charset="0"/>
      </a:defRPr>
    </a:lvl8pPr>
    <a:lvl9pPr marL="3656577" algn="l" defTabSz="914145" rtl="0" eaLnBrk="1" latinLnBrk="0" hangingPunct="1">
      <a:defRPr sz="3000" kern="1200">
        <a:solidFill>
          <a:srgbClr val="E3284A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17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hard.Holliman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9FAA00"/>
    <a:srgbClr val="EF6820"/>
    <a:srgbClr val="00AFAD"/>
    <a:srgbClr val="E3284A"/>
    <a:srgbClr val="5C705E"/>
    <a:srgbClr val="00B1EA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C9C044-A511-491A-9D81-0EFBD58C808A}" v="4" dt="2024-01-14T20:25:00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0201" autoAdjust="0"/>
  </p:normalViewPr>
  <p:slideViewPr>
    <p:cSldViewPr snapToGrid="0">
      <p:cViewPr varScale="1">
        <p:scale>
          <a:sx n="70" d="100"/>
          <a:sy n="70" d="100"/>
        </p:scale>
        <p:origin x="1522" y="58"/>
      </p:cViewPr>
      <p:guideLst>
        <p:guide orient="horz" pos="2382"/>
        <p:guide pos="32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7"/>
        <p:guide pos="217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.Fox [She/her]" userId="78fad2ca-2121-4a3c-a886-b31a591e0c5c" providerId="ADAL" clId="{A4C9C044-A511-491A-9D81-0EFBD58C808A}"/>
    <pc:docChg chg="undo custSel addSld delSld modSld sldOrd">
      <pc:chgData name="Alison.Fox [She/her]" userId="78fad2ca-2121-4a3c-a886-b31a591e0c5c" providerId="ADAL" clId="{A4C9C044-A511-491A-9D81-0EFBD58C808A}" dt="2024-01-14T20:31:59.125" v="1766" actId="20577"/>
      <pc:docMkLst>
        <pc:docMk/>
      </pc:docMkLst>
      <pc:sldChg chg="modSp mod">
        <pc:chgData name="Alison.Fox [She/her]" userId="78fad2ca-2121-4a3c-a886-b31a591e0c5c" providerId="ADAL" clId="{A4C9C044-A511-491A-9D81-0EFBD58C808A}" dt="2024-01-14T20:17:36.070" v="442" actId="14100"/>
        <pc:sldMkLst>
          <pc:docMk/>
          <pc:sldMk cId="2693464361" sldId="313"/>
        </pc:sldMkLst>
        <pc:spChg chg="mod">
          <ac:chgData name="Alison.Fox [She/her]" userId="78fad2ca-2121-4a3c-a886-b31a591e0c5c" providerId="ADAL" clId="{A4C9C044-A511-491A-9D81-0EFBD58C808A}" dt="2024-01-14T19:59:27.134" v="41" actId="20577"/>
          <ac:spMkLst>
            <pc:docMk/>
            <pc:sldMk cId="2693464361" sldId="313"/>
            <ac:spMk id="2" creationId="{A34A01C9-4509-42CB-AB35-F8EDDBA3C53B}"/>
          </ac:spMkLst>
        </pc:spChg>
        <pc:spChg chg="mod">
          <ac:chgData name="Alison.Fox [She/her]" userId="78fad2ca-2121-4a3c-a886-b31a591e0c5c" providerId="ADAL" clId="{A4C9C044-A511-491A-9D81-0EFBD58C808A}" dt="2024-01-14T20:17:36.070" v="442" actId="14100"/>
          <ac:spMkLst>
            <pc:docMk/>
            <pc:sldMk cId="2693464361" sldId="313"/>
            <ac:spMk id="4" creationId="{F34D0D7E-96C0-4629-9B19-1FFB5519C6B0}"/>
          </ac:spMkLst>
        </pc:spChg>
      </pc:sldChg>
      <pc:sldChg chg="addSp delSp modSp mod modNotesTx">
        <pc:chgData name="Alison.Fox [She/her]" userId="78fad2ca-2121-4a3c-a886-b31a591e0c5c" providerId="ADAL" clId="{A4C9C044-A511-491A-9D81-0EFBD58C808A}" dt="2024-01-14T19:59:06.052" v="34" actId="1076"/>
        <pc:sldMkLst>
          <pc:docMk/>
          <pc:sldMk cId="4168987315" sldId="699"/>
        </pc:sldMkLst>
        <pc:spChg chg="mod">
          <ac:chgData name="Alison.Fox [She/her]" userId="78fad2ca-2121-4a3c-a886-b31a591e0c5c" providerId="ADAL" clId="{A4C9C044-A511-491A-9D81-0EFBD58C808A}" dt="2024-01-14T19:58:28.433" v="30" actId="122"/>
          <ac:spMkLst>
            <pc:docMk/>
            <pc:sldMk cId="4168987315" sldId="699"/>
            <ac:spMk id="5" creationId="{00000000-0000-0000-0000-000000000000}"/>
          </ac:spMkLst>
        </pc:spChg>
        <pc:picChg chg="del">
          <ac:chgData name="Alison.Fox [She/her]" userId="78fad2ca-2121-4a3c-a886-b31a591e0c5c" providerId="ADAL" clId="{A4C9C044-A511-491A-9D81-0EFBD58C808A}" dt="2024-01-14T19:58:01.890" v="0" actId="478"/>
          <ac:picMkLst>
            <pc:docMk/>
            <pc:sldMk cId="4168987315" sldId="699"/>
            <ac:picMk id="4" creationId="{C613EE66-4E28-6E7C-231C-02977C1C581C}"/>
          </ac:picMkLst>
        </pc:picChg>
        <pc:picChg chg="add mod">
          <ac:chgData name="Alison.Fox [She/her]" userId="78fad2ca-2121-4a3c-a886-b31a591e0c5c" providerId="ADAL" clId="{A4C9C044-A511-491A-9D81-0EFBD58C808A}" dt="2024-01-14T19:59:06.052" v="34" actId="1076"/>
          <ac:picMkLst>
            <pc:docMk/>
            <pc:sldMk cId="4168987315" sldId="699"/>
            <ac:picMk id="8" creationId="{4FFD6593-A2BE-7608-EDCD-DF8C5221F82D}"/>
          </ac:picMkLst>
        </pc:picChg>
      </pc:sldChg>
      <pc:sldChg chg="modSp add del mod ord">
        <pc:chgData name="Alison.Fox [She/her]" userId="78fad2ca-2121-4a3c-a886-b31a591e0c5c" providerId="ADAL" clId="{A4C9C044-A511-491A-9D81-0EFBD58C808A}" dt="2024-01-14T20:31:59.125" v="1766" actId="20577"/>
        <pc:sldMkLst>
          <pc:docMk/>
          <pc:sldMk cId="3522525344" sldId="702"/>
        </pc:sldMkLst>
        <pc:spChg chg="mod">
          <ac:chgData name="Alison.Fox [She/her]" userId="78fad2ca-2121-4a3c-a886-b31a591e0c5c" providerId="ADAL" clId="{A4C9C044-A511-491A-9D81-0EFBD58C808A}" dt="2024-01-14T19:59:21.576" v="38" actId="20577"/>
          <ac:spMkLst>
            <pc:docMk/>
            <pc:sldMk cId="3522525344" sldId="702"/>
            <ac:spMk id="2" creationId="{A34A01C9-4509-42CB-AB35-F8EDDBA3C53B}"/>
          </ac:spMkLst>
        </pc:spChg>
        <pc:spChg chg="mod">
          <ac:chgData name="Alison.Fox [She/her]" userId="78fad2ca-2121-4a3c-a886-b31a591e0c5c" providerId="ADAL" clId="{A4C9C044-A511-491A-9D81-0EFBD58C808A}" dt="2024-01-14T20:31:59.125" v="1766" actId="20577"/>
          <ac:spMkLst>
            <pc:docMk/>
            <pc:sldMk cId="3522525344" sldId="702"/>
            <ac:spMk id="3" creationId="{277D1F5A-7B36-4454-BABC-7091116D8C3B}"/>
          </ac:spMkLst>
        </pc:spChg>
        <pc:spChg chg="mod">
          <ac:chgData name="Alison.Fox [She/her]" userId="78fad2ca-2121-4a3c-a886-b31a591e0c5c" providerId="ADAL" clId="{A4C9C044-A511-491A-9D81-0EFBD58C808A}" dt="2024-01-14T20:25:44.971" v="1202" actId="255"/>
          <ac:spMkLst>
            <pc:docMk/>
            <pc:sldMk cId="3522525344" sldId="702"/>
            <ac:spMk id="4" creationId="{F34D0D7E-96C0-4629-9B19-1FFB5519C6B0}"/>
          </ac:spMkLst>
        </pc:spChg>
      </pc:sldChg>
      <pc:sldChg chg="addSp delSp modSp add del mod">
        <pc:chgData name="Alison.Fox [She/her]" userId="78fad2ca-2121-4a3c-a886-b31a591e0c5c" providerId="ADAL" clId="{A4C9C044-A511-491A-9D81-0EFBD58C808A}" dt="2024-01-14T20:25:00.375" v="1191" actId="20577"/>
        <pc:sldMkLst>
          <pc:docMk/>
          <pc:sldMk cId="585191574" sldId="703"/>
        </pc:sldMkLst>
        <pc:spChg chg="mod">
          <ac:chgData name="Alison.Fox [She/her]" userId="78fad2ca-2121-4a3c-a886-b31a591e0c5c" providerId="ADAL" clId="{A4C9C044-A511-491A-9D81-0EFBD58C808A}" dt="2024-01-14T20:04:36.518" v="350" actId="1076"/>
          <ac:spMkLst>
            <pc:docMk/>
            <pc:sldMk cId="585191574" sldId="703"/>
            <ac:spMk id="2" creationId="{A34A01C9-4509-42CB-AB35-F8EDDBA3C53B}"/>
          </ac:spMkLst>
        </pc:spChg>
        <pc:spChg chg="mod">
          <ac:chgData name="Alison.Fox [She/her]" userId="78fad2ca-2121-4a3c-a886-b31a591e0c5c" providerId="ADAL" clId="{A4C9C044-A511-491A-9D81-0EFBD58C808A}" dt="2024-01-14T20:25:00.375" v="1191" actId="20577"/>
          <ac:spMkLst>
            <pc:docMk/>
            <pc:sldMk cId="585191574" sldId="703"/>
            <ac:spMk id="3" creationId="{277D1F5A-7B36-4454-BABC-7091116D8C3B}"/>
          </ac:spMkLst>
        </pc:spChg>
        <pc:spChg chg="mod">
          <ac:chgData name="Alison.Fox [She/her]" userId="78fad2ca-2121-4a3c-a886-b31a591e0c5c" providerId="ADAL" clId="{A4C9C044-A511-491A-9D81-0EFBD58C808A}" dt="2024-01-14T20:06:59.630" v="402" actId="14100"/>
          <ac:spMkLst>
            <pc:docMk/>
            <pc:sldMk cId="585191574" sldId="703"/>
            <ac:spMk id="4" creationId="{F34D0D7E-96C0-4629-9B19-1FFB5519C6B0}"/>
          </ac:spMkLst>
        </pc:spChg>
        <pc:picChg chg="del">
          <ac:chgData name="Alison.Fox [She/her]" userId="78fad2ca-2121-4a3c-a886-b31a591e0c5c" providerId="ADAL" clId="{A4C9C044-A511-491A-9D81-0EFBD58C808A}" dt="2024-01-14T20:03:54.876" v="345" actId="478"/>
          <ac:picMkLst>
            <pc:docMk/>
            <pc:sldMk cId="585191574" sldId="703"/>
            <ac:picMk id="6" creationId="{E2A83A3B-3A63-4BE5-9CF3-692A31D21B52}"/>
          </ac:picMkLst>
        </pc:picChg>
        <pc:picChg chg="add mod">
          <ac:chgData name="Alison.Fox [She/her]" userId="78fad2ca-2121-4a3c-a886-b31a591e0c5c" providerId="ADAL" clId="{A4C9C044-A511-491A-9D81-0EFBD58C808A}" dt="2024-01-14T20:07:28.422" v="406" actId="1076"/>
          <ac:picMkLst>
            <pc:docMk/>
            <pc:sldMk cId="585191574" sldId="703"/>
            <ac:picMk id="7" creationId="{4E43B9F5-3EF1-D71A-6DB2-3DE8C7D8FCC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t" anchorCtr="0" compatLnSpc="1">
            <a:prstTxWarp prst="textNoShape">
              <a:avLst/>
            </a:prstTxWarp>
          </a:bodyPr>
          <a:lstStyle>
            <a:lvl1pPr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4194" y="3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t" anchorCtr="0" compatLnSpc="1">
            <a:prstTxWarp prst="textNoShape">
              <a:avLst/>
            </a:prstTxWarp>
          </a:bodyPr>
          <a:lstStyle>
            <a:lvl1pPr algn="r"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6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518077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b" anchorCtr="0" compatLnSpc="1">
            <a:prstTxWarp prst="textNoShape">
              <a:avLst/>
            </a:prstTxWarp>
          </a:bodyPr>
          <a:lstStyle>
            <a:lvl1pPr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4194" y="9518077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b" anchorCtr="0" compatLnSpc="1">
            <a:prstTxWarp prst="textNoShape">
              <a:avLst/>
            </a:prstTxWarp>
          </a:bodyPr>
          <a:lstStyle>
            <a:lvl1pPr algn="r"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0D50456-5230-47C9-9C77-EC56F2B525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947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t" anchorCtr="0" compatLnSpc="1">
            <a:prstTxWarp prst="textNoShape">
              <a:avLst/>
            </a:prstTxWarp>
          </a:bodyPr>
          <a:lstStyle>
            <a:lvl1pPr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4194" y="3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t" anchorCtr="0" compatLnSpc="1">
            <a:prstTxWarp prst="textNoShape">
              <a:avLst/>
            </a:prstTxWarp>
          </a:bodyPr>
          <a:lstStyle>
            <a:lvl1pPr algn="r"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4550" y="750888"/>
            <a:ext cx="5199063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6" y="4761439"/>
            <a:ext cx="5511800" cy="4508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518077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b" anchorCtr="0" compatLnSpc="1">
            <a:prstTxWarp prst="textNoShape">
              <a:avLst/>
            </a:prstTxWarp>
          </a:bodyPr>
          <a:lstStyle>
            <a:lvl1pPr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4194" y="9518077"/>
            <a:ext cx="2983964" cy="50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7" tIns="46223" rIns="92447" bIns="46223" numCol="1" anchor="b" anchorCtr="0" compatLnSpc="1">
            <a:prstTxWarp prst="textNoShape">
              <a:avLst/>
            </a:prstTxWarp>
          </a:bodyPr>
          <a:lstStyle>
            <a:lvl1pPr algn="r" defTabSz="924847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A38B18A-D791-4578-A225-188848C57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811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07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14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21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2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361" algn="l" defTabSz="914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433" algn="l" defTabSz="914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505" algn="l" defTabSz="914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77" algn="l" defTabSz="91414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44550" y="750888"/>
            <a:ext cx="5199063" cy="3759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38B18A-D791-4578-A225-188848C574A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77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395288" y="1746441"/>
            <a:ext cx="9410700" cy="845775"/>
          </a:xfrm>
          <a:prstGeom prst="rect">
            <a:avLst/>
          </a:prstGeom>
        </p:spPr>
        <p:txBody>
          <a:bodyPr lIns="79416" tIns="39709" rIns="79416" bIns="39709" anchor="ctr">
            <a:spAutoFit/>
          </a:bodyPr>
          <a:lstStyle/>
          <a:p>
            <a:pPr defTabSz="796703" eaLnBrk="0" hangingPunct="0">
              <a:defRPr/>
            </a:pPr>
            <a:endParaRPr lang="en-US" sz="4800">
              <a:solidFill>
                <a:srgbClr val="9FAA00"/>
              </a:solidFill>
              <a:cs typeface="+mn-cs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395288" y="2733676"/>
            <a:ext cx="9410700" cy="523404"/>
          </a:xfrm>
          <a:prstGeom prst="rect">
            <a:avLst/>
          </a:prstGeom>
        </p:spPr>
        <p:txBody>
          <a:bodyPr lIns="79416" tIns="39709" rIns="79416" bIns="39709">
            <a:spAutoFit/>
          </a:bodyPr>
          <a:lstStyle/>
          <a:p>
            <a:pPr marL="298366" indent="-298366" defTabSz="796703" eaLnBrk="0" hangingPunct="0">
              <a:spcBef>
                <a:spcPct val="20000"/>
              </a:spcBef>
              <a:buClr>
                <a:srgbClr val="9FAA00"/>
              </a:buClr>
              <a:buFontTx/>
              <a:buChar char="•"/>
              <a:defRPr/>
            </a:pPr>
            <a:endParaRPr lang="en-US" sz="2800">
              <a:solidFill>
                <a:schemeClr val="tx1"/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463" y="5530236"/>
            <a:ext cx="6276975" cy="3879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49463" y="676279"/>
            <a:ext cx="6276975" cy="591271"/>
          </a:xfrm>
        </p:spPr>
        <p:txBody>
          <a:bodyPr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5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1" indent="0">
              <a:buNone/>
              <a:defRPr sz="2000"/>
            </a:lvl6pPr>
            <a:lvl7pPr marL="2742433" indent="0">
              <a:buNone/>
              <a:defRPr sz="2000"/>
            </a:lvl7pPr>
            <a:lvl8pPr marL="3199505" indent="0">
              <a:buNone/>
              <a:defRPr sz="2000"/>
            </a:lvl8pPr>
            <a:lvl9pPr marL="365657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49463" y="5918201"/>
            <a:ext cx="6276975" cy="302834"/>
          </a:xfrm>
        </p:spPr>
        <p:txBody>
          <a:bodyPr/>
          <a:lstStyle>
            <a:lvl1pPr marL="0" indent="0">
              <a:buNone/>
              <a:defRPr sz="1400"/>
            </a:lvl1pPr>
            <a:lvl2pPr marL="457072" indent="0">
              <a:buNone/>
              <a:defRPr sz="1200"/>
            </a:lvl2pPr>
            <a:lvl3pPr marL="914145" indent="0">
              <a:buNone/>
              <a:defRPr sz="1000"/>
            </a:lvl3pPr>
            <a:lvl4pPr marL="1371216" indent="0">
              <a:buNone/>
              <a:defRPr sz="900"/>
            </a:lvl4pPr>
            <a:lvl5pPr marL="1828288" indent="0">
              <a:buNone/>
              <a:defRPr sz="900"/>
            </a:lvl5pPr>
            <a:lvl6pPr marL="2285361" indent="0">
              <a:buNone/>
              <a:defRPr sz="900"/>
            </a:lvl6pPr>
            <a:lvl7pPr marL="2742433" indent="0">
              <a:buNone/>
              <a:defRPr sz="900"/>
            </a:lvl7pPr>
            <a:lvl8pPr marL="3199505" indent="0">
              <a:buNone/>
              <a:defRPr sz="900"/>
            </a:lvl8pPr>
            <a:lvl9pPr marL="365657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E8D3D-A572-43C8-BB13-93601FD482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1095" y="2733684"/>
            <a:ext cx="5404896" cy="24983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FF9AB-DB42-49EF-BB92-B84AED76DD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1473" y="1763713"/>
            <a:ext cx="2376374" cy="3379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58238" y="1763713"/>
            <a:ext cx="2942683" cy="33797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6D1F7-5B36-4161-A255-D699B0C6D5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746441"/>
            <a:ext cx="9410700" cy="845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9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7684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76846" y="4014788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91F7-75EF-46C7-9D92-722989ED47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746441"/>
            <a:ext cx="9410700" cy="845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9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684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066E-F8BF-4D43-AA70-55A7941C47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5288" y="1746441"/>
            <a:ext cx="9410700" cy="845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29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76846" y="2733676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95296" y="4014788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76846" y="4014788"/>
            <a:ext cx="4629150" cy="2939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376-6FA5-492E-9F7D-F2E0756C13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3101" y="3402198"/>
            <a:ext cx="9693837" cy="368046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629" y="1125073"/>
            <a:ext cx="9431836" cy="1626270"/>
          </a:xfrm>
          <a:effectLst/>
        </p:spPr>
        <p:txBody>
          <a:bodyPr anchor="b">
            <a:normAutofit/>
          </a:bodyPr>
          <a:lstStyle>
            <a:lvl1pPr>
              <a:defRPr sz="30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631" y="2751345"/>
            <a:ext cx="9431833" cy="650856"/>
          </a:xfrm>
        </p:spPr>
        <p:txBody>
          <a:bodyPr anchor="t">
            <a:normAutofit/>
          </a:bodyPr>
          <a:lstStyle>
            <a:lvl1pPr marL="0" indent="0" algn="l">
              <a:buNone/>
              <a:defRPr sz="1373" cap="all">
                <a:solidFill>
                  <a:schemeClr val="accent1"/>
                </a:solidFill>
              </a:defRPr>
            </a:lvl1pPr>
            <a:lvl2pPr marL="392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4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6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8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1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53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7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1/14/2024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04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630" y="774160"/>
            <a:ext cx="9462779" cy="13106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630" y="2580911"/>
            <a:ext cx="9462778" cy="4007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1/14/2024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19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84202" y="5669265"/>
            <a:ext cx="9686911" cy="138791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631" y="2639441"/>
            <a:ext cx="9462778" cy="2367682"/>
          </a:xfrm>
        </p:spPr>
        <p:txBody>
          <a:bodyPr anchor="b">
            <a:normAutofit/>
          </a:bodyPr>
          <a:lstStyle>
            <a:lvl1pPr algn="l">
              <a:defRPr sz="3088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630" y="5007123"/>
            <a:ext cx="9462778" cy="662141"/>
          </a:xfrm>
        </p:spPr>
        <p:txBody>
          <a:bodyPr anchor="t">
            <a:normAutofit/>
          </a:bodyPr>
          <a:lstStyle>
            <a:lvl1pPr marL="0" indent="0" algn="l">
              <a:buNone/>
              <a:defRPr sz="1544" cap="all">
                <a:solidFill>
                  <a:schemeClr val="accent1"/>
                </a:solidFill>
              </a:defRPr>
            </a:lvl1pPr>
            <a:lvl2pPr marL="39223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2pPr>
            <a:lvl3pPr marL="784464" indent="0">
              <a:buNone/>
              <a:defRPr sz="1373">
                <a:solidFill>
                  <a:schemeClr val="tx1">
                    <a:tint val="75000"/>
                  </a:schemeClr>
                </a:solidFill>
              </a:defRPr>
            </a:lvl3pPr>
            <a:lvl4pPr marL="1176696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4pPr>
            <a:lvl5pPr marL="1568928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5pPr>
            <a:lvl6pPr marL="1961159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6pPr>
            <a:lvl7pPr marL="2353391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7pPr>
            <a:lvl8pPr marL="2745623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8pPr>
            <a:lvl9pPr marL="3137855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1/14/2024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61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630" y="804482"/>
            <a:ext cx="9462779" cy="10896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631" y="2456477"/>
            <a:ext cx="4456813" cy="4005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4595" y="2456477"/>
            <a:ext cx="4456814" cy="4005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4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395288" y="1746441"/>
            <a:ext cx="9410700" cy="845775"/>
          </a:xfrm>
          <a:prstGeom prst="rect">
            <a:avLst/>
          </a:prstGeom>
        </p:spPr>
        <p:txBody>
          <a:bodyPr lIns="79416" tIns="39709" rIns="79416" bIns="39709" anchor="ctr">
            <a:spAutoFit/>
          </a:bodyPr>
          <a:lstStyle/>
          <a:p>
            <a:pPr defTabSz="796703" eaLnBrk="0" hangingPunct="0">
              <a:defRPr/>
            </a:pPr>
            <a:endParaRPr lang="en-US" sz="4800">
              <a:solidFill>
                <a:srgbClr val="9FAA00"/>
              </a:solidFill>
              <a:cs typeface="+mn-cs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395288" y="2733676"/>
            <a:ext cx="9410700" cy="523404"/>
          </a:xfrm>
          <a:prstGeom prst="rect">
            <a:avLst/>
          </a:prstGeom>
        </p:spPr>
        <p:txBody>
          <a:bodyPr lIns="79416" tIns="39709" rIns="79416" bIns="39709">
            <a:spAutoFit/>
          </a:bodyPr>
          <a:lstStyle/>
          <a:p>
            <a:pPr marL="298366" indent="-298366" defTabSz="796703" eaLnBrk="0" hangingPunct="0">
              <a:spcBef>
                <a:spcPct val="20000"/>
              </a:spcBef>
              <a:buClr>
                <a:srgbClr val="9FAA00"/>
              </a:buClr>
              <a:buFontTx/>
              <a:buChar char="•"/>
              <a:defRPr/>
            </a:pPr>
            <a:endParaRPr lang="en-US" sz="2800">
              <a:solidFill>
                <a:schemeClr val="tx1"/>
              </a:solidFill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98630" y="804482"/>
            <a:ext cx="9462779" cy="10896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629" y="2481712"/>
            <a:ext cx="4456814" cy="614983"/>
          </a:xfrm>
        </p:spPr>
        <p:txBody>
          <a:bodyPr anchor="ctr">
            <a:noAutofit/>
          </a:bodyPr>
          <a:lstStyle>
            <a:lvl1pPr marL="0" indent="0">
              <a:buNone/>
              <a:defRPr sz="1716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2232" indent="0">
              <a:buNone/>
              <a:defRPr sz="1716" b="1"/>
            </a:lvl2pPr>
            <a:lvl3pPr marL="784464" indent="0">
              <a:buNone/>
              <a:defRPr sz="1544" b="1"/>
            </a:lvl3pPr>
            <a:lvl4pPr marL="1176696" indent="0">
              <a:buNone/>
              <a:defRPr sz="1373" b="1"/>
            </a:lvl4pPr>
            <a:lvl5pPr marL="1568928" indent="0">
              <a:buNone/>
              <a:defRPr sz="1373" b="1"/>
            </a:lvl5pPr>
            <a:lvl6pPr marL="1961159" indent="0">
              <a:buNone/>
              <a:defRPr sz="1373" b="1"/>
            </a:lvl6pPr>
            <a:lvl7pPr marL="2353391" indent="0">
              <a:buNone/>
              <a:defRPr sz="1373" b="1"/>
            </a:lvl7pPr>
            <a:lvl8pPr marL="2745623" indent="0">
              <a:buNone/>
              <a:defRPr sz="1373" b="1"/>
            </a:lvl8pPr>
            <a:lvl9pPr marL="3137855" indent="0">
              <a:buNone/>
              <a:defRPr sz="13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631" y="3226109"/>
            <a:ext cx="4456812" cy="3235972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4594" y="2481714"/>
            <a:ext cx="4456815" cy="610119"/>
          </a:xfrm>
        </p:spPr>
        <p:txBody>
          <a:bodyPr anchor="ctr">
            <a:noAutofit/>
          </a:bodyPr>
          <a:lstStyle>
            <a:lvl1pPr marL="0" marR="0" indent="0" algn="l" defTabSz="3922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515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1716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92232" indent="0">
              <a:buNone/>
              <a:defRPr sz="1716" b="1"/>
            </a:lvl2pPr>
            <a:lvl3pPr marL="784464" indent="0">
              <a:buNone/>
              <a:defRPr sz="1544" b="1"/>
            </a:lvl3pPr>
            <a:lvl4pPr marL="1176696" indent="0">
              <a:buNone/>
              <a:defRPr sz="1373" b="1"/>
            </a:lvl4pPr>
            <a:lvl5pPr marL="1568928" indent="0">
              <a:buNone/>
              <a:defRPr sz="1373" b="1"/>
            </a:lvl5pPr>
            <a:lvl6pPr marL="1961159" indent="0">
              <a:buNone/>
              <a:defRPr sz="1373" b="1"/>
            </a:lvl6pPr>
            <a:lvl7pPr marL="2353391" indent="0">
              <a:buNone/>
              <a:defRPr sz="1373" b="1"/>
            </a:lvl7pPr>
            <a:lvl8pPr marL="2745623" indent="0">
              <a:buNone/>
              <a:defRPr sz="1373" b="1"/>
            </a:lvl8pPr>
            <a:lvl9pPr marL="3137855" indent="0">
              <a:buNone/>
              <a:defRPr sz="1373" b="1"/>
            </a:lvl9pPr>
          </a:lstStyle>
          <a:p>
            <a:pPr marL="0" marR="0" lvl="0" indent="0" algn="l" defTabSz="3922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515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4593" y="3226109"/>
            <a:ext cx="4456816" cy="3235972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54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084" y="804482"/>
            <a:ext cx="9462779" cy="10896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71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7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84202" y="662851"/>
            <a:ext cx="3159565" cy="6411831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778" y="1029172"/>
            <a:ext cx="2601155" cy="1899047"/>
          </a:xfrm>
        </p:spPr>
        <p:txBody>
          <a:bodyPr anchor="b">
            <a:normAutofit/>
          </a:bodyPr>
          <a:lstStyle>
            <a:lvl1pPr algn="l">
              <a:defRPr sz="205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716" y="1300816"/>
            <a:ext cx="5706170" cy="5135899"/>
          </a:xfrm>
        </p:spPr>
        <p:txBody>
          <a:bodyPr anchor="ctr">
            <a:normAutofit/>
          </a:bodyPr>
          <a:lstStyle>
            <a:lvl1pPr>
              <a:defRPr sz="1716">
                <a:solidFill>
                  <a:schemeClr val="tx2"/>
                </a:solidFill>
              </a:defRPr>
            </a:lvl1pPr>
            <a:lvl2pPr>
              <a:defRPr sz="1544">
                <a:solidFill>
                  <a:schemeClr val="tx2"/>
                </a:solidFill>
              </a:defRPr>
            </a:lvl2pPr>
            <a:lvl3pPr>
              <a:defRPr sz="1373">
                <a:solidFill>
                  <a:schemeClr val="tx2"/>
                </a:solidFill>
              </a:defRPr>
            </a:lvl3pPr>
            <a:lvl4pPr>
              <a:defRPr sz="1201">
                <a:solidFill>
                  <a:schemeClr val="tx2"/>
                </a:solidFill>
              </a:defRPr>
            </a:lvl4pPr>
            <a:lvl5pPr>
              <a:defRPr sz="1201">
                <a:solidFill>
                  <a:schemeClr val="tx2"/>
                </a:solidFill>
              </a:defRPr>
            </a:lvl5pPr>
            <a:lvl6pPr>
              <a:defRPr sz="1201">
                <a:solidFill>
                  <a:schemeClr val="tx2"/>
                </a:solidFill>
              </a:defRPr>
            </a:lvl6pPr>
            <a:lvl7pPr>
              <a:defRPr sz="1201">
                <a:solidFill>
                  <a:schemeClr val="tx2"/>
                </a:solidFill>
              </a:defRPr>
            </a:lvl7pPr>
            <a:lvl8pPr>
              <a:defRPr sz="1201">
                <a:solidFill>
                  <a:schemeClr val="tx2"/>
                </a:solidFill>
              </a:defRPr>
            </a:lvl8pPr>
            <a:lvl9pPr>
              <a:defRPr sz="1201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778" y="3127542"/>
            <a:ext cx="2601155" cy="3309174"/>
          </a:xfrm>
        </p:spPr>
        <p:txBody>
          <a:bodyPr anchor="t">
            <a:normAutofit/>
          </a:bodyPr>
          <a:lstStyle>
            <a:lvl1pPr marL="0" indent="0" algn="l">
              <a:buNone/>
              <a:defRPr sz="1373">
                <a:solidFill>
                  <a:srgbClr val="FFFFFF"/>
                </a:solidFill>
              </a:defRPr>
            </a:lvl1pPr>
            <a:lvl2pPr marL="392232" indent="0">
              <a:buNone/>
              <a:defRPr sz="944"/>
            </a:lvl2pPr>
            <a:lvl3pPr marL="784464" indent="0">
              <a:buNone/>
              <a:defRPr sz="858"/>
            </a:lvl3pPr>
            <a:lvl4pPr marL="1176696" indent="0">
              <a:buNone/>
              <a:defRPr sz="772"/>
            </a:lvl4pPr>
            <a:lvl5pPr marL="1568928" indent="0">
              <a:buNone/>
              <a:defRPr sz="772"/>
            </a:lvl5pPr>
            <a:lvl6pPr marL="1961159" indent="0">
              <a:buNone/>
              <a:defRPr sz="772"/>
            </a:lvl6pPr>
            <a:lvl7pPr marL="2353391" indent="0">
              <a:buNone/>
              <a:defRPr sz="772"/>
            </a:lvl7pPr>
            <a:lvl8pPr marL="2745623" indent="0">
              <a:buNone/>
              <a:defRPr sz="772"/>
            </a:lvl8pPr>
            <a:lvl9pPr marL="3137855" indent="0">
              <a:buNone/>
              <a:defRPr sz="7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25471" y="7119050"/>
            <a:ext cx="2440675" cy="402567"/>
          </a:xfrm>
        </p:spPr>
        <p:txBody>
          <a:bodyPr/>
          <a:lstStyle/>
          <a:p>
            <a:fld id="{D82884F1-FFEA-405F-9602-3DCA865EDA4E}" type="datetime1">
              <a:rPr lang="en-US" smtClean="0"/>
              <a:t>1/14/2024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8630" y="7114280"/>
            <a:ext cx="5934570" cy="402567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8417" y="7119050"/>
            <a:ext cx="902993" cy="402567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890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630" y="5174679"/>
            <a:ext cx="9462779" cy="624855"/>
          </a:xfrm>
        </p:spPr>
        <p:txBody>
          <a:bodyPr anchor="b">
            <a:normAutofit/>
          </a:bodyPr>
          <a:lstStyle>
            <a:lvl1pPr algn="l">
              <a:defRPr sz="2059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4202" y="707119"/>
            <a:ext cx="9686911" cy="4025671"/>
          </a:xfrm>
        </p:spPr>
        <p:txBody>
          <a:bodyPr anchor="t">
            <a:normAutofit/>
          </a:bodyPr>
          <a:lstStyle>
            <a:lvl1pPr marL="0" indent="0" algn="ctr">
              <a:buNone/>
              <a:defRPr sz="1373"/>
            </a:lvl1pPr>
            <a:lvl2pPr marL="392232" indent="0">
              <a:buNone/>
              <a:defRPr sz="1373"/>
            </a:lvl2pPr>
            <a:lvl3pPr marL="784464" indent="0">
              <a:buNone/>
              <a:defRPr sz="1373"/>
            </a:lvl3pPr>
            <a:lvl4pPr marL="1176696" indent="0">
              <a:buNone/>
              <a:defRPr sz="1373"/>
            </a:lvl4pPr>
            <a:lvl5pPr marL="1568928" indent="0">
              <a:buNone/>
              <a:defRPr sz="1373"/>
            </a:lvl5pPr>
            <a:lvl6pPr marL="1961159" indent="0">
              <a:buNone/>
              <a:defRPr sz="1373"/>
            </a:lvl6pPr>
            <a:lvl7pPr marL="2353391" indent="0">
              <a:buNone/>
              <a:defRPr sz="1373"/>
            </a:lvl7pPr>
            <a:lvl8pPr marL="2745623" indent="0">
              <a:buNone/>
              <a:defRPr sz="1373"/>
            </a:lvl8pPr>
            <a:lvl9pPr marL="3137855" indent="0">
              <a:buNone/>
              <a:defRPr sz="137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630" y="5799534"/>
            <a:ext cx="9462780" cy="1100504"/>
          </a:xfrm>
        </p:spPr>
        <p:txBody>
          <a:bodyPr anchor="t">
            <a:normAutofit/>
          </a:bodyPr>
          <a:lstStyle>
            <a:lvl1pPr marL="0" indent="0">
              <a:buNone/>
              <a:defRPr sz="1373"/>
            </a:lvl1pPr>
            <a:lvl2pPr marL="392232" indent="0">
              <a:buNone/>
              <a:defRPr sz="1029"/>
            </a:lvl2pPr>
            <a:lvl3pPr marL="784464" indent="0">
              <a:buNone/>
              <a:defRPr sz="858"/>
            </a:lvl3pPr>
            <a:lvl4pPr marL="1176696" indent="0">
              <a:buNone/>
              <a:defRPr sz="772"/>
            </a:lvl4pPr>
            <a:lvl5pPr marL="1568928" indent="0">
              <a:buNone/>
              <a:defRPr sz="772"/>
            </a:lvl5pPr>
            <a:lvl6pPr marL="1961159" indent="0">
              <a:buNone/>
              <a:defRPr sz="772"/>
            </a:lvl6pPr>
            <a:lvl7pPr marL="2353391" indent="0">
              <a:buNone/>
              <a:defRPr sz="772"/>
            </a:lvl7pPr>
            <a:lvl8pPr marL="2745623" indent="0">
              <a:buNone/>
              <a:defRPr sz="772"/>
            </a:lvl8pPr>
            <a:lvl9pPr marL="3137855" indent="0">
              <a:buNone/>
              <a:defRPr sz="7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283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8630" y="774159"/>
            <a:ext cx="9462779" cy="1117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53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913432" y="661225"/>
            <a:ext cx="3163506" cy="641345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734" y="952159"/>
            <a:ext cx="2680385" cy="5300300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840" y="952159"/>
            <a:ext cx="6144264" cy="53003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383100" y="504085"/>
            <a:ext cx="3177237" cy="104739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6899701" y="500163"/>
            <a:ext cx="3177237" cy="10866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3639247" y="504084"/>
            <a:ext cx="3177237" cy="10081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1/14/2024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6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AA426-BAE9-41C2-ADC6-97C244B695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0" y="4859347"/>
            <a:ext cx="8891588" cy="133781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500" y="4471370"/>
            <a:ext cx="8891588" cy="38797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72" indent="0">
              <a:buNone/>
              <a:defRPr sz="1800"/>
            </a:lvl2pPr>
            <a:lvl3pPr marL="914145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1" indent="0">
              <a:buNone/>
              <a:defRPr sz="1400"/>
            </a:lvl6pPr>
            <a:lvl7pPr marL="2742433" indent="0">
              <a:buNone/>
              <a:defRPr sz="1400"/>
            </a:lvl7pPr>
            <a:lvl8pPr marL="3199505" indent="0">
              <a:buNone/>
              <a:defRPr sz="1400"/>
            </a:lvl8pPr>
            <a:lvl9pPr marL="365657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71869-0C2A-485B-B355-9FC34A453F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96" y="2733676"/>
            <a:ext cx="4629150" cy="24915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6846" y="2733676"/>
            <a:ext cx="4629150" cy="24915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6A8C5-6F6B-417E-8B8B-562D159BE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88" y="510571"/>
            <a:ext cx="9415462" cy="845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288" y="1941594"/>
            <a:ext cx="4622800" cy="455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2" indent="0">
              <a:buNone/>
              <a:defRPr sz="2000" b="1"/>
            </a:lvl2pPr>
            <a:lvl3pPr marL="914145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1" indent="0">
              <a:buNone/>
              <a:defRPr sz="1600" b="1"/>
            </a:lvl6pPr>
            <a:lvl7pPr marL="2742433" indent="0">
              <a:buNone/>
              <a:defRPr sz="1600" b="1"/>
            </a:lvl7pPr>
            <a:lvl8pPr marL="3199505" indent="0">
              <a:buNone/>
              <a:defRPr sz="1600" b="1"/>
            </a:lvl8pPr>
            <a:lvl9pPr marL="365657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8" y="2397134"/>
            <a:ext cx="4622800" cy="1799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3372" y="1941594"/>
            <a:ext cx="4624387" cy="455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2" indent="0">
              <a:buNone/>
              <a:defRPr sz="2000" b="1"/>
            </a:lvl2pPr>
            <a:lvl3pPr marL="914145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1" indent="0">
              <a:buNone/>
              <a:defRPr sz="1600" b="1"/>
            </a:lvl6pPr>
            <a:lvl7pPr marL="2742433" indent="0">
              <a:buNone/>
              <a:defRPr sz="1600" b="1"/>
            </a:lvl7pPr>
            <a:lvl8pPr marL="3199505" indent="0">
              <a:buNone/>
              <a:defRPr sz="1600" b="1"/>
            </a:lvl8pPr>
            <a:lvl9pPr marL="365657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13372" y="2397134"/>
            <a:ext cx="4624387" cy="1799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3C5B0-F634-48CC-825A-405E4B4E7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D00C2-EDA5-42B2-9AF1-1EFAF87980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9AE88-86F5-45ED-8C3D-4DA7674A67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296" y="887000"/>
            <a:ext cx="3441700" cy="6957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9400" y="301625"/>
            <a:ext cx="5848350" cy="23422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296" y="1582738"/>
            <a:ext cx="3441700" cy="302834"/>
          </a:xfrm>
        </p:spPr>
        <p:txBody>
          <a:bodyPr/>
          <a:lstStyle>
            <a:lvl1pPr marL="0" indent="0">
              <a:buNone/>
              <a:defRPr sz="1400"/>
            </a:lvl1pPr>
            <a:lvl2pPr marL="457072" indent="0">
              <a:buNone/>
              <a:defRPr sz="1200"/>
            </a:lvl2pPr>
            <a:lvl3pPr marL="914145" indent="0">
              <a:buNone/>
              <a:defRPr sz="1000"/>
            </a:lvl3pPr>
            <a:lvl4pPr marL="1371216" indent="0">
              <a:buNone/>
              <a:defRPr sz="900"/>
            </a:lvl4pPr>
            <a:lvl5pPr marL="1828288" indent="0">
              <a:buNone/>
              <a:defRPr sz="900"/>
            </a:lvl5pPr>
            <a:lvl6pPr marL="2285361" indent="0">
              <a:buNone/>
              <a:defRPr sz="900"/>
            </a:lvl6pPr>
            <a:lvl7pPr marL="2742433" indent="0">
              <a:buNone/>
              <a:defRPr sz="900"/>
            </a:lvl7pPr>
            <a:lvl8pPr marL="3199505" indent="0">
              <a:buNone/>
              <a:defRPr sz="900"/>
            </a:lvl8pPr>
            <a:lvl9pPr marL="365657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F82D-45B8-4A25-99D5-9A7EB5A34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746441"/>
            <a:ext cx="9410700" cy="84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9416" tIns="39709" rIns="79416" bIns="39709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Title in colour - Arial 48pt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2733684"/>
            <a:ext cx="9410700" cy="2498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9416" tIns="39709" rIns="79416" bIns="3970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Tabbed text information in black with bullet - Arial 28pt</a:t>
            </a:r>
          </a:p>
          <a:p>
            <a:pPr lvl="1"/>
            <a:r>
              <a:rPr lang="en-GB"/>
              <a:t>Bullet point should be in the same colour as heading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73463" y="6884997"/>
            <a:ext cx="3313112" cy="525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9416" tIns="39709" rIns="79416" bIns="39709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94588" y="6884997"/>
            <a:ext cx="2443162" cy="525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9416" tIns="39709" rIns="79416" bIns="39709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B1F61F-0A45-444B-ADD6-C656A5789B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  <p:sldLayoutId id="2147483655" r:id="rId13"/>
    <p:sldLayoutId id="2147483654" r:id="rId14"/>
    <p:sldLayoutId id="2147483652" r:id="rId15"/>
  </p:sldLayoutIdLst>
  <p:hf sldNum="0" hdr="0" ftr="0" dt="0"/>
  <p:txStyles>
    <p:titleStyle>
      <a:lvl1pPr algn="l" defTabSz="796703" rtl="0" eaLnBrk="0" fontAlgn="base" hangingPunct="0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+mj-lt"/>
          <a:ea typeface="+mj-ea"/>
          <a:cs typeface="+mj-cs"/>
        </a:defRPr>
      </a:lvl1pPr>
      <a:lvl2pPr algn="l" defTabSz="796703" rtl="0" eaLnBrk="0" fontAlgn="base" hangingPunct="0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2pPr>
      <a:lvl3pPr algn="l" defTabSz="796703" rtl="0" eaLnBrk="0" fontAlgn="base" hangingPunct="0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3pPr>
      <a:lvl4pPr algn="l" defTabSz="796703" rtl="0" eaLnBrk="0" fontAlgn="base" hangingPunct="0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4pPr>
      <a:lvl5pPr algn="l" defTabSz="796703" rtl="0" eaLnBrk="0" fontAlgn="base" hangingPunct="0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5pPr>
      <a:lvl6pPr marL="457072" algn="l" defTabSz="796703" rtl="0" fontAlgn="base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6pPr>
      <a:lvl7pPr marL="914145" algn="l" defTabSz="796703" rtl="0" fontAlgn="base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7pPr>
      <a:lvl8pPr marL="1371216" algn="l" defTabSz="796703" rtl="0" fontAlgn="base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8pPr>
      <a:lvl9pPr marL="1828288" algn="l" defTabSz="796703" rtl="0" fontAlgn="base">
        <a:spcBef>
          <a:spcPct val="0"/>
        </a:spcBef>
        <a:spcAft>
          <a:spcPct val="0"/>
        </a:spcAft>
        <a:defRPr sz="4800">
          <a:solidFill>
            <a:srgbClr val="9FAA00"/>
          </a:solidFill>
          <a:latin typeface="Arial" charset="0"/>
        </a:defRPr>
      </a:lvl9pPr>
    </p:titleStyle>
    <p:bodyStyle>
      <a:lvl1pPr marL="298366" indent="-298366" algn="l" defTabSz="796703" rtl="0" eaLnBrk="0" fontAlgn="base" hangingPunct="0">
        <a:spcBef>
          <a:spcPct val="20000"/>
        </a:spcBef>
        <a:spcAft>
          <a:spcPct val="0"/>
        </a:spcAft>
        <a:buClr>
          <a:srgbClr val="9FAA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47520" indent="-249168" algn="l" defTabSz="79670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993497" indent="-196794" algn="l" defTabSz="796703" rtl="0" eaLnBrk="0" fontAlgn="base" hangingPunct="0">
        <a:spcBef>
          <a:spcPct val="20000"/>
        </a:spcBef>
        <a:spcAft>
          <a:spcPct val="0"/>
        </a:spcAft>
        <a:buClr>
          <a:srgbClr val="9FAA00"/>
        </a:buClr>
        <a:buChar char="•"/>
        <a:defRPr sz="2800">
          <a:solidFill>
            <a:schemeClr val="tx1"/>
          </a:solidFill>
          <a:latin typeface="+mn-lt"/>
        </a:defRPr>
      </a:lvl3pPr>
      <a:lvl4pPr marL="1391850" indent="-198383" algn="l" defTabSz="79670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1787025" indent="-198383" algn="l" defTabSz="79670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44097" indent="-198383" algn="l" defTabSz="79670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701169" indent="-198383" algn="l" defTabSz="79670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58241" indent="-198383" algn="l" defTabSz="79670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15312" indent="-198383" algn="l" defTabSz="79670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5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1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3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5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7" algn="l" defTabSz="9141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630" y="777432"/>
            <a:ext cx="9462779" cy="1311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630" y="2575551"/>
            <a:ext cx="9462779" cy="4026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5471" y="7082664"/>
            <a:ext cx="244067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8630" y="7082664"/>
            <a:ext cx="593457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72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58417" y="7082664"/>
            <a:ext cx="902993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7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3100" y="504085"/>
            <a:ext cx="3177237" cy="10473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99701" y="500163"/>
            <a:ext cx="3177237" cy="10866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639247" y="504084"/>
            <a:ext cx="3177237" cy="10081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103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392232" rtl="0" eaLnBrk="1" latinLnBrk="0" hangingPunct="1">
        <a:lnSpc>
          <a:spcPct val="100000"/>
        </a:lnSpc>
        <a:spcBef>
          <a:spcPct val="0"/>
        </a:spcBef>
        <a:buNone/>
        <a:defRPr sz="2402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62517" indent="-262517" algn="l" defTabSz="392232" rtl="0" eaLnBrk="1" latinLnBrk="0" hangingPunct="1">
        <a:lnSpc>
          <a:spcPct val="110000"/>
        </a:lnSpc>
        <a:spcBef>
          <a:spcPct val="20000"/>
        </a:spcBef>
        <a:spcAft>
          <a:spcPts val="515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0477" indent="-262517" algn="l" defTabSz="392232" rtl="0" eaLnBrk="1" latinLnBrk="0" hangingPunct="1">
        <a:spcBef>
          <a:spcPct val="20000"/>
        </a:spcBef>
        <a:spcAft>
          <a:spcPts val="515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72110" indent="-231633" algn="l" defTabSz="392232" rtl="0" eaLnBrk="1" latinLnBrk="0" hangingPunct="1">
        <a:spcBef>
          <a:spcPct val="20000"/>
        </a:spcBef>
        <a:spcAft>
          <a:spcPts val="515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1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65512" indent="-200749" algn="l" defTabSz="392232" rtl="0" eaLnBrk="1" latinLnBrk="0" hangingPunct="1">
        <a:spcBef>
          <a:spcPct val="20000"/>
        </a:spcBef>
        <a:spcAft>
          <a:spcPts val="515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74356" indent="-200749" algn="l" defTabSz="392232" rtl="0" eaLnBrk="1" latinLnBrk="0" hangingPunct="1">
        <a:spcBef>
          <a:spcPct val="20000"/>
        </a:spcBef>
        <a:spcAft>
          <a:spcPts val="515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9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30010" indent="-196116" algn="l" defTabSz="392232" rtl="0" eaLnBrk="1" latinLnBrk="0" hangingPunct="1">
        <a:spcBef>
          <a:spcPct val="20000"/>
        </a:spcBef>
        <a:spcAft>
          <a:spcPts val="515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29" kern="1200">
          <a:solidFill>
            <a:schemeClr val="tx2"/>
          </a:solidFill>
          <a:latin typeface="+mn-lt"/>
          <a:ea typeface="+mn-ea"/>
          <a:cs typeface="+mn-cs"/>
        </a:defRPr>
      </a:lvl6pPr>
      <a:lvl7pPr marL="1887380" indent="-196116" algn="l" defTabSz="392232" rtl="0" eaLnBrk="1" latinLnBrk="0" hangingPunct="1">
        <a:spcBef>
          <a:spcPct val="20000"/>
        </a:spcBef>
        <a:spcAft>
          <a:spcPts val="515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29" kern="1200">
          <a:solidFill>
            <a:schemeClr val="tx2"/>
          </a:solidFill>
          <a:latin typeface="+mn-lt"/>
          <a:ea typeface="+mn-ea"/>
          <a:cs typeface="+mn-cs"/>
        </a:defRPr>
      </a:lvl7pPr>
      <a:lvl8pPr marL="2144750" indent="-196116" algn="l" defTabSz="392232" rtl="0" eaLnBrk="1" latinLnBrk="0" hangingPunct="1">
        <a:spcBef>
          <a:spcPct val="20000"/>
        </a:spcBef>
        <a:spcAft>
          <a:spcPts val="515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29" kern="1200">
          <a:solidFill>
            <a:schemeClr val="tx2"/>
          </a:solidFill>
          <a:latin typeface="+mn-lt"/>
          <a:ea typeface="+mn-ea"/>
          <a:cs typeface="+mn-cs"/>
        </a:defRPr>
      </a:lvl8pPr>
      <a:lvl9pPr marL="2402120" indent="-196116" algn="l" defTabSz="392232" rtl="0" eaLnBrk="1" latinLnBrk="0" hangingPunct="1">
        <a:spcBef>
          <a:spcPct val="20000"/>
        </a:spcBef>
        <a:spcAft>
          <a:spcPts val="515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29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1pPr>
      <a:lvl2pPr marL="392232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2pPr>
      <a:lvl3pPr marL="784464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1176696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1568928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1961159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6pPr>
      <a:lvl7pPr marL="2353391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7pPr>
      <a:lvl8pPr marL="2745623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8pPr>
      <a:lvl9pPr marL="3137855" algn="l" defTabSz="392232" rtl="0" eaLnBrk="1" latinLnBrk="0" hangingPunct="1">
        <a:defRPr sz="1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zcMqtQbzBm" TargetMode="External"/><Relationship Id="rId2" Type="http://schemas.openxmlformats.org/officeDocument/2006/relationships/hyperlink" Target="mailto:Alison.Fox@open.ac.uk" TargetMode="Externa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364" y="2098887"/>
            <a:ext cx="7809015" cy="2062275"/>
          </a:xfrm>
        </p:spPr>
        <p:txBody>
          <a:bodyPr/>
          <a:lstStyle/>
          <a:p>
            <a:pPr marL="297815" indent="-297815"/>
            <a:endParaRPr lang="en-GB" dirty="0">
              <a:cs typeface="Arial"/>
            </a:endParaRPr>
          </a:p>
          <a:p>
            <a:pPr marL="297815" indent="-297815"/>
            <a:endParaRPr lang="en-GB">
              <a:cs typeface="Arial"/>
            </a:endParaRPr>
          </a:p>
          <a:p>
            <a:pPr marL="398145" lvl="1" indent="0">
              <a:buNone/>
            </a:pPr>
            <a:endParaRPr lang="en-GB">
              <a:cs typeface="Arial"/>
            </a:endParaRPr>
          </a:p>
          <a:p>
            <a:pPr marL="398145" lvl="1" indent="0">
              <a:buNone/>
            </a:pPr>
            <a:endParaRPr lang="en-GB">
              <a:cs typeface="Arial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693515" y="388591"/>
            <a:ext cx="5177349" cy="1311300"/>
          </a:xfrm>
        </p:spPr>
        <p:txBody>
          <a:bodyPr/>
          <a:lstStyle/>
          <a:p>
            <a:pPr algn="ctr"/>
            <a:r>
              <a:rPr lang="en-GB" sz="4000" dirty="0"/>
              <a:t>DIGITAL BADGING for CCHCC events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511F500B-1091-A004-A669-B74E976D7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370" y="442397"/>
            <a:ext cx="3677929" cy="1203686"/>
          </a:xfrm>
          <a:prstGeom prst="rect">
            <a:avLst/>
          </a:prstGeom>
        </p:spPr>
      </p:pic>
      <p:pic>
        <p:nvPicPr>
          <p:cNvPr id="8" name="Picture 7" descr="A logo of a cup of coffee&#10;&#10;Description automatically generated">
            <a:extLst>
              <a:ext uri="{FF2B5EF4-FFF2-40B4-BE49-F238E27FC236}">
                <a16:creationId xmlns:a16="http://schemas.microsoft.com/office/drawing/2014/main" id="{4FFD6593-A2BE-7608-EDCD-DF8C5221F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639" y="2012047"/>
            <a:ext cx="5212532" cy="462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98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1C9-4509-42CB-AB35-F8EDDBA3C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96" y="861037"/>
            <a:ext cx="9462779" cy="1089682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Gaining an OPEN digital badge – as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1F5A-7B36-4454-BABC-7091116D8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0989" y="2202821"/>
            <a:ext cx="4456813" cy="540423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What is an Open Digital Badge?</a:t>
            </a:r>
          </a:p>
          <a:p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Open</a:t>
            </a:r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 because…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badges can be shared by recipients beyond the organisation offering them, for example on CVs or social media to demonstrate achievements</a:t>
            </a:r>
            <a:endParaRPr lang="en-GB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Digital </a:t>
            </a:r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because…</a:t>
            </a:r>
            <a:r>
              <a:rPr lang="en-GB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how they are offered </a:t>
            </a:r>
            <a:endParaRPr lang="en-GB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Badges</a:t>
            </a:r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 because…they have a logo and some information as to what they have been awarded for (like pin badges)</a:t>
            </a:r>
          </a:p>
          <a:p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Your email address is needed to be awarded the badge. If you do </a:t>
            </a:r>
            <a:r>
              <a:rPr lang="en-GB" sz="3800" u="sng" dirty="0"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consent to your address being shared by the organisers of this event with Alison Fox for this purpose, please indicate this to them. 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D0D7E-96C0-4629-9B19-1FFB5519C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2379" y="2455096"/>
            <a:ext cx="5066670" cy="510478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To gain your digital badge </a:t>
            </a:r>
            <a:r>
              <a:rPr lang="en-GB" sz="3800" dirty="0">
                <a:latin typeface="Calibri" panose="020F0502020204030204" pitchFamily="34" charset="0"/>
                <a:cs typeface="Calibri" panose="020F0502020204030204" pitchFamily="34" charset="0"/>
              </a:rPr>
              <a:t>hosted on Open Badge Factory, </a:t>
            </a:r>
            <a:r>
              <a:rPr lang="en-GB" sz="3800" b="1" dirty="0">
                <a:latin typeface="Calibri" panose="020F0502020204030204" pitchFamily="34" charset="0"/>
                <a:cs typeface="Calibri" panose="020F0502020204030204" pitchFamily="34" charset="0"/>
              </a:rPr>
              <a:t>as a participant in an event as part of the Connecting Communities and Heritages against Climate Crisis programme,</a:t>
            </a: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will have contributed by:</a:t>
            </a:r>
          </a:p>
          <a:p>
            <a:pPr marL="0" indent="0">
              <a:buNone/>
              <a:tabLst>
                <a:tab pos="244600" algn="l"/>
              </a:tabLst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 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Reading the information about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Providing consent for participation in the event according to own preferences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Attending the event as previously agreed with the organiser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Engaging with the event discussions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Providing opinions as relevant to the aims of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8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Offering reflections as part of the evaluation of the event</a:t>
            </a:r>
          </a:p>
          <a:p>
            <a:endParaRPr lang="en-GB" dirty="0"/>
          </a:p>
        </p:txBody>
      </p:sp>
      <p:pic>
        <p:nvPicPr>
          <p:cNvPr id="6" name="Picture 5" descr="Logo&#10;&#10;Description automatically generated with low confidence">
            <a:extLst>
              <a:ext uri="{FF2B5EF4-FFF2-40B4-BE49-F238E27FC236}">
                <a16:creationId xmlns:a16="http://schemas.microsoft.com/office/drawing/2014/main" id="{E2A83A3B-3A63-4BE5-9CF3-692A31D21B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599" y="1279126"/>
            <a:ext cx="1343187" cy="134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64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1C9-4509-42CB-AB35-F8EDDBA3C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latin typeface="Arial (Headings)"/>
                <a:cs typeface="Arial" panose="020B0604020202020204" pitchFamily="34" charset="0"/>
              </a:rPr>
              <a:t>Gaining an open digital badge – as facilitators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1F5A-7B36-4454-BABC-7091116D8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629" y="1894164"/>
            <a:ext cx="4650314" cy="566709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4500" b="1" dirty="0">
                <a:latin typeface="Calibri" panose="020F0502020204030204" pitchFamily="34" charset="0"/>
                <a:cs typeface="Calibri" panose="020F0502020204030204" pitchFamily="34" charset="0"/>
              </a:rPr>
              <a:t>To gain your Event Facilitator badge…</a:t>
            </a:r>
          </a:p>
          <a:p>
            <a:r>
              <a:rPr lang="en-GB" sz="4500" dirty="0">
                <a:latin typeface="Calibri" panose="020F0502020204030204" pitchFamily="34" charset="0"/>
                <a:cs typeface="Calibri" panose="020F0502020204030204" pitchFamily="34" charset="0"/>
              </a:rPr>
              <a:t>…please discuss your plans to facilitate the event with the event organiser to ensure you have opportunities to earn the badge. The criteria are listed on this slide.</a:t>
            </a:r>
          </a:p>
          <a:p>
            <a:r>
              <a:rPr lang="en-GB" sz="4500" dirty="0">
                <a:latin typeface="Calibri" panose="020F0502020204030204" pitchFamily="34" charset="0"/>
                <a:cs typeface="Calibri" panose="020F0502020204030204" pitchFamily="34" charset="0"/>
              </a:rPr>
              <a:t>Please use the slides offered in this presentation at the event to explain the badges to participants.</a:t>
            </a:r>
          </a:p>
          <a:p>
            <a:r>
              <a:rPr lang="en-GB" sz="4500" dirty="0">
                <a:latin typeface="Calibri" panose="020F0502020204030204" pitchFamily="34" charset="0"/>
                <a:cs typeface="Calibri" panose="020F0502020204030204" pitchFamily="34" charset="0"/>
              </a:rPr>
              <a:t>You will need to share your and the participants’ email addresses to gain the badges so plans will be needed to gain consent for this at the event.</a:t>
            </a:r>
          </a:p>
          <a:p>
            <a:r>
              <a:rPr lang="en-GB" sz="4500" dirty="0">
                <a:latin typeface="Calibri" panose="020F0502020204030204" pitchFamily="34" charset="0"/>
                <a:cs typeface="Calibri" panose="020F0502020204030204" pitchFamily="34" charset="0"/>
              </a:rPr>
              <a:t>Please let the organiser know when you consider you have met the criteria for </a:t>
            </a:r>
            <a:r>
              <a:rPr lang="en-GB" sz="4500">
                <a:latin typeface="Calibri" panose="020F0502020204030204" pitchFamily="34" charset="0"/>
                <a:cs typeface="Calibri" panose="020F0502020204030204" pitchFamily="34" charset="0"/>
              </a:rPr>
              <a:t>this badge.</a:t>
            </a:r>
            <a:endParaRPr lang="en-GB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2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D0D7E-96C0-4629-9B19-1FFB5519C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4596" y="2582324"/>
            <a:ext cx="4456814" cy="471110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3300" b="1" dirty="0">
                <a:latin typeface="Calibri" panose="020F0502020204030204" pitchFamily="34" charset="0"/>
                <a:cs typeface="Calibri" panose="020F0502020204030204" pitchFamily="34" charset="0"/>
              </a:rPr>
              <a:t>To gain your digital badge </a:t>
            </a: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hosted on Open Badge Factory, </a:t>
            </a:r>
            <a:r>
              <a:rPr lang="en-GB" sz="3300" b="1" dirty="0">
                <a:latin typeface="Calibri" panose="020F0502020204030204" pitchFamily="34" charset="0"/>
                <a:cs typeface="Calibri" panose="020F0502020204030204" pitchFamily="34" charset="0"/>
              </a:rPr>
              <a:t>as an organiser of an event as part of the Connecting Communities and Heritages against Climate Crisis programme, </a:t>
            </a: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n-GB" sz="3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will have contributed by: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 </a:t>
            </a: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Coordinating the event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Contributing to agreeing the topic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Contributing to the design of resources to support discussions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Contributing to organising the structure of the event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Contributing to the programme/agenda 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Facilitating the event 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Agreeing role in event facilitation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Welcoming different participants to the event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Facilitating discussions</a:t>
            </a:r>
          </a:p>
          <a:p>
            <a:pPr marL="637377" lvl="1" indent="-245145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Taking role in capturing the outcomes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Concluding the event</a:t>
            </a:r>
          </a:p>
          <a:p>
            <a:pPr marL="637377" lvl="1" indent="-245145">
              <a:buFont typeface="Courier New" panose="02070309020205020404" pitchFamily="49" charset="0"/>
              <a:buChar char="o"/>
            </a:pPr>
            <a:r>
              <a:rPr lang="en-GB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Contributing to event reflection and evaluation</a:t>
            </a: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94FADF-EC2A-43BA-9256-4D2CD5272B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493" y="1206003"/>
            <a:ext cx="1376321" cy="13763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252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1C9-4509-42CB-AB35-F8EDDBA3C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982" y="839266"/>
            <a:ext cx="9462779" cy="1089682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Gaining an OPEN digital badge – as ORGANISERS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1F5A-7B36-4454-BABC-7091116D8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0989" y="2202821"/>
            <a:ext cx="4456813" cy="540423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b="1" dirty="0">
                <a:latin typeface="Calibri" panose="020F0502020204030204" pitchFamily="34" charset="0"/>
                <a:cs typeface="Calibri" panose="020F0502020204030204" pitchFamily="34" charset="0"/>
              </a:rPr>
              <a:t>To gain your event organiser badge: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…please contact </a:t>
            </a:r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Alison.Fox@open.ac.uk</a:t>
            </a:r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 when you plan to organise an event to discuss your plans to issue badges.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Feel free to offer the Event Participant and Event Facilitator badges, as well as a badge for yourself and to those who have organised the event. 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You will need to share the email addresses for those eligible for the badges with Alison to gain their badge so include plans to gain their consent at the event.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Please use the slides in this presentation to introduce the badges.</a:t>
            </a:r>
          </a:p>
          <a:p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Please order your badges when you are ready using this MS Form </a:t>
            </a:r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https://forms.office.com/e/zcMqtQbzBm</a:t>
            </a:r>
            <a:r>
              <a:rPr lang="en-GB" sz="7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D0D7E-96C0-4629-9B19-1FFB5519C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2378" y="2455096"/>
            <a:ext cx="4984273" cy="510478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5200" b="1" dirty="0">
                <a:latin typeface="Calibri" panose="020F0502020204030204" pitchFamily="34" charset="0"/>
                <a:cs typeface="Calibri" panose="020F0502020204030204" pitchFamily="34" charset="0"/>
              </a:rPr>
              <a:t>To gain your digital badge </a:t>
            </a:r>
            <a:r>
              <a:rPr lang="en-GB" sz="5200" dirty="0">
                <a:latin typeface="Calibri" panose="020F0502020204030204" pitchFamily="34" charset="0"/>
                <a:cs typeface="Calibri" panose="020F0502020204030204" pitchFamily="34" charset="0"/>
              </a:rPr>
              <a:t>hosted on Open Badge Factory, </a:t>
            </a:r>
            <a:r>
              <a:rPr lang="en-GB" sz="5200" b="1" dirty="0">
                <a:latin typeface="Calibri" panose="020F0502020204030204" pitchFamily="34" charset="0"/>
                <a:cs typeface="Calibri" panose="020F0502020204030204" pitchFamily="34" charset="0"/>
              </a:rPr>
              <a:t>as an organiser of an event as part of the Connecting Communities and Heritages against Climate Crisis programme,</a:t>
            </a: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will have contributed by: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Planning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Anticipating the needs and wellbeing of different participant groups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Contributing to the information provided to potential participants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Coordinating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Agreeing the topic/theme(s)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Designing resources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Organising the structure of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Designing the programme/agenda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Organising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Communicating with participants 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Communicating with other stakeholders needed to host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Organising for the wellbeing and enjoyment of the participants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Problem-solving as needed to support any stakeholders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Concluding from the event</a:t>
            </a:r>
          </a:p>
          <a:p>
            <a:pPr marL="294174" indent="-294174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52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Event reflection and evaluation</a:t>
            </a:r>
          </a:p>
          <a:p>
            <a:endParaRPr lang="en-GB" dirty="0"/>
          </a:p>
        </p:txBody>
      </p:sp>
      <p:pic>
        <p:nvPicPr>
          <p:cNvPr id="7" name="Picture 6" descr="A logo for a university&#10;&#10;Description automatically generated">
            <a:extLst>
              <a:ext uri="{FF2B5EF4-FFF2-40B4-BE49-F238E27FC236}">
                <a16:creationId xmlns:a16="http://schemas.microsoft.com/office/drawing/2014/main" id="{4E43B9F5-3EF1-D71A-6DB2-3DE8C7D8FC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7160" y="1137922"/>
            <a:ext cx="1219202" cy="121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1574"/>
      </p:ext>
    </p:extLst>
  </p:cSld>
  <p:clrMapOvr>
    <a:masterClrMapping/>
  </p:clrMapOvr>
</p:sld>
</file>

<file path=ppt/theme/theme1.xml><?xml version="1.0" encoding="utf-8"?>
<a:theme xmlns:a="http://schemas.openxmlformats.org/drawingml/2006/main" name="OU PowerPoint">
  <a:themeElements>
    <a:clrScheme name="OU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U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U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2">
        <a:dk1>
          <a:srgbClr val="000000"/>
        </a:dk1>
        <a:lt1>
          <a:srgbClr val="D60077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8AAB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3">
        <a:dk1>
          <a:srgbClr val="000000"/>
        </a:dk1>
        <a:lt1>
          <a:srgbClr val="FFD1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E5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4">
        <a:dk1>
          <a:srgbClr val="000000"/>
        </a:dk1>
        <a:lt1>
          <a:srgbClr val="9FAA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DD2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5">
        <a:dk1>
          <a:srgbClr val="000000"/>
        </a:dk1>
        <a:lt1>
          <a:srgbClr val="00AFAD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D4D3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6">
        <a:dk1>
          <a:srgbClr val="000000"/>
        </a:dk1>
        <a:lt1>
          <a:srgbClr val="5C705E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5BBB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7">
        <a:dk1>
          <a:srgbClr val="000000"/>
        </a:dk1>
        <a:lt1>
          <a:srgbClr val="EF682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6B9AB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8">
        <a:dk1>
          <a:srgbClr val="000000"/>
        </a:dk1>
        <a:lt1>
          <a:srgbClr val="E3284A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FACB1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9">
        <a:dk1>
          <a:srgbClr val="000000"/>
        </a:dk1>
        <a:lt1>
          <a:srgbClr val="856FB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2BBD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10">
        <a:dk1>
          <a:srgbClr val="000000"/>
        </a:dk1>
        <a:lt1>
          <a:srgbClr val="0000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11">
        <a:dk1>
          <a:srgbClr val="000000"/>
        </a:dk1>
        <a:lt1>
          <a:srgbClr val="8C8C8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5C5C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UR.pptx" id="{C8B94E25-33BD-45D5-BF09-DFDE6F66F827}" vid="{3906A810-667D-48F7-952C-A904CEA9ED6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307C642DF7B5428CB08BE6CF0C7988" ma:contentTypeVersion="14" ma:contentTypeDescription="Create a new document." ma:contentTypeScope="" ma:versionID="1634b04e9d4138b4f3b1d1c9a2eb420a">
  <xsd:schema xmlns:xsd="http://www.w3.org/2001/XMLSchema" xmlns:xs="http://www.w3.org/2001/XMLSchema" xmlns:p="http://schemas.microsoft.com/office/2006/metadata/properties" xmlns:ns2="487ed85a-6db9-4e48-b5dc-3a6332bb8c90" xmlns:ns3="b1e3499e-2a46-4227-b7f6-a3cb631e4524" xmlns:ns4="e4476828-269d-41e7-8c7f-463a607b843c" targetNamespace="http://schemas.microsoft.com/office/2006/metadata/properties" ma:root="true" ma:fieldsID="cbf9c23f682a0036e3445c0edce1cb74" ns2:_="" ns3:_="" ns4:_="">
    <xsd:import namespace="487ed85a-6db9-4e48-b5dc-3a6332bb8c90"/>
    <xsd:import namespace="b1e3499e-2a46-4227-b7f6-a3cb631e4524"/>
    <xsd:import namespace="e4476828-269d-41e7-8c7f-463a607b84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ed85a-6db9-4e48-b5dc-3a6332bb8c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499e-2a46-4227-b7f6-a3cb631e45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76828-269d-41e7-8c7f-463a607b843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35b79d2-513e-492f-b22e-718cdaf0db92}" ma:internalName="TaxCatchAll" ma:showField="CatchAllData" ma:web="b1e3499e-2a46-4227-b7f6-a3cb631e45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476828-269d-41e7-8c7f-463a607b843c" xsi:nil="true"/>
    <lcf76f155ced4ddcb4097134ff3c332f xmlns="487ed85a-6db9-4e48-b5dc-3a6332bb8c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3BA31C-72B0-4DE0-9118-F96BD49A6D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B20FFA-E4DB-4689-AE8F-9ECD298D2F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ed85a-6db9-4e48-b5dc-3a6332bb8c90"/>
    <ds:schemaRef ds:uri="b1e3499e-2a46-4227-b7f6-a3cb631e4524"/>
    <ds:schemaRef ds:uri="e4476828-269d-41e7-8c7f-463a607b84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A53617-6BE6-4CA6-98FB-61EEDE1073F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487ed85a-6db9-4e48-b5dc-3a6332bb8c90"/>
    <ds:schemaRef ds:uri="http://purl.org/dc/terms/"/>
    <ds:schemaRef ds:uri="http://schemas.microsoft.com/office/2006/documentManagement/types"/>
    <ds:schemaRef ds:uri="e4476828-269d-41e7-8c7f-463a607b843c"/>
    <ds:schemaRef ds:uri="http://purl.org/dc/dcmitype/"/>
    <ds:schemaRef ds:uri="http://schemas.openxmlformats.org/package/2006/metadata/core-properties"/>
    <ds:schemaRef ds:uri="b1e3499e-2a46-4227-b7f6-a3cb631e452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670</Words>
  <Application>Microsoft Office PowerPoint</Application>
  <PresentationFormat>Custom</PresentationFormat>
  <Paragraphs>60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Arial (Headings)</vt:lpstr>
      <vt:lpstr>Calibri</vt:lpstr>
      <vt:lpstr>Courier New</vt:lpstr>
      <vt:lpstr>Franklin Gothic Book</vt:lpstr>
      <vt:lpstr>Franklin Gothic Demi</vt:lpstr>
      <vt:lpstr>Symbol</vt:lpstr>
      <vt:lpstr>Wingdings 2</vt:lpstr>
      <vt:lpstr>OU PowerPoint</vt:lpstr>
      <vt:lpstr>DividendVTI</vt:lpstr>
      <vt:lpstr>DIGITAL BADGING for CCHCC events</vt:lpstr>
      <vt:lpstr>Gaining an OPEN digital badge – as participants</vt:lpstr>
      <vt:lpstr>Gaining an open digital badge – as facilitators</vt:lpstr>
      <vt:lpstr>Gaining an OPEN digital badge – as ORGANISERS</vt:lpstr>
    </vt:vector>
  </TitlesOfParts>
  <Company>The Open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Grand</dc:creator>
  <cp:lastModifiedBy>Reviewer</cp:lastModifiedBy>
  <cp:revision>107</cp:revision>
  <cp:lastPrinted>2023-01-29T20:44:13Z</cp:lastPrinted>
  <dcterms:created xsi:type="dcterms:W3CDTF">2006-01-27T11:46:38Z</dcterms:created>
  <dcterms:modified xsi:type="dcterms:W3CDTF">2024-01-14T20:32:01Z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0x010100DB307C642DF7B5428CB08BE6CF0C7988</vt:lpwstr>
  </property>
</Properties>
</file>