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0"/>
  </p:notesMasterIdLst>
  <p:sldIdLst>
    <p:sldId id="296" r:id="rId5"/>
    <p:sldId id="301" r:id="rId6"/>
    <p:sldId id="289" r:id="rId7"/>
    <p:sldId id="294" r:id="rId8"/>
    <p:sldId id="304" r:id="rId9"/>
    <p:sldId id="305" r:id="rId10"/>
    <p:sldId id="306" r:id="rId11"/>
    <p:sldId id="308" r:id="rId12"/>
    <p:sldId id="309" r:id="rId13"/>
    <p:sldId id="307" r:id="rId14"/>
    <p:sldId id="299" r:id="rId15"/>
    <p:sldId id="310" r:id="rId16"/>
    <p:sldId id="311" r:id="rId17"/>
    <p:sldId id="324" r:id="rId18"/>
    <p:sldId id="30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ckIV1q0PoV1LdlfVNrts8A==" hashData="LNYOwuoIbfIdysDcVJMkBfzr272inF8/17EQRsljdSov33ucuY6XgliGWfRmg+AVt/QQUpRYakV1icFKtNAP0Q=="/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7934769-2D7E-A46F-536E-64D6403486A4}" name="Riccardo Mereu" initials="RM" userId="Riccardo Mereu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87BE"/>
    <a:srgbClr val="E6E8EB"/>
    <a:srgbClr val="2B28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42"/>
    <p:restoredTop sz="90443" autoAdjust="0"/>
  </p:normalViewPr>
  <p:slideViewPr>
    <p:cSldViewPr snapToGrid="0">
      <p:cViewPr varScale="1">
        <p:scale>
          <a:sx n="103" d="100"/>
          <a:sy n="103" d="100"/>
        </p:scale>
        <p:origin x="106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ssandro Onori" userId="902ff87a-dec1-4e50-bcf4-5017f04e5058" providerId="ADAL" clId="{DC7AD927-B196-4331-A81F-CE34EE4AEF87}"/>
    <pc:docChg chg="undo custSel addSld delSld modSld sldOrd">
      <pc:chgData name="Alessandro Onori" userId="902ff87a-dec1-4e50-bcf4-5017f04e5058" providerId="ADAL" clId="{DC7AD927-B196-4331-A81F-CE34EE4AEF87}" dt="2024-02-05T13:49:39.242" v="2862" actId="1076"/>
      <pc:docMkLst>
        <pc:docMk/>
      </pc:docMkLst>
      <pc:sldChg chg="del">
        <pc:chgData name="Alessandro Onori" userId="902ff87a-dec1-4e50-bcf4-5017f04e5058" providerId="ADAL" clId="{DC7AD927-B196-4331-A81F-CE34EE4AEF87}" dt="2024-01-26T15:08:01.486" v="0" actId="2696"/>
        <pc:sldMkLst>
          <pc:docMk/>
          <pc:sldMk cId="2559802330" sldId="256"/>
        </pc:sldMkLst>
      </pc:sldChg>
      <pc:sldChg chg="del">
        <pc:chgData name="Alessandro Onori" userId="902ff87a-dec1-4e50-bcf4-5017f04e5058" providerId="ADAL" clId="{DC7AD927-B196-4331-A81F-CE34EE4AEF87}" dt="2024-01-26T15:08:01.486" v="0" actId="2696"/>
        <pc:sldMkLst>
          <pc:docMk/>
          <pc:sldMk cId="3688935345" sldId="278"/>
        </pc:sldMkLst>
      </pc:sldChg>
      <pc:sldChg chg="del">
        <pc:chgData name="Alessandro Onori" userId="902ff87a-dec1-4e50-bcf4-5017f04e5058" providerId="ADAL" clId="{DC7AD927-B196-4331-A81F-CE34EE4AEF87}" dt="2024-01-26T15:08:01.486" v="0" actId="2696"/>
        <pc:sldMkLst>
          <pc:docMk/>
          <pc:sldMk cId="631775775" sldId="279"/>
        </pc:sldMkLst>
      </pc:sldChg>
      <pc:sldChg chg="del">
        <pc:chgData name="Alessandro Onori" userId="902ff87a-dec1-4e50-bcf4-5017f04e5058" providerId="ADAL" clId="{DC7AD927-B196-4331-A81F-CE34EE4AEF87}" dt="2024-01-26T15:08:01.486" v="0" actId="2696"/>
        <pc:sldMkLst>
          <pc:docMk/>
          <pc:sldMk cId="1931825534" sldId="280"/>
        </pc:sldMkLst>
      </pc:sldChg>
      <pc:sldChg chg="del">
        <pc:chgData name="Alessandro Onori" userId="902ff87a-dec1-4e50-bcf4-5017f04e5058" providerId="ADAL" clId="{DC7AD927-B196-4331-A81F-CE34EE4AEF87}" dt="2024-01-26T15:08:01.486" v="0" actId="2696"/>
        <pc:sldMkLst>
          <pc:docMk/>
          <pc:sldMk cId="3767255781" sldId="281"/>
        </pc:sldMkLst>
      </pc:sldChg>
      <pc:sldChg chg="del">
        <pc:chgData name="Alessandro Onori" userId="902ff87a-dec1-4e50-bcf4-5017f04e5058" providerId="ADAL" clId="{DC7AD927-B196-4331-A81F-CE34EE4AEF87}" dt="2024-01-26T15:08:01.486" v="0" actId="2696"/>
        <pc:sldMkLst>
          <pc:docMk/>
          <pc:sldMk cId="1043295931" sldId="282"/>
        </pc:sldMkLst>
      </pc:sldChg>
      <pc:sldChg chg="del">
        <pc:chgData name="Alessandro Onori" userId="902ff87a-dec1-4e50-bcf4-5017f04e5058" providerId="ADAL" clId="{DC7AD927-B196-4331-A81F-CE34EE4AEF87}" dt="2024-01-26T15:08:01.486" v="0" actId="2696"/>
        <pc:sldMkLst>
          <pc:docMk/>
          <pc:sldMk cId="1693266146" sldId="283"/>
        </pc:sldMkLst>
      </pc:sldChg>
      <pc:sldChg chg="del">
        <pc:chgData name="Alessandro Onori" userId="902ff87a-dec1-4e50-bcf4-5017f04e5058" providerId="ADAL" clId="{DC7AD927-B196-4331-A81F-CE34EE4AEF87}" dt="2024-01-26T15:08:01.486" v="0" actId="2696"/>
        <pc:sldMkLst>
          <pc:docMk/>
          <pc:sldMk cId="4226312444" sldId="284"/>
        </pc:sldMkLst>
      </pc:sldChg>
      <pc:sldChg chg="del">
        <pc:chgData name="Alessandro Onori" userId="902ff87a-dec1-4e50-bcf4-5017f04e5058" providerId="ADAL" clId="{DC7AD927-B196-4331-A81F-CE34EE4AEF87}" dt="2024-01-26T15:08:01.486" v="0" actId="2696"/>
        <pc:sldMkLst>
          <pc:docMk/>
          <pc:sldMk cId="2825179172" sldId="285"/>
        </pc:sldMkLst>
      </pc:sldChg>
      <pc:sldChg chg="del">
        <pc:chgData name="Alessandro Onori" userId="902ff87a-dec1-4e50-bcf4-5017f04e5058" providerId="ADAL" clId="{DC7AD927-B196-4331-A81F-CE34EE4AEF87}" dt="2024-01-26T15:08:01.486" v="0" actId="2696"/>
        <pc:sldMkLst>
          <pc:docMk/>
          <pc:sldMk cId="2653303234" sldId="286"/>
        </pc:sldMkLst>
      </pc:sldChg>
      <pc:sldChg chg="modSp mod">
        <pc:chgData name="Alessandro Onori" userId="902ff87a-dec1-4e50-bcf4-5017f04e5058" providerId="ADAL" clId="{DC7AD927-B196-4331-A81F-CE34EE4AEF87}" dt="2024-02-03T17:12:17.052" v="2625" actId="20577"/>
        <pc:sldMkLst>
          <pc:docMk/>
          <pc:sldMk cId="2472353117" sldId="287"/>
        </pc:sldMkLst>
        <pc:spChg chg="mod">
          <ac:chgData name="Alessandro Onori" userId="902ff87a-dec1-4e50-bcf4-5017f04e5058" providerId="ADAL" clId="{DC7AD927-B196-4331-A81F-CE34EE4AEF87}" dt="2024-02-03T17:12:17.052" v="2625" actId="20577"/>
          <ac:spMkLst>
            <pc:docMk/>
            <pc:sldMk cId="2472353117" sldId="287"/>
            <ac:spMk id="6" creationId="{99DEA05E-3DE2-714D-9D7C-D14D82DB9D79}"/>
          </ac:spMkLst>
        </pc:spChg>
      </pc:sldChg>
      <pc:sldChg chg="addSp delSp modSp add mod delAnim modCm">
        <pc:chgData name="Alessandro Onori" userId="902ff87a-dec1-4e50-bcf4-5017f04e5058" providerId="ADAL" clId="{DC7AD927-B196-4331-A81F-CE34EE4AEF87}" dt="2024-02-05T13:44:23.751" v="2711" actId="20577"/>
        <pc:sldMkLst>
          <pc:docMk/>
          <pc:sldMk cId="682297327" sldId="289"/>
        </pc:sldMkLst>
        <pc:spChg chg="mod">
          <ac:chgData name="Alessandro Onori" userId="902ff87a-dec1-4e50-bcf4-5017f04e5058" providerId="ADAL" clId="{DC7AD927-B196-4331-A81F-CE34EE4AEF87}" dt="2024-02-05T13:44:23.751" v="2711" actId="20577"/>
          <ac:spMkLst>
            <pc:docMk/>
            <pc:sldMk cId="682297327" sldId="289"/>
            <ac:spMk id="2" creationId="{0033B96F-F3C6-1A52-8E48-1ABE03B972B7}"/>
          </ac:spMkLst>
        </pc:spChg>
        <pc:spChg chg="mod">
          <ac:chgData name="Alessandro Onori" userId="902ff87a-dec1-4e50-bcf4-5017f04e5058" providerId="ADAL" clId="{DC7AD927-B196-4331-A81F-CE34EE4AEF87}" dt="2024-02-03T17:30:33.553" v="2634" actId="113"/>
          <ac:spMkLst>
            <pc:docMk/>
            <pc:sldMk cId="682297327" sldId="289"/>
            <ac:spMk id="4" creationId="{2932816F-D5A3-762F-B4F8-5A75FAF2AD49}"/>
          </ac:spMkLst>
        </pc:spChg>
        <pc:spChg chg="mod">
          <ac:chgData name="Alessandro Onori" userId="902ff87a-dec1-4e50-bcf4-5017f04e5058" providerId="ADAL" clId="{DC7AD927-B196-4331-A81F-CE34EE4AEF87}" dt="2024-02-04T16:55:52.776" v="2655" actId="20577"/>
          <ac:spMkLst>
            <pc:docMk/>
            <pc:sldMk cId="682297327" sldId="289"/>
            <ac:spMk id="6" creationId="{4BDB5223-6EB5-1046-88BB-84ED760A29CE}"/>
          </ac:spMkLst>
        </pc:spChg>
        <pc:spChg chg="mod">
          <ac:chgData name="Alessandro Onori" userId="902ff87a-dec1-4e50-bcf4-5017f04e5058" providerId="ADAL" clId="{DC7AD927-B196-4331-A81F-CE34EE4AEF87}" dt="2024-01-26T15:11:24.575" v="22" actId="20577"/>
          <ac:spMkLst>
            <pc:docMk/>
            <pc:sldMk cId="682297327" sldId="289"/>
            <ac:spMk id="10" creationId="{3173DB21-9CF1-2E34-0CB2-A228C29EFDEB}"/>
          </ac:spMkLst>
        </pc:spChg>
        <pc:spChg chg="add del">
          <ac:chgData name="Alessandro Onori" userId="902ff87a-dec1-4e50-bcf4-5017f04e5058" providerId="ADAL" clId="{DC7AD927-B196-4331-A81F-CE34EE4AEF87}" dt="2024-02-01T10:28:11.929" v="2570" actId="478"/>
          <ac:spMkLst>
            <pc:docMk/>
            <pc:sldMk cId="682297327" sldId="289"/>
            <ac:spMk id="11" creationId="{FA6E566A-D16C-DC2F-46BA-E738C078CCBB}"/>
          </ac:spMkLst>
        </pc:spChg>
        <pc:spChg chg="add mod">
          <ac:chgData name="Alessandro Onori" userId="902ff87a-dec1-4e50-bcf4-5017f04e5058" providerId="ADAL" clId="{DC7AD927-B196-4331-A81F-CE34EE4AEF87}" dt="2024-02-03T14:31:50.675" v="2599" actId="20577"/>
          <ac:spMkLst>
            <pc:docMk/>
            <pc:sldMk cId="682297327" sldId="289"/>
            <ac:spMk id="13" creationId="{73DC4D81-72B6-475D-E762-1D7626A39682}"/>
          </ac:spMkLst>
        </pc:spChg>
        <pc:spChg chg="mod">
          <ac:chgData name="Alessandro Onori" userId="902ff87a-dec1-4e50-bcf4-5017f04e5058" providerId="ADAL" clId="{DC7AD927-B196-4331-A81F-CE34EE4AEF87}" dt="2024-02-03T17:31:02.950" v="2641" actId="14100"/>
          <ac:spMkLst>
            <pc:docMk/>
            <pc:sldMk cId="682297327" sldId="289"/>
            <ac:spMk id="14" creationId="{3DE18E67-5ACE-FA19-0230-40317041A238}"/>
          </ac:spMkLst>
        </pc:spChg>
        <pc:spChg chg="mod">
          <ac:chgData name="Alessandro Onori" userId="902ff87a-dec1-4e50-bcf4-5017f04e5058" providerId="ADAL" clId="{DC7AD927-B196-4331-A81F-CE34EE4AEF87}" dt="2024-02-03T17:30:55.634" v="2640" actId="113"/>
          <ac:spMkLst>
            <pc:docMk/>
            <pc:sldMk cId="682297327" sldId="289"/>
            <ac:spMk id="16" creationId="{982E3D2D-2F59-5E84-0973-572E46E58B32}"/>
          </ac:spMkLst>
        </pc:spChg>
        <pc:picChg chg="add mod modCrop">
          <ac:chgData name="Alessandro Onori" userId="902ff87a-dec1-4e50-bcf4-5017f04e5058" providerId="ADAL" clId="{DC7AD927-B196-4331-A81F-CE34EE4AEF87}" dt="2024-02-01T10:27:31.601" v="2524" actId="732"/>
          <ac:picMkLst>
            <pc:docMk/>
            <pc:sldMk cId="682297327" sldId="289"/>
            <ac:picMk id="7" creationId="{162245ED-A072-FA23-1EDD-F0C87C5F8F5C}"/>
          </ac:picMkLst>
        </pc:picChg>
        <pc:picChg chg="del">
          <ac:chgData name="Alessandro Onori" userId="902ff87a-dec1-4e50-bcf4-5017f04e5058" providerId="ADAL" clId="{DC7AD927-B196-4331-A81F-CE34EE4AEF87}" dt="2024-01-26T15:15:37.678" v="25" actId="478"/>
          <ac:picMkLst>
            <pc:docMk/>
            <pc:sldMk cId="682297327" sldId="289"/>
            <ac:picMk id="9" creationId="{E7336D1F-C4CC-A903-814F-FCF92D8B92E0}"/>
          </ac:picMkLst>
        </pc:picChg>
        <pc:cxnChg chg="mod">
          <ac:chgData name="Alessandro Onori" userId="902ff87a-dec1-4e50-bcf4-5017f04e5058" providerId="ADAL" clId="{DC7AD927-B196-4331-A81F-CE34EE4AEF87}" dt="2024-01-26T15:16:13.670" v="38" actId="1076"/>
          <ac:cxnSpMkLst>
            <pc:docMk/>
            <pc:sldMk cId="682297327" sldId="289"/>
            <ac:cxnSpMk id="19" creationId="{6FEF9E45-B195-9281-1DBB-49445458DC0C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Alessandro Onori" userId="902ff87a-dec1-4e50-bcf4-5017f04e5058" providerId="ADAL" clId="{DC7AD927-B196-4331-A81F-CE34EE4AEF87}" dt="2024-02-05T13:44:23.751" v="2711" actId="20577"/>
              <pc2:cmMkLst xmlns:pc2="http://schemas.microsoft.com/office/powerpoint/2019/9/main/command">
                <pc:docMk/>
                <pc:sldMk cId="682297327" sldId="289"/>
                <pc2:cmMk id="{CE240137-BAC2-49B0-BD22-FF7E7DCEE178}"/>
              </pc2:cmMkLst>
            </pc226:cmChg>
          </p:ext>
        </pc:extLst>
      </pc:sldChg>
      <pc:sldChg chg="del">
        <pc:chgData name="Alessandro Onori" userId="902ff87a-dec1-4e50-bcf4-5017f04e5058" providerId="ADAL" clId="{DC7AD927-B196-4331-A81F-CE34EE4AEF87}" dt="2024-01-26T15:08:16.116" v="1" actId="2696"/>
        <pc:sldMkLst>
          <pc:docMk/>
          <pc:sldMk cId="1043891159" sldId="289"/>
        </pc:sldMkLst>
      </pc:sldChg>
      <pc:sldChg chg="del">
        <pc:chgData name="Alessandro Onori" userId="902ff87a-dec1-4e50-bcf4-5017f04e5058" providerId="ADAL" clId="{DC7AD927-B196-4331-A81F-CE34EE4AEF87}" dt="2024-01-26T15:08:16.116" v="1" actId="2696"/>
        <pc:sldMkLst>
          <pc:docMk/>
          <pc:sldMk cId="1238386955" sldId="290"/>
        </pc:sldMkLst>
      </pc:sldChg>
      <pc:sldChg chg="del">
        <pc:chgData name="Alessandro Onori" userId="902ff87a-dec1-4e50-bcf4-5017f04e5058" providerId="ADAL" clId="{DC7AD927-B196-4331-A81F-CE34EE4AEF87}" dt="2024-01-26T15:08:16.116" v="1" actId="2696"/>
        <pc:sldMkLst>
          <pc:docMk/>
          <pc:sldMk cId="2121159629" sldId="291"/>
        </pc:sldMkLst>
      </pc:sldChg>
      <pc:sldChg chg="del">
        <pc:chgData name="Alessandro Onori" userId="902ff87a-dec1-4e50-bcf4-5017f04e5058" providerId="ADAL" clId="{DC7AD927-B196-4331-A81F-CE34EE4AEF87}" dt="2024-01-26T15:08:16.116" v="1" actId="2696"/>
        <pc:sldMkLst>
          <pc:docMk/>
          <pc:sldMk cId="2323977338" sldId="292"/>
        </pc:sldMkLst>
      </pc:sldChg>
      <pc:sldChg chg="del">
        <pc:chgData name="Alessandro Onori" userId="902ff87a-dec1-4e50-bcf4-5017f04e5058" providerId="ADAL" clId="{DC7AD927-B196-4331-A81F-CE34EE4AEF87}" dt="2024-01-26T15:08:16.116" v="1" actId="2696"/>
        <pc:sldMkLst>
          <pc:docMk/>
          <pc:sldMk cId="912129215" sldId="293"/>
        </pc:sldMkLst>
      </pc:sldChg>
      <pc:sldChg chg="addSp delSp modSp add mod">
        <pc:chgData name="Alessandro Onori" userId="902ff87a-dec1-4e50-bcf4-5017f04e5058" providerId="ADAL" clId="{DC7AD927-B196-4331-A81F-CE34EE4AEF87}" dt="2024-02-05T13:49:39.242" v="2862" actId="1076"/>
        <pc:sldMkLst>
          <pc:docMk/>
          <pc:sldMk cId="2405956388" sldId="294"/>
        </pc:sldMkLst>
        <pc:spChg chg="mod">
          <ac:chgData name="Alessandro Onori" userId="902ff87a-dec1-4e50-bcf4-5017f04e5058" providerId="ADAL" clId="{DC7AD927-B196-4331-A81F-CE34EE4AEF87}" dt="2024-02-01T10:38:29.445" v="2575" actId="20577"/>
          <ac:spMkLst>
            <pc:docMk/>
            <pc:sldMk cId="2405956388" sldId="294"/>
            <ac:spMk id="2" creationId="{0033B96F-F3C6-1A52-8E48-1ABE03B972B7}"/>
          </ac:spMkLst>
        </pc:spChg>
        <pc:spChg chg="add mod">
          <ac:chgData name="Alessandro Onori" userId="902ff87a-dec1-4e50-bcf4-5017f04e5058" providerId="ADAL" clId="{DC7AD927-B196-4331-A81F-CE34EE4AEF87}" dt="2024-02-05T13:49:09.781" v="2820" actId="20577"/>
          <ac:spMkLst>
            <pc:docMk/>
            <pc:sldMk cId="2405956388" sldId="294"/>
            <ac:spMk id="4" creationId="{D6F4B9B6-6FD1-6566-F948-A2085CD04AAF}"/>
          </ac:spMkLst>
        </pc:spChg>
        <pc:spChg chg="add del mod">
          <ac:chgData name="Alessandro Onori" userId="902ff87a-dec1-4e50-bcf4-5017f04e5058" providerId="ADAL" clId="{DC7AD927-B196-4331-A81F-CE34EE4AEF87}" dt="2024-01-27T13:29:07.620" v="2131" actId="478"/>
          <ac:spMkLst>
            <pc:docMk/>
            <pc:sldMk cId="2405956388" sldId="294"/>
            <ac:spMk id="4" creationId="{F051C2FE-1C53-ED3B-298E-2BA506B9B25D}"/>
          </ac:spMkLst>
        </pc:spChg>
        <pc:spChg chg="mod">
          <ac:chgData name="Alessandro Onori" userId="902ff87a-dec1-4e50-bcf4-5017f04e5058" providerId="ADAL" clId="{DC7AD927-B196-4331-A81F-CE34EE4AEF87}" dt="2024-02-03T17:31:41.032" v="2649" actId="113"/>
          <ac:spMkLst>
            <pc:docMk/>
            <pc:sldMk cId="2405956388" sldId="294"/>
            <ac:spMk id="5" creationId="{76689D8F-659B-747C-8B20-FED57A999CCC}"/>
          </ac:spMkLst>
        </pc:spChg>
        <pc:spChg chg="mod">
          <ac:chgData name="Alessandro Onori" userId="902ff87a-dec1-4e50-bcf4-5017f04e5058" providerId="ADAL" clId="{DC7AD927-B196-4331-A81F-CE34EE4AEF87}" dt="2024-02-04T16:55:57.007" v="2658" actId="20577"/>
          <ac:spMkLst>
            <pc:docMk/>
            <pc:sldMk cId="2405956388" sldId="294"/>
            <ac:spMk id="6" creationId="{4BDB5223-6EB5-1046-88BB-84ED760A29CE}"/>
          </ac:spMkLst>
        </pc:spChg>
        <pc:spChg chg="mod">
          <ac:chgData name="Alessandro Onori" userId="902ff87a-dec1-4e50-bcf4-5017f04e5058" providerId="ADAL" clId="{DC7AD927-B196-4331-A81F-CE34EE4AEF87}" dt="2024-01-26T15:20:39.214" v="85" actId="20577"/>
          <ac:spMkLst>
            <pc:docMk/>
            <pc:sldMk cId="2405956388" sldId="294"/>
            <ac:spMk id="10" creationId="{3173DB21-9CF1-2E34-0CB2-A228C29EFDEB}"/>
          </ac:spMkLst>
        </pc:spChg>
        <pc:spChg chg="add del mod">
          <ac:chgData name="Alessandro Onori" userId="902ff87a-dec1-4e50-bcf4-5017f04e5058" providerId="ADAL" clId="{DC7AD927-B196-4331-A81F-CE34EE4AEF87}" dt="2024-01-27T13:29:09.450" v="2132" actId="478"/>
          <ac:spMkLst>
            <pc:docMk/>
            <pc:sldMk cId="2405956388" sldId="294"/>
            <ac:spMk id="15" creationId="{8B481F65-10AD-CD6C-3B5E-CAA79BBCA2A4}"/>
          </ac:spMkLst>
        </pc:spChg>
        <pc:spChg chg="add del mod">
          <ac:chgData name="Alessandro Onori" userId="902ff87a-dec1-4e50-bcf4-5017f04e5058" providerId="ADAL" clId="{DC7AD927-B196-4331-A81F-CE34EE4AEF87}" dt="2024-02-05T13:45:07.138" v="2717" actId="478"/>
          <ac:spMkLst>
            <pc:docMk/>
            <pc:sldMk cId="2405956388" sldId="294"/>
            <ac:spMk id="15" creationId="{FC9A32D1-8C69-8D83-6CC5-71AF57407BF8}"/>
          </ac:spMkLst>
        </pc:spChg>
        <pc:spChg chg="add mod">
          <ac:chgData name="Alessandro Onori" userId="902ff87a-dec1-4e50-bcf4-5017f04e5058" providerId="ADAL" clId="{DC7AD927-B196-4331-A81F-CE34EE4AEF87}" dt="2024-02-05T13:49:39.242" v="2862" actId="1076"/>
          <ac:spMkLst>
            <pc:docMk/>
            <pc:sldMk cId="2405956388" sldId="294"/>
            <ac:spMk id="16" creationId="{F32C10E3-610D-3AE4-7B0B-3A88D8AA57A0}"/>
          </ac:spMkLst>
        </pc:spChg>
        <pc:picChg chg="add mod ord">
          <ac:chgData name="Alessandro Onori" userId="902ff87a-dec1-4e50-bcf4-5017f04e5058" providerId="ADAL" clId="{DC7AD927-B196-4331-A81F-CE34EE4AEF87}" dt="2024-02-01T10:16:17.713" v="2238" actId="1076"/>
          <ac:picMkLst>
            <pc:docMk/>
            <pc:sldMk cId="2405956388" sldId="294"/>
            <ac:picMk id="7" creationId="{7737449A-84A7-E5DC-6D77-2761E66B1CEF}"/>
          </ac:picMkLst>
        </pc:picChg>
        <pc:picChg chg="add mod">
          <ac:chgData name="Alessandro Onori" userId="902ff87a-dec1-4e50-bcf4-5017f04e5058" providerId="ADAL" clId="{DC7AD927-B196-4331-A81F-CE34EE4AEF87}" dt="2024-02-01T10:16:16.163" v="2237" actId="1076"/>
          <ac:picMkLst>
            <pc:docMk/>
            <pc:sldMk cId="2405956388" sldId="294"/>
            <ac:picMk id="9" creationId="{97E3C708-B55F-CED2-04D6-001670E140D8}"/>
          </ac:picMkLst>
        </pc:picChg>
        <pc:picChg chg="add mod">
          <ac:chgData name="Alessandro Onori" userId="902ff87a-dec1-4e50-bcf4-5017f04e5058" providerId="ADAL" clId="{DC7AD927-B196-4331-A81F-CE34EE4AEF87}" dt="2024-02-01T10:17:27.901" v="2303" actId="1076"/>
          <ac:picMkLst>
            <pc:docMk/>
            <pc:sldMk cId="2405956388" sldId="294"/>
            <ac:picMk id="11" creationId="{47F8E96C-755E-B62C-B9B7-1EDA05110A45}"/>
          </ac:picMkLst>
        </pc:picChg>
        <pc:picChg chg="add mod">
          <ac:chgData name="Alessandro Onori" userId="902ff87a-dec1-4e50-bcf4-5017f04e5058" providerId="ADAL" clId="{DC7AD927-B196-4331-A81F-CE34EE4AEF87}" dt="2024-02-01T10:17:27.901" v="2303" actId="1076"/>
          <ac:picMkLst>
            <pc:docMk/>
            <pc:sldMk cId="2405956388" sldId="294"/>
            <ac:picMk id="13" creationId="{5B7171C0-0031-21CC-E5A9-9D08472CC522}"/>
          </ac:picMkLst>
        </pc:picChg>
        <pc:picChg chg="add mod">
          <ac:chgData name="Alessandro Onori" userId="902ff87a-dec1-4e50-bcf4-5017f04e5058" providerId="ADAL" clId="{DC7AD927-B196-4331-A81F-CE34EE4AEF87}" dt="2024-02-01T10:17:27.901" v="2303" actId="1076"/>
          <ac:picMkLst>
            <pc:docMk/>
            <pc:sldMk cId="2405956388" sldId="294"/>
            <ac:picMk id="14" creationId="{51BFB05E-E8D9-88F7-CAC5-0DB3B21BC3E3}"/>
          </ac:picMkLst>
        </pc:picChg>
        <pc:picChg chg="del">
          <ac:chgData name="Alessandro Onori" userId="902ff87a-dec1-4e50-bcf4-5017f04e5058" providerId="ADAL" clId="{DC7AD927-B196-4331-A81F-CE34EE4AEF87}" dt="2024-01-26T15:25:56.012" v="137" actId="478"/>
          <ac:picMkLst>
            <pc:docMk/>
            <pc:sldMk cId="2405956388" sldId="294"/>
            <ac:picMk id="1026" creationId="{4D5538FD-23F5-64F4-3F3F-19A8ABCED434}"/>
          </ac:picMkLst>
        </pc:picChg>
        <pc:picChg chg="del">
          <ac:chgData name="Alessandro Onori" userId="902ff87a-dec1-4e50-bcf4-5017f04e5058" providerId="ADAL" clId="{DC7AD927-B196-4331-A81F-CE34EE4AEF87}" dt="2024-01-26T15:25:55.549" v="136" actId="478"/>
          <ac:picMkLst>
            <pc:docMk/>
            <pc:sldMk cId="2405956388" sldId="294"/>
            <ac:picMk id="1028" creationId="{DC8CE514-08AB-A3A7-9A60-4CABA31604F8}"/>
          </ac:picMkLst>
        </pc:picChg>
        <pc:picChg chg="del">
          <ac:chgData name="Alessandro Onori" userId="902ff87a-dec1-4e50-bcf4-5017f04e5058" providerId="ADAL" clId="{DC7AD927-B196-4331-A81F-CE34EE4AEF87}" dt="2024-01-26T15:25:55.076" v="135" actId="478"/>
          <ac:picMkLst>
            <pc:docMk/>
            <pc:sldMk cId="2405956388" sldId="294"/>
            <ac:picMk id="1030" creationId="{51A6D8F0-878B-6F9A-C20E-9373AD9AD499}"/>
          </ac:picMkLst>
        </pc:picChg>
        <pc:picChg chg="del">
          <ac:chgData name="Alessandro Onori" userId="902ff87a-dec1-4e50-bcf4-5017f04e5058" providerId="ADAL" clId="{DC7AD927-B196-4331-A81F-CE34EE4AEF87}" dt="2024-01-26T15:25:54.527" v="134" actId="478"/>
          <ac:picMkLst>
            <pc:docMk/>
            <pc:sldMk cId="2405956388" sldId="294"/>
            <ac:picMk id="1032" creationId="{43CF04A7-04C7-17E9-7681-FC1134C82480}"/>
          </ac:picMkLst>
        </pc:picChg>
        <pc:cxnChg chg="del">
          <ac:chgData name="Alessandro Onori" userId="902ff87a-dec1-4e50-bcf4-5017f04e5058" providerId="ADAL" clId="{DC7AD927-B196-4331-A81F-CE34EE4AEF87}" dt="2024-01-26T15:25:57.449" v="138" actId="478"/>
          <ac:cxnSpMkLst>
            <pc:docMk/>
            <pc:sldMk cId="2405956388" sldId="294"/>
            <ac:cxnSpMk id="4" creationId="{CC97EB6D-D36B-81B3-BB80-C71E618DD41B}"/>
          </ac:cxnSpMkLst>
        </pc:cxnChg>
        <pc:cxnChg chg="add del mod">
          <ac:chgData name="Alessandro Onori" userId="902ff87a-dec1-4e50-bcf4-5017f04e5058" providerId="ADAL" clId="{DC7AD927-B196-4331-A81F-CE34EE4AEF87}" dt="2024-01-26T15:49:12.111" v="283" actId="478"/>
          <ac:cxnSpMkLst>
            <pc:docMk/>
            <pc:sldMk cId="2405956388" sldId="294"/>
            <ac:cxnSpMk id="15" creationId="{C1FE423C-15C2-2D61-CC0F-85A8A8CDFDE7}"/>
          </ac:cxnSpMkLst>
        </pc:cxnChg>
      </pc:sldChg>
      <pc:sldChg chg="del">
        <pc:chgData name="Alessandro Onori" userId="902ff87a-dec1-4e50-bcf4-5017f04e5058" providerId="ADAL" clId="{DC7AD927-B196-4331-A81F-CE34EE4AEF87}" dt="2024-01-26T15:08:16.116" v="1" actId="2696"/>
        <pc:sldMkLst>
          <pc:docMk/>
          <pc:sldMk cId="3608671328" sldId="294"/>
        </pc:sldMkLst>
      </pc:sldChg>
      <pc:sldChg chg="del">
        <pc:chgData name="Alessandro Onori" userId="902ff87a-dec1-4e50-bcf4-5017f04e5058" providerId="ADAL" clId="{DC7AD927-B196-4331-A81F-CE34EE4AEF87}" dt="2024-01-26T15:08:16.116" v="1" actId="2696"/>
        <pc:sldMkLst>
          <pc:docMk/>
          <pc:sldMk cId="1539531038" sldId="295"/>
        </pc:sldMkLst>
      </pc:sldChg>
      <pc:sldChg chg="del">
        <pc:chgData name="Alessandro Onori" userId="902ff87a-dec1-4e50-bcf4-5017f04e5058" providerId="ADAL" clId="{DC7AD927-B196-4331-A81F-CE34EE4AEF87}" dt="2024-01-26T15:08:16.116" v="1" actId="2696"/>
        <pc:sldMkLst>
          <pc:docMk/>
          <pc:sldMk cId="3868738535" sldId="296"/>
        </pc:sldMkLst>
      </pc:sldChg>
      <pc:sldChg chg="del">
        <pc:chgData name="Alessandro Onori" userId="902ff87a-dec1-4e50-bcf4-5017f04e5058" providerId="ADAL" clId="{DC7AD927-B196-4331-A81F-CE34EE4AEF87}" dt="2024-01-26T15:08:16.116" v="1" actId="2696"/>
        <pc:sldMkLst>
          <pc:docMk/>
          <pc:sldMk cId="2891003949" sldId="297"/>
        </pc:sldMkLst>
      </pc:sldChg>
      <pc:sldChg chg="del">
        <pc:chgData name="Alessandro Onori" userId="902ff87a-dec1-4e50-bcf4-5017f04e5058" providerId="ADAL" clId="{DC7AD927-B196-4331-A81F-CE34EE4AEF87}" dt="2024-01-26T15:08:16.116" v="1" actId="2696"/>
        <pc:sldMkLst>
          <pc:docMk/>
          <pc:sldMk cId="2072174324" sldId="298"/>
        </pc:sldMkLst>
      </pc:sldChg>
      <pc:sldChg chg="del">
        <pc:chgData name="Alessandro Onori" userId="902ff87a-dec1-4e50-bcf4-5017f04e5058" providerId="ADAL" clId="{DC7AD927-B196-4331-A81F-CE34EE4AEF87}" dt="2024-01-26T15:08:16.116" v="1" actId="2696"/>
        <pc:sldMkLst>
          <pc:docMk/>
          <pc:sldMk cId="2461513962" sldId="299"/>
        </pc:sldMkLst>
      </pc:sldChg>
      <pc:sldChg chg="modSp add mod">
        <pc:chgData name="Alessandro Onori" userId="902ff87a-dec1-4e50-bcf4-5017f04e5058" providerId="ADAL" clId="{DC7AD927-B196-4331-A81F-CE34EE4AEF87}" dt="2024-02-04T16:56:27.608" v="2678" actId="20577"/>
        <pc:sldMkLst>
          <pc:docMk/>
          <pc:sldMk cId="3363430217" sldId="299"/>
        </pc:sldMkLst>
        <pc:spChg chg="mod">
          <ac:chgData name="Alessandro Onori" userId="902ff87a-dec1-4e50-bcf4-5017f04e5058" providerId="ADAL" clId="{DC7AD927-B196-4331-A81F-CE34EE4AEF87}" dt="2024-02-04T16:56:27.608" v="2678" actId="20577"/>
          <ac:spMkLst>
            <pc:docMk/>
            <pc:sldMk cId="3363430217" sldId="299"/>
            <ac:spMk id="6" creationId="{4BDB5223-6EB5-1046-88BB-84ED760A29CE}"/>
          </ac:spMkLst>
        </pc:spChg>
      </pc:sldChg>
      <pc:sldChg chg="del">
        <pc:chgData name="Alessandro Onori" userId="902ff87a-dec1-4e50-bcf4-5017f04e5058" providerId="ADAL" clId="{DC7AD927-B196-4331-A81F-CE34EE4AEF87}" dt="2024-01-26T15:08:16.116" v="1" actId="2696"/>
        <pc:sldMkLst>
          <pc:docMk/>
          <pc:sldMk cId="1216293317" sldId="300"/>
        </pc:sldMkLst>
      </pc:sldChg>
      <pc:sldChg chg="addSp modSp mod">
        <pc:chgData name="Alessandro Onori" userId="902ff87a-dec1-4e50-bcf4-5017f04e5058" providerId="ADAL" clId="{DC7AD927-B196-4331-A81F-CE34EE4AEF87}" dt="2024-02-05T11:28:18.238" v="2697" actId="14100"/>
        <pc:sldMkLst>
          <pc:docMk/>
          <pc:sldMk cId="3754252639" sldId="301"/>
        </pc:sldMkLst>
        <pc:spChg chg="mod">
          <ac:chgData name="Alessandro Onori" userId="902ff87a-dec1-4e50-bcf4-5017f04e5058" providerId="ADAL" clId="{DC7AD927-B196-4331-A81F-CE34EE4AEF87}" dt="2024-02-04T16:55:23.147" v="2650" actId="14100"/>
          <ac:spMkLst>
            <pc:docMk/>
            <pc:sldMk cId="3754252639" sldId="301"/>
            <ac:spMk id="2" creationId="{00000000-0000-0000-0000-000000000000}"/>
          </ac:spMkLst>
        </pc:spChg>
        <pc:spChg chg="mod">
          <ac:chgData name="Alessandro Onori" userId="902ff87a-dec1-4e50-bcf4-5017f04e5058" providerId="ADAL" clId="{DC7AD927-B196-4331-A81F-CE34EE4AEF87}" dt="2024-02-04T16:55:48.801" v="2654" actId="20577"/>
          <ac:spMkLst>
            <pc:docMk/>
            <pc:sldMk cId="3754252639" sldId="301"/>
            <ac:spMk id="6" creationId="{4BDB5223-6EB5-1046-88BB-84ED760A29CE}"/>
          </ac:spMkLst>
        </pc:spChg>
        <pc:spChg chg="mod">
          <ac:chgData name="Alessandro Onori" userId="902ff87a-dec1-4e50-bcf4-5017f04e5058" providerId="ADAL" clId="{DC7AD927-B196-4331-A81F-CE34EE4AEF87}" dt="2024-02-05T11:28:18.238" v="2697" actId="14100"/>
          <ac:spMkLst>
            <pc:docMk/>
            <pc:sldMk cId="3754252639" sldId="301"/>
            <ac:spMk id="9" creationId="{D65E6D98-BE8C-6B4C-B23E-6167300445AE}"/>
          </ac:spMkLst>
        </pc:spChg>
        <pc:picChg chg="add mod">
          <ac:chgData name="Alessandro Onori" userId="902ff87a-dec1-4e50-bcf4-5017f04e5058" providerId="ADAL" clId="{DC7AD927-B196-4331-A81F-CE34EE4AEF87}" dt="2024-02-04T16:55:37.053" v="2651"/>
          <ac:picMkLst>
            <pc:docMk/>
            <pc:sldMk cId="3754252639" sldId="301"/>
            <ac:picMk id="4" creationId="{4691128B-36BD-B8C2-7D15-2EB12C5455CE}"/>
          </ac:picMkLst>
        </pc:picChg>
      </pc:sldChg>
      <pc:sldChg chg="addSp delSp modSp add del mod modNotesTx">
        <pc:chgData name="Alessandro Onori" userId="902ff87a-dec1-4e50-bcf4-5017f04e5058" providerId="ADAL" clId="{DC7AD927-B196-4331-A81F-CE34EE4AEF87}" dt="2024-01-27T09:21:22.323" v="1117" actId="2696"/>
        <pc:sldMkLst>
          <pc:docMk/>
          <pc:sldMk cId="3850545712" sldId="302"/>
        </pc:sldMkLst>
        <pc:spChg chg="mod">
          <ac:chgData name="Alessandro Onori" userId="902ff87a-dec1-4e50-bcf4-5017f04e5058" providerId="ADAL" clId="{DC7AD927-B196-4331-A81F-CE34EE4AEF87}" dt="2024-01-26T16:52:37.768" v="657" actId="20577"/>
          <ac:spMkLst>
            <pc:docMk/>
            <pc:sldMk cId="3850545712" sldId="302"/>
            <ac:spMk id="2" creationId="{0033B96F-F3C6-1A52-8E48-1ABE03B972B7}"/>
          </ac:spMkLst>
        </pc:spChg>
        <pc:spChg chg="del">
          <ac:chgData name="Alessandro Onori" userId="902ff87a-dec1-4e50-bcf4-5017f04e5058" providerId="ADAL" clId="{DC7AD927-B196-4331-A81F-CE34EE4AEF87}" dt="2024-01-26T15:23:08.359" v="102" actId="478"/>
          <ac:spMkLst>
            <pc:docMk/>
            <pc:sldMk cId="3850545712" sldId="302"/>
            <ac:spMk id="5" creationId="{76689D8F-659B-747C-8B20-FED57A999CCC}"/>
          </ac:spMkLst>
        </pc:spChg>
        <pc:spChg chg="mod">
          <ac:chgData name="Alessandro Onori" userId="902ff87a-dec1-4e50-bcf4-5017f04e5058" providerId="ADAL" clId="{DC7AD927-B196-4331-A81F-CE34EE4AEF87}" dt="2024-01-26T16:49:12.469" v="476" actId="1076"/>
          <ac:spMkLst>
            <pc:docMk/>
            <pc:sldMk cId="3850545712" sldId="302"/>
            <ac:spMk id="8" creationId="{E02ABFBB-7861-A363-72BC-C4EBC0C6AC81}"/>
          </ac:spMkLst>
        </pc:spChg>
        <pc:spChg chg="add mod">
          <ac:chgData name="Alessandro Onori" userId="902ff87a-dec1-4e50-bcf4-5017f04e5058" providerId="ADAL" clId="{DC7AD927-B196-4331-A81F-CE34EE4AEF87}" dt="2024-01-26T15:33:34.927" v="230" actId="20577"/>
          <ac:spMkLst>
            <pc:docMk/>
            <pc:sldMk cId="3850545712" sldId="302"/>
            <ac:spMk id="9" creationId="{4B006975-CBA2-01EF-A192-BE8F5645A45F}"/>
          </ac:spMkLst>
        </pc:spChg>
        <pc:spChg chg="mod">
          <ac:chgData name="Alessandro Onori" userId="902ff87a-dec1-4e50-bcf4-5017f04e5058" providerId="ADAL" clId="{DC7AD927-B196-4331-A81F-CE34EE4AEF87}" dt="2024-01-26T16:40:34.903" v="456" actId="20577"/>
          <ac:spMkLst>
            <pc:docMk/>
            <pc:sldMk cId="3850545712" sldId="302"/>
            <ac:spMk id="10" creationId="{3173DB21-9CF1-2E34-0CB2-A228C29EFDEB}"/>
          </ac:spMkLst>
        </pc:spChg>
        <pc:spChg chg="add mod">
          <ac:chgData name="Alessandro Onori" userId="902ff87a-dec1-4e50-bcf4-5017f04e5058" providerId="ADAL" clId="{DC7AD927-B196-4331-A81F-CE34EE4AEF87}" dt="2024-01-26T15:32:35.763" v="175"/>
          <ac:spMkLst>
            <pc:docMk/>
            <pc:sldMk cId="3850545712" sldId="302"/>
            <ac:spMk id="13" creationId="{CD4A83B7-14D0-CF77-9355-D7AD3487403E}"/>
          </ac:spMkLst>
        </pc:spChg>
        <pc:spChg chg="mod">
          <ac:chgData name="Alessandro Onori" userId="902ff87a-dec1-4e50-bcf4-5017f04e5058" providerId="ADAL" clId="{DC7AD927-B196-4331-A81F-CE34EE4AEF87}" dt="2024-01-26T16:40:17.029" v="441" actId="14100"/>
          <ac:spMkLst>
            <pc:docMk/>
            <pc:sldMk cId="3850545712" sldId="302"/>
            <ac:spMk id="16" creationId="{F4A211CB-965A-19AB-2133-40BF55406C26}"/>
          </ac:spMkLst>
        </pc:spChg>
        <pc:spChg chg="mod">
          <ac:chgData name="Alessandro Onori" userId="902ff87a-dec1-4e50-bcf4-5017f04e5058" providerId="ADAL" clId="{DC7AD927-B196-4331-A81F-CE34EE4AEF87}" dt="2024-01-26T16:47:29.440" v="462" actId="207"/>
          <ac:spMkLst>
            <pc:docMk/>
            <pc:sldMk cId="3850545712" sldId="302"/>
            <ac:spMk id="17" creationId="{176BFFFB-1F52-4587-AB23-ABF218130C6D}"/>
          </ac:spMkLst>
        </pc:spChg>
        <pc:spChg chg="add del mod">
          <ac:chgData name="Alessandro Onori" userId="902ff87a-dec1-4e50-bcf4-5017f04e5058" providerId="ADAL" clId="{DC7AD927-B196-4331-A81F-CE34EE4AEF87}" dt="2024-01-26T16:14:26.947" v="385" actId="478"/>
          <ac:spMkLst>
            <pc:docMk/>
            <pc:sldMk cId="3850545712" sldId="302"/>
            <ac:spMk id="18" creationId="{0F78E2CE-D7D9-2532-9520-FBE71D4BE9B4}"/>
          </ac:spMkLst>
        </pc:spChg>
        <pc:spChg chg="add mod">
          <ac:chgData name="Alessandro Onori" userId="902ff87a-dec1-4e50-bcf4-5017f04e5058" providerId="ADAL" clId="{DC7AD927-B196-4331-A81F-CE34EE4AEF87}" dt="2024-01-26T16:39:03.251" v="435" actId="1076"/>
          <ac:spMkLst>
            <pc:docMk/>
            <pc:sldMk cId="3850545712" sldId="302"/>
            <ac:spMk id="19" creationId="{28534FEF-DFDF-EAE6-DB30-57C150037338}"/>
          </ac:spMkLst>
        </pc:spChg>
        <pc:grpChg chg="add del mod">
          <ac:chgData name="Alessandro Onori" userId="902ff87a-dec1-4e50-bcf4-5017f04e5058" providerId="ADAL" clId="{DC7AD927-B196-4331-A81F-CE34EE4AEF87}" dt="2024-01-26T16:49:50.116" v="486" actId="478"/>
          <ac:grpSpMkLst>
            <pc:docMk/>
            <pc:sldMk cId="3850545712" sldId="302"/>
            <ac:grpSpMk id="15" creationId="{F617537C-0F16-A4C2-543C-4E78C6D882C9}"/>
          </ac:grpSpMkLst>
        </pc:grpChg>
        <pc:picChg chg="add mod">
          <ac:chgData name="Alessandro Onori" userId="902ff87a-dec1-4e50-bcf4-5017f04e5058" providerId="ADAL" clId="{DC7AD927-B196-4331-A81F-CE34EE4AEF87}" dt="2024-01-26T15:32:35.763" v="175"/>
          <ac:picMkLst>
            <pc:docMk/>
            <pc:sldMk cId="3850545712" sldId="302"/>
            <ac:picMk id="7" creationId="{3EB1FAC0-F98B-0A1E-6330-4C41851ACA65}"/>
          </ac:picMkLst>
        </pc:picChg>
        <pc:picChg chg="add mod">
          <ac:chgData name="Alessandro Onori" userId="902ff87a-dec1-4e50-bcf4-5017f04e5058" providerId="ADAL" clId="{DC7AD927-B196-4331-A81F-CE34EE4AEF87}" dt="2024-01-26T15:32:35.763" v="175"/>
          <ac:picMkLst>
            <pc:docMk/>
            <pc:sldMk cId="3850545712" sldId="302"/>
            <ac:picMk id="11" creationId="{661E92E5-A7B4-7C5A-A9CF-519695A32200}"/>
          </ac:picMkLst>
        </pc:picChg>
        <pc:picChg chg="add mod">
          <ac:chgData name="Alessandro Onori" userId="902ff87a-dec1-4e50-bcf4-5017f04e5058" providerId="ADAL" clId="{DC7AD927-B196-4331-A81F-CE34EE4AEF87}" dt="2024-01-26T16:38:30.850" v="428" actId="1076"/>
          <ac:picMkLst>
            <pc:docMk/>
            <pc:sldMk cId="3850545712" sldId="302"/>
            <ac:picMk id="21" creationId="{40F2A812-8D6A-5D7D-64C3-357BA312451C}"/>
          </ac:picMkLst>
        </pc:picChg>
        <pc:picChg chg="add mod">
          <ac:chgData name="Alessandro Onori" userId="902ff87a-dec1-4e50-bcf4-5017f04e5058" providerId="ADAL" clId="{DC7AD927-B196-4331-A81F-CE34EE4AEF87}" dt="2024-01-26T16:49:42.531" v="485" actId="1076"/>
          <ac:picMkLst>
            <pc:docMk/>
            <pc:sldMk cId="3850545712" sldId="302"/>
            <ac:picMk id="25" creationId="{2BA620B1-015F-57EA-E783-234F429B6290}"/>
          </ac:picMkLst>
        </pc:picChg>
        <pc:picChg chg="add mod">
          <ac:chgData name="Alessandro Onori" userId="902ff87a-dec1-4e50-bcf4-5017f04e5058" providerId="ADAL" clId="{DC7AD927-B196-4331-A81F-CE34EE4AEF87}" dt="2024-01-26T16:50:05.347" v="491" actId="14100"/>
          <ac:picMkLst>
            <pc:docMk/>
            <pc:sldMk cId="3850545712" sldId="302"/>
            <ac:picMk id="27" creationId="{CBF2D005-8188-CB07-21DF-0B63A8B2EA28}"/>
          </ac:picMkLst>
        </pc:picChg>
        <pc:picChg chg="add mod">
          <ac:chgData name="Alessandro Onori" userId="902ff87a-dec1-4e50-bcf4-5017f04e5058" providerId="ADAL" clId="{DC7AD927-B196-4331-A81F-CE34EE4AEF87}" dt="2024-01-26T16:50:02.874" v="490" actId="14100"/>
          <ac:picMkLst>
            <pc:docMk/>
            <pc:sldMk cId="3850545712" sldId="302"/>
            <ac:picMk id="29" creationId="{ED2D4E38-0A6B-0EA4-C912-25C6D4875DDA}"/>
          </ac:picMkLst>
        </pc:picChg>
        <pc:picChg chg="del">
          <ac:chgData name="Alessandro Onori" userId="902ff87a-dec1-4e50-bcf4-5017f04e5058" providerId="ADAL" clId="{DC7AD927-B196-4331-A81F-CE34EE4AEF87}" dt="2024-01-26T15:23:08.359" v="102" actId="478"/>
          <ac:picMkLst>
            <pc:docMk/>
            <pc:sldMk cId="3850545712" sldId="302"/>
            <ac:picMk id="1026" creationId="{4D5538FD-23F5-64F4-3F3F-19A8ABCED434}"/>
          </ac:picMkLst>
        </pc:picChg>
        <pc:picChg chg="del">
          <ac:chgData name="Alessandro Onori" userId="902ff87a-dec1-4e50-bcf4-5017f04e5058" providerId="ADAL" clId="{DC7AD927-B196-4331-A81F-CE34EE4AEF87}" dt="2024-01-26T15:23:08.359" v="102" actId="478"/>
          <ac:picMkLst>
            <pc:docMk/>
            <pc:sldMk cId="3850545712" sldId="302"/>
            <ac:picMk id="1028" creationId="{DC8CE514-08AB-A3A7-9A60-4CABA31604F8}"/>
          </ac:picMkLst>
        </pc:picChg>
        <pc:picChg chg="del">
          <ac:chgData name="Alessandro Onori" userId="902ff87a-dec1-4e50-bcf4-5017f04e5058" providerId="ADAL" clId="{DC7AD927-B196-4331-A81F-CE34EE4AEF87}" dt="2024-01-26T15:23:08.359" v="102" actId="478"/>
          <ac:picMkLst>
            <pc:docMk/>
            <pc:sldMk cId="3850545712" sldId="302"/>
            <ac:picMk id="1030" creationId="{51A6D8F0-878B-6F9A-C20E-9373AD9AD499}"/>
          </ac:picMkLst>
        </pc:picChg>
        <pc:picChg chg="del">
          <ac:chgData name="Alessandro Onori" userId="902ff87a-dec1-4e50-bcf4-5017f04e5058" providerId="ADAL" clId="{DC7AD927-B196-4331-A81F-CE34EE4AEF87}" dt="2024-01-26T15:23:08.359" v="102" actId="478"/>
          <ac:picMkLst>
            <pc:docMk/>
            <pc:sldMk cId="3850545712" sldId="302"/>
            <ac:picMk id="1032" creationId="{43CF04A7-04C7-17E9-7681-FC1134C82480}"/>
          </ac:picMkLst>
        </pc:picChg>
        <pc:picChg chg="add mod">
          <ac:chgData name="Alessandro Onori" userId="902ff87a-dec1-4e50-bcf4-5017f04e5058" providerId="ADAL" clId="{DC7AD927-B196-4331-A81F-CE34EE4AEF87}" dt="2024-01-26T16:53:18.027" v="662" actId="1076"/>
          <ac:picMkLst>
            <pc:docMk/>
            <pc:sldMk cId="3850545712" sldId="302"/>
            <ac:picMk id="2050" creationId="{D2308354-1F55-0BF9-7181-FAF0E53812AB}"/>
          </ac:picMkLst>
        </pc:picChg>
        <pc:cxnChg chg="del">
          <ac:chgData name="Alessandro Onori" userId="902ff87a-dec1-4e50-bcf4-5017f04e5058" providerId="ADAL" clId="{DC7AD927-B196-4331-A81F-CE34EE4AEF87}" dt="2024-01-26T15:23:08.359" v="102" actId="478"/>
          <ac:cxnSpMkLst>
            <pc:docMk/>
            <pc:sldMk cId="3850545712" sldId="302"/>
            <ac:cxnSpMk id="4" creationId="{CC97EB6D-D36B-81B3-BB80-C71E618DD41B}"/>
          </ac:cxnSpMkLst>
        </pc:cxnChg>
        <pc:cxnChg chg="add mod">
          <ac:chgData name="Alessandro Onori" userId="902ff87a-dec1-4e50-bcf4-5017f04e5058" providerId="ADAL" clId="{DC7AD927-B196-4331-A81F-CE34EE4AEF87}" dt="2024-01-26T15:32:35.763" v="175"/>
          <ac:cxnSpMkLst>
            <pc:docMk/>
            <pc:sldMk cId="3850545712" sldId="302"/>
            <ac:cxnSpMk id="14" creationId="{31B14E79-217A-59B1-78F3-A54DF45E5F05}"/>
          </ac:cxnSpMkLst>
        </pc:cxnChg>
        <pc:cxnChg chg="add mod">
          <ac:chgData name="Alessandro Onori" userId="902ff87a-dec1-4e50-bcf4-5017f04e5058" providerId="ADAL" clId="{DC7AD927-B196-4331-A81F-CE34EE4AEF87}" dt="2024-01-26T16:39:26.195" v="438" actId="1076"/>
          <ac:cxnSpMkLst>
            <pc:docMk/>
            <pc:sldMk cId="3850545712" sldId="302"/>
            <ac:cxnSpMk id="22" creationId="{3FB1C256-BABC-D7CF-8ABE-F7C5C45DC498}"/>
          </ac:cxnSpMkLst>
        </pc:cxnChg>
      </pc:sldChg>
      <pc:sldChg chg="add del">
        <pc:chgData name="Alessandro Onori" userId="902ff87a-dec1-4e50-bcf4-5017f04e5058" providerId="ADAL" clId="{DC7AD927-B196-4331-A81F-CE34EE4AEF87}" dt="2024-01-26T15:20:28.069" v="65" actId="2696"/>
        <pc:sldMkLst>
          <pc:docMk/>
          <pc:sldMk cId="4010987454" sldId="302"/>
        </pc:sldMkLst>
      </pc:sldChg>
      <pc:sldChg chg="del">
        <pc:chgData name="Alessandro Onori" userId="902ff87a-dec1-4e50-bcf4-5017f04e5058" providerId="ADAL" clId="{DC7AD927-B196-4331-A81F-CE34EE4AEF87}" dt="2024-01-26T15:08:01.486" v="0" actId="2696"/>
        <pc:sldMkLst>
          <pc:docMk/>
          <pc:sldMk cId="4221144425" sldId="302"/>
        </pc:sldMkLst>
      </pc:sldChg>
      <pc:sldChg chg="del">
        <pc:chgData name="Alessandro Onori" userId="902ff87a-dec1-4e50-bcf4-5017f04e5058" providerId="ADAL" clId="{DC7AD927-B196-4331-A81F-CE34EE4AEF87}" dt="2024-01-26T15:08:01.486" v="0" actId="2696"/>
        <pc:sldMkLst>
          <pc:docMk/>
          <pc:sldMk cId="1542194124" sldId="303"/>
        </pc:sldMkLst>
      </pc:sldChg>
      <pc:sldChg chg="addSp delSp modSp add del mod">
        <pc:chgData name="Alessandro Onori" userId="902ff87a-dec1-4e50-bcf4-5017f04e5058" providerId="ADAL" clId="{DC7AD927-B196-4331-A81F-CE34EE4AEF87}" dt="2024-01-27T09:21:38.766" v="1118" actId="2696"/>
        <pc:sldMkLst>
          <pc:docMk/>
          <pc:sldMk cId="3461208062" sldId="303"/>
        </pc:sldMkLst>
        <pc:spChg chg="mod">
          <ac:chgData name="Alessandro Onori" userId="902ff87a-dec1-4e50-bcf4-5017f04e5058" providerId="ADAL" clId="{DC7AD927-B196-4331-A81F-CE34EE4AEF87}" dt="2024-01-26T16:57:24.481" v="704" actId="113"/>
          <ac:spMkLst>
            <pc:docMk/>
            <pc:sldMk cId="3461208062" sldId="303"/>
            <ac:spMk id="2" creationId="{0033B96F-F3C6-1A52-8E48-1ABE03B972B7}"/>
          </ac:spMkLst>
        </pc:spChg>
        <pc:spChg chg="del">
          <ac:chgData name="Alessandro Onori" userId="902ff87a-dec1-4e50-bcf4-5017f04e5058" providerId="ADAL" clId="{DC7AD927-B196-4331-A81F-CE34EE4AEF87}" dt="2024-01-26T15:23:13.182" v="103" actId="478"/>
          <ac:spMkLst>
            <pc:docMk/>
            <pc:sldMk cId="3461208062" sldId="303"/>
            <ac:spMk id="5" creationId="{76689D8F-659B-747C-8B20-FED57A999CCC}"/>
          </ac:spMkLst>
        </pc:spChg>
        <pc:spChg chg="mod">
          <ac:chgData name="Alessandro Onori" userId="902ff87a-dec1-4e50-bcf4-5017f04e5058" providerId="ADAL" clId="{DC7AD927-B196-4331-A81F-CE34EE4AEF87}" dt="2024-01-26T16:53:46.275" v="673" actId="20577"/>
          <ac:spMkLst>
            <pc:docMk/>
            <pc:sldMk cId="3461208062" sldId="303"/>
            <ac:spMk id="10" creationId="{3173DB21-9CF1-2E34-0CB2-A228C29EFDEB}"/>
          </ac:spMkLst>
        </pc:spChg>
        <pc:picChg chg="add mod">
          <ac:chgData name="Alessandro Onori" userId="902ff87a-dec1-4e50-bcf4-5017f04e5058" providerId="ADAL" clId="{DC7AD927-B196-4331-A81F-CE34EE4AEF87}" dt="2024-01-26T17:00:36.269" v="707" actId="14100"/>
          <ac:picMkLst>
            <pc:docMk/>
            <pc:sldMk cId="3461208062" sldId="303"/>
            <ac:picMk id="7" creationId="{274CA193-335D-371A-E12D-73A40D792AB5}"/>
          </ac:picMkLst>
        </pc:picChg>
        <pc:picChg chg="add del mod">
          <ac:chgData name="Alessandro Onori" userId="902ff87a-dec1-4e50-bcf4-5017f04e5058" providerId="ADAL" clId="{DC7AD927-B196-4331-A81F-CE34EE4AEF87}" dt="2024-01-26T17:01:34.352" v="710" actId="478"/>
          <ac:picMkLst>
            <pc:docMk/>
            <pc:sldMk cId="3461208062" sldId="303"/>
            <ac:picMk id="9" creationId="{C8BFE625-9971-ABC0-8F97-2FD741857F01}"/>
          </ac:picMkLst>
        </pc:picChg>
        <pc:picChg chg="del">
          <ac:chgData name="Alessandro Onori" userId="902ff87a-dec1-4e50-bcf4-5017f04e5058" providerId="ADAL" clId="{DC7AD927-B196-4331-A81F-CE34EE4AEF87}" dt="2024-01-26T15:23:13.182" v="103" actId="478"/>
          <ac:picMkLst>
            <pc:docMk/>
            <pc:sldMk cId="3461208062" sldId="303"/>
            <ac:picMk id="1026" creationId="{4D5538FD-23F5-64F4-3F3F-19A8ABCED434}"/>
          </ac:picMkLst>
        </pc:picChg>
        <pc:picChg chg="del">
          <ac:chgData name="Alessandro Onori" userId="902ff87a-dec1-4e50-bcf4-5017f04e5058" providerId="ADAL" clId="{DC7AD927-B196-4331-A81F-CE34EE4AEF87}" dt="2024-01-26T15:23:13.182" v="103" actId="478"/>
          <ac:picMkLst>
            <pc:docMk/>
            <pc:sldMk cId="3461208062" sldId="303"/>
            <ac:picMk id="1028" creationId="{DC8CE514-08AB-A3A7-9A60-4CABA31604F8}"/>
          </ac:picMkLst>
        </pc:picChg>
        <pc:picChg chg="del">
          <ac:chgData name="Alessandro Onori" userId="902ff87a-dec1-4e50-bcf4-5017f04e5058" providerId="ADAL" clId="{DC7AD927-B196-4331-A81F-CE34EE4AEF87}" dt="2024-01-26T15:23:13.182" v="103" actId="478"/>
          <ac:picMkLst>
            <pc:docMk/>
            <pc:sldMk cId="3461208062" sldId="303"/>
            <ac:picMk id="1030" creationId="{51A6D8F0-878B-6F9A-C20E-9373AD9AD499}"/>
          </ac:picMkLst>
        </pc:picChg>
        <pc:picChg chg="del">
          <ac:chgData name="Alessandro Onori" userId="902ff87a-dec1-4e50-bcf4-5017f04e5058" providerId="ADAL" clId="{DC7AD927-B196-4331-A81F-CE34EE4AEF87}" dt="2024-01-26T15:23:13.182" v="103" actId="478"/>
          <ac:picMkLst>
            <pc:docMk/>
            <pc:sldMk cId="3461208062" sldId="303"/>
            <ac:picMk id="1032" creationId="{43CF04A7-04C7-17E9-7681-FC1134C82480}"/>
          </ac:picMkLst>
        </pc:picChg>
        <pc:cxnChg chg="del">
          <ac:chgData name="Alessandro Onori" userId="902ff87a-dec1-4e50-bcf4-5017f04e5058" providerId="ADAL" clId="{DC7AD927-B196-4331-A81F-CE34EE4AEF87}" dt="2024-01-26T15:23:13.182" v="103" actId="478"/>
          <ac:cxnSpMkLst>
            <pc:docMk/>
            <pc:sldMk cId="3461208062" sldId="303"/>
            <ac:cxnSpMk id="4" creationId="{CC97EB6D-D36B-81B3-BB80-C71E618DD41B}"/>
          </ac:cxnSpMkLst>
        </pc:cxnChg>
      </pc:sldChg>
      <pc:sldChg chg="addSp delSp modSp add mod modNotesTx">
        <pc:chgData name="Alessandro Onori" userId="902ff87a-dec1-4e50-bcf4-5017f04e5058" providerId="ADAL" clId="{DC7AD927-B196-4331-A81F-CE34EE4AEF87}" dt="2024-02-05T13:48:41.622" v="2804" actId="20577"/>
        <pc:sldMkLst>
          <pc:docMk/>
          <pc:sldMk cId="4045016953" sldId="304"/>
        </pc:sldMkLst>
        <pc:spChg chg="mod">
          <ac:chgData name="Alessandro Onori" userId="902ff87a-dec1-4e50-bcf4-5017f04e5058" providerId="ADAL" clId="{DC7AD927-B196-4331-A81F-CE34EE4AEF87}" dt="2024-01-26T15:52:05.243" v="300" actId="113"/>
          <ac:spMkLst>
            <pc:docMk/>
            <pc:sldMk cId="4045016953" sldId="304"/>
            <ac:spMk id="2" creationId="{0033B96F-F3C6-1A52-8E48-1ABE03B972B7}"/>
          </ac:spMkLst>
        </pc:spChg>
        <pc:spChg chg="add mod">
          <ac:chgData name="Alessandro Onori" userId="902ff87a-dec1-4e50-bcf4-5017f04e5058" providerId="ADAL" clId="{DC7AD927-B196-4331-A81F-CE34EE4AEF87}" dt="2024-02-01T10:18:06.134" v="2307" actId="571"/>
          <ac:spMkLst>
            <pc:docMk/>
            <pc:sldMk cId="4045016953" sldId="304"/>
            <ac:spMk id="4" creationId="{72502A3A-67B8-60A7-85D9-B62980F48530}"/>
          </ac:spMkLst>
        </pc:spChg>
        <pc:spChg chg="del">
          <ac:chgData name="Alessandro Onori" userId="902ff87a-dec1-4e50-bcf4-5017f04e5058" providerId="ADAL" clId="{DC7AD927-B196-4331-A81F-CE34EE4AEF87}" dt="2024-01-26T15:44:41.896" v="243" actId="478"/>
          <ac:spMkLst>
            <pc:docMk/>
            <pc:sldMk cId="4045016953" sldId="304"/>
            <ac:spMk id="5" creationId="{76689D8F-659B-747C-8B20-FED57A999CCC}"/>
          </ac:spMkLst>
        </pc:spChg>
        <pc:spChg chg="add mod">
          <ac:chgData name="Alessandro Onori" userId="902ff87a-dec1-4e50-bcf4-5017f04e5058" providerId="ADAL" clId="{DC7AD927-B196-4331-A81F-CE34EE4AEF87}" dt="2024-02-01T10:18:06.134" v="2307" actId="571"/>
          <ac:spMkLst>
            <pc:docMk/>
            <pc:sldMk cId="4045016953" sldId="304"/>
            <ac:spMk id="5" creationId="{90E3C254-5786-4D8D-CC11-4E325575BE90}"/>
          </ac:spMkLst>
        </pc:spChg>
        <pc:spChg chg="mod">
          <ac:chgData name="Alessandro Onori" userId="902ff87a-dec1-4e50-bcf4-5017f04e5058" providerId="ADAL" clId="{DC7AD927-B196-4331-A81F-CE34EE4AEF87}" dt="2024-02-04T16:56:00.378" v="2659" actId="20577"/>
          <ac:spMkLst>
            <pc:docMk/>
            <pc:sldMk cId="4045016953" sldId="304"/>
            <ac:spMk id="6" creationId="{4BDB5223-6EB5-1046-88BB-84ED760A29CE}"/>
          </ac:spMkLst>
        </pc:spChg>
        <pc:spChg chg="add mod">
          <ac:chgData name="Alessandro Onori" userId="902ff87a-dec1-4e50-bcf4-5017f04e5058" providerId="ADAL" clId="{DC7AD927-B196-4331-A81F-CE34EE4AEF87}" dt="2024-02-05T13:48:41.622" v="2804" actId="20577"/>
          <ac:spMkLst>
            <pc:docMk/>
            <pc:sldMk cId="4045016953" sldId="304"/>
            <ac:spMk id="9" creationId="{9CB5DF24-AEFF-D1D2-C44F-D1F186F21A82}"/>
          </ac:spMkLst>
        </pc:spChg>
        <pc:spChg chg="mod">
          <ac:chgData name="Alessandro Onori" userId="902ff87a-dec1-4e50-bcf4-5017f04e5058" providerId="ADAL" clId="{DC7AD927-B196-4331-A81F-CE34EE4AEF87}" dt="2024-01-27T09:26:51.343" v="1194" actId="20577"/>
          <ac:spMkLst>
            <pc:docMk/>
            <pc:sldMk cId="4045016953" sldId="304"/>
            <ac:spMk id="10" creationId="{3173DB21-9CF1-2E34-0CB2-A228C29EFDEB}"/>
          </ac:spMkLst>
        </pc:spChg>
        <pc:spChg chg="add del mod">
          <ac:chgData name="Alessandro Onori" userId="902ff87a-dec1-4e50-bcf4-5017f04e5058" providerId="ADAL" clId="{DC7AD927-B196-4331-A81F-CE34EE4AEF87}" dt="2024-02-05T13:48:01.959" v="2789" actId="478"/>
          <ac:spMkLst>
            <pc:docMk/>
            <pc:sldMk cId="4045016953" sldId="304"/>
            <ac:spMk id="11" creationId="{6F7E4594-F1FB-7A6E-5E26-6A8B38DA6C0C}"/>
          </ac:spMkLst>
        </pc:spChg>
        <pc:spChg chg="add mod ord">
          <ac:chgData name="Alessandro Onori" userId="902ff87a-dec1-4e50-bcf4-5017f04e5058" providerId="ADAL" clId="{DC7AD927-B196-4331-A81F-CE34EE4AEF87}" dt="2024-01-26T15:51:43.988" v="297" actId="164"/>
          <ac:spMkLst>
            <pc:docMk/>
            <pc:sldMk cId="4045016953" sldId="304"/>
            <ac:spMk id="23" creationId="{19E094A9-02DF-9F6B-348F-A28A638C1439}"/>
          </ac:spMkLst>
        </pc:spChg>
        <pc:spChg chg="add mod">
          <ac:chgData name="Alessandro Onori" userId="902ff87a-dec1-4e50-bcf4-5017f04e5058" providerId="ADAL" clId="{DC7AD927-B196-4331-A81F-CE34EE4AEF87}" dt="2024-02-01T10:18:11.370" v="2308" actId="164"/>
          <ac:spMkLst>
            <pc:docMk/>
            <pc:sldMk cId="4045016953" sldId="304"/>
            <ac:spMk id="25" creationId="{8A1E2358-A6BA-E132-88C4-8FAABE338662}"/>
          </ac:spMkLst>
        </pc:spChg>
        <pc:spChg chg="add mod">
          <ac:chgData name="Alessandro Onori" userId="902ff87a-dec1-4e50-bcf4-5017f04e5058" providerId="ADAL" clId="{DC7AD927-B196-4331-A81F-CE34EE4AEF87}" dt="2024-02-01T10:18:11.370" v="2308" actId="164"/>
          <ac:spMkLst>
            <pc:docMk/>
            <pc:sldMk cId="4045016953" sldId="304"/>
            <ac:spMk id="26" creationId="{1CB79418-FD1E-01C4-7926-30EC04377694}"/>
          </ac:spMkLst>
        </pc:spChg>
        <pc:spChg chg="add mod">
          <ac:chgData name="Alessandro Onori" userId="902ff87a-dec1-4e50-bcf4-5017f04e5058" providerId="ADAL" clId="{DC7AD927-B196-4331-A81F-CE34EE4AEF87}" dt="2024-02-01T10:18:11.370" v="2308" actId="164"/>
          <ac:spMkLst>
            <pc:docMk/>
            <pc:sldMk cId="4045016953" sldId="304"/>
            <ac:spMk id="27" creationId="{A533FABC-0349-DB25-5298-C8EE9D38CBF3}"/>
          </ac:spMkLst>
        </pc:spChg>
        <pc:grpChg chg="add mod">
          <ac:chgData name="Alessandro Onori" userId="902ff87a-dec1-4e50-bcf4-5017f04e5058" providerId="ADAL" clId="{DC7AD927-B196-4331-A81F-CE34EE4AEF87}" dt="2024-02-05T13:48:36.947" v="2802" actId="1036"/>
          <ac:grpSpMkLst>
            <pc:docMk/>
            <pc:sldMk cId="4045016953" sldId="304"/>
            <ac:grpSpMk id="7" creationId="{DA996676-16D4-9B76-5606-AA66E53EA1E6}"/>
          </ac:grpSpMkLst>
        </pc:grpChg>
        <pc:grpChg chg="add mod">
          <ac:chgData name="Alessandro Onori" userId="902ff87a-dec1-4e50-bcf4-5017f04e5058" providerId="ADAL" clId="{DC7AD927-B196-4331-A81F-CE34EE4AEF87}" dt="2024-02-01T10:18:11.370" v="2308" actId="164"/>
          <ac:grpSpMkLst>
            <pc:docMk/>
            <pc:sldMk cId="4045016953" sldId="304"/>
            <ac:grpSpMk id="24" creationId="{34CD1F94-3099-BE3F-0A67-133907F5E45E}"/>
          </ac:grpSpMkLst>
        </pc:grpChg>
        <pc:picChg chg="del">
          <ac:chgData name="Alessandro Onori" userId="902ff87a-dec1-4e50-bcf4-5017f04e5058" providerId="ADAL" clId="{DC7AD927-B196-4331-A81F-CE34EE4AEF87}" dt="2024-01-26T15:44:41.896" v="243" actId="478"/>
          <ac:picMkLst>
            <pc:docMk/>
            <pc:sldMk cId="4045016953" sldId="304"/>
            <ac:picMk id="7" creationId="{7737449A-84A7-E5DC-6D77-2761E66B1CEF}"/>
          </ac:picMkLst>
        </pc:picChg>
        <pc:picChg chg="del">
          <ac:chgData name="Alessandro Onori" userId="902ff87a-dec1-4e50-bcf4-5017f04e5058" providerId="ADAL" clId="{DC7AD927-B196-4331-A81F-CE34EE4AEF87}" dt="2024-01-26T15:44:41.896" v="243" actId="478"/>
          <ac:picMkLst>
            <pc:docMk/>
            <pc:sldMk cId="4045016953" sldId="304"/>
            <ac:picMk id="9" creationId="{97E3C708-B55F-CED2-04D6-001670E140D8}"/>
          </ac:picMkLst>
        </pc:picChg>
        <pc:picChg chg="del">
          <ac:chgData name="Alessandro Onori" userId="902ff87a-dec1-4e50-bcf4-5017f04e5058" providerId="ADAL" clId="{DC7AD927-B196-4331-A81F-CE34EE4AEF87}" dt="2024-01-26T15:44:41.896" v="243" actId="478"/>
          <ac:picMkLst>
            <pc:docMk/>
            <pc:sldMk cId="4045016953" sldId="304"/>
            <ac:picMk id="11" creationId="{47F8E96C-755E-B62C-B9B7-1EDA05110A45}"/>
          </ac:picMkLst>
        </pc:picChg>
        <pc:picChg chg="del">
          <ac:chgData name="Alessandro Onori" userId="902ff87a-dec1-4e50-bcf4-5017f04e5058" providerId="ADAL" clId="{DC7AD927-B196-4331-A81F-CE34EE4AEF87}" dt="2024-01-26T15:44:41.896" v="243" actId="478"/>
          <ac:picMkLst>
            <pc:docMk/>
            <pc:sldMk cId="4045016953" sldId="304"/>
            <ac:picMk id="13" creationId="{5B7171C0-0031-21CC-E5A9-9D08472CC522}"/>
          </ac:picMkLst>
        </pc:picChg>
        <pc:picChg chg="del">
          <ac:chgData name="Alessandro Onori" userId="902ff87a-dec1-4e50-bcf4-5017f04e5058" providerId="ADAL" clId="{DC7AD927-B196-4331-A81F-CE34EE4AEF87}" dt="2024-01-26T15:44:41.896" v="243" actId="478"/>
          <ac:picMkLst>
            <pc:docMk/>
            <pc:sldMk cId="4045016953" sldId="304"/>
            <ac:picMk id="14" creationId="{51BFB05E-E8D9-88F7-CAC5-0DB3B21BC3E3}"/>
          </ac:picMkLst>
        </pc:picChg>
        <pc:picChg chg="add mod modCrop">
          <ac:chgData name="Alessandro Onori" userId="902ff87a-dec1-4e50-bcf4-5017f04e5058" providerId="ADAL" clId="{DC7AD927-B196-4331-A81F-CE34EE4AEF87}" dt="2024-01-26T15:51:43.988" v="297" actId="164"/>
          <ac:picMkLst>
            <pc:docMk/>
            <pc:sldMk cId="4045016953" sldId="304"/>
            <ac:picMk id="16" creationId="{610C2BF0-EFF5-B65E-3EA0-1C9DF245037D}"/>
          </ac:picMkLst>
        </pc:picChg>
        <pc:picChg chg="add del mod">
          <ac:chgData name="Alessandro Onori" userId="902ff87a-dec1-4e50-bcf4-5017f04e5058" providerId="ADAL" clId="{DC7AD927-B196-4331-A81F-CE34EE4AEF87}" dt="2024-01-26T15:45:53.116" v="258" actId="478"/>
          <ac:picMkLst>
            <pc:docMk/>
            <pc:sldMk cId="4045016953" sldId="304"/>
            <ac:picMk id="18" creationId="{E64009AE-8E72-9870-B428-AF73FF52DFB4}"/>
          </ac:picMkLst>
        </pc:picChg>
        <pc:picChg chg="add mod">
          <ac:chgData name="Alessandro Onori" userId="902ff87a-dec1-4e50-bcf4-5017f04e5058" providerId="ADAL" clId="{DC7AD927-B196-4331-A81F-CE34EE4AEF87}" dt="2024-01-26T15:51:43.988" v="297" actId="164"/>
          <ac:picMkLst>
            <pc:docMk/>
            <pc:sldMk cId="4045016953" sldId="304"/>
            <ac:picMk id="20" creationId="{5522C702-7606-D3AE-EE71-2D02CEFF3209}"/>
          </ac:picMkLst>
        </pc:picChg>
        <pc:picChg chg="add mod">
          <ac:chgData name="Alessandro Onori" userId="902ff87a-dec1-4e50-bcf4-5017f04e5058" providerId="ADAL" clId="{DC7AD927-B196-4331-A81F-CE34EE4AEF87}" dt="2024-01-26T15:51:43.988" v="297" actId="164"/>
          <ac:picMkLst>
            <pc:docMk/>
            <pc:sldMk cId="4045016953" sldId="304"/>
            <ac:picMk id="22" creationId="{8A37C0B6-A4D6-D55B-4100-624739FC4B17}"/>
          </ac:picMkLst>
        </pc:picChg>
        <pc:cxnChg chg="del">
          <ac:chgData name="Alessandro Onori" userId="902ff87a-dec1-4e50-bcf4-5017f04e5058" providerId="ADAL" clId="{DC7AD927-B196-4331-A81F-CE34EE4AEF87}" dt="2024-01-26T15:44:41.896" v="243" actId="478"/>
          <ac:cxnSpMkLst>
            <pc:docMk/>
            <pc:sldMk cId="4045016953" sldId="304"/>
            <ac:cxnSpMk id="15" creationId="{C1FE423C-15C2-2D61-CC0F-85A8A8CDFDE7}"/>
          </ac:cxnSpMkLst>
        </pc:cxnChg>
      </pc:sldChg>
      <pc:sldChg chg="addSp delSp modSp add mod ord">
        <pc:chgData name="Alessandro Onori" userId="902ff87a-dec1-4e50-bcf4-5017f04e5058" providerId="ADAL" clId="{DC7AD927-B196-4331-A81F-CE34EE4AEF87}" dt="2024-02-04T16:56:04.280" v="2662" actId="20577"/>
        <pc:sldMkLst>
          <pc:docMk/>
          <pc:sldMk cId="3942764665" sldId="305"/>
        </pc:sldMkLst>
        <pc:spChg chg="del">
          <ac:chgData name="Alessandro Onori" userId="902ff87a-dec1-4e50-bcf4-5017f04e5058" providerId="ADAL" clId="{DC7AD927-B196-4331-A81F-CE34EE4AEF87}" dt="2024-01-26T17:02:37.352" v="713" actId="478"/>
          <ac:spMkLst>
            <pc:docMk/>
            <pc:sldMk cId="3942764665" sldId="305"/>
            <ac:spMk id="2" creationId="{0033B96F-F3C6-1A52-8E48-1ABE03B972B7}"/>
          </ac:spMkLst>
        </pc:spChg>
        <pc:spChg chg="add mod">
          <ac:chgData name="Alessandro Onori" userId="902ff87a-dec1-4e50-bcf4-5017f04e5058" providerId="ADAL" clId="{DC7AD927-B196-4331-A81F-CE34EE4AEF87}" dt="2024-02-01T10:21:20.679" v="2418" actId="20577"/>
          <ac:spMkLst>
            <pc:docMk/>
            <pc:sldMk cId="3942764665" sldId="305"/>
            <ac:spMk id="2" creationId="{50221BE1-252C-B4D6-1B40-EE1ABCFB8192}"/>
          </ac:spMkLst>
        </pc:spChg>
        <pc:spChg chg="add mod">
          <ac:chgData name="Alessandro Onori" userId="902ff87a-dec1-4e50-bcf4-5017f04e5058" providerId="ADAL" clId="{DC7AD927-B196-4331-A81F-CE34EE4AEF87}" dt="2024-01-27T09:32:55.240" v="1309" actId="113"/>
          <ac:spMkLst>
            <pc:docMk/>
            <pc:sldMk cId="3942764665" sldId="305"/>
            <ac:spMk id="4" creationId="{7470AB47-F8FA-ED78-B015-D5A5D124F50F}"/>
          </ac:spMkLst>
        </pc:spChg>
        <pc:spChg chg="mod">
          <ac:chgData name="Alessandro Onori" userId="902ff87a-dec1-4e50-bcf4-5017f04e5058" providerId="ADAL" clId="{DC7AD927-B196-4331-A81F-CE34EE4AEF87}" dt="2024-02-04T16:56:04.280" v="2662" actId="20577"/>
          <ac:spMkLst>
            <pc:docMk/>
            <pc:sldMk cId="3942764665" sldId="305"/>
            <ac:spMk id="6" creationId="{4BDB5223-6EB5-1046-88BB-84ED760A29CE}"/>
          </ac:spMkLst>
        </pc:spChg>
        <pc:spChg chg="mod">
          <ac:chgData name="Alessandro Onori" userId="902ff87a-dec1-4e50-bcf4-5017f04e5058" providerId="ADAL" clId="{DC7AD927-B196-4331-A81F-CE34EE4AEF87}" dt="2024-01-26T17:03:07.211" v="715"/>
          <ac:spMkLst>
            <pc:docMk/>
            <pc:sldMk cId="3942764665" sldId="305"/>
            <ac:spMk id="10" creationId="{3173DB21-9CF1-2E34-0CB2-A228C29EFDEB}"/>
          </ac:spMkLst>
        </pc:spChg>
        <pc:spChg chg="add del mod">
          <ac:chgData name="Alessandro Onori" userId="902ff87a-dec1-4e50-bcf4-5017f04e5058" providerId="ADAL" clId="{DC7AD927-B196-4331-A81F-CE34EE4AEF87}" dt="2024-01-26T17:19:23.734" v="902" actId="478"/>
          <ac:spMkLst>
            <pc:docMk/>
            <pc:sldMk cId="3942764665" sldId="305"/>
            <ac:spMk id="15" creationId="{89DC3E8A-4190-4967-8489-18C3FBF984C5}"/>
          </ac:spMkLst>
        </pc:spChg>
        <pc:spChg chg="add mod">
          <ac:chgData name="Alessandro Onori" userId="902ff87a-dec1-4e50-bcf4-5017f04e5058" providerId="ADAL" clId="{DC7AD927-B196-4331-A81F-CE34EE4AEF87}" dt="2024-01-27T09:33:03.499" v="1310" actId="1076"/>
          <ac:spMkLst>
            <pc:docMk/>
            <pc:sldMk cId="3942764665" sldId="305"/>
            <ac:spMk id="17" creationId="{A3ED97E2-9D2D-B0C8-5219-B90376B32237}"/>
          </ac:spMkLst>
        </pc:spChg>
        <pc:picChg chg="add mod ord modCrop">
          <ac:chgData name="Alessandro Onori" userId="902ff87a-dec1-4e50-bcf4-5017f04e5058" providerId="ADAL" clId="{DC7AD927-B196-4331-A81F-CE34EE4AEF87}" dt="2024-02-01T10:20:39.024" v="2373" actId="1076"/>
          <ac:picMkLst>
            <pc:docMk/>
            <pc:sldMk cId="3942764665" sldId="305"/>
            <ac:picMk id="5" creationId="{386E61DA-E829-B473-CB81-26BB5F72C486}"/>
          </ac:picMkLst>
        </pc:picChg>
        <pc:picChg chg="del">
          <ac:chgData name="Alessandro Onori" userId="902ff87a-dec1-4e50-bcf4-5017f04e5058" providerId="ADAL" clId="{DC7AD927-B196-4331-A81F-CE34EE4AEF87}" dt="2024-01-26T17:02:35.547" v="712" actId="478"/>
          <ac:picMkLst>
            <pc:docMk/>
            <pc:sldMk cId="3942764665" sldId="305"/>
            <ac:picMk id="7" creationId="{274CA193-335D-371A-E12D-73A40D792AB5}"/>
          </ac:picMkLst>
        </pc:picChg>
        <pc:picChg chg="add mod modCrop">
          <ac:chgData name="Alessandro Onori" userId="902ff87a-dec1-4e50-bcf4-5017f04e5058" providerId="ADAL" clId="{DC7AD927-B196-4331-A81F-CE34EE4AEF87}" dt="2024-02-01T10:20:44.136" v="2375" actId="1076"/>
          <ac:picMkLst>
            <pc:docMk/>
            <pc:sldMk cId="3942764665" sldId="305"/>
            <ac:picMk id="9" creationId="{10F78B25-D703-9AE4-33D4-832173372298}"/>
          </ac:picMkLst>
        </pc:picChg>
        <pc:picChg chg="add mod modCrop">
          <ac:chgData name="Alessandro Onori" userId="902ff87a-dec1-4e50-bcf4-5017f04e5058" providerId="ADAL" clId="{DC7AD927-B196-4331-A81F-CE34EE4AEF87}" dt="2024-02-01T10:20:38.241" v="2372" actId="1076"/>
          <ac:picMkLst>
            <pc:docMk/>
            <pc:sldMk cId="3942764665" sldId="305"/>
            <ac:picMk id="11" creationId="{5A5320F6-8AEF-844C-5973-A5F02EB72E06}"/>
          </ac:picMkLst>
        </pc:picChg>
        <pc:picChg chg="add del mod modCrop">
          <ac:chgData name="Alessandro Onori" userId="902ff87a-dec1-4e50-bcf4-5017f04e5058" providerId="ADAL" clId="{DC7AD927-B196-4331-A81F-CE34EE4AEF87}" dt="2024-01-27T09:31:27.478" v="1280" actId="478"/>
          <ac:picMkLst>
            <pc:docMk/>
            <pc:sldMk cId="3942764665" sldId="305"/>
            <ac:picMk id="16" creationId="{EB9CE299-18CC-CE93-6CE3-12DB1FCEBD1E}"/>
          </ac:picMkLst>
        </pc:picChg>
        <pc:cxnChg chg="add mod">
          <ac:chgData name="Alessandro Onori" userId="902ff87a-dec1-4e50-bcf4-5017f04e5058" providerId="ADAL" clId="{DC7AD927-B196-4331-A81F-CE34EE4AEF87}" dt="2024-01-26T17:06:17.539" v="744" actId="1076"/>
          <ac:cxnSpMkLst>
            <pc:docMk/>
            <pc:sldMk cId="3942764665" sldId="305"/>
            <ac:cxnSpMk id="13" creationId="{B48FACDC-2565-42AB-79C4-483C74E01681}"/>
          </ac:cxnSpMkLst>
        </pc:cxnChg>
      </pc:sldChg>
      <pc:sldChg chg="addSp delSp modSp add mod modAnim">
        <pc:chgData name="Alessandro Onori" userId="902ff87a-dec1-4e50-bcf4-5017f04e5058" providerId="ADAL" clId="{DC7AD927-B196-4331-A81F-CE34EE4AEF87}" dt="2024-02-04T16:56:10.009" v="2665" actId="20577"/>
        <pc:sldMkLst>
          <pc:docMk/>
          <pc:sldMk cId="1826649091" sldId="306"/>
        </pc:sldMkLst>
        <pc:spChg chg="mod">
          <ac:chgData name="Alessandro Onori" userId="902ff87a-dec1-4e50-bcf4-5017f04e5058" providerId="ADAL" clId="{DC7AD927-B196-4331-A81F-CE34EE4AEF87}" dt="2024-01-27T09:41:06.856" v="1432" actId="113"/>
          <ac:spMkLst>
            <pc:docMk/>
            <pc:sldMk cId="1826649091" sldId="306"/>
            <ac:spMk id="4" creationId="{7470AB47-F8FA-ED78-B015-D5A5D124F50F}"/>
          </ac:spMkLst>
        </pc:spChg>
        <pc:spChg chg="mod">
          <ac:chgData name="Alessandro Onori" userId="902ff87a-dec1-4e50-bcf4-5017f04e5058" providerId="ADAL" clId="{DC7AD927-B196-4331-A81F-CE34EE4AEF87}" dt="2024-02-04T16:56:10.009" v="2665" actId="20577"/>
          <ac:spMkLst>
            <pc:docMk/>
            <pc:sldMk cId="1826649091" sldId="306"/>
            <ac:spMk id="6" creationId="{4BDB5223-6EB5-1046-88BB-84ED760A29CE}"/>
          </ac:spMkLst>
        </pc:spChg>
        <pc:spChg chg="mod">
          <ac:chgData name="Alessandro Onori" userId="902ff87a-dec1-4e50-bcf4-5017f04e5058" providerId="ADAL" clId="{DC7AD927-B196-4331-A81F-CE34EE4AEF87}" dt="2024-01-27T09:38:28.064" v="1358" actId="20577"/>
          <ac:spMkLst>
            <pc:docMk/>
            <pc:sldMk cId="1826649091" sldId="306"/>
            <ac:spMk id="10" creationId="{3173DB21-9CF1-2E34-0CB2-A228C29EFDEB}"/>
          </ac:spMkLst>
        </pc:spChg>
        <pc:spChg chg="add mod">
          <ac:chgData name="Alessandro Onori" userId="902ff87a-dec1-4e50-bcf4-5017f04e5058" providerId="ADAL" clId="{DC7AD927-B196-4331-A81F-CE34EE4AEF87}" dt="2024-02-01T10:23:35.403" v="2464" actId="14100"/>
          <ac:spMkLst>
            <pc:docMk/>
            <pc:sldMk cId="1826649091" sldId="306"/>
            <ac:spMk id="11" creationId="{28E3123B-8410-E2AB-1450-34C48E277358}"/>
          </ac:spMkLst>
        </pc:spChg>
        <pc:spChg chg="del">
          <ac:chgData name="Alessandro Onori" userId="902ff87a-dec1-4e50-bcf4-5017f04e5058" providerId="ADAL" clId="{DC7AD927-B196-4331-A81F-CE34EE4AEF87}" dt="2024-01-26T17:18:01.498" v="901" actId="478"/>
          <ac:spMkLst>
            <pc:docMk/>
            <pc:sldMk cId="1826649091" sldId="306"/>
            <ac:spMk id="15" creationId="{89DC3E8A-4190-4967-8489-18C3FBF984C5}"/>
          </ac:spMkLst>
        </pc:spChg>
        <pc:picChg chg="add mod ord">
          <ac:chgData name="Alessandro Onori" userId="902ff87a-dec1-4e50-bcf4-5017f04e5058" providerId="ADAL" clId="{DC7AD927-B196-4331-A81F-CE34EE4AEF87}" dt="2024-02-01T10:22:02.090" v="2422" actId="1076"/>
          <ac:picMkLst>
            <pc:docMk/>
            <pc:sldMk cId="1826649091" sldId="306"/>
            <ac:picMk id="2" creationId="{1647F31C-2980-2890-A9CE-1FA9525B1ADB}"/>
          </ac:picMkLst>
        </pc:picChg>
        <pc:picChg chg="add mod modCrop">
          <ac:chgData name="Alessandro Onori" userId="902ff87a-dec1-4e50-bcf4-5017f04e5058" providerId="ADAL" clId="{DC7AD927-B196-4331-A81F-CE34EE4AEF87}" dt="2024-01-27T09:39:55.059" v="1415" actId="1076"/>
          <ac:picMkLst>
            <pc:docMk/>
            <pc:sldMk cId="1826649091" sldId="306"/>
            <ac:picMk id="5" creationId="{2CD977CB-1DA0-34EB-0FEB-559A64CF5B12}"/>
          </ac:picMkLst>
        </pc:picChg>
        <pc:picChg chg="del">
          <ac:chgData name="Alessandro Onori" userId="902ff87a-dec1-4e50-bcf4-5017f04e5058" providerId="ADAL" clId="{DC7AD927-B196-4331-A81F-CE34EE4AEF87}" dt="2024-01-26T17:18:01.498" v="901" actId="478"/>
          <ac:picMkLst>
            <pc:docMk/>
            <pc:sldMk cId="1826649091" sldId="306"/>
            <ac:picMk id="5" creationId="{386E61DA-E829-B473-CB81-26BB5F72C486}"/>
          </ac:picMkLst>
        </pc:picChg>
        <pc:picChg chg="add mod">
          <ac:chgData name="Alessandro Onori" userId="902ff87a-dec1-4e50-bcf4-5017f04e5058" providerId="ADAL" clId="{DC7AD927-B196-4331-A81F-CE34EE4AEF87}" dt="2024-02-01T10:22:04.361" v="2423" actId="1076"/>
          <ac:picMkLst>
            <pc:docMk/>
            <pc:sldMk cId="1826649091" sldId="306"/>
            <ac:picMk id="7" creationId="{B8D71155-40D1-A0F5-B06E-B8A60CDB273B}"/>
          </ac:picMkLst>
        </pc:picChg>
        <pc:picChg chg="del">
          <ac:chgData name="Alessandro Onori" userId="902ff87a-dec1-4e50-bcf4-5017f04e5058" providerId="ADAL" clId="{DC7AD927-B196-4331-A81F-CE34EE4AEF87}" dt="2024-01-26T17:18:01.498" v="901" actId="478"/>
          <ac:picMkLst>
            <pc:docMk/>
            <pc:sldMk cId="1826649091" sldId="306"/>
            <ac:picMk id="9" creationId="{10F78B25-D703-9AE4-33D4-832173372298}"/>
          </ac:picMkLst>
        </pc:picChg>
        <pc:picChg chg="add mod">
          <ac:chgData name="Alessandro Onori" userId="902ff87a-dec1-4e50-bcf4-5017f04e5058" providerId="ADAL" clId="{DC7AD927-B196-4331-A81F-CE34EE4AEF87}" dt="2024-02-01T10:21:54.906" v="2420" actId="1076"/>
          <ac:picMkLst>
            <pc:docMk/>
            <pc:sldMk cId="1826649091" sldId="306"/>
            <ac:picMk id="9" creationId="{C5E4B9C5-D987-BB58-6451-829195A695E4}"/>
          </ac:picMkLst>
        </pc:picChg>
        <pc:picChg chg="del">
          <ac:chgData name="Alessandro Onori" userId="902ff87a-dec1-4e50-bcf4-5017f04e5058" providerId="ADAL" clId="{DC7AD927-B196-4331-A81F-CE34EE4AEF87}" dt="2024-01-26T17:18:01.498" v="901" actId="478"/>
          <ac:picMkLst>
            <pc:docMk/>
            <pc:sldMk cId="1826649091" sldId="306"/>
            <ac:picMk id="11" creationId="{5A5320F6-8AEF-844C-5973-A5F02EB72E06}"/>
          </ac:picMkLst>
        </pc:picChg>
        <pc:picChg chg="del">
          <ac:chgData name="Alessandro Onori" userId="902ff87a-dec1-4e50-bcf4-5017f04e5058" providerId="ADAL" clId="{DC7AD927-B196-4331-A81F-CE34EE4AEF87}" dt="2024-01-26T17:18:01.498" v="901" actId="478"/>
          <ac:picMkLst>
            <pc:docMk/>
            <pc:sldMk cId="1826649091" sldId="306"/>
            <ac:picMk id="16" creationId="{EB9CE299-18CC-CE93-6CE3-12DB1FCEBD1E}"/>
          </ac:picMkLst>
        </pc:picChg>
        <pc:cxnChg chg="del">
          <ac:chgData name="Alessandro Onori" userId="902ff87a-dec1-4e50-bcf4-5017f04e5058" providerId="ADAL" clId="{DC7AD927-B196-4331-A81F-CE34EE4AEF87}" dt="2024-01-26T17:18:01.498" v="901" actId="478"/>
          <ac:cxnSpMkLst>
            <pc:docMk/>
            <pc:sldMk cId="1826649091" sldId="306"/>
            <ac:cxnSpMk id="13" creationId="{B48FACDC-2565-42AB-79C4-483C74E01681}"/>
          </ac:cxnSpMkLst>
        </pc:cxnChg>
      </pc:sldChg>
      <pc:sldChg chg="addSp delSp modSp add mod">
        <pc:chgData name="Alessandro Onori" userId="902ff87a-dec1-4e50-bcf4-5017f04e5058" providerId="ADAL" clId="{DC7AD927-B196-4331-A81F-CE34EE4AEF87}" dt="2024-02-04T16:56:21.427" v="2674" actId="20577"/>
        <pc:sldMkLst>
          <pc:docMk/>
          <pc:sldMk cId="7005238" sldId="307"/>
        </pc:sldMkLst>
        <pc:spChg chg="mod">
          <ac:chgData name="Alessandro Onori" userId="902ff87a-dec1-4e50-bcf4-5017f04e5058" providerId="ADAL" clId="{DC7AD927-B196-4331-A81F-CE34EE4AEF87}" dt="2024-01-27T10:50:55.159" v="2125" actId="113"/>
          <ac:spMkLst>
            <pc:docMk/>
            <pc:sldMk cId="7005238" sldId="307"/>
            <ac:spMk id="4" creationId="{7470AB47-F8FA-ED78-B015-D5A5D124F50F}"/>
          </ac:spMkLst>
        </pc:spChg>
        <pc:spChg chg="add mod">
          <ac:chgData name="Alessandro Onori" userId="902ff87a-dec1-4e50-bcf4-5017f04e5058" providerId="ADAL" clId="{DC7AD927-B196-4331-A81F-CE34EE4AEF87}" dt="2024-01-27T10:52:32.377" v="2130" actId="20577"/>
          <ac:spMkLst>
            <pc:docMk/>
            <pc:sldMk cId="7005238" sldId="307"/>
            <ac:spMk id="5" creationId="{6D57DF6D-3C8E-913A-7A59-6915367E95D4}"/>
          </ac:spMkLst>
        </pc:spChg>
        <pc:spChg chg="add del mod">
          <ac:chgData name="Alessandro Onori" userId="902ff87a-dec1-4e50-bcf4-5017f04e5058" providerId="ADAL" clId="{DC7AD927-B196-4331-A81F-CE34EE4AEF87}" dt="2024-02-04T16:56:21.427" v="2674" actId="20577"/>
          <ac:spMkLst>
            <pc:docMk/>
            <pc:sldMk cId="7005238" sldId="307"/>
            <ac:spMk id="6" creationId="{4BDB5223-6EB5-1046-88BB-84ED760A29CE}"/>
          </ac:spMkLst>
        </pc:spChg>
        <pc:spChg chg="add del mod">
          <ac:chgData name="Alessandro Onori" userId="902ff87a-dec1-4e50-bcf4-5017f04e5058" providerId="ADAL" clId="{DC7AD927-B196-4331-A81F-CE34EE4AEF87}" dt="2024-02-03T14:53:54.057" v="2603" actId="478"/>
          <ac:spMkLst>
            <pc:docMk/>
            <pc:sldMk cId="7005238" sldId="307"/>
            <ac:spMk id="9" creationId="{C7DA5030-6F1D-3CC2-B84A-C781BC2503A4}"/>
          </ac:spMkLst>
        </pc:spChg>
        <pc:spChg chg="mod">
          <ac:chgData name="Alessandro Onori" userId="902ff87a-dec1-4e50-bcf4-5017f04e5058" providerId="ADAL" clId="{DC7AD927-B196-4331-A81F-CE34EE4AEF87}" dt="2024-01-26T17:23:18.515" v="1046" actId="20577"/>
          <ac:spMkLst>
            <pc:docMk/>
            <pc:sldMk cId="7005238" sldId="307"/>
            <ac:spMk id="10" creationId="{3173DB21-9CF1-2E34-0CB2-A228C29EFDEB}"/>
          </ac:spMkLst>
        </pc:spChg>
        <pc:spChg chg="add mod">
          <ac:chgData name="Alessandro Onori" userId="902ff87a-dec1-4e50-bcf4-5017f04e5058" providerId="ADAL" clId="{DC7AD927-B196-4331-A81F-CE34EE4AEF87}" dt="2024-02-03T14:54:22.813" v="2605" actId="1076"/>
          <ac:spMkLst>
            <pc:docMk/>
            <pc:sldMk cId="7005238" sldId="307"/>
            <ac:spMk id="13" creationId="{3C828142-E65D-E371-0E6E-0D3845A65854}"/>
          </ac:spMkLst>
        </pc:spChg>
        <pc:picChg chg="add mod">
          <ac:chgData name="Alessandro Onori" userId="902ff87a-dec1-4e50-bcf4-5017f04e5058" providerId="ADAL" clId="{DC7AD927-B196-4331-A81F-CE34EE4AEF87}" dt="2024-01-26T17:23:31.835" v="1047"/>
          <ac:picMkLst>
            <pc:docMk/>
            <pc:sldMk cId="7005238" sldId="307"/>
            <ac:picMk id="2" creationId="{C73B3BFB-CA07-2F23-5F3E-6B8EB31269E2}"/>
          </ac:picMkLst>
        </pc:picChg>
        <pc:picChg chg="add del mod">
          <ac:chgData name="Alessandro Onori" userId="902ff87a-dec1-4e50-bcf4-5017f04e5058" providerId="ADAL" clId="{DC7AD927-B196-4331-A81F-CE34EE4AEF87}" dt="2024-02-03T14:53:52.680" v="2602" actId="478"/>
          <ac:picMkLst>
            <pc:docMk/>
            <pc:sldMk cId="7005238" sldId="307"/>
            <ac:picMk id="7" creationId="{13F1EA8C-96F2-07D8-C52A-3DF1A90D671C}"/>
          </ac:picMkLst>
        </pc:picChg>
        <pc:picChg chg="add mod modCrop">
          <ac:chgData name="Alessandro Onori" userId="902ff87a-dec1-4e50-bcf4-5017f04e5058" providerId="ADAL" clId="{DC7AD927-B196-4331-A81F-CE34EE4AEF87}" dt="2024-01-27T10:49:47.955" v="2110" actId="14100"/>
          <ac:picMkLst>
            <pc:docMk/>
            <pc:sldMk cId="7005238" sldId="307"/>
            <ac:picMk id="14" creationId="{3BE041D1-2CD4-7B67-ADA3-0B527C53BB8B}"/>
          </ac:picMkLst>
        </pc:picChg>
        <pc:picChg chg="add mod">
          <ac:chgData name="Alessandro Onori" userId="902ff87a-dec1-4e50-bcf4-5017f04e5058" providerId="ADAL" clId="{DC7AD927-B196-4331-A81F-CE34EE4AEF87}" dt="2024-01-27T10:51:04.194" v="2126" actId="14100"/>
          <ac:picMkLst>
            <pc:docMk/>
            <pc:sldMk cId="7005238" sldId="307"/>
            <ac:picMk id="16" creationId="{6D545257-8836-354E-E6D3-FE3CCA70363F}"/>
          </ac:picMkLst>
        </pc:picChg>
        <pc:picChg chg="add mod">
          <ac:chgData name="Alessandro Onori" userId="902ff87a-dec1-4e50-bcf4-5017f04e5058" providerId="ADAL" clId="{DC7AD927-B196-4331-A81F-CE34EE4AEF87}" dt="2024-01-27T10:50:12.411" v="2118" actId="1076"/>
          <ac:picMkLst>
            <pc:docMk/>
            <pc:sldMk cId="7005238" sldId="307"/>
            <ac:picMk id="18" creationId="{590335AC-F294-BBA3-1E5F-0651F5C99224}"/>
          </ac:picMkLst>
        </pc:picChg>
        <pc:picChg chg="add mod">
          <ac:chgData name="Alessandro Onori" userId="902ff87a-dec1-4e50-bcf4-5017f04e5058" providerId="ADAL" clId="{DC7AD927-B196-4331-A81F-CE34EE4AEF87}" dt="2024-01-27T10:50:00.267" v="2116" actId="1076"/>
          <ac:picMkLst>
            <pc:docMk/>
            <pc:sldMk cId="7005238" sldId="307"/>
            <ac:picMk id="20" creationId="{05BA615E-8F7B-F404-6040-AF94AEDC7436}"/>
          </ac:picMkLst>
        </pc:picChg>
        <pc:picChg chg="add mod">
          <ac:chgData name="Alessandro Onori" userId="902ff87a-dec1-4e50-bcf4-5017f04e5058" providerId="ADAL" clId="{DC7AD927-B196-4331-A81F-CE34EE4AEF87}" dt="2024-01-27T10:51:07.227" v="2127" actId="1076"/>
          <ac:picMkLst>
            <pc:docMk/>
            <pc:sldMk cId="7005238" sldId="307"/>
            <ac:picMk id="22" creationId="{131DBAD3-0D6A-4F79-A33F-0D09554C46DF}"/>
          </ac:picMkLst>
        </pc:picChg>
        <pc:cxnChg chg="add mod">
          <ac:chgData name="Alessandro Onori" userId="902ff87a-dec1-4e50-bcf4-5017f04e5058" providerId="ADAL" clId="{DC7AD927-B196-4331-A81F-CE34EE4AEF87}" dt="2024-01-26T17:23:31.835" v="1047"/>
          <ac:cxnSpMkLst>
            <pc:docMk/>
            <pc:sldMk cId="7005238" sldId="307"/>
            <ac:cxnSpMk id="11" creationId="{06822BB4-44F9-3160-5869-CC9498C72903}"/>
          </ac:cxnSpMkLst>
        </pc:cxnChg>
      </pc:sldChg>
      <pc:sldChg chg="addSp delSp modSp add mod delAnim">
        <pc:chgData name="Alessandro Onori" userId="902ff87a-dec1-4e50-bcf4-5017f04e5058" providerId="ADAL" clId="{DC7AD927-B196-4331-A81F-CE34EE4AEF87}" dt="2024-02-04T16:56:13.565" v="2668" actId="20577"/>
        <pc:sldMkLst>
          <pc:docMk/>
          <pc:sldMk cId="2785710130" sldId="308"/>
        </pc:sldMkLst>
        <pc:spChg chg="add mod">
          <ac:chgData name="Alessandro Onori" userId="902ff87a-dec1-4e50-bcf4-5017f04e5058" providerId="ADAL" clId="{DC7AD927-B196-4331-A81F-CE34EE4AEF87}" dt="2024-02-01T10:24:19.401" v="2479" actId="20577"/>
          <ac:spMkLst>
            <pc:docMk/>
            <pc:sldMk cId="2785710130" sldId="308"/>
            <ac:spMk id="2" creationId="{38DEEDCF-5119-6A77-DD1D-6833EAD6C57F}"/>
          </ac:spMkLst>
        </pc:spChg>
        <pc:spChg chg="mod">
          <ac:chgData name="Alessandro Onori" userId="902ff87a-dec1-4e50-bcf4-5017f04e5058" providerId="ADAL" clId="{DC7AD927-B196-4331-A81F-CE34EE4AEF87}" dt="2024-01-27T10:28:09.025" v="1976" actId="113"/>
          <ac:spMkLst>
            <pc:docMk/>
            <pc:sldMk cId="2785710130" sldId="308"/>
            <ac:spMk id="4" creationId="{7470AB47-F8FA-ED78-B015-D5A5D124F50F}"/>
          </ac:spMkLst>
        </pc:spChg>
        <pc:spChg chg="mod">
          <ac:chgData name="Alessandro Onori" userId="902ff87a-dec1-4e50-bcf4-5017f04e5058" providerId="ADAL" clId="{DC7AD927-B196-4331-A81F-CE34EE4AEF87}" dt="2024-02-04T16:56:13.565" v="2668" actId="20577"/>
          <ac:spMkLst>
            <pc:docMk/>
            <pc:sldMk cId="2785710130" sldId="308"/>
            <ac:spMk id="6" creationId="{4BDB5223-6EB5-1046-88BB-84ED760A29CE}"/>
          </ac:spMkLst>
        </pc:spChg>
        <pc:spChg chg="mod">
          <ac:chgData name="Alessandro Onori" userId="902ff87a-dec1-4e50-bcf4-5017f04e5058" providerId="ADAL" clId="{DC7AD927-B196-4331-A81F-CE34EE4AEF87}" dt="2024-01-27T10:20:32.201" v="1804" actId="1076"/>
          <ac:spMkLst>
            <pc:docMk/>
            <pc:sldMk cId="2785710130" sldId="308"/>
            <ac:spMk id="8" creationId="{E02ABFBB-7861-A363-72BC-C4EBC0C6AC81}"/>
          </ac:spMkLst>
        </pc:spChg>
        <pc:spChg chg="add mod">
          <ac:chgData name="Alessandro Onori" userId="902ff87a-dec1-4e50-bcf4-5017f04e5058" providerId="ADAL" clId="{DC7AD927-B196-4331-A81F-CE34EE4AEF87}" dt="2024-01-27T10:28:25.988" v="1978" actId="1076"/>
          <ac:spMkLst>
            <pc:docMk/>
            <pc:sldMk cId="2785710130" sldId="308"/>
            <ac:spMk id="24" creationId="{DEB001F6-3186-4E2F-998B-E92D865F14F9}"/>
          </ac:spMkLst>
        </pc:spChg>
        <pc:spChg chg="add mod">
          <ac:chgData name="Alessandro Onori" userId="902ff87a-dec1-4e50-bcf4-5017f04e5058" providerId="ADAL" clId="{DC7AD927-B196-4331-A81F-CE34EE4AEF87}" dt="2024-02-01T10:24:01.177" v="2466" actId="1076"/>
          <ac:spMkLst>
            <pc:docMk/>
            <pc:sldMk cId="2785710130" sldId="308"/>
            <ac:spMk id="25" creationId="{667B7B1E-A1C7-B6AE-EDA8-B11CF5C50C79}"/>
          </ac:spMkLst>
        </pc:spChg>
        <pc:spChg chg="add mod">
          <ac:chgData name="Alessandro Onori" userId="902ff87a-dec1-4e50-bcf4-5017f04e5058" providerId="ADAL" clId="{DC7AD927-B196-4331-A81F-CE34EE4AEF87}" dt="2024-01-27T10:28:25.988" v="1978" actId="1076"/>
          <ac:spMkLst>
            <pc:docMk/>
            <pc:sldMk cId="2785710130" sldId="308"/>
            <ac:spMk id="26" creationId="{4F58C0C2-C771-DE2D-4051-6ACEA363B509}"/>
          </ac:spMkLst>
        </pc:spChg>
        <pc:spChg chg="add mod">
          <ac:chgData name="Alessandro Onori" userId="902ff87a-dec1-4e50-bcf4-5017f04e5058" providerId="ADAL" clId="{DC7AD927-B196-4331-A81F-CE34EE4AEF87}" dt="2024-01-27T10:28:25.988" v="1978" actId="1076"/>
          <ac:spMkLst>
            <pc:docMk/>
            <pc:sldMk cId="2785710130" sldId="308"/>
            <ac:spMk id="27" creationId="{75F2A762-3744-99BA-F758-1D3F05D32920}"/>
          </ac:spMkLst>
        </pc:spChg>
        <pc:spChg chg="add mod">
          <ac:chgData name="Alessandro Onori" userId="902ff87a-dec1-4e50-bcf4-5017f04e5058" providerId="ADAL" clId="{DC7AD927-B196-4331-A81F-CE34EE4AEF87}" dt="2024-01-27T10:28:25.988" v="1978" actId="1076"/>
          <ac:spMkLst>
            <pc:docMk/>
            <pc:sldMk cId="2785710130" sldId="308"/>
            <ac:spMk id="28" creationId="{0216B77D-4424-B9DB-F078-367F6C88BFE8}"/>
          </ac:spMkLst>
        </pc:spChg>
        <pc:spChg chg="add mod">
          <ac:chgData name="Alessandro Onori" userId="902ff87a-dec1-4e50-bcf4-5017f04e5058" providerId="ADAL" clId="{DC7AD927-B196-4331-A81F-CE34EE4AEF87}" dt="2024-01-27T15:20:57.864" v="2133" actId="14100"/>
          <ac:spMkLst>
            <pc:docMk/>
            <pc:sldMk cId="2785710130" sldId="308"/>
            <ac:spMk id="29" creationId="{49963F29-2BE5-339F-6687-351615F01EA2}"/>
          </ac:spMkLst>
        </pc:spChg>
        <pc:spChg chg="add mod">
          <ac:chgData name="Alessandro Onori" userId="902ff87a-dec1-4e50-bcf4-5017f04e5058" providerId="ADAL" clId="{DC7AD927-B196-4331-A81F-CE34EE4AEF87}" dt="2024-01-27T10:20:03.060" v="1801" actId="20577"/>
          <ac:spMkLst>
            <pc:docMk/>
            <pc:sldMk cId="2785710130" sldId="308"/>
            <ac:spMk id="30" creationId="{8289C365-C224-5F41-7004-5684CBD46007}"/>
          </ac:spMkLst>
        </pc:spChg>
        <pc:grpChg chg="add mod">
          <ac:chgData name="Alessandro Onori" userId="902ff87a-dec1-4e50-bcf4-5017f04e5058" providerId="ADAL" clId="{DC7AD927-B196-4331-A81F-CE34EE4AEF87}" dt="2024-01-27T10:28:25.988" v="1978" actId="1076"/>
          <ac:grpSpMkLst>
            <pc:docMk/>
            <pc:sldMk cId="2785710130" sldId="308"/>
            <ac:grpSpMk id="31" creationId="{8C14110A-067B-0D23-EE7F-A4C7823D345D}"/>
          </ac:grpSpMkLst>
        </pc:grpChg>
        <pc:picChg chg="del">
          <ac:chgData name="Alessandro Onori" userId="902ff87a-dec1-4e50-bcf4-5017f04e5058" providerId="ADAL" clId="{DC7AD927-B196-4331-A81F-CE34EE4AEF87}" dt="2024-01-27T09:42:20.210" v="1504" actId="478"/>
          <ac:picMkLst>
            <pc:docMk/>
            <pc:sldMk cId="2785710130" sldId="308"/>
            <ac:picMk id="2" creationId="{1647F31C-2980-2890-A9CE-1FA9525B1ADB}"/>
          </ac:picMkLst>
        </pc:picChg>
        <pc:picChg chg="del">
          <ac:chgData name="Alessandro Onori" userId="902ff87a-dec1-4e50-bcf4-5017f04e5058" providerId="ADAL" clId="{DC7AD927-B196-4331-A81F-CE34EE4AEF87}" dt="2024-01-27T09:42:20.210" v="1504" actId="478"/>
          <ac:picMkLst>
            <pc:docMk/>
            <pc:sldMk cId="2785710130" sldId="308"/>
            <ac:picMk id="5" creationId="{2CD977CB-1DA0-34EB-0FEB-559A64CF5B12}"/>
          </ac:picMkLst>
        </pc:picChg>
        <pc:picChg chg="del">
          <ac:chgData name="Alessandro Onori" userId="902ff87a-dec1-4e50-bcf4-5017f04e5058" providerId="ADAL" clId="{DC7AD927-B196-4331-A81F-CE34EE4AEF87}" dt="2024-01-27T09:42:20.210" v="1504" actId="478"/>
          <ac:picMkLst>
            <pc:docMk/>
            <pc:sldMk cId="2785710130" sldId="308"/>
            <ac:picMk id="7" creationId="{B8D71155-40D1-A0F5-B06E-B8A60CDB273B}"/>
          </ac:picMkLst>
        </pc:picChg>
        <pc:picChg chg="del">
          <ac:chgData name="Alessandro Onori" userId="902ff87a-dec1-4e50-bcf4-5017f04e5058" providerId="ADAL" clId="{DC7AD927-B196-4331-A81F-CE34EE4AEF87}" dt="2024-01-27T09:42:20.210" v="1504" actId="478"/>
          <ac:picMkLst>
            <pc:docMk/>
            <pc:sldMk cId="2785710130" sldId="308"/>
            <ac:picMk id="9" creationId="{C5E4B9C5-D987-BB58-6451-829195A695E4}"/>
          </ac:picMkLst>
        </pc:picChg>
        <pc:picChg chg="add del mod">
          <ac:chgData name="Alessandro Onori" userId="902ff87a-dec1-4e50-bcf4-5017f04e5058" providerId="ADAL" clId="{DC7AD927-B196-4331-A81F-CE34EE4AEF87}" dt="2024-01-27T09:43:30.507" v="1514" actId="478"/>
          <ac:picMkLst>
            <pc:docMk/>
            <pc:sldMk cId="2785710130" sldId="308"/>
            <ac:picMk id="13" creationId="{0D167A4B-1408-7432-45BC-4806DD43B7E5}"/>
          </ac:picMkLst>
        </pc:picChg>
        <pc:picChg chg="add mod">
          <ac:chgData name="Alessandro Onori" userId="902ff87a-dec1-4e50-bcf4-5017f04e5058" providerId="ADAL" clId="{DC7AD927-B196-4331-A81F-CE34EE4AEF87}" dt="2024-01-27T10:28:25.988" v="1978" actId="1076"/>
          <ac:picMkLst>
            <pc:docMk/>
            <pc:sldMk cId="2785710130" sldId="308"/>
            <ac:picMk id="15" creationId="{D7F166B7-C2BE-CAED-3D17-36C496B882D1}"/>
          </ac:picMkLst>
        </pc:picChg>
        <pc:picChg chg="add mod modCrop">
          <ac:chgData name="Alessandro Onori" userId="902ff87a-dec1-4e50-bcf4-5017f04e5058" providerId="ADAL" clId="{DC7AD927-B196-4331-A81F-CE34EE4AEF87}" dt="2024-02-01T10:23:51.304" v="2465" actId="1076"/>
          <ac:picMkLst>
            <pc:docMk/>
            <pc:sldMk cId="2785710130" sldId="308"/>
            <ac:picMk id="17" creationId="{A0C22305-1D34-D8BC-DDA1-CD926A8F5B0F}"/>
          </ac:picMkLst>
        </pc:picChg>
        <pc:picChg chg="add mod">
          <ac:chgData name="Alessandro Onori" userId="902ff87a-dec1-4e50-bcf4-5017f04e5058" providerId="ADAL" clId="{DC7AD927-B196-4331-A81F-CE34EE4AEF87}" dt="2024-01-27T10:28:25.988" v="1978" actId="1076"/>
          <ac:picMkLst>
            <pc:docMk/>
            <pc:sldMk cId="2785710130" sldId="308"/>
            <ac:picMk id="19" creationId="{080A99C5-EA16-4771-AC97-5C00DEB843B2}"/>
          </ac:picMkLst>
        </pc:picChg>
        <pc:picChg chg="add mod">
          <ac:chgData name="Alessandro Onori" userId="902ff87a-dec1-4e50-bcf4-5017f04e5058" providerId="ADAL" clId="{DC7AD927-B196-4331-A81F-CE34EE4AEF87}" dt="2024-01-27T10:28:25.988" v="1978" actId="1076"/>
          <ac:picMkLst>
            <pc:docMk/>
            <pc:sldMk cId="2785710130" sldId="308"/>
            <ac:picMk id="21" creationId="{1FD4B102-C52A-0B74-701C-49F44FFFB9AC}"/>
          </ac:picMkLst>
        </pc:picChg>
        <pc:cxnChg chg="add del">
          <ac:chgData name="Alessandro Onori" userId="902ff87a-dec1-4e50-bcf4-5017f04e5058" providerId="ADAL" clId="{DC7AD927-B196-4331-A81F-CE34EE4AEF87}" dt="2024-01-27T09:49:13.575" v="1555" actId="478"/>
          <ac:cxnSpMkLst>
            <pc:docMk/>
            <pc:sldMk cId="2785710130" sldId="308"/>
            <ac:cxnSpMk id="23" creationId="{074BEE67-9B1B-F1BB-3AFE-EA49EBCA5384}"/>
          </ac:cxnSpMkLst>
        </pc:cxnChg>
      </pc:sldChg>
      <pc:sldChg chg="addSp delSp modSp add del mod delAnim">
        <pc:chgData name="Alessandro Onori" userId="902ff87a-dec1-4e50-bcf4-5017f04e5058" providerId="ADAL" clId="{DC7AD927-B196-4331-A81F-CE34EE4AEF87}" dt="2024-01-27T09:42:13.070" v="1502" actId="2696"/>
        <pc:sldMkLst>
          <pc:docMk/>
          <pc:sldMk cId="3610760034" sldId="308"/>
        </pc:sldMkLst>
        <pc:spChg chg="mod">
          <ac:chgData name="Alessandro Onori" userId="902ff87a-dec1-4e50-bcf4-5017f04e5058" providerId="ADAL" clId="{DC7AD927-B196-4331-A81F-CE34EE4AEF87}" dt="2024-01-27T09:41:58.854" v="1499"/>
          <ac:spMkLst>
            <pc:docMk/>
            <pc:sldMk cId="3610760034" sldId="308"/>
            <ac:spMk id="8" creationId="{E02ABFBB-7861-A363-72BC-C4EBC0C6AC81}"/>
          </ac:spMkLst>
        </pc:spChg>
        <pc:spChg chg="mod">
          <ac:chgData name="Alessandro Onori" userId="902ff87a-dec1-4e50-bcf4-5017f04e5058" providerId="ADAL" clId="{DC7AD927-B196-4331-A81F-CE34EE4AEF87}" dt="2024-01-27T09:41:39.264" v="1494" actId="20577"/>
          <ac:spMkLst>
            <pc:docMk/>
            <pc:sldMk cId="3610760034" sldId="308"/>
            <ac:spMk id="10" creationId="{3173DB21-9CF1-2E34-0CB2-A228C29EFDEB}"/>
          </ac:spMkLst>
        </pc:spChg>
        <pc:spChg chg="add mod">
          <ac:chgData name="Alessandro Onori" userId="902ff87a-dec1-4e50-bcf4-5017f04e5058" providerId="ADAL" clId="{DC7AD927-B196-4331-A81F-CE34EE4AEF87}" dt="2024-01-27T09:41:54.019" v="1496"/>
          <ac:spMkLst>
            <pc:docMk/>
            <pc:sldMk cId="3610760034" sldId="308"/>
            <ac:spMk id="11" creationId="{6BD4EE0D-5C12-BCF2-DE2E-C0840E400503}"/>
          </ac:spMkLst>
        </pc:spChg>
        <pc:spChg chg="add mod">
          <ac:chgData name="Alessandro Onori" userId="902ff87a-dec1-4e50-bcf4-5017f04e5058" providerId="ADAL" clId="{DC7AD927-B196-4331-A81F-CE34EE4AEF87}" dt="2024-01-27T09:41:58.107" v="1498" actId="571"/>
          <ac:spMkLst>
            <pc:docMk/>
            <pc:sldMk cId="3610760034" sldId="308"/>
            <ac:spMk id="13" creationId="{722A0FBD-13B9-A51C-31D9-595D5B5F801C}"/>
          </ac:spMkLst>
        </pc:spChg>
        <pc:picChg chg="del mod">
          <ac:chgData name="Alessandro Onori" userId="902ff87a-dec1-4e50-bcf4-5017f04e5058" providerId="ADAL" clId="{DC7AD927-B196-4331-A81F-CE34EE4AEF87}" dt="2024-01-27T09:42:10.819" v="1501" actId="478"/>
          <ac:picMkLst>
            <pc:docMk/>
            <pc:sldMk cId="3610760034" sldId="308"/>
            <ac:picMk id="2" creationId="{1647F31C-2980-2890-A9CE-1FA9525B1ADB}"/>
          </ac:picMkLst>
        </pc:picChg>
        <pc:picChg chg="del">
          <ac:chgData name="Alessandro Onori" userId="902ff87a-dec1-4e50-bcf4-5017f04e5058" providerId="ADAL" clId="{DC7AD927-B196-4331-A81F-CE34EE4AEF87}" dt="2024-01-27T09:29:53.718" v="1256" actId="478"/>
          <ac:picMkLst>
            <pc:docMk/>
            <pc:sldMk cId="3610760034" sldId="308"/>
            <ac:picMk id="5" creationId="{2CD977CB-1DA0-34EB-0FEB-559A64CF5B12}"/>
          </ac:picMkLst>
        </pc:picChg>
        <pc:picChg chg="del">
          <ac:chgData name="Alessandro Onori" userId="902ff87a-dec1-4e50-bcf4-5017f04e5058" providerId="ADAL" clId="{DC7AD927-B196-4331-A81F-CE34EE4AEF87}" dt="2024-01-27T09:29:54.659" v="1258" actId="478"/>
          <ac:picMkLst>
            <pc:docMk/>
            <pc:sldMk cId="3610760034" sldId="308"/>
            <ac:picMk id="7" creationId="{B8D71155-40D1-A0F5-B06E-B8A60CDB273B}"/>
          </ac:picMkLst>
        </pc:picChg>
        <pc:picChg chg="del">
          <ac:chgData name="Alessandro Onori" userId="902ff87a-dec1-4e50-bcf4-5017f04e5058" providerId="ADAL" clId="{DC7AD927-B196-4331-A81F-CE34EE4AEF87}" dt="2024-01-27T09:29:54.243" v="1257" actId="478"/>
          <ac:picMkLst>
            <pc:docMk/>
            <pc:sldMk cId="3610760034" sldId="308"/>
            <ac:picMk id="9" creationId="{C5E4B9C5-D987-BB58-6451-829195A695E4}"/>
          </ac:picMkLst>
        </pc:picChg>
        <pc:cxnChg chg="del">
          <ac:chgData name="Alessandro Onori" userId="902ff87a-dec1-4e50-bcf4-5017f04e5058" providerId="ADAL" clId="{DC7AD927-B196-4331-A81F-CE34EE4AEF87}" dt="2024-01-27T09:42:01.322" v="1500" actId="478"/>
          <ac:cxnSpMkLst>
            <pc:docMk/>
            <pc:sldMk cId="3610760034" sldId="308"/>
            <ac:cxnSpMk id="12" creationId="{F22ECDF0-0569-C304-7F9D-9828B8441806}"/>
          </ac:cxnSpMkLst>
        </pc:cxnChg>
      </pc:sldChg>
      <pc:sldChg chg="addSp delSp modSp add mod">
        <pc:chgData name="Alessandro Onori" userId="902ff87a-dec1-4e50-bcf4-5017f04e5058" providerId="ADAL" clId="{DC7AD927-B196-4331-A81F-CE34EE4AEF87}" dt="2024-02-04T16:56:17.698" v="2671" actId="20577"/>
        <pc:sldMkLst>
          <pc:docMk/>
          <pc:sldMk cId="3360486821" sldId="309"/>
        </pc:sldMkLst>
        <pc:spChg chg="add mod">
          <ac:chgData name="Alessandro Onori" userId="902ff87a-dec1-4e50-bcf4-5017f04e5058" providerId="ADAL" clId="{DC7AD927-B196-4331-A81F-CE34EE4AEF87}" dt="2024-01-27T10:41:08.316" v="2048" actId="1076"/>
          <ac:spMkLst>
            <pc:docMk/>
            <pc:sldMk cId="3360486821" sldId="309"/>
            <ac:spMk id="2" creationId="{FBEFD6B7-8099-C118-763F-ED5415994836}"/>
          </ac:spMkLst>
        </pc:spChg>
        <pc:spChg chg="mod">
          <ac:chgData name="Alessandro Onori" userId="902ff87a-dec1-4e50-bcf4-5017f04e5058" providerId="ADAL" clId="{DC7AD927-B196-4331-A81F-CE34EE4AEF87}" dt="2024-01-27T10:36:59.255" v="2021" actId="207"/>
          <ac:spMkLst>
            <pc:docMk/>
            <pc:sldMk cId="3360486821" sldId="309"/>
            <ac:spMk id="4" creationId="{7470AB47-F8FA-ED78-B015-D5A5D124F50F}"/>
          </ac:spMkLst>
        </pc:spChg>
        <pc:spChg chg="add mod">
          <ac:chgData name="Alessandro Onori" userId="902ff87a-dec1-4e50-bcf4-5017f04e5058" providerId="ADAL" clId="{DC7AD927-B196-4331-A81F-CE34EE4AEF87}" dt="2024-01-27T10:41:08.316" v="2048" actId="1076"/>
          <ac:spMkLst>
            <pc:docMk/>
            <pc:sldMk cId="3360486821" sldId="309"/>
            <ac:spMk id="5" creationId="{98C491C6-0037-79ED-CED7-DDC3B7DA8FEC}"/>
          </ac:spMkLst>
        </pc:spChg>
        <pc:spChg chg="mod">
          <ac:chgData name="Alessandro Onori" userId="902ff87a-dec1-4e50-bcf4-5017f04e5058" providerId="ADAL" clId="{DC7AD927-B196-4331-A81F-CE34EE4AEF87}" dt="2024-02-04T16:56:17.698" v="2671" actId="20577"/>
          <ac:spMkLst>
            <pc:docMk/>
            <pc:sldMk cId="3360486821" sldId="309"/>
            <ac:spMk id="6" creationId="{4BDB5223-6EB5-1046-88BB-84ED760A29CE}"/>
          </ac:spMkLst>
        </pc:spChg>
        <pc:spChg chg="add mod">
          <ac:chgData name="Alessandro Onori" userId="902ff87a-dec1-4e50-bcf4-5017f04e5058" providerId="ADAL" clId="{DC7AD927-B196-4331-A81F-CE34EE4AEF87}" dt="2024-02-01T10:24:42.557" v="2496" actId="20577"/>
          <ac:spMkLst>
            <pc:docMk/>
            <pc:sldMk cId="3360486821" sldId="309"/>
            <ac:spMk id="7" creationId="{9EA974A1-CC4B-1ACC-E06A-BFF62591FE4D}"/>
          </ac:spMkLst>
        </pc:spChg>
        <pc:spChg chg="add del">
          <ac:chgData name="Alessandro Onori" userId="902ff87a-dec1-4e50-bcf4-5017f04e5058" providerId="ADAL" clId="{DC7AD927-B196-4331-A81F-CE34EE4AEF87}" dt="2024-01-27T10:21:36.447" v="1807" actId="11529"/>
          <ac:spMkLst>
            <pc:docMk/>
            <pc:sldMk cId="3360486821" sldId="309"/>
            <ac:spMk id="7" creationId="{EC97850B-D13E-CE3E-0776-CA09FC0AD450}"/>
          </ac:spMkLst>
        </pc:spChg>
        <pc:spChg chg="mod">
          <ac:chgData name="Alessandro Onori" userId="902ff87a-dec1-4e50-bcf4-5017f04e5058" providerId="ADAL" clId="{DC7AD927-B196-4331-A81F-CE34EE4AEF87}" dt="2024-01-27T09:58:05.756" v="1676" actId="1076"/>
          <ac:spMkLst>
            <pc:docMk/>
            <pc:sldMk cId="3360486821" sldId="309"/>
            <ac:spMk id="8" creationId="{E02ABFBB-7861-A363-72BC-C4EBC0C6AC81}"/>
          </ac:spMkLst>
        </pc:spChg>
        <pc:spChg chg="add mod">
          <ac:chgData name="Alessandro Onori" userId="902ff87a-dec1-4e50-bcf4-5017f04e5058" providerId="ADAL" clId="{DC7AD927-B196-4331-A81F-CE34EE4AEF87}" dt="2024-01-27T10:41:08.316" v="2048" actId="1076"/>
          <ac:spMkLst>
            <pc:docMk/>
            <pc:sldMk cId="3360486821" sldId="309"/>
            <ac:spMk id="9" creationId="{C2CB285F-C241-410E-5A9B-DBFB2DB856B7}"/>
          </ac:spMkLst>
        </pc:spChg>
        <pc:spChg chg="add del mod">
          <ac:chgData name="Alessandro Onori" userId="902ff87a-dec1-4e50-bcf4-5017f04e5058" providerId="ADAL" clId="{DC7AD927-B196-4331-A81F-CE34EE4AEF87}" dt="2024-01-27T10:35:17.798" v="1992" actId="478"/>
          <ac:spMkLst>
            <pc:docMk/>
            <pc:sldMk cId="3360486821" sldId="309"/>
            <ac:spMk id="14" creationId="{F269292C-9490-BE2C-20B8-51C06FC36AD8}"/>
          </ac:spMkLst>
        </pc:spChg>
        <pc:spChg chg="add mod">
          <ac:chgData name="Alessandro Onori" userId="902ff87a-dec1-4e50-bcf4-5017f04e5058" providerId="ADAL" clId="{DC7AD927-B196-4331-A81F-CE34EE4AEF87}" dt="2024-01-27T10:41:08.316" v="2048" actId="1076"/>
          <ac:spMkLst>
            <pc:docMk/>
            <pc:sldMk cId="3360486821" sldId="309"/>
            <ac:spMk id="16" creationId="{A3E9FFB9-8026-22CC-715F-490423726076}"/>
          </ac:spMkLst>
        </pc:spChg>
        <pc:spChg chg="add mod">
          <ac:chgData name="Alessandro Onori" userId="902ff87a-dec1-4e50-bcf4-5017f04e5058" providerId="ADAL" clId="{DC7AD927-B196-4331-A81F-CE34EE4AEF87}" dt="2024-01-27T10:41:08.316" v="2048" actId="1076"/>
          <ac:spMkLst>
            <pc:docMk/>
            <pc:sldMk cId="3360486821" sldId="309"/>
            <ac:spMk id="18" creationId="{0AD8E881-17EB-56FC-53A8-6B92E0256877}"/>
          </ac:spMkLst>
        </pc:spChg>
        <pc:spChg chg="add mod">
          <ac:chgData name="Alessandro Onori" userId="902ff87a-dec1-4e50-bcf4-5017f04e5058" providerId="ADAL" clId="{DC7AD927-B196-4331-A81F-CE34EE4AEF87}" dt="2024-01-27T10:41:08.316" v="2048" actId="1076"/>
          <ac:spMkLst>
            <pc:docMk/>
            <pc:sldMk cId="3360486821" sldId="309"/>
            <ac:spMk id="20" creationId="{956E1B2A-FA11-E593-F13E-E05E95E3B87F}"/>
          </ac:spMkLst>
        </pc:spChg>
        <pc:spChg chg="del">
          <ac:chgData name="Alessandro Onori" userId="902ff87a-dec1-4e50-bcf4-5017f04e5058" providerId="ADAL" clId="{DC7AD927-B196-4331-A81F-CE34EE4AEF87}" dt="2024-01-27T09:57:02.877" v="1669" actId="478"/>
          <ac:spMkLst>
            <pc:docMk/>
            <pc:sldMk cId="3360486821" sldId="309"/>
            <ac:spMk id="24" creationId="{DEB001F6-3186-4E2F-998B-E92D865F14F9}"/>
          </ac:spMkLst>
        </pc:spChg>
        <pc:spChg chg="del">
          <ac:chgData name="Alessandro Onori" userId="902ff87a-dec1-4e50-bcf4-5017f04e5058" providerId="ADAL" clId="{DC7AD927-B196-4331-A81F-CE34EE4AEF87}" dt="2024-01-27T09:57:02.877" v="1669" actId="478"/>
          <ac:spMkLst>
            <pc:docMk/>
            <pc:sldMk cId="3360486821" sldId="309"/>
            <ac:spMk id="25" creationId="{667B7B1E-A1C7-B6AE-EDA8-B11CF5C50C79}"/>
          </ac:spMkLst>
        </pc:spChg>
        <pc:spChg chg="del">
          <ac:chgData name="Alessandro Onori" userId="902ff87a-dec1-4e50-bcf4-5017f04e5058" providerId="ADAL" clId="{DC7AD927-B196-4331-A81F-CE34EE4AEF87}" dt="2024-01-27T09:57:02.877" v="1669" actId="478"/>
          <ac:spMkLst>
            <pc:docMk/>
            <pc:sldMk cId="3360486821" sldId="309"/>
            <ac:spMk id="26" creationId="{4F58C0C2-C771-DE2D-4051-6ACEA363B509}"/>
          </ac:spMkLst>
        </pc:spChg>
        <pc:spChg chg="del">
          <ac:chgData name="Alessandro Onori" userId="902ff87a-dec1-4e50-bcf4-5017f04e5058" providerId="ADAL" clId="{DC7AD927-B196-4331-A81F-CE34EE4AEF87}" dt="2024-01-27T09:57:04.362" v="1670" actId="478"/>
          <ac:spMkLst>
            <pc:docMk/>
            <pc:sldMk cId="3360486821" sldId="309"/>
            <ac:spMk id="27" creationId="{75F2A762-3744-99BA-F758-1D3F05D32920}"/>
          </ac:spMkLst>
        </pc:spChg>
        <pc:spChg chg="del">
          <ac:chgData name="Alessandro Onori" userId="902ff87a-dec1-4e50-bcf4-5017f04e5058" providerId="ADAL" clId="{DC7AD927-B196-4331-A81F-CE34EE4AEF87}" dt="2024-01-27T09:57:02.877" v="1669" actId="478"/>
          <ac:spMkLst>
            <pc:docMk/>
            <pc:sldMk cId="3360486821" sldId="309"/>
            <ac:spMk id="28" creationId="{0216B77D-4424-B9DB-F078-367F6C88BFE8}"/>
          </ac:spMkLst>
        </pc:spChg>
        <pc:spChg chg="mod">
          <ac:chgData name="Alessandro Onori" userId="902ff87a-dec1-4e50-bcf4-5017f04e5058" providerId="ADAL" clId="{DC7AD927-B196-4331-A81F-CE34EE4AEF87}" dt="2024-01-27T10:38:49.436" v="2034"/>
          <ac:spMkLst>
            <pc:docMk/>
            <pc:sldMk cId="3360486821" sldId="309"/>
            <ac:spMk id="29" creationId="{AB05D653-C64A-087F-D064-CB6925DADA06}"/>
          </ac:spMkLst>
        </pc:spChg>
        <pc:grpChg chg="add mod">
          <ac:chgData name="Alessandro Onori" userId="902ff87a-dec1-4e50-bcf4-5017f04e5058" providerId="ADAL" clId="{DC7AD927-B196-4331-A81F-CE34EE4AEF87}" dt="2024-01-27T10:41:08.316" v="2048" actId="1076"/>
          <ac:grpSpMkLst>
            <pc:docMk/>
            <pc:sldMk cId="3360486821" sldId="309"/>
            <ac:grpSpMk id="22" creationId="{A3F345F5-D5A3-4CC5-FC07-2D6780D81B08}"/>
          </ac:grpSpMkLst>
        </pc:grpChg>
        <pc:picChg chg="add mod modCrop">
          <ac:chgData name="Alessandro Onori" userId="902ff87a-dec1-4e50-bcf4-5017f04e5058" providerId="ADAL" clId="{DC7AD927-B196-4331-A81F-CE34EE4AEF87}" dt="2024-01-27T10:41:08.316" v="2048" actId="1076"/>
          <ac:picMkLst>
            <pc:docMk/>
            <pc:sldMk cId="3360486821" sldId="309"/>
            <ac:picMk id="13" creationId="{4DFD444E-5313-1D59-4FBD-F1CF57ECAC41}"/>
          </ac:picMkLst>
        </pc:picChg>
        <pc:picChg chg="del">
          <ac:chgData name="Alessandro Onori" userId="902ff87a-dec1-4e50-bcf4-5017f04e5058" providerId="ADAL" clId="{DC7AD927-B196-4331-A81F-CE34EE4AEF87}" dt="2024-01-27T09:57:02.877" v="1669" actId="478"/>
          <ac:picMkLst>
            <pc:docMk/>
            <pc:sldMk cId="3360486821" sldId="309"/>
            <ac:picMk id="15" creationId="{D7F166B7-C2BE-CAED-3D17-36C496B882D1}"/>
          </ac:picMkLst>
        </pc:picChg>
        <pc:picChg chg="del">
          <ac:chgData name="Alessandro Onori" userId="902ff87a-dec1-4e50-bcf4-5017f04e5058" providerId="ADAL" clId="{DC7AD927-B196-4331-A81F-CE34EE4AEF87}" dt="2024-01-27T09:57:02.877" v="1669" actId="478"/>
          <ac:picMkLst>
            <pc:docMk/>
            <pc:sldMk cId="3360486821" sldId="309"/>
            <ac:picMk id="17" creationId="{A0C22305-1D34-D8BC-DDA1-CD926A8F5B0F}"/>
          </ac:picMkLst>
        </pc:picChg>
        <pc:picChg chg="del">
          <ac:chgData name="Alessandro Onori" userId="902ff87a-dec1-4e50-bcf4-5017f04e5058" providerId="ADAL" clId="{DC7AD927-B196-4331-A81F-CE34EE4AEF87}" dt="2024-01-27T09:57:02.877" v="1669" actId="478"/>
          <ac:picMkLst>
            <pc:docMk/>
            <pc:sldMk cId="3360486821" sldId="309"/>
            <ac:picMk id="19" creationId="{080A99C5-EA16-4771-AC97-5C00DEB843B2}"/>
          </ac:picMkLst>
        </pc:picChg>
        <pc:picChg chg="mod modCrop">
          <ac:chgData name="Alessandro Onori" userId="902ff87a-dec1-4e50-bcf4-5017f04e5058" providerId="ADAL" clId="{DC7AD927-B196-4331-A81F-CE34EE4AEF87}" dt="2024-01-27T10:41:08.316" v="2048" actId="1076"/>
          <ac:picMkLst>
            <pc:docMk/>
            <pc:sldMk cId="3360486821" sldId="309"/>
            <ac:picMk id="21" creationId="{1FD4B102-C52A-0B74-701C-49F44FFFB9AC}"/>
          </ac:picMkLst>
        </pc:picChg>
        <pc:picChg chg="add mod">
          <ac:chgData name="Alessandro Onori" userId="902ff87a-dec1-4e50-bcf4-5017f04e5058" providerId="ADAL" clId="{DC7AD927-B196-4331-A81F-CE34EE4AEF87}" dt="2024-01-27T10:41:08.316" v="2048" actId="1076"/>
          <ac:picMkLst>
            <pc:docMk/>
            <pc:sldMk cId="3360486821" sldId="309"/>
            <ac:picMk id="31" creationId="{7D4D758A-2D5A-CD07-1EBD-8756B8437A0D}"/>
          </ac:picMkLst>
        </pc:picChg>
        <pc:cxnChg chg="mod">
          <ac:chgData name="Alessandro Onori" userId="902ff87a-dec1-4e50-bcf4-5017f04e5058" providerId="ADAL" clId="{DC7AD927-B196-4331-A81F-CE34EE4AEF87}" dt="2024-01-27T10:38:49.436" v="2034"/>
          <ac:cxnSpMkLst>
            <pc:docMk/>
            <pc:sldMk cId="3360486821" sldId="309"/>
            <ac:cxnSpMk id="23" creationId="{04557D8D-1D44-ADB7-862E-4F8CD4334607}"/>
          </ac:cxnSpMkLst>
        </pc:cxnChg>
      </pc:sldChg>
      <pc:sldChg chg="addSp modSp add mod">
        <pc:chgData name="Alessandro Onori" userId="902ff87a-dec1-4e50-bcf4-5017f04e5058" providerId="ADAL" clId="{DC7AD927-B196-4331-A81F-CE34EE4AEF87}" dt="2024-02-04T16:56:33.128" v="2682" actId="20577"/>
        <pc:sldMkLst>
          <pc:docMk/>
          <pc:sldMk cId="3825190337" sldId="310"/>
        </pc:sldMkLst>
        <pc:spChg chg="mod">
          <ac:chgData name="Alessandro Onori" userId="902ff87a-dec1-4e50-bcf4-5017f04e5058" providerId="ADAL" clId="{DC7AD927-B196-4331-A81F-CE34EE4AEF87}" dt="2024-02-04T16:56:33.128" v="2682" actId="20577"/>
          <ac:spMkLst>
            <pc:docMk/>
            <pc:sldMk cId="3825190337" sldId="310"/>
            <ac:spMk id="6" creationId="{4BDB5223-6EB5-1046-88BB-84ED760A29CE}"/>
          </ac:spMkLst>
        </pc:spChg>
        <pc:spChg chg="mod">
          <ac:chgData name="Alessandro Onori" userId="902ff87a-dec1-4e50-bcf4-5017f04e5058" providerId="ADAL" clId="{DC7AD927-B196-4331-A81F-CE34EE4AEF87}" dt="2024-01-30T13:29:46.008" v="2137" actId="1076"/>
          <ac:spMkLst>
            <pc:docMk/>
            <pc:sldMk cId="3825190337" sldId="310"/>
            <ac:spMk id="23" creationId="{52967423-B915-2823-4686-9060F5696A0D}"/>
          </ac:spMkLst>
        </pc:spChg>
        <pc:grpChg chg="add mod">
          <ac:chgData name="Alessandro Onori" userId="902ff87a-dec1-4e50-bcf4-5017f04e5058" providerId="ADAL" clId="{DC7AD927-B196-4331-A81F-CE34EE4AEF87}" dt="2024-01-30T13:29:46.008" v="2137" actId="1076"/>
          <ac:grpSpMkLst>
            <pc:docMk/>
            <pc:sldMk cId="3825190337" sldId="310"/>
            <ac:grpSpMk id="2" creationId="{D40E344E-8068-7996-2F3D-62D503C54068}"/>
          </ac:grpSpMkLst>
        </pc:grpChg>
        <pc:picChg chg="mod">
          <ac:chgData name="Alessandro Onori" userId="902ff87a-dec1-4e50-bcf4-5017f04e5058" providerId="ADAL" clId="{DC7AD927-B196-4331-A81F-CE34EE4AEF87}" dt="2024-01-30T13:29:46.008" v="2137" actId="1076"/>
          <ac:picMkLst>
            <pc:docMk/>
            <pc:sldMk cId="3825190337" sldId="310"/>
            <ac:picMk id="24" creationId="{D29E795F-AE91-2321-6C17-1A246C79F15B}"/>
          </ac:picMkLst>
        </pc:picChg>
      </pc:sldChg>
      <pc:sldChg chg="modSp add mod">
        <pc:chgData name="Alessandro Onori" userId="902ff87a-dec1-4e50-bcf4-5017f04e5058" providerId="ADAL" clId="{DC7AD927-B196-4331-A81F-CE34EE4AEF87}" dt="2024-02-05T13:48:55.475" v="2811" actId="20577"/>
        <pc:sldMkLst>
          <pc:docMk/>
          <pc:sldMk cId="2031371360" sldId="311"/>
        </pc:sldMkLst>
        <pc:spChg chg="mod">
          <ac:chgData name="Alessandro Onori" userId="902ff87a-dec1-4e50-bcf4-5017f04e5058" providerId="ADAL" clId="{DC7AD927-B196-4331-A81F-CE34EE4AEF87}" dt="2024-02-05T13:48:55.475" v="2811" actId="20577"/>
          <ac:spMkLst>
            <pc:docMk/>
            <pc:sldMk cId="2031371360" sldId="311"/>
            <ac:spMk id="2" creationId="{E80E586D-D4EB-AE81-720B-D2F8CB29529A}"/>
          </ac:spMkLst>
        </pc:spChg>
      </pc:sldChg>
      <pc:sldChg chg="addSp delSp modSp add del mod">
        <pc:chgData name="Alessandro Onori" userId="902ff87a-dec1-4e50-bcf4-5017f04e5058" providerId="ADAL" clId="{DC7AD927-B196-4331-A81F-CE34EE4AEF87}" dt="2024-02-02T16:22:34.174" v="2598" actId="2696"/>
        <pc:sldMkLst>
          <pc:docMk/>
          <pc:sldMk cId="2538239509" sldId="311"/>
        </pc:sldMkLst>
        <pc:spChg chg="del">
          <ac:chgData name="Alessandro Onori" userId="902ff87a-dec1-4e50-bcf4-5017f04e5058" providerId="ADAL" clId="{DC7AD927-B196-4331-A81F-CE34EE4AEF87}" dt="2024-02-02T16:19:32.561" v="2578" actId="478"/>
          <ac:spMkLst>
            <pc:docMk/>
            <pc:sldMk cId="2538239509" sldId="311"/>
            <ac:spMk id="6" creationId="{4BDB5223-6EB5-1046-88BB-84ED760A29CE}"/>
          </ac:spMkLst>
        </pc:spChg>
        <pc:spChg chg="del">
          <ac:chgData name="Alessandro Onori" userId="902ff87a-dec1-4e50-bcf4-5017f04e5058" providerId="ADAL" clId="{DC7AD927-B196-4331-A81F-CE34EE4AEF87}" dt="2024-02-02T16:19:32.561" v="2578" actId="478"/>
          <ac:spMkLst>
            <pc:docMk/>
            <pc:sldMk cId="2538239509" sldId="311"/>
            <ac:spMk id="10" creationId="{3173DB21-9CF1-2E34-0CB2-A228C29EFDEB}"/>
          </ac:spMkLst>
        </pc:spChg>
        <pc:spChg chg="del">
          <ac:chgData name="Alessandro Onori" userId="902ff87a-dec1-4e50-bcf4-5017f04e5058" providerId="ADAL" clId="{DC7AD927-B196-4331-A81F-CE34EE4AEF87}" dt="2024-02-02T16:19:32.561" v="2578" actId="478"/>
          <ac:spMkLst>
            <pc:docMk/>
            <pc:sldMk cId="2538239509" sldId="311"/>
            <ac:spMk id="33" creationId="{71F3BC2C-C6B7-307C-5313-B415ECABB015}"/>
          </ac:spMkLst>
        </pc:spChg>
        <pc:spChg chg="del">
          <ac:chgData name="Alessandro Onori" userId="902ff87a-dec1-4e50-bcf4-5017f04e5058" providerId="ADAL" clId="{DC7AD927-B196-4331-A81F-CE34EE4AEF87}" dt="2024-02-02T16:19:32.561" v="2578" actId="478"/>
          <ac:spMkLst>
            <pc:docMk/>
            <pc:sldMk cId="2538239509" sldId="311"/>
            <ac:spMk id="34" creationId="{6B3D133D-9425-370D-33F2-8D599A483F98}"/>
          </ac:spMkLst>
        </pc:spChg>
        <pc:spChg chg="del">
          <ac:chgData name="Alessandro Onori" userId="902ff87a-dec1-4e50-bcf4-5017f04e5058" providerId="ADAL" clId="{DC7AD927-B196-4331-A81F-CE34EE4AEF87}" dt="2024-02-02T16:19:32.561" v="2578" actId="478"/>
          <ac:spMkLst>
            <pc:docMk/>
            <pc:sldMk cId="2538239509" sldId="311"/>
            <ac:spMk id="35" creationId="{63B3B23E-A958-F382-0898-5F746905D6D3}"/>
          </ac:spMkLst>
        </pc:spChg>
        <pc:spChg chg="del">
          <ac:chgData name="Alessandro Onori" userId="902ff87a-dec1-4e50-bcf4-5017f04e5058" providerId="ADAL" clId="{DC7AD927-B196-4331-A81F-CE34EE4AEF87}" dt="2024-02-02T16:19:32.561" v="2578" actId="478"/>
          <ac:spMkLst>
            <pc:docMk/>
            <pc:sldMk cId="2538239509" sldId="311"/>
            <ac:spMk id="36" creationId="{DCBE516E-2614-55C6-FE02-CF1064D7FCE9}"/>
          </ac:spMkLst>
        </pc:spChg>
        <pc:spChg chg="del">
          <ac:chgData name="Alessandro Onori" userId="902ff87a-dec1-4e50-bcf4-5017f04e5058" providerId="ADAL" clId="{DC7AD927-B196-4331-A81F-CE34EE4AEF87}" dt="2024-02-02T16:19:32.561" v="2578" actId="478"/>
          <ac:spMkLst>
            <pc:docMk/>
            <pc:sldMk cId="2538239509" sldId="311"/>
            <ac:spMk id="38" creationId="{FF87C1DB-B3DF-2A52-16A0-BBF1758FCDAB}"/>
          </ac:spMkLst>
        </pc:spChg>
        <pc:spChg chg="del">
          <ac:chgData name="Alessandro Onori" userId="902ff87a-dec1-4e50-bcf4-5017f04e5058" providerId="ADAL" clId="{DC7AD927-B196-4331-A81F-CE34EE4AEF87}" dt="2024-02-02T16:19:32.561" v="2578" actId="478"/>
          <ac:spMkLst>
            <pc:docMk/>
            <pc:sldMk cId="2538239509" sldId="311"/>
            <ac:spMk id="39" creationId="{82B42393-3500-E592-D7DB-423B1041DE25}"/>
          </ac:spMkLst>
        </pc:spChg>
        <pc:spChg chg="del">
          <ac:chgData name="Alessandro Onori" userId="902ff87a-dec1-4e50-bcf4-5017f04e5058" providerId="ADAL" clId="{DC7AD927-B196-4331-A81F-CE34EE4AEF87}" dt="2024-02-02T16:19:32.561" v="2578" actId="478"/>
          <ac:spMkLst>
            <pc:docMk/>
            <pc:sldMk cId="2538239509" sldId="311"/>
            <ac:spMk id="40" creationId="{3814D0AE-1CBC-5656-01F3-28B732E9EE29}"/>
          </ac:spMkLst>
        </pc:spChg>
        <pc:grpChg chg="del">
          <ac:chgData name="Alessandro Onori" userId="902ff87a-dec1-4e50-bcf4-5017f04e5058" providerId="ADAL" clId="{DC7AD927-B196-4331-A81F-CE34EE4AEF87}" dt="2024-02-02T16:19:32.561" v="2578" actId="478"/>
          <ac:grpSpMkLst>
            <pc:docMk/>
            <pc:sldMk cId="2538239509" sldId="311"/>
            <ac:grpSpMk id="2" creationId="{D40E344E-8068-7996-2F3D-62D503C54068}"/>
          </ac:grpSpMkLst>
        </pc:grpChg>
        <pc:grpChg chg="del">
          <ac:chgData name="Alessandro Onori" userId="902ff87a-dec1-4e50-bcf4-5017f04e5058" providerId="ADAL" clId="{DC7AD927-B196-4331-A81F-CE34EE4AEF87}" dt="2024-02-02T16:19:32.561" v="2578" actId="478"/>
          <ac:grpSpMkLst>
            <pc:docMk/>
            <pc:sldMk cId="2538239509" sldId="311"/>
            <ac:grpSpMk id="29" creationId="{43B64DF2-7EEB-CCF9-C3E0-07A24707FCA0}"/>
          </ac:grpSpMkLst>
        </pc:grpChg>
        <pc:picChg chg="add mod">
          <ac:chgData name="Alessandro Onori" userId="902ff87a-dec1-4e50-bcf4-5017f04e5058" providerId="ADAL" clId="{DC7AD927-B196-4331-A81F-CE34EE4AEF87}" dt="2024-02-02T16:21:39.252" v="2594" actId="1076"/>
          <ac:picMkLst>
            <pc:docMk/>
            <pc:sldMk cId="2538239509" sldId="311"/>
            <ac:picMk id="5" creationId="{1AE220F3-2C21-683E-7A25-39BF85198B0E}"/>
          </ac:picMkLst>
        </pc:picChg>
        <pc:picChg chg="del">
          <ac:chgData name="Alessandro Onori" userId="902ff87a-dec1-4e50-bcf4-5017f04e5058" providerId="ADAL" clId="{DC7AD927-B196-4331-A81F-CE34EE4AEF87}" dt="2024-02-02T16:19:32.561" v="2578" actId="478"/>
          <ac:picMkLst>
            <pc:docMk/>
            <pc:sldMk cId="2538239509" sldId="311"/>
            <ac:picMk id="9" creationId="{CC2C47EE-A742-32E0-4D1C-F94B2A6A270A}"/>
          </ac:picMkLst>
        </pc:picChg>
        <pc:picChg chg="add mod">
          <ac:chgData name="Alessandro Onori" userId="902ff87a-dec1-4e50-bcf4-5017f04e5058" providerId="ADAL" clId="{DC7AD927-B196-4331-A81F-CE34EE4AEF87}" dt="2024-02-02T16:21:46.379" v="2597" actId="1076"/>
          <ac:picMkLst>
            <pc:docMk/>
            <pc:sldMk cId="2538239509" sldId="311"/>
            <ac:picMk id="11" creationId="{BD700C7C-7563-605E-AABA-3B6FA7EC112C}"/>
          </ac:picMkLst>
        </pc:picChg>
        <pc:picChg chg="add mod ord">
          <ac:chgData name="Alessandro Onori" userId="902ff87a-dec1-4e50-bcf4-5017f04e5058" providerId="ADAL" clId="{DC7AD927-B196-4331-A81F-CE34EE4AEF87}" dt="2024-02-02T16:21:42.882" v="2596" actId="1076"/>
          <ac:picMkLst>
            <pc:docMk/>
            <pc:sldMk cId="2538239509" sldId="311"/>
            <ac:picMk id="14" creationId="{029B060A-1A4B-946C-CDA4-3A8EE411C013}"/>
          </ac:picMkLst>
        </pc:picChg>
        <pc:picChg chg="del">
          <ac:chgData name="Alessandro Onori" userId="902ff87a-dec1-4e50-bcf4-5017f04e5058" providerId="ADAL" clId="{DC7AD927-B196-4331-A81F-CE34EE4AEF87}" dt="2024-02-02T16:19:32.561" v="2578" actId="478"/>
          <ac:picMkLst>
            <pc:docMk/>
            <pc:sldMk cId="2538239509" sldId="311"/>
            <ac:picMk id="25" creationId="{E4244504-6A5E-6279-558D-B2A27C8431A1}"/>
          </ac:picMkLst>
        </pc:picChg>
        <pc:picChg chg="del">
          <ac:chgData name="Alessandro Onori" userId="902ff87a-dec1-4e50-bcf4-5017f04e5058" providerId="ADAL" clId="{DC7AD927-B196-4331-A81F-CE34EE4AEF87}" dt="2024-02-02T16:19:32.561" v="2578" actId="478"/>
          <ac:picMkLst>
            <pc:docMk/>
            <pc:sldMk cId="2538239509" sldId="311"/>
            <ac:picMk id="27" creationId="{513BA9F7-E78F-A92F-D016-D37CA65F631A}"/>
          </ac:picMkLst>
        </pc:picChg>
        <pc:picChg chg="del">
          <ac:chgData name="Alessandro Onori" userId="902ff87a-dec1-4e50-bcf4-5017f04e5058" providerId="ADAL" clId="{DC7AD927-B196-4331-A81F-CE34EE4AEF87}" dt="2024-02-02T16:19:32.561" v="2578" actId="478"/>
          <ac:picMkLst>
            <pc:docMk/>
            <pc:sldMk cId="2538239509" sldId="311"/>
            <ac:picMk id="37" creationId="{6F4479F7-FC98-A810-0134-DBB212BD8247}"/>
          </ac:picMkLst>
        </pc:picChg>
        <pc:picChg chg="del">
          <ac:chgData name="Alessandro Onori" userId="902ff87a-dec1-4e50-bcf4-5017f04e5058" providerId="ADAL" clId="{DC7AD927-B196-4331-A81F-CE34EE4AEF87}" dt="2024-02-02T16:19:32.561" v="2578" actId="478"/>
          <ac:picMkLst>
            <pc:docMk/>
            <pc:sldMk cId="2538239509" sldId="311"/>
            <ac:picMk id="41" creationId="{5EEBA3B7-B999-E1E8-7B21-A026A09F1E6C}"/>
          </ac:picMkLst>
        </pc:picChg>
        <pc:picChg chg="del">
          <ac:chgData name="Alessandro Onori" userId="902ff87a-dec1-4e50-bcf4-5017f04e5058" providerId="ADAL" clId="{DC7AD927-B196-4331-A81F-CE34EE4AEF87}" dt="2024-02-02T16:19:32.561" v="2578" actId="478"/>
          <ac:picMkLst>
            <pc:docMk/>
            <pc:sldMk cId="2538239509" sldId="311"/>
            <ac:picMk id="43" creationId="{E2E18120-1183-3F31-7846-B182DAE19C9D}"/>
          </ac:picMkLst>
        </pc:picChg>
        <pc:picChg chg="del">
          <ac:chgData name="Alessandro Onori" userId="902ff87a-dec1-4e50-bcf4-5017f04e5058" providerId="ADAL" clId="{DC7AD927-B196-4331-A81F-CE34EE4AEF87}" dt="2024-02-02T16:19:32.561" v="2578" actId="478"/>
          <ac:picMkLst>
            <pc:docMk/>
            <pc:sldMk cId="2538239509" sldId="311"/>
            <ac:picMk id="1026" creationId="{7237B954-E88C-B7A5-56BF-92724550EB30}"/>
          </ac:picMkLst>
        </pc:picChg>
        <pc:cxnChg chg="del">
          <ac:chgData name="Alessandro Onori" userId="902ff87a-dec1-4e50-bcf4-5017f04e5058" providerId="ADAL" clId="{DC7AD927-B196-4331-A81F-CE34EE4AEF87}" dt="2024-02-02T16:19:32.561" v="2578" actId="478"/>
          <ac:cxnSpMkLst>
            <pc:docMk/>
            <pc:sldMk cId="2538239509" sldId="311"/>
            <ac:cxnSpMk id="12" creationId="{F22ECDF0-0569-C304-7F9D-9828B8441806}"/>
          </ac:cxnSpMkLst>
        </pc:cxnChg>
        <pc:cxnChg chg="del">
          <ac:chgData name="Alessandro Onori" userId="902ff87a-dec1-4e50-bcf4-5017f04e5058" providerId="ADAL" clId="{DC7AD927-B196-4331-A81F-CE34EE4AEF87}" dt="2024-02-02T16:19:32.561" v="2578" actId="478"/>
          <ac:cxnSpMkLst>
            <pc:docMk/>
            <pc:sldMk cId="2538239509" sldId="311"/>
            <ac:cxnSpMk id="42" creationId="{1FC5250C-CC48-B453-298F-9B5B807519D5}"/>
          </ac:cxnSpMkLst>
        </pc:cxnChg>
      </pc:sldChg>
    </pc:docChg>
  </pc:docChgLst>
  <pc:docChgLst>
    <pc:chgData name="Helena Walters" userId="0082c520-c2c8-4944-9e5a-2aa07d58029d" providerId="ADAL" clId="{3FF7642F-98E3-4935-B7AB-3A525B112A0E}"/>
    <pc:docChg chg="modSld">
      <pc:chgData name="Helena Walters" userId="0082c520-c2c8-4944-9e5a-2aa07d58029d" providerId="ADAL" clId="{3FF7642F-98E3-4935-B7AB-3A525B112A0E}" dt="2024-04-12T13:54:42.709" v="3" actId="20577"/>
      <pc:docMkLst>
        <pc:docMk/>
      </pc:docMkLst>
      <pc:sldChg chg="modSp mod">
        <pc:chgData name="Helena Walters" userId="0082c520-c2c8-4944-9e5a-2aa07d58029d" providerId="ADAL" clId="{3FF7642F-98E3-4935-B7AB-3A525B112A0E}" dt="2024-04-12T13:54:28.020" v="0" actId="20577"/>
        <pc:sldMkLst>
          <pc:docMk/>
          <pc:sldMk cId="2378674815" sldId="296"/>
        </pc:sldMkLst>
        <pc:spChg chg="mod">
          <ac:chgData name="Helena Walters" userId="0082c520-c2c8-4944-9e5a-2aa07d58029d" providerId="ADAL" clId="{3FF7642F-98E3-4935-B7AB-3A525B112A0E}" dt="2024-04-12T13:54:28.020" v="0" actId="20577"/>
          <ac:spMkLst>
            <pc:docMk/>
            <pc:sldMk cId="2378674815" sldId="296"/>
            <ac:spMk id="7" creationId="{852439F6-8E4D-F9A3-1C4E-F47DFF0AB298}"/>
          </ac:spMkLst>
        </pc:spChg>
      </pc:sldChg>
      <pc:sldChg chg="modSp mod">
        <pc:chgData name="Helena Walters" userId="0082c520-c2c8-4944-9e5a-2aa07d58029d" providerId="ADAL" clId="{3FF7642F-98E3-4935-B7AB-3A525B112A0E}" dt="2024-04-12T13:54:42.709" v="3" actId="20577"/>
        <pc:sldMkLst>
          <pc:docMk/>
          <pc:sldMk cId="137183386" sldId="324"/>
        </pc:sldMkLst>
        <pc:spChg chg="mod">
          <ac:chgData name="Helena Walters" userId="0082c520-c2c8-4944-9e5a-2aa07d58029d" providerId="ADAL" clId="{3FF7642F-98E3-4935-B7AB-3A525B112A0E}" dt="2024-04-12T13:54:42.709" v="3" actId="20577"/>
          <ac:spMkLst>
            <pc:docMk/>
            <pc:sldMk cId="137183386" sldId="324"/>
            <ac:spMk id="7" creationId="{2771AE96-0FCD-0F84-89D6-2DA50EB1CA64}"/>
          </ac:spMkLst>
        </pc:spChg>
        <pc:spChg chg="mod">
          <ac:chgData name="Helena Walters" userId="0082c520-c2c8-4944-9e5a-2aa07d58029d" providerId="ADAL" clId="{3FF7642F-98E3-4935-B7AB-3A525B112A0E}" dt="2024-04-12T13:54:37.516" v="1" actId="20577"/>
          <ac:spMkLst>
            <pc:docMk/>
            <pc:sldMk cId="137183386" sldId="324"/>
            <ac:spMk id="8" creationId="{2558901D-7B2B-C917-517A-417EFA4CA596}"/>
          </ac:spMkLst>
        </pc:spChg>
        <pc:spChg chg="mod">
          <ac:chgData name="Helena Walters" userId="0082c520-c2c8-4944-9e5a-2aa07d58029d" providerId="ADAL" clId="{3FF7642F-98E3-4935-B7AB-3A525B112A0E}" dt="2024-04-12T13:54:40.221" v="2" actId="20577"/>
          <ac:spMkLst>
            <pc:docMk/>
            <pc:sldMk cId="137183386" sldId="324"/>
            <ac:spMk id="11" creationId="{96CC0C30-47A5-225E-35BC-1E358DFC5B73}"/>
          </ac:spMkLst>
        </pc:spChg>
      </pc:sldChg>
    </pc:docChg>
  </pc:docChgLst>
  <pc:docChgLst>
    <pc:chgData name="Nicolo' Stevanato" userId="56ba42d4-5a33-47a4-bf8d-76054d5bbe9c" providerId="ADAL" clId="{4030247C-FDF1-474E-AB64-AA00D582A322}"/>
    <pc:docChg chg="delSld modSld">
      <pc:chgData name="Nicolo' Stevanato" userId="56ba42d4-5a33-47a4-bf8d-76054d5bbe9c" providerId="ADAL" clId="{4030247C-FDF1-474E-AB64-AA00D582A322}" dt="2024-01-11T13:47:22.136" v="78" actId="47"/>
      <pc:docMkLst>
        <pc:docMk/>
      </pc:docMkLst>
      <pc:sldChg chg="modSp mod">
        <pc:chgData name="Nicolo' Stevanato" userId="56ba42d4-5a33-47a4-bf8d-76054d5bbe9c" providerId="ADAL" clId="{4030247C-FDF1-474E-AB64-AA00D582A322}" dt="2024-01-11T13:36:20.899" v="8" actId="14100"/>
        <pc:sldMkLst>
          <pc:docMk/>
          <pc:sldMk cId="2559802330" sldId="256"/>
        </pc:sldMkLst>
        <pc:spChg chg="mod">
          <ac:chgData name="Nicolo' Stevanato" userId="56ba42d4-5a33-47a4-bf8d-76054d5bbe9c" providerId="ADAL" clId="{4030247C-FDF1-474E-AB64-AA00D582A322}" dt="2024-01-11T13:36:20.899" v="8" actId="14100"/>
          <ac:spMkLst>
            <pc:docMk/>
            <pc:sldMk cId="2559802330" sldId="256"/>
            <ac:spMk id="5" creationId="{7A64E691-7814-FE47-A332-0A7257AB0132}"/>
          </ac:spMkLst>
        </pc:spChg>
      </pc:sldChg>
      <pc:sldChg chg="modSp mod">
        <pc:chgData name="Nicolo' Stevanato" userId="56ba42d4-5a33-47a4-bf8d-76054d5bbe9c" providerId="ADAL" clId="{4030247C-FDF1-474E-AB64-AA00D582A322}" dt="2024-01-11T13:41:55.378" v="75" actId="20577"/>
        <pc:sldMkLst>
          <pc:docMk/>
          <pc:sldMk cId="4226312444" sldId="284"/>
        </pc:sldMkLst>
        <pc:spChg chg="mod">
          <ac:chgData name="Nicolo' Stevanato" userId="56ba42d4-5a33-47a4-bf8d-76054d5bbe9c" providerId="ADAL" clId="{4030247C-FDF1-474E-AB64-AA00D582A322}" dt="2024-01-11T13:41:55.378" v="75" actId="20577"/>
          <ac:spMkLst>
            <pc:docMk/>
            <pc:sldMk cId="4226312444" sldId="284"/>
            <ac:spMk id="2" creationId="{00000000-0000-0000-0000-000000000000}"/>
          </ac:spMkLst>
        </pc:spChg>
      </pc:sldChg>
      <pc:sldChg chg="modSp del mod">
        <pc:chgData name="Nicolo' Stevanato" userId="56ba42d4-5a33-47a4-bf8d-76054d5bbe9c" providerId="ADAL" clId="{4030247C-FDF1-474E-AB64-AA00D582A322}" dt="2024-01-11T13:47:22.136" v="78" actId="47"/>
        <pc:sldMkLst>
          <pc:docMk/>
          <pc:sldMk cId="864873028" sldId="304"/>
        </pc:sldMkLst>
        <pc:spChg chg="mod">
          <ac:chgData name="Nicolo' Stevanato" userId="56ba42d4-5a33-47a4-bf8d-76054d5bbe9c" providerId="ADAL" clId="{4030247C-FDF1-474E-AB64-AA00D582A322}" dt="2024-01-11T13:42:23.762" v="76" actId="207"/>
          <ac:spMkLst>
            <pc:docMk/>
            <pc:sldMk cId="864873028" sldId="304"/>
            <ac:spMk id="6" creationId="{99DEA05E-3DE2-714D-9D7C-D14D82DB9D79}"/>
          </ac:spMkLst>
        </pc:spChg>
      </pc:sldChg>
      <pc:sldChg chg="del">
        <pc:chgData name="Nicolo' Stevanato" userId="56ba42d4-5a33-47a4-bf8d-76054d5bbe9c" providerId="ADAL" clId="{4030247C-FDF1-474E-AB64-AA00D582A322}" dt="2024-01-11T13:47:20.331" v="77" actId="47"/>
        <pc:sldMkLst>
          <pc:docMk/>
          <pc:sldMk cId="1529240564" sldId="305"/>
        </pc:sldMkLst>
      </pc:sldChg>
    </pc:docChg>
  </pc:docChgLst>
  <pc:docChgLst>
    <pc:chgData name="Nicolo' Stevanato" userId="56ba42d4-5a33-47a4-bf8d-76054d5bbe9c" providerId="ADAL" clId="{3456443B-66D0-4858-BC5A-1C66C3646AD4}"/>
    <pc:docChg chg="modSld">
      <pc:chgData name="Nicolo' Stevanato" userId="56ba42d4-5a33-47a4-bf8d-76054d5bbe9c" providerId="ADAL" clId="{3456443B-66D0-4858-BC5A-1C66C3646AD4}" dt="2024-02-05T14:57:23.438" v="9" actId="20577"/>
      <pc:docMkLst>
        <pc:docMk/>
      </pc:docMkLst>
      <pc:sldChg chg="delCm">
        <pc:chgData name="Nicolo' Stevanato" userId="56ba42d4-5a33-47a4-bf8d-76054d5bbe9c" providerId="ADAL" clId="{3456443B-66D0-4858-BC5A-1C66C3646AD4}" dt="2024-02-05T14:52:43.062" v="0"/>
        <pc:sldMkLst>
          <pc:docMk/>
          <pc:sldMk cId="682297327" sldId="28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Nicolo' Stevanato" userId="56ba42d4-5a33-47a4-bf8d-76054d5bbe9c" providerId="ADAL" clId="{3456443B-66D0-4858-BC5A-1C66C3646AD4}" dt="2024-02-05T14:52:43.062" v="0"/>
              <pc2:cmMkLst xmlns:pc2="http://schemas.microsoft.com/office/powerpoint/2019/9/main/command">
                <pc:docMk/>
                <pc:sldMk cId="682297327" sldId="289"/>
                <pc2:cmMk id="{CE240137-BAC2-49B0-BD22-FF7E7DCEE178}"/>
              </pc2:cmMkLst>
            </pc226:cmChg>
          </p:ext>
        </pc:extLst>
      </pc:sldChg>
      <pc:sldChg chg="modSp mod">
        <pc:chgData name="Nicolo' Stevanato" userId="56ba42d4-5a33-47a4-bf8d-76054d5bbe9c" providerId="ADAL" clId="{3456443B-66D0-4858-BC5A-1C66C3646AD4}" dt="2024-02-05T14:57:23.438" v="9" actId="20577"/>
        <pc:sldMkLst>
          <pc:docMk/>
          <pc:sldMk cId="4045016953" sldId="304"/>
        </pc:sldMkLst>
        <pc:spChg chg="mod">
          <ac:chgData name="Nicolo' Stevanato" userId="56ba42d4-5a33-47a4-bf8d-76054d5bbe9c" providerId="ADAL" clId="{3456443B-66D0-4858-BC5A-1C66C3646AD4}" dt="2024-02-05T14:57:23.438" v="9" actId="20577"/>
          <ac:spMkLst>
            <pc:docMk/>
            <pc:sldMk cId="4045016953" sldId="304"/>
            <ac:spMk id="9" creationId="{9CB5DF24-AEFF-D1D2-C44F-D1F186F21A82}"/>
          </ac:spMkLst>
        </pc:spChg>
      </pc:sldChg>
    </pc:docChg>
  </pc:docChgLst>
  <pc:docChgLst>
    <pc:chgData name="Riccardo Mereu" userId="06d3d720-c692-4b0d-aaa8-c5ca3d930538" providerId="ADAL" clId="{4529305D-C419-46F4-A370-52C67ED471A6}"/>
    <pc:docChg chg="">
      <pc:chgData name="Riccardo Mereu" userId="06d3d720-c692-4b0d-aaa8-c5ca3d930538" providerId="ADAL" clId="{4529305D-C419-46F4-A370-52C67ED471A6}" dt="2024-02-05T11:11:05.333" v="0"/>
      <pc:docMkLst>
        <pc:docMk/>
      </pc:docMkLst>
      <pc:sldChg chg="addCm">
        <pc:chgData name="Riccardo Mereu" userId="06d3d720-c692-4b0d-aaa8-c5ca3d930538" providerId="ADAL" clId="{4529305D-C419-46F4-A370-52C67ED471A6}" dt="2024-02-05T11:11:05.333" v="0"/>
        <pc:sldMkLst>
          <pc:docMk/>
          <pc:sldMk cId="682297327" sldId="28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Riccardo Mereu" userId="06d3d720-c692-4b0d-aaa8-c5ca3d930538" providerId="ADAL" clId="{4529305D-C419-46F4-A370-52C67ED471A6}" dt="2024-02-05T11:11:05.333" v="0"/>
              <pc2:cmMkLst xmlns:pc2="http://schemas.microsoft.com/office/powerpoint/2019/9/main/command">
                <pc:docMk/>
                <pc:sldMk cId="682297327" sldId="289"/>
                <pc2:cmMk id="{CE240137-BAC2-49B0-BD22-FF7E7DCEE178}"/>
              </pc2:cmMkLst>
            </pc226:cmChg>
          </p:ext>
        </pc:ext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46E5E8-0DA1-5A46-8547-7997C183DD09}" type="datetimeFigureOut">
              <a:rPr lang="en-US" smtClean="0"/>
              <a:t>11/2/2024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6A28AF-C390-D94A-86D3-7BD7243CB0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048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A28AF-C390-D94A-86D3-7BD7243CB0E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6040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A28AF-C390-D94A-86D3-7BD7243CB0E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052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A28AF-C390-D94A-86D3-7BD7243CB0E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8408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51A43-FF0F-825E-3A50-B1E8CAA7BB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0086FC-9ABA-272E-5EB4-D9D4D54594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2B4BD2-940B-87C3-81B8-2DBDD9F8DF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316403-7445-B65F-3648-60B65C6F03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A28AF-C390-D94A-86D3-7BD7243CB0E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922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A28AF-C390-D94A-86D3-7BD7243CB0E2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158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A28AF-C390-D94A-86D3-7BD7243CB0E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8857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A28AF-C390-D94A-86D3-7BD7243CB0E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3260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A28AF-C390-D94A-86D3-7BD7243CB0E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998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A28AF-C390-D94A-86D3-7BD7243CB0E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9977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A28AF-C390-D94A-86D3-7BD7243CB0E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5550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A28AF-C390-D94A-86D3-7BD7243CB0E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899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A28AF-C390-D94A-86D3-7BD7243CB0E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6648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A28AF-C390-D94A-86D3-7BD7243CB0E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023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950AB-7923-654D-A291-A2D93829C4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A4D518-7A0D-E64D-BFF9-227E2FE8B2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AEF637-4F65-4E4F-9090-B74EE225B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B1F3-09E8-2A4B-94FB-2B55395E3B4A}" type="datetimeFigureOut">
              <a:rPr lang="en-US" smtClean="0"/>
              <a:t>11/2/2024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CAE473-0CE2-E347-B317-4BA55C070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11CD2F5-C8D5-5F44-B3D7-C158CE199089}"/>
              </a:ext>
            </a:extLst>
          </p:cNvPr>
          <p:cNvSpPr txBox="1">
            <a:spLocks/>
          </p:cNvSpPr>
          <p:nvPr userDrawn="1"/>
        </p:nvSpPr>
        <p:spPr>
          <a:xfrm>
            <a:off x="11701849" y="6455804"/>
            <a:ext cx="453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F12B3B0-2BE9-CC4D-B1FD-EFE2D6A22EBD}" type="slidenum">
              <a:rPr lang="en-US" sz="1400" b="1" smtClean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pPr algn="ctr"/>
              <a:t>‹#›</a:t>
            </a:fld>
            <a:endParaRPr lang="en-US" sz="1400" b="1" dirty="0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B0A21EF-E976-2245-8909-4A9AEB1FB143}"/>
              </a:ext>
            </a:extLst>
          </p:cNvPr>
          <p:cNvSpPr txBox="1">
            <a:spLocks/>
          </p:cNvSpPr>
          <p:nvPr userDrawn="1"/>
        </p:nvSpPr>
        <p:spPr>
          <a:xfrm>
            <a:off x="11798644" y="6492875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4854D2D-F7E8-B04D-95AC-3B508D13757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115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3C5E7-7C5E-2B4F-8CB5-F538E399E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9B5934-225F-7940-AFAB-4AB67D1120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F6F5D-9BD4-2C4A-8403-A6A3E797F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B1F3-09E8-2A4B-94FB-2B55395E3B4A}" type="datetimeFigureOut">
              <a:rPr lang="en-US" smtClean="0"/>
              <a:t>11/2/2024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38AADC-51D9-1442-86E5-F5F2E6E20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B75BF-F6F8-0C4C-B43E-EEC4A3999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B3B0-2BE9-CC4D-B1FD-EFE2D6A22E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928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7C89AA-FF07-CE4D-9A0C-1DB75C630B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67FB89-E286-B44A-8AE9-CFB56E40F9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E9FD1A-C7CD-1240-95A3-98987EDD5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B1F3-09E8-2A4B-94FB-2B55395E3B4A}" type="datetimeFigureOut">
              <a:rPr lang="en-US" smtClean="0"/>
              <a:t>11/2/2024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49528-CAA4-DF40-B521-CBC8FF8F3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52E02C-B988-424F-BEFF-21D61C9D4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B3B0-2BE9-CC4D-B1FD-EFE2D6A22E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7612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website&#10;&#10;Description automatically generated">
            <a:extLst>
              <a:ext uri="{FF2B5EF4-FFF2-40B4-BE49-F238E27FC236}">
                <a16:creationId xmlns:a16="http://schemas.microsoft.com/office/drawing/2014/main" id="{A6FC3F3C-0927-3B49-8F4A-1D6727D65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936F72-36AE-E148-8A58-19CDDF21EF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1352" y="4301318"/>
            <a:ext cx="7029608" cy="19487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1" i="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en-GB" dirty="0"/>
              <a:t>LECTURE NUMBER (WHITE) COURSE TITLE (BLACK)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F815F0-885D-1048-B3FD-F66C9496A2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8931" y="3374796"/>
            <a:ext cx="2846121" cy="954803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 i="0">
                <a:solidFill>
                  <a:schemeClr val="tx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C04E3A-8A0E-E34C-9390-CA797544A1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53438" y="6106160"/>
            <a:ext cx="3738562" cy="3359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Version 1.0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F99227-50D2-1C46-AF8E-9827980BE9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205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92CFF-28F6-C249-B15D-73A6FFC07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000CA9-F862-0B42-A259-EAFDA2DD40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321DC9-873B-134F-8600-8A65169D2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B1F3-09E8-2A4B-94FB-2B55395E3B4A}" type="datetimeFigureOut">
              <a:rPr lang="en-US" smtClean="0"/>
              <a:t>11/2/2024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8F8AFF-68B0-564D-AA35-B80FD101D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94593-2117-1A41-88E1-64040F6B8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6286" y="6497852"/>
            <a:ext cx="405714" cy="365125"/>
          </a:xfrm>
        </p:spPr>
        <p:txBody>
          <a:bodyPr/>
          <a:lstStyle/>
          <a:p>
            <a:fld id="{9F12B3B0-2BE9-CC4D-B1FD-EFE2D6A22E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851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05D05-3E98-9A40-9416-1BC063B33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8154D0-E755-2446-AF57-FD1338D0B5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6CE68F-D20E-D546-B169-85FD91E9E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B1F3-09E8-2A4B-94FB-2B55395E3B4A}" type="datetimeFigureOut">
              <a:rPr lang="en-US" smtClean="0"/>
              <a:t>11/2/2024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CCA52-6FF5-B343-A9E1-3B799D5AF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FF7DBF-C514-A64F-8439-077A32F36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B3B0-2BE9-CC4D-B1FD-EFE2D6A22E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808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B9119-EAFC-2144-A835-99E352B9F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1E6330-C053-1A42-A2FF-5D1C41D43A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187D09-8E3E-464D-9459-080850DC0A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A17DD6-5C7B-A443-BB34-79506B333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B1F3-09E8-2A4B-94FB-2B55395E3B4A}" type="datetimeFigureOut">
              <a:rPr lang="en-US" smtClean="0"/>
              <a:t>11/2/2024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1933FA-057D-8A47-8065-929430002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C21A6E-13CD-E548-944C-3DD1C4816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B3B0-2BE9-CC4D-B1FD-EFE2D6A22E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273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412F0-EA94-3240-950C-69ACA753E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176235-531C-CE4E-8B93-B9785C89B4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40FFAB-C7D3-0041-9381-FE04AC25A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398FA5-F7C5-B74E-9B35-B4C601736C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B6D7C5-2EC5-3F4C-A50F-2986DC9EA7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49598F-96B0-F549-96C9-B9192602D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B1F3-09E8-2A4B-94FB-2B55395E3B4A}" type="datetimeFigureOut">
              <a:rPr lang="en-US" smtClean="0"/>
              <a:t>11/2/2024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0E12B8-48A6-7646-A966-A33CBAFE9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6FAE17-E01E-8044-80A3-41D88883C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B3B0-2BE9-CC4D-B1FD-EFE2D6A22E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341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EFA3E-15E3-194B-B3AF-82F6DF9ED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14AE16-EFF4-3342-9180-7D3D419FB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B1F3-09E8-2A4B-94FB-2B55395E3B4A}" type="datetimeFigureOut">
              <a:rPr lang="en-US" smtClean="0"/>
              <a:t>11/2/2024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B9AE86-2558-A749-B900-7770E826D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D2CDFF-3D15-6745-9D15-6EA43C848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B3B0-2BE9-CC4D-B1FD-EFE2D6A22E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780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B2A383-BCCE-154F-A715-E8324039A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B1F3-09E8-2A4B-94FB-2B55395E3B4A}" type="datetimeFigureOut">
              <a:rPr lang="en-US" smtClean="0"/>
              <a:t>11/2/2024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384AA7-423E-874F-83DB-AEC17AD87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2D7EC0-C2FA-C94B-9513-0E70028F2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B3B0-2BE9-CC4D-B1FD-EFE2D6A22E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824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03E85-E399-4C4C-9F5E-5410914A6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EEEAFF-9E29-F64B-9D79-4387839A71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83AAD2-CFED-874F-BD61-92F46F52BA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DCBDCF-6111-CA45-86F3-62715EFE5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B1F3-09E8-2A4B-94FB-2B55395E3B4A}" type="datetimeFigureOut">
              <a:rPr lang="en-US" smtClean="0"/>
              <a:t>11/2/2024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1A835C-7CDB-F644-BB12-42906DDCE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26C525-16F1-0141-98A7-EA13629EB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B3B0-2BE9-CC4D-B1FD-EFE2D6A22E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461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1B02C-472E-2C4B-80BD-432ADC2A0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930ADF-AED9-914A-846F-0B8C3B98E0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6425A4-D843-E646-9845-652B047312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73FBD1-3AE0-6043-A1EF-4A86A62BD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B1F3-09E8-2A4B-94FB-2B55395E3B4A}" type="datetimeFigureOut">
              <a:rPr lang="en-US" smtClean="0"/>
              <a:t>11/2/2024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2F8096-444A-144A-BF0B-EEF3AAEBA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497514-67FA-B14F-95DB-C6B8BF3FF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B3B0-2BE9-CC4D-B1FD-EFE2D6A22E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793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E74C20-67B0-5143-AA45-E75E8CEBB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C8CAE7-6127-9E44-9639-7F3C30E214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E333A-A2AB-0141-920B-9DE9FA5944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BB1F3-09E8-2A4B-94FB-2B55395E3B4A}" type="datetimeFigureOut">
              <a:rPr lang="en-US" smtClean="0"/>
              <a:t>11/2/2024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B85086-63E3-8542-9FBC-7940E59C92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5CFCC1-8BB2-7F45-A666-0218E21EAE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2B3B0-2BE9-CC4D-B1FD-EFE2D6A22E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179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5" Type="http://schemas.openxmlformats.org/officeDocument/2006/relationships/image" Target="../media/image41.png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52439F6-8E4D-F9A3-1C4E-F47DFF0AB298}"/>
              </a:ext>
            </a:extLst>
          </p:cNvPr>
          <p:cNvSpPr txBox="1"/>
          <p:nvPr/>
        </p:nvSpPr>
        <p:spPr>
          <a:xfrm>
            <a:off x="8788856" y="3367815"/>
            <a:ext cx="2028079" cy="5194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Supported by and in collaboration with </a:t>
            </a:r>
          </a:p>
          <a:p>
            <a:r>
              <a:rPr lang="en-ZA" sz="900" b="1" dirty="0" err="1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Politecnico</a:t>
            </a:r>
            <a:r>
              <a:rPr lang="en-ZA" sz="900" b="1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 di Milano</a:t>
            </a:r>
            <a:endParaRPr lang="en-US" sz="900" b="1" dirty="0">
              <a:solidFill>
                <a:schemeClr val="bg1"/>
              </a:solidFill>
              <a:latin typeface="Open Sans"/>
              <a:ea typeface="+mn-lt"/>
              <a:cs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736BE9-B488-51A7-5439-DDD50ED05D8B}"/>
              </a:ext>
            </a:extLst>
          </p:cNvPr>
          <p:cNvSpPr txBox="1"/>
          <p:nvPr/>
        </p:nvSpPr>
        <p:spPr>
          <a:xfrm>
            <a:off x="747853" y="3677623"/>
            <a:ext cx="437411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b">
            <a:spAutoFit/>
          </a:bodyPr>
          <a:lstStyle/>
          <a:p>
            <a:r>
              <a:rPr lang="en-ZA" b="1" dirty="0">
                <a:latin typeface="Open Sans ExtraBold"/>
                <a:ea typeface="Open Sans ExtraBold" panose="020B0606030504020204" pitchFamily="34" charset="0"/>
                <a:cs typeface="Open Sans ExtraBold" panose="020B0606030504020204" pitchFamily="34" charset="0"/>
              </a:rPr>
              <a:t>Off-Grid Energy Systems Modelling with MicroGridsPy</a:t>
            </a:r>
            <a:endParaRPr lang="en-US" b="1" dirty="0">
              <a:latin typeface="Open Sans ExtraBold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C62DC5-93E7-B146-0153-4CCC5034E15B}"/>
              </a:ext>
            </a:extLst>
          </p:cNvPr>
          <p:cNvSpPr txBox="1"/>
          <p:nvPr/>
        </p:nvSpPr>
        <p:spPr>
          <a:xfrm>
            <a:off x="728631" y="4215886"/>
            <a:ext cx="7146742" cy="2123658"/>
          </a:xfrm>
          <a:prstGeom prst="rect">
            <a:avLst/>
          </a:prstGeom>
          <a:noFill/>
        </p:spPr>
        <p:txBody>
          <a:bodyPr wrap="square" lIns="91440" tIns="45720" rIns="91440" bIns="45720" rtlCol="0" anchor="b">
            <a:spAutoFit/>
          </a:bodyPr>
          <a:lstStyle/>
          <a:p>
            <a:r>
              <a:rPr lang="en-ZA" sz="4400" b="1" dirty="0">
                <a:solidFill>
                  <a:schemeClr val="bg1"/>
                </a:solidFill>
                <a:latin typeface="Open Sans ExtraBold"/>
                <a:ea typeface="Open Sans ExtraBold" panose="020B0606030504020204" pitchFamily="34" charset="0"/>
                <a:cs typeface="Open Sans ExtraBold" panose="020B0606030504020204" pitchFamily="34" charset="0"/>
              </a:rPr>
              <a:t>LECTURE 6 </a:t>
            </a:r>
          </a:p>
          <a:p>
            <a:r>
              <a:rPr lang="en-ZA" sz="4400" b="1" dirty="0">
                <a:latin typeface="Open Sans ExtraBold"/>
                <a:ea typeface="Open Sans ExtraBold" panose="020B0606030504020204" pitchFamily="34" charset="0"/>
                <a:cs typeface="Open Sans ExtraBold" panose="020B0606030504020204" pitchFamily="34" charset="0"/>
              </a:rPr>
              <a:t>Renewables Time Series Data</a:t>
            </a:r>
            <a:endParaRPr lang="en-US" sz="4400" b="1" dirty="0">
              <a:latin typeface="Open Sans ExtraBold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D5A59C44-8C02-9996-B4F2-0F633D5B8DF4}"/>
              </a:ext>
            </a:extLst>
          </p:cNvPr>
          <p:cNvSpPr txBox="1"/>
          <p:nvPr/>
        </p:nvSpPr>
        <p:spPr>
          <a:xfrm>
            <a:off x="8991223" y="6157376"/>
            <a:ext cx="2966960" cy="3077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Version 1.0</a:t>
            </a:r>
            <a:endParaRPr lang="en-US" sz="1050" dirty="0">
              <a:solidFill>
                <a:schemeClr val="bg1"/>
              </a:solidFill>
              <a:latin typeface="Open Sans"/>
              <a:ea typeface="+mn-lt"/>
              <a:cs typeface="+mn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11214FA-B886-798C-478B-C80D72E8C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74758" y="3159998"/>
            <a:ext cx="1335674" cy="103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6748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Graphical user interface, sunburst chart&#10;&#10;Description automatically generated">
            <a:extLst>
              <a:ext uri="{FF2B5EF4-FFF2-40B4-BE49-F238E27FC236}">
                <a16:creationId xmlns:a16="http://schemas.microsoft.com/office/drawing/2014/main" id="{2FDE5C26-D4A7-4A08-BEF4-A1958E075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3" y="1374"/>
            <a:ext cx="12189254" cy="68552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02ABFBB-7861-A363-72BC-C4EBC0C6AC81}"/>
              </a:ext>
            </a:extLst>
          </p:cNvPr>
          <p:cNvSpPr/>
          <p:nvPr/>
        </p:nvSpPr>
        <p:spPr>
          <a:xfrm>
            <a:off x="69216" y="5399"/>
            <a:ext cx="11402084" cy="6172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B5223-6EB5-1046-88BB-84ED760A29CE}"/>
              </a:ext>
            </a:extLst>
          </p:cNvPr>
          <p:cNvSpPr txBox="1">
            <a:spLocks/>
          </p:cNvSpPr>
          <p:nvPr/>
        </p:nvSpPr>
        <p:spPr>
          <a:xfrm>
            <a:off x="11775994" y="6455206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chemeClr val="bg1"/>
                </a:solidFill>
                <a:latin typeface="Open Sans ExtraBold"/>
                <a:ea typeface="Open Sans ExtraBold" panose="020B0606030504020204" pitchFamily="34" charset="0"/>
                <a:cs typeface="Open Sans ExtraBold" panose="020B0606030504020204" pitchFamily="34" charset="0"/>
              </a:rPr>
              <a:t>9</a:t>
            </a:r>
            <a:endParaRPr lang="en-US" sz="1400" b="1" dirty="0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10" name="Title 10">
            <a:extLst>
              <a:ext uri="{FF2B5EF4-FFF2-40B4-BE49-F238E27FC236}">
                <a16:creationId xmlns:a16="http://schemas.microsoft.com/office/drawing/2014/main" id="{3173DB21-9CF1-2E34-0CB2-A228C29EFDEB}"/>
              </a:ext>
            </a:extLst>
          </p:cNvPr>
          <p:cNvSpPr txBox="1">
            <a:spLocks/>
          </p:cNvSpPr>
          <p:nvPr/>
        </p:nvSpPr>
        <p:spPr>
          <a:xfrm>
            <a:off x="296397" y="274368"/>
            <a:ext cx="7651304" cy="5699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dirty="0">
                <a:latin typeface="Open Sans"/>
                <a:ea typeface="Open Sans" panose="020B0606030504020204" pitchFamily="34" charset="0"/>
                <a:cs typeface="Open Sans" panose="020B0606030504020204" pitchFamily="34" charset="0"/>
                <a:sym typeface="Bodoni SvtyTwo ITC TT-Book"/>
              </a:rPr>
              <a:t>The NASA Power Project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22ECDF0-0569-C304-7F9D-9828B8441806}"/>
              </a:ext>
            </a:extLst>
          </p:cNvPr>
          <p:cNvCxnSpPr>
            <a:cxnSpLocks/>
          </p:cNvCxnSpPr>
          <p:nvPr/>
        </p:nvCxnSpPr>
        <p:spPr>
          <a:xfrm>
            <a:off x="386473" y="851819"/>
            <a:ext cx="660215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7470AB47-F8FA-ED78-B015-D5A5D124F50F}"/>
              </a:ext>
            </a:extLst>
          </p:cNvPr>
          <p:cNvSpPr txBox="1"/>
          <p:nvPr/>
        </p:nvSpPr>
        <p:spPr>
          <a:xfrm>
            <a:off x="386473" y="1031921"/>
            <a:ext cx="111198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NASA POWER project (</a:t>
            </a:r>
            <a:r>
              <a:rPr lang="en-GB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Prediction Of Worldwide Energy Resources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offers a </a:t>
            </a:r>
            <a:r>
              <a:rPr lang="en-GB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comprehensive collection of solar and meteorological data 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beneficial for renewable energy, building efficiency, and agriculture. It provides easy access to data from </a:t>
            </a:r>
            <a:r>
              <a:rPr lang="en-GB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Earth observation satellites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en-GB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models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supporting a wide range of applications with </a:t>
            </a:r>
            <a:r>
              <a:rPr lang="en-GB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up-to-date and historical data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pic>
        <p:nvPicPr>
          <p:cNvPr id="2" name="Picture 2" descr="Feature Generic Outline Color icon">
            <a:extLst>
              <a:ext uri="{FF2B5EF4-FFF2-40B4-BE49-F238E27FC236}">
                <a16:creationId xmlns:a16="http://schemas.microsoft.com/office/drawing/2014/main" id="{C73B3BFB-CA07-2F23-5F3E-6B8EB3126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85" y="5058418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57DF6D-3C8E-913A-7A59-6915367E95D4}"/>
              </a:ext>
            </a:extLst>
          </p:cNvPr>
          <p:cNvSpPr txBox="1"/>
          <p:nvPr/>
        </p:nvSpPr>
        <p:spPr>
          <a:xfrm>
            <a:off x="1790070" y="5207841"/>
            <a:ext cx="53945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Built-In Feature in MicroGridsPy:</a:t>
            </a:r>
          </a:p>
          <a:p>
            <a:pPr algn="just"/>
            <a:r>
              <a:rPr lang="en-GB" sz="16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Endogenous Solar and Wind time series data estimation with the NASA Power Project API</a:t>
            </a:r>
            <a:endParaRPr lang="en-GB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1" name="Connettore diritto 96">
            <a:extLst>
              <a:ext uri="{FF2B5EF4-FFF2-40B4-BE49-F238E27FC236}">
                <a16:creationId xmlns:a16="http://schemas.microsoft.com/office/drawing/2014/main" id="{06822BB4-44F9-3160-5869-CC9498C72903}"/>
              </a:ext>
            </a:extLst>
          </p:cNvPr>
          <p:cNvCxnSpPr>
            <a:cxnSpLocks/>
          </p:cNvCxnSpPr>
          <p:nvPr/>
        </p:nvCxnSpPr>
        <p:spPr>
          <a:xfrm flipH="1">
            <a:off x="1016035" y="4945848"/>
            <a:ext cx="9843518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3BE041D1-2CD4-7B67-ADA3-0B527C53BB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6547"/>
          <a:stretch/>
        </p:blipFill>
        <p:spPr>
          <a:xfrm>
            <a:off x="651099" y="1979598"/>
            <a:ext cx="4375143" cy="2634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D545257-8836-354E-E6D3-FE3CCA7036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3599" y="1977429"/>
            <a:ext cx="2113539" cy="13189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90335AC-F294-BBA3-1E5F-0651F5C992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0629" y="1992687"/>
            <a:ext cx="2557302" cy="10952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5BA615E-8F7B-F404-6040-AF94AEDC74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3680" y="3627663"/>
            <a:ext cx="2557302" cy="86589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31DBAD3-0D6A-4F79-A33F-0D09554C46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74495" y="3252960"/>
            <a:ext cx="1520657" cy="14308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C828142-E65D-E371-0E6E-0D3845A65854}"/>
              </a:ext>
            </a:extLst>
          </p:cNvPr>
          <p:cNvSpPr txBox="1"/>
          <p:nvPr/>
        </p:nvSpPr>
        <p:spPr>
          <a:xfrm>
            <a:off x="8656625" y="6074472"/>
            <a:ext cx="51718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Sources for images: The NASA POWER project website</a:t>
            </a:r>
          </a:p>
        </p:txBody>
      </p:sp>
    </p:spTree>
    <p:extLst>
      <p:ext uri="{BB962C8B-B14F-4D97-AF65-F5344CB8AC3E}">
        <p14:creationId xmlns:p14="http://schemas.microsoft.com/office/powerpoint/2010/main" val="7005238"/>
      </p:ext>
    </p:extLst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Graphical user interface, sunburst chart&#10;&#10;Description automatically generated">
            <a:extLst>
              <a:ext uri="{FF2B5EF4-FFF2-40B4-BE49-F238E27FC236}">
                <a16:creationId xmlns:a16="http://schemas.microsoft.com/office/drawing/2014/main" id="{2FDE5C26-D4A7-4A08-BEF4-A1958E075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3" y="1374"/>
            <a:ext cx="12189254" cy="68552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02ABFBB-7861-A363-72BC-C4EBC0C6AC81}"/>
              </a:ext>
            </a:extLst>
          </p:cNvPr>
          <p:cNvSpPr/>
          <p:nvPr/>
        </p:nvSpPr>
        <p:spPr>
          <a:xfrm>
            <a:off x="69216" y="5399"/>
            <a:ext cx="11402084" cy="6172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B5223-6EB5-1046-88BB-84ED760A29CE}"/>
              </a:ext>
            </a:extLst>
          </p:cNvPr>
          <p:cNvSpPr txBox="1">
            <a:spLocks/>
          </p:cNvSpPr>
          <p:nvPr/>
        </p:nvSpPr>
        <p:spPr>
          <a:xfrm>
            <a:off x="11775994" y="6455206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chemeClr val="bg1"/>
                </a:solidFill>
                <a:latin typeface="Open Sans ExtraBold"/>
                <a:ea typeface="Open Sans ExtraBold" panose="020B0606030504020204" pitchFamily="34" charset="0"/>
                <a:cs typeface="Open Sans ExtraBold" panose="020B0606030504020204" pitchFamily="34" charset="0"/>
              </a:rPr>
              <a:t>10</a:t>
            </a:r>
            <a:endParaRPr lang="en-US" sz="1400" b="1" dirty="0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10" name="Title 10">
            <a:extLst>
              <a:ext uri="{FF2B5EF4-FFF2-40B4-BE49-F238E27FC236}">
                <a16:creationId xmlns:a16="http://schemas.microsoft.com/office/drawing/2014/main" id="{3173DB21-9CF1-2E34-0CB2-A228C29EFDEB}"/>
              </a:ext>
            </a:extLst>
          </p:cNvPr>
          <p:cNvSpPr txBox="1">
            <a:spLocks/>
          </p:cNvSpPr>
          <p:nvPr/>
        </p:nvSpPr>
        <p:spPr>
          <a:xfrm>
            <a:off x="296397" y="274368"/>
            <a:ext cx="7651304" cy="5699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dirty="0">
                <a:latin typeface="Open Sans"/>
                <a:ea typeface="Open Sans" panose="020B0606030504020204" pitchFamily="34" charset="0"/>
                <a:cs typeface="Open Sans" panose="020B0606030504020204" pitchFamily="34" charset="0"/>
                <a:sym typeface="Bodoni SvtyTwo ITC TT-Book"/>
              </a:rPr>
              <a:t>Endogenous RES Time Series Estimation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22ECDF0-0569-C304-7F9D-9828B8441806}"/>
              </a:ext>
            </a:extLst>
          </p:cNvPr>
          <p:cNvCxnSpPr>
            <a:cxnSpLocks/>
          </p:cNvCxnSpPr>
          <p:nvPr/>
        </p:nvCxnSpPr>
        <p:spPr>
          <a:xfrm>
            <a:off x="386473" y="851819"/>
            <a:ext cx="660215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F800191D-A375-130B-8DCB-89E08DC6B7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8686" y="982016"/>
            <a:ext cx="6114911" cy="5321122"/>
          </a:xfrm>
          <a:prstGeom prst="roundRect">
            <a:avLst>
              <a:gd name="adj" fmla="val 3574"/>
            </a:avLst>
          </a:prstGeom>
        </p:spPr>
      </p:pic>
      <p:pic>
        <p:nvPicPr>
          <p:cNvPr id="16" name="Picture 2" descr=" ">
            <a:extLst>
              <a:ext uri="{FF2B5EF4-FFF2-40B4-BE49-F238E27FC236}">
                <a16:creationId xmlns:a16="http://schemas.microsoft.com/office/drawing/2014/main" id="{69840CAF-21F9-CD7C-741B-2F20545E2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58953">
            <a:off x="6738077" y="2024381"/>
            <a:ext cx="501106" cy="50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E62D6A3-72A3-56E3-52B2-1C2C64DBDAD4}"/>
              </a:ext>
            </a:extLst>
          </p:cNvPr>
          <p:cNvSpPr txBox="1"/>
          <p:nvPr/>
        </p:nvSpPr>
        <p:spPr>
          <a:xfrm>
            <a:off x="583271" y="1113272"/>
            <a:ext cx="4086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Location Coordinates</a:t>
            </a:r>
          </a:p>
          <a:p>
            <a:pPr algn="ctr"/>
            <a:endParaRPr lang="en-US" sz="600" dirty="0">
              <a:solidFill>
                <a:schemeClr val="accent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GB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Input latitude and longitude in DMS system (degrees, minutes and seconds)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6F72214-A22D-6540-247F-F0B7C90E04B0}"/>
              </a:ext>
            </a:extLst>
          </p:cNvPr>
          <p:cNvSpPr txBox="1"/>
          <p:nvPr/>
        </p:nvSpPr>
        <p:spPr>
          <a:xfrm>
            <a:off x="583271" y="2144165"/>
            <a:ext cx="40867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Solar PV parameters</a:t>
            </a:r>
          </a:p>
          <a:p>
            <a:pPr algn="ctr"/>
            <a:endParaRPr lang="en-US" sz="600" dirty="0">
              <a:solidFill>
                <a:schemeClr val="accent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GB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Specifications for </a:t>
            </a:r>
            <a:r>
              <a:rPr lang="en-GB" sz="12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solar panel module</a:t>
            </a:r>
            <a:r>
              <a:rPr lang="en-GB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including </a:t>
            </a:r>
            <a:r>
              <a:rPr lang="en-GB" sz="12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nominal power</a:t>
            </a:r>
            <a:r>
              <a:rPr lang="en-GB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GB" sz="12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tilt angle</a:t>
            </a:r>
            <a:r>
              <a:rPr lang="en-GB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GB" sz="12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azimuth</a:t>
            </a:r>
            <a:r>
              <a:rPr lang="en-GB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and </a:t>
            </a:r>
            <a:r>
              <a:rPr lang="en-GB" sz="12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efficiency-related coefficients</a:t>
            </a:r>
            <a:r>
              <a:rPr lang="en-GB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 calculate </a:t>
            </a:r>
            <a:r>
              <a:rPr lang="en-GB" sz="12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solar generation potential </a:t>
            </a:r>
            <a:r>
              <a:rPr lang="en-GB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accurately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3AE12D-F7A5-8ABA-65F0-565F7DD4B242}"/>
              </a:ext>
            </a:extLst>
          </p:cNvPr>
          <p:cNvSpPr txBox="1"/>
          <p:nvPr/>
        </p:nvSpPr>
        <p:spPr>
          <a:xfrm>
            <a:off x="602763" y="3505785"/>
            <a:ext cx="40672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Wind turbine parameters</a:t>
            </a:r>
          </a:p>
          <a:p>
            <a:pPr algn="ctr"/>
            <a:endParaRPr lang="en-US" sz="600" dirty="0">
              <a:solidFill>
                <a:schemeClr val="accent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GB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Select the </a:t>
            </a:r>
            <a:r>
              <a:rPr lang="en-GB" sz="12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turbine type and model</a:t>
            </a:r>
            <a:r>
              <a:rPr lang="en-GB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see the associated </a:t>
            </a:r>
            <a:r>
              <a:rPr lang="en-GB" sz="12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rated power </a:t>
            </a:r>
            <a:r>
              <a:rPr lang="en-GB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input </a:t>
            </a:r>
            <a:r>
              <a:rPr lang="en-GB" sz="12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drivetrain efficiency </a:t>
            </a:r>
            <a:r>
              <a:rPr lang="en-GB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estimate </a:t>
            </a:r>
            <a:r>
              <a:rPr lang="en-GB" sz="12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wind energy generation</a:t>
            </a:r>
            <a:endParaRPr lang="en-GB" sz="12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146" name="Picture 2" descr="Mundo Das Marcas: ALSTOM">
            <a:extLst>
              <a:ext uri="{FF2B5EF4-FFF2-40B4-BE49-F238E27FC236}">
                <a16:creationId xmlns:a16="http://schemas.microsoft.com/office/drawing/2014/main" id="{D2C26BF2-7DA8-10A6-28DD-A2FF85CF1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34" y="4540942"/>
            <a:ext cx="884484" cy="66488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1500W VAWT Wind System from Hi-VAWT Technology Co., Ltd., Taiwan">
            <a:extLst>
              <a:ext uri="{FF2B5EF4-FFF2-40B4-BE49-F238E27FC236}">
                <a16:creationId xmlns:a16="http://schemas.microsoft.com/office/drawing/2014/main" id="{E44756A5-137E-100C-4761-75F119689E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8" r="9412"/>
          <a:stretch/>
        </p:blipFill>
        <p:spPr bwMode="auto">
          <a:xfrm>
            <a:off x="1321644" y="4746030"/>
            <a:ext cx="891124" cy="66488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14D1A9C-B7DE-72EB-B534-FC64AB27D0B2}"/>
              </a:ext>
            </a:extLst>
          </p:cNvPr>
          <p:cNvSpPr txBox="1"/>
          <p:nvPr/>
        </p:nvSpPr>
        <p:spPr>
          <a:xfrm>
            <a:off x="8326141" y="4574246"/>
            <a:ext cx="3057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Internet Connection required</a:t>
            </a:r>
          </a:p>
        </p:txBody>
      </p:sp>
      <p:pic>
        <p:nvPicPr>
          <p:cNvPr id="6152" name="Picture 8" descr=" ">
            <a:extLst>
              <a:ext uri="{FF2B5EF4-FFF2-40B4-BE49-F238E27FC236}">
                <a16:creationId xmlns:a16="http://schemas.microsoft.com/office/drawing/2014/main" id="{9CFE79EF-3A90-93CD-C961-0AA83843D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67184" y="4332789"/>
            <a:ext cx="699900" cy="69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873317A-8432-A307-62B1-B98241780071}"/>
              </a:ext>
            </a:extLst>
          </p:cNvPr>
          <p:cNvSpPr txBox="1"/>
          <p:nvPr/>
        </p:nvSpPr>
        <p:spPr>
          <a:xfrm>
            <a:off x="2194126" y="4434492"/>
            <a:ext cx="24516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00" dirty="0">
              <a:solidFill>
                <a:schemeClr val="accent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GB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Models available: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12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Horizontal Axis</a:t>
            </a:r>
            <a:r>
              <a:rPr lang="en-GB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Alstom.Eco.80 and NPS100c-21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12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Vertical Axis</a:t>
            </a:r>
            <a:r>
              <a:rPr lang="en-GB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Hi-VAWT.DS1500 and Hi-VAWT.DS700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2967423-B915-2823-4686-9060F5696A0D}"/>
              </a:ext>
            </a:extLst>
          </p:cNvPr>
          <p:cNvSpPr txBox="1"/>
          <p:nvPr/>
        </p:nvSpPr>
        <p:spPr>
          <a:xfrm>
            <a:off x="1165574" y="5877338"/>
            <a:ext cx="36604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Code/Inputs/WT_Power_Curve.csv</a:t>
            </a:r>
            <a:endParaRPr lang="en-US" sz="1400" b="1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4" name="Picture 6" descr=" ">
            <a:extLst>
              <a:ext uri="{FF2B5EF4-FFF2-40B4-BE49-F238E27FC236}">
                <a16:creationId xmlns:a16="http://schemas.microsoft.com/office/drawing/2014/main" id="{D29E795F-AE91-2321-6C17-1A246C79F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99" y="5830745"/>
            <a:ext cx="478971" cy="47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BBD5E8C-30C8-2DDF-9F3F-AAACC26D9351}"/>
              </a:ext>
            </a:extLst>
          </p:cNvPr>
          <p:cNvSpPr/>
          <p:nvPr/>
        </p:nvSpPr>
        <p:spPr>
          <a:xfrm>
            <a:off x="5268687" y="2428381"/>
            <a:ext cx="1955074" cy="316083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EE8C9D2-FB9E-7677-7557-5621CA470670}"/>
              </a:ext>
            </a:extLst>
          </p:cNvPr>
          <p:cNvCxnSpPr>
            <a:cxnSpLocks/>
          </p:cNvCxnSpPr>
          <p:nvPr/>
        </p:nvCxnSpPr>
        <p:spPr>
          <a:xfrm>
            <a:off x="4737814" y="1051272"/>
            <a:ext cx="0" cy="831441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D669C35-82E8-1901-E103-6CBD22B87866}"/>
              </a:ext>
            </a:extLst>
          </p:cNvPr>
          <p:cNvCxnSpPr>
            <a:cxnSpLocks/>
          </p:cNvCxnSpPr>
          <p:nvPr/>
        </p:nvCxnSpPr>
        <p:spPr>
          <a:xfrm>
            <a:off x="4737814" y="1377270"/>
            <a:ext cx="530871" cy="1168384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E26F2B26-36C4-9A2D-76AA-1E76D732FF6D}"/>
              </a:ext>
            </a:extLst>
          </p:cNvPr>
          <p:cNvSpPr/>
          <p:nvPr/>
        </p:nvSpPr>
        <p:spPr>
          <a:xfrm>
            <a:off x="5268685" y="3008057"/>
            <a:ext cx="1955075" cy="1182771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E6AFACF-CF63-2206-6818-1FABA11ECD7F}"/>
              </a:ext>
            </a:extLst>
          </p:cNvPr>
          <p:cNvCxnSpPr>
            <a:cxnSpLocks/>
          </p:cNvCxnSpPr>
          <p:nvPr/>
        </p:nvCxnSpPr>
        <p:spPr>
          <a:xfrm>
            <a:off x="4737813" y="2123406"/>
            <a:ext cx="0" cy="1069374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AFA8665-EA0D-F9A7-2368-2E7179AFB2E5}"/>
              </a:ext>
            </a:extLst>
          </p:cNvPr>
          <p:cNvCxnSpPr>
            <a:cxnSpLocks/>
          </p:cNvCxnSpPr>
          <p:nvPr/>
        </p:nvCxnSpPr>
        <p:spPr>
          <a:xfrm>
            <a:off x="4737813" y="2449404"/>
            <a:ext cx="530871" cy="1168384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25504B01-30E4-044E-DAD4-E0560C967864}"/>
              </a:ext>
            </a:extLst>
          </p:cNvPr>
          <p:cNvSpPr/>
          <p:nvPr/>
        </p:nvSpPr>
        <p:spPr>
          <a:xfrm>
            <a:off x="5228927" y="4384722"/>
            <a:ext cx="1955075" cy="647967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1FBA8F3-F05B-B819-B569-9C214B2CBBD3}"/>
              </a:ext>
            </a:extLst>
          </p:cNvPr>
          <p:cNvCxnSpPr>
            <a:cxnSpLocks/>
          </p:cNvCxnSpPr>
          <p:nvPr/>
        </p:nvCxnSpPr>
        <p:spPr>
          <a:xfrm>
            <a:off x="4737813" y="3471568"/>
            <a:ext cx="0" cy="2070920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3947D36-5671-1673-8930-640CE94CE3BC}"/>
              </a:ext>
            </a:extLst>
          </p:cNvPr>
          <p:cNvCxnSpPr>
            <a:cxnSpLocks/>
            <a:stCxn id="26" idx="1"/>
          </p:cNvCxnSpPr>
          <p:nvPr/>
        </p:nvCxnSpPr>
        <p:spPr>
          <a:xfrm flipH="1" flipV="1">
            <a:off x="4737812" y="4384722"/>
            <a:ext cx="491115" cy="323984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3430217"/>
      </p:ext>
    </p:extLst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Graphical user interface, sunburst chart&#10;&#10;Description automatically generated">
            <a:extLst>
              <a:ext uri="{FF2B5EF4-FFF2-40B4-BE49-F238E27FC236}">
                <a16:creationId xmlns:a16="http://schemas.microsoft.com/office/drawing/2014/main" id="{2FDE5C26-D4A7-4A08-BEF4-A1958E075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3" y="1374"/>
            <a:ext cx="12189254" cy="68552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02ABFBB-7861-A363-72BC-C4EBC0C6AC81}"/>
              </a:ext>
            </a:extLst>
          </p:cNvPr>
          <p:cNvSpPr/>
          <p:nvPr/>
        </p:nvSpPr>
        <p:spPr>
          <a:xfrm>
            <a:off x="69216" y="5399"/>
            <a:ext cx="11402084" cy="6172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B5223-6EB5-1046-88BB-84ED760A29CE}"/>
              </a:ext>
            </a:extLst>
          </p:cNvPr>
          <p:cNvSpPr txBox="1">
            <a:spLocks/>
          </p:cNvSpPr>
          <p:nvPr/>
        </p:nvSpPr>
        <p:spPr>
          <a:xfrm>
            <a:off x="11775994" y="6455206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chemeClr val="bg1"/>
                </a:solidFill>
                <a:latin typeface="Open Sans ExtraBold"/>
                <a:ea typeface="Open Sans ExtraBold" panose="020B0606030504020204" pitchFamily="34" charset="0"/>
                <a:cs typeface="Open Sans ExtraBold" panose="020B0606030504020204" pitchFamily="34" charset="0"/>
              </a:rPr>
              <a:t>11</a:t>
            </a:r>
            <a:endParaRPr lang="en-US" sz="1400" b="1" dirty="0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10" name="Title 10">
            <a:extLst>
              <a:ext uri="{FF2B5EF4-FFF2-40B4-BE49-F238E27FC236}">
                <a16:creationId xmlns:a16="http://schemas.microsoft.com/office/drawing/2014/main" id="{3173DB21-9CF1-2E34-0CB2-A228C29EFDEB}"/>
              </a:ext>
            </a:extLst>
          </p:cNvPr>
          <p:cNvSpPr txBox="1">
            <a:spLocks/>
          </p:cNvSpPr>
          <p:nvPr/>
        </p:nvSpPr>
        <p:spPr>
          <a:xfrm>
            <a:off x="296397" y="274368"/>
            <a:ext cx="7651304" cy="5699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dirty="0">
                <a:latin typeface="Open Sans"/>
                <a:ea typeface="Open Sans" panose="020B0606030504020204" pitchFamily="34" charset="0"/>
                <a:cs typeface="Open Sans" panose="020B0606030504020204" pitchFamily="34" charset="0"/>
                <a:sym typeface="Bodoni SvtyTwo ITC TT-Book"/>
              </a:rPr>
              <a:t>Exogenous RES Time Series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22ECDF0-0569-C304-7F9D-9828B8441806}"/>
              </a:ext>
            </a:extLst>
          </p:cNvPr>
          <p:cNvCxnSpPr>
            <a:cxnSpLocks/>
          </p:cNvCxnSpPr>
          <p:nvPr/>
        </p:nvCxnSpPr>
        <p:spPr>
          <a:xfrm>
            <a:off x="386473" y="851819"/>
            <a:ext cx="660215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D40E344E-8068-7996-2F3D-62D503C54068}"/>
              </a:ext>
            </a:extLst>
          </p:cNvPr>
          <p:cNvGrpSpPr/>
          <p:nvPr/>
        </p:nvGrpSpPr>
        <p:grpSpPr>
          <a:xfrm>
            <a:off x="450194" y="5816461"/>
            <a:ext cx="3310059" cy="478971"/>
            <a:chOff x="378021" y="5805695"/>
            <a:chExt cx="3310059" cy="47897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2967423-B915-2823-4686-9060F5696A0D}"/>
                </a:ext>
              </a:extLst>
            </p:cNvPr>
            <p:cNvSpPr txBox="1"/>
            <p:nvPr/>
          </p:nvSpPr>
          <p:spPr>
            <a:xfrm>
              <a:off x="789396" y="5852288"/>
              <a:ext cx="289868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400" i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Code/Inputs/RES_Time_Series.csv</a:t>
              </a:r>
              <a:endParaRPr lang="en-US" sz="14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24" name="Picture 6" descr=" ">
              <a:extLst>
                <a:ext uri="{FF2B5EF4-FFF2-40B4-BE49-F238E27FC236}">
                  <a16:creationId xmlns:a16="http://schemas.microsoft.com/office/drawing/2014/main" id="{D29E795F-AE91-2321-6C17-1A246C79F1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021" y="5805695"/>
              <a:ext cx="478971" cy="4789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C2C47EE-A742-32E0-4D1C-F94B2A6A27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021" y="1061648"/>
            <a:ext cx="3466457" cy="1177760"/>
          </a:xfrm>
          <a:prstGeom prst="rect">
            <a:avLst/>
          </a:prstGeom>
          <a:ln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4244504-6A5E-6279-558D-B2A27C8431A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50000"/>
          </a:blip>
          <a:srcRect r="64152"/>
          <a:stretch/>
        </p:blipFill>
        <p:spPr>
          <a:xfrm>
            <a:off x="977564" y="2653871"/>
            <a:ext cx="2219726" cy="2986187"/>
          </a:xfrm>
          <a:prstGeom prst="rect">
            <a:avLst/>
          </a:prstGeom>
        </p:spPr>
      </p:pic>
      <p:pic>
        <p:nvPicPr>
          <p:cNvPr id="27" name="Picture 2" descr=" ">
            <a:extLst>
              <a:ext uri="{FF2B5EF4-FFF2-40B4-BE49-F238E27FC236}">
                <a16:creationId xmlns:a16="http://schemas.microsoft.com/office/drawing/2014/main" id="{513BA9F7-E78F-A92F-D016-D37CA65F6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58953">
            <a:off x="2163628" y="4960524"/>
            <a:ext cx="501106" cy="50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uppo 99">
            <a:extLst>
              <a:ext uri="{FF2B5EF4-FFF2-40B4-BE49-F238E27FC236}">
                <a16:creationId xmlns:a16="http://schemas.microsoft.com/office/drawing/2014/main" id="{43B64DF2-7EEB-CCF9-C3E0-07A24707FCA0}"/>
              </a:ext>
            </a:extLst>
          </p:cNvPr>
          <p:cNvGrpSpPr/>
          <p:nvPr/>
        </p:nvGrpSpPr>
        <p:grpSpPr>
          <a:xfrm>
            <a:off x="3866301" y="1434233"/>
            <a:ext cx="293185" cy="3989531"/>
            <a:chOff x="7896699" y="141940"/>
            <a:chExt cx="67361" cy="5796498"/>
          </a:xfrm>
        </p:grpSpPr>
        <p:cxnSp>
          <p:nvCxnSpPr>
            <p:cNvPr id="31" name="Connettore diritto 96">
              <a:extLst>
                <a:ext uri="{FF2B5EF4-FFF2-40B4-BE49-F238E27FC236}">
                  <a16:creationId xmlns:a16="http://schemas.microsoft.com/office/drawing/2014/main" id="{90D481E9-0420-CE4E-2653-B08FA16AE28E}"/>
                </a:ext>
              </a:extLst>
            </p:cNvPr>
            <p:cNvCxnSpPr>
              <a:cxnSpLocks/>
            </p:cNvCxnSpPr>
            <p:nvPr/>
          </p:nvCxnSpPr>
          <p:spPr>
            <a:xfrm>
              <a:off x="7930379" y="141940"/>
              <a:ext cx="0" cy="579649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Freccia a gallone 98">
              <a:extLst>
                <a:ext uri="{FF2B5EF4-FFF2-40B4-BE49-F238E27FC236}">
                  <a16:creationId xmlns:a16="http://schemas.microsoft.com/office/drawing/2014/main" id="{DA36B62F-E614-92AA-734A-3C721B4747D4}"/>
                </a:ext>
              </a:extLst>
            </p:cNvPr>
            <p:cNvSpPr/>
            <p:nvPr/>
          </p:nvSpPr>
          <p:spPr>
            <a:xfrm>
              <a:off x="7896699" y="2406225"/>
              <a:ext cx="67361" cy="915654"/>
            </a:xfrm>
            <a:prstGeom prst="chevron">
              <a:avLst/>
            </a:prstGeom>
            <a:solidFill>
              <a:srgbClr val="00206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71F3BC2C-C6B7-307C-5313-B415ECABB015}"/>
              </a:ext>
            </a:extLst>
          </p:cNvPr>
          <p:cNvSpPr/>
          <p:nvPr/>
        </p:nvSpPr>
        <p:spPr>
          <a:xfrm>
            <a:off x="4781741" y="1650528"/>
            <a:ext cx="729205" cy="39895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5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6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7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8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9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10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11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12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13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….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B3D133D-9425-370D-33F2-8D599A483F98}"/>
              </a:ext>
            </a:extLst>
          </p:cNvPr>
          <p:cNvSpPr/>
          <p:nvPr/>
        </p:nvSpPr>
        <p:spPr>
          <a:xfrm>
            <a:off x="5544868" y="1650528"/>
            <a:ext cx="1947854" cy="39895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3B3B23E-A958-F382-0898-5F746905D6D3}"/>
              </a:ext>
            </a:extLst>
          </p:cNvPr>
          <p:cNvSpPr/>
          <p:nvPr/>
        </p:nvSpPr>
        <p:spPr>
          <a:xfrm>
            <a:off x="5544868" y="1296585"/>
            <a:ext cx="1947854" cy="309117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1         2       …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CBE516E-2614-55C6-FE02-CF1064D7FCE9}"/>
              </a:ext>
            </a:extLst>
          </p:cNvPr>
          <p:cNvSpPr txBox="1"/>
          <p:nvPr/>
        </p:nvSpPr>
        <p:spPr>
          <a:xfrm>
            <a:off x="4594628" y="5640058"/>
            <a:ext cx="128612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500" b="1" i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Hours in a </a:t>
            </a:r>
            <a:r>
              <a:rPr kumimoji="0" lang="it-IT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year</a:t>
            </a:r>
            <a:endParaRPr lang="en-US" sz="1400" i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F4479F7-FC98-A810-0134-DBB212BD824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30800"/>
          <a:stretch/>
        </p:blipFill>
        <p:spPr>
          <a:xfrm>
            <a:off x="8538304" y="1089065"/>
            <a:ext cx="2676132" cy="4550993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FF87C1DB-B3DF-2A52-16A0-BBF1758FCDAB}"/>
              </a:ext>
            </a:extLst>
          </p:cNvPr>
          <p:cNvSpPr txBox="1"/>
          <p:nvPr/>
        </p:nvSpPr>
        <p:spPr>
          <a:xfrm>
            <a:off x="4491032" y="888480"/>
            <a:ext cx="315421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500" b="1" i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kumimoji="0" lang="it-IT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Numbered</a:t>
            </a: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it-IT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columns</a:t>
            </a: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it-IT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equal</a:t>
            </a: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 the </a:t>
            </a:r>
            <a:r>
              <a:rPr kumimoji="0" lang="it-IT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number</a:t>
            </a: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 </a:t>
            </a:r>
            <a:r>
              <a:rPr kumimoji="0" lang="it-IT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renewables</a:t>
            </a:r>
            <a:endParaRPr lang="en-US" sz="1400" i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2B42393-3500-E592-D7DB-423B1041DE25}"/>
              </a:ext>
            </a:extLst>
          </p:cNvPr>
          <p:cNvSpPr txBox="1"/>
          <p:nvPr/>
        </p:nvSpPr>
        <p:spPr>
          <a:xfrm>
            <a:off x="5602500" y="3091499"/>
            <a:ext cx="183259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500" b="1" i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it-IT" sz="1200" i="1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Hourly</a:t>
            </a:r>
            <a:r>
              <a:rPr lang="it-IT" sz="1200" i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i="1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electricity</a:t>
            </a:r>
            <a:r>
              <a:rPr lang="it-IT" sz="1200" i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output in W for </a:t>
            </a:r>
            <a:r>
              <a:rPr lang="it-IT" sz="1200" i="1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each</a:t>
            </a:r>
            <a:r>
              <a:rPr lang="it-IT" sz="1200" i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i="1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renewable</a:t>
            </a:r>
            <a:r>
              <a:rPr lang="it-IT" sz="1200" i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sources </a:t>
            </a:r>
            <a:r>
              <a:rPr lang="it-IT" sz="1200" i="1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unit</a:t>
            </a:r>
            <a:r>
              <a:rPr lang="it-IT" sz="1200" i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 sz="1400" i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 descr="Cerca nella barra laterale">
            <a:extLst>
              <a:ext uri="{FF2B5EF4-FFF2-40B4-BE49-F238E27FC236}">
                <a16:creationId xmlns:a16="http://schemas.microsoft.com/office/drawing/2014/main" id="{7237B954-E88C-B7A5-56BF-92724550E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8409">
            <a:off x="10547947" y="645890"/>
            <a:ext cx="1023786" cy="1023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ight Brace 39">
            <a:extLst>
              <a:ext uri="{FF2B5EF4-FFF2-40B4-BE49-F238E27FC236}">
                <a16:creationId xmlns:a16="http://schemas.microsoft.com/office/drawing/2014/main" id="{3814D0AE-1CBC-5656-01F3-28B732E9EE29}"/>
              </a:ext>
            </a:extLst>
          </p:cNvPr>
          <p:cNvSpPr/>
          <p:nvPr/>
        </p:nvSpPr>
        <p:spPr>
          <a:xfrm>
            <a:off x="7834547" y="1524456"/>
            <a:ext cx="326571" cy="3899308"/>
          </a:xfrm>
          <a:prstGeom prst="rightBrac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2" descr="Cerca nella barra laterale">
            <a:extLst>
              <a:ext uri="{FF2B5EF4-FFF2-40B4-BE49-F238E27FC236}">
                <a16:creationId xmlns:a16="http://schemas.microsoft.com/office/drawing/2014/main" id="{5EEBA3B7-B999-E1E8-7B21-A026A09F1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769" y="4912498"/>
            <a:ext cx="904531" cy="90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2" name="Connettore diritto 96">
            <a:extLst>
              <a:ext uri="{FF2B5EF4-FFF2-40B4-BE49-F238E27FC236}">
                <a16:creationId xmlns:a16="http://schemas.microsoft.com/office/drawing/2014/main" id="{1FC5250C-CC48-B453-298F-9B5B807519D5}"/>
              </a:ext>
            </a:extLst>
          </p:cNvPr>
          <p:cNvCxnSpPr>
            <a:cxnSpLocks/>
          </p:cNvCxnSpPr>
          <p:nvPr/>
        </p:nvCxnSpPr>
        <p:spPr>
          <a:xfrm rot="5400000">
            <a:off x="2021366" y="1389064"/>
            <a:ext cx="0" cy="189188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" descr="Cerca nella barra laterale">
            <a:extLst>
              <a:ext uri="{FF2B5EF4-FFF2-40B4-BE49-F238E27FC236}">
                <a16:creationId xmlns:a16="http://schemas.microsoft.com/office/drawing/2014/main" id="{E2E18120-1183-3F31-7846-B182DAE19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172" y="2214619"/>
            <a:ext cx="279122" cy="27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190337"/>
      </p:ext>
    </p:extLst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991E6C-463F-E170-2F7F-8D694DCD2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Graphical user interface, sunburst chart&#10;&#10;Description automatically generated">
            <a:extLst>
              <a:ext uri="{FF2B5EF4-FFF2-40B4-BE49-F238E27FC236}">
                <a16:creationId xmlns:a16="http://schemas.microsoft.com/office/drawing/2014/main" id="{45EC1E74-FA8E-60D2-4351-1783A54CA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3" y="1374"/>
            <a:ext cx="12189254" cy="685525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161C91-2002-002B-61A6-4F09EDEB74C9}"/>
              </a:ext>
            </a:extLst>
          </p:cNvPr>
          <p:cNvSpPr txBox="1">
            <a:spLocks/>
          </p:cNvSpPr>
          <p:nvPr/>
        </p:nvSpPr>
        <p:spPr>
          <a:xfrm>
            <a:off x="11775994" y="6455206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chemeClr val="bg1"/>
                </a:solidFill>
                <a:latin typeface="Open Sans ExtraBold"/>
                <a:ea typeface="Open Sans ExtraBold" panose="020B0606030504020204" pitchFamily="34" charset="0"/>
                <a:cs typeface="Open Sans ExtraBold" panose="020B0606030504020204" pitchFamily="34" charset="0"/>
              </a:rPr>
              <a:t>12</a:t>
            </a:r>
            <a:endParaRPr lang="en-US" sz="1400" b="1" dirty="0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9" name="Title 10">
            <a:extLst>
              <a:ext uri="{FF2B5EF4-FFF2-40B4-BE49-F238E27FC236}">
                <a16:creationId xmlns:a16="http://schemas.microsoft.com/office/drawing/2014/main" id="{81FACC45-AD96-3414-A808-F9500AB3D133}"/>
              </a:ext>
            </a:extLst>
          </p:cNvPr>
          <p:cNvSpPr txBox="1">
            <a:spLocks/>
          </p:cNvSpPr>
          <p:nvPr/>
        </p:nvSpPr>
        <p:spPr>
          <a:xfrm>
            <a:off x="887215" y="4640"/>
            <a:ext cx="9363342" cy="13690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400" dirty="0">
                <a:latin typeface="Open Sans"/>
                <a:ea typeface="Open Sans" panose="020B0606030504020204" pitchFamily="34" charset="0"/>
                <a:cs typeface="Open Sans" panose="020B0606030504020204" pitchFamily="34" charset="0"/>
                <a:sym typeface="Bodoni SvtyTwo ITC TT-Book"/>
              </a:rPr>
              <a:t>References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80E586D-D4EB-AE81-720B-D2F8CB295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5771"/>
            <a:ext cx="9906000" cy="432881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000" dirty="0">
                <a:latin typeface="Open Sans"/>
              </a:rPr>
              <a:t>[1] IRENA, Renewable Energy Market Analysis: Africa and its Regions, 2022 </a:t>
            </a:r>
          </a:p>
          <a:p>
            <a:pPr marL="0" indent="0">
              <a:buNone/>
            </a:pPr>
            <a:endParaRPr lang="en-GB" sz="2000" dirty="0">
              <a:latin typeface="Open Sans"/>
            </a:endParaRPr>
          </a:p>
          <a:p>
            <a:endParaRPr lang="en-GB" sz="2000" dirty="0">
              <a:latin typeface="Open Sans"/>
            </a:endParaRPr>
          </a:p>
          <a:p>
            <a:endParaRPr lang="en-GB" sz="1400" i="1" dirty="0">
              <a:latin typeface="Open Sans"/>
            </a:endParaRPr>
          </a:p>
          <a:p>
            <a:pPr marL="0" indent="0">
              <a:buNone/>
            </a:pPr>
            <a:endParaRPr lang="en-GB" sz="1400" i="1" dirty="0">
              <a:latin typeface="Open Sans"/>
            </a:endParaRPr>
          </a:p>
          <a:p>
            <a:pPr marL="0" indent="0">
              <a:buNone/>
            </a:pPr>
            <a:endParaRPr lang="en-GB" sz="2000" dirty="0">
              <a:latin typeface="Open Sans"/>
            </a:endParaRPr>
          </a:p>
          <a:p>
            <a:endParaRPr lang="en-GB" sz="2000" dirty="0">
              <a:latin typeface="Open Sans"/>
            </a:endParaRPr>
          </a:p>
          <a:p>
            <a:pPr marL="0" indent="0">
              <a:buNone/>
            </a:pPr>
            <a:endParaRPr lang="en-GB" sz="2000" dirty="0">
              <a:latin typeface="Open Sans"/>
            </a:endParaRPr>
          </a:p>
          <a:p>
            <a:endParaRPr lang="en-GB" sz="2000" dirty="0">
              <a:latin typeface="Open Sans"/>
            </a:endParaRPr>
          </a:p>
          <a:p>
            <a:endParaRPr lang="en-GB" sz="2000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031371360"/>
      </p:ext>
    </p:extLst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A25B75C-C7A1-4434-ACE9-6D315F8A922E}"/>
              </a:ext>
            </a:extLst>
          </p:cNvPr>
          <p:cNvSpPr txBox="1"/>
          <p:nvPr/>
        </p:nvSpPr>
        <p:spPr>
          <a:xfrm>
            <a:off x="9919335" y="5886097"/>
            <a:ext cx="18669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Open Sans "/>
              </a:rPr>
              <a:t>CCG courses (this will take </a:t>
            </a:r>
            <a:br>
              <a:rPr lang="en-US" sz="800" dirty="0">
                <a:solidFill>
                  <a:schemeClr val="bg1"/>
                </a:solidFill>
                <a:latin typeface="Open Sans "/>
              </a:rPr>
            </a:br>
            <a:r>
              <a:rPr lang="en-US" sz="800" dirty="0">
                <a:solidFill>
                  <a:schemeClr val="bg1"/>
                </a:solidFill>
                <a:latin typeface="Open Sans "/>
              </a:rPr>
              <a:t>you to the website link http://www.ClimateCompatibleGrowth.com/teachingmaterials)</a:t>
            </a:r>
            <a:endParaRPr lang="en-GB" sz="800" dirty="0">
              <a:solidFill>
                <a:schemeClr val="bg1"/>
              </a:solidFill>
              <a:latin typeface="Open Sans "/>
              <a:ea typeface="+mn-lt"/>
              <a:cs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1D2415-5EEE-438B-8991-4FC1E92DD2E5}"/>
              </a:ext>
            </a:extLst>
          </p:cNvPr>
          <p:cNvSpPr txBox="1"/>
          <p:nvPr/>
        </p:nvSpPr>
        <p:spPr>
          <a:xfrm>
            <a:off x="9108490" y="4846074"/>
            <a:ext cx="2372017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ZA" sz="800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Moksnes N., Sahlberg A., Khavari B. 2021.</a:t>
            </a:r>
            <a:br>
              <a:rPr lang="en-ZA" sz="800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</a:br>
            <a:r>
              <a:rPr lang="en-ZA" sz="800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Lecture 1: OnSSET/Global Electrification</a:t>
            </a:r>
            <a:br>
              <a:rPr lang="en-ZA" sz="800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</a:br>
            <a:r>
              <a:rPr lang="en-ZA" sz="800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Platform. Release Version 1.0. [online</a:t>
            </a:r>
            <a:br>
              <a:rPr lang="en-ZA" sz="800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</a:br>
            <a:r>
              <a:rPr lang="en-ZA" sz="800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presentation]. Climate Compatible Growth</a:t>
            </a:r>
            <a:br>
              <a:rPr lang="en-ZA" sz="800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</a:br>
            <a:r>
              <a:rPr lang="en-ZA" sz="800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Programme, Energy Sector Management Assistance Program and World Bank Group</a:t>
            </a:r>
            <a:endParaRPr lang="en-US" sz="800" dirty="0">
              <a:solidFill>
                <a:schemeClr val="bg1"/>
              </a:solidFill>
              <a:latin typeface="Open Sans"/>
              <a:ea typeface="+mn-lt"/>
              <a:cs typeface="+mn-lt"/>
            </a:endParaRPr>
          </a:p>
        </p:txBody>
      </p:sp>
      <p:pic>
        <p:nvPicPr>
          <p:cNvPr id="3" name="Google Shape;86;p1">
            <a:extLst>
              <a:ext uri="{FF2B5EF4-FFF2-40B4-BE49-F238E27FC236}">
                <a16:creationId xmlns:a16="http://schemas.microsoft.com/office/drawing/2014/main" id="{91287C4C-67DF-1EBC-B6A9-78A63802C20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88;p1">
            <a:extLst>
              <a:ext uri="{FF2B5EF4-FFF2-40B4-BE49-F238E27FC236}">
                <a16:creationId xmlns:a16="http://schemas.microsoft.com/office/drawing/2014/main" id="{2771AE96-0FCD-0F84-89D6-2DA50EB1CA64}"/>
              </a:ext>
            </a:extLst>
          </p:cNvPr>
          <p:cNvSpPr txBox="1"/>
          <p:nvPr/>
        </p:nvSpPr>
        <p:spPr>
          <a:xfrm>
            <a:off x="9027736" y="4884302"/>
            <a:ext cx="285022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8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Stevanato, N., Onori, A. &amp; Mereu, R</a:t>
            </a:r>
            <a:r>
              <a:rPr lang="en-US" sz="8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., 2024.</a:t>
            </a:r>
            <a:br>
              <a:rPr lang="en-US" sz="8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8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Lecture 6: </a:t>
            </a:r>
            <a:r>
              <a:rPr lang="en-GB" sz="8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Off-Grid Energy Systems Modelling with </a:t>
            </a:r>
            <a:r>
              <a:rPr lang="en-GB" sz="800" dirty="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MicroGridsPy</a:t>
            </a:r>
            <a:r>
              <a:rPr lang="en-US" sz="8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. Release Version 1.0</a:t>
            </a:r>
            <a:br>
              <a:rPr lang="en-US" sz="8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8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[online presentation]. Climate Compatible Growth </a:t>
            </a:r>
            <a:r>
              <a:rPr lang="en-US" sz="800" dirty="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Programme</a:t>
            </a:r>
            <a:r>
              <a:rPr lang="en-US" sz="8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800" dirty="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Politecnico</a:t>
            </a:r>
            <a:r>
              <a:rPr lang="en-US" sz="8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di Milano</a:t>
            </a:r>
          </a:p>
        </p:txBody>
      </p:sp>
      <p:sp>
        <p:nvSpPr>
          <p:cNvPr id="8" name="Google Shape;89;p1">
            <a:extLst>
              <a:ext uri="{FF2B5EF4-FFF2-40B4-BE49-F238E27FC236}">
                <a16:creationId xmlns:a16="http://schemas.microsoft.com/office/drawing/2014/main" id="{2558901D-7B2B-C917-517A-417EFA4CA596}"/>
              </a:ext>
            </a:extLst>
          </p:cNvPr>
          <p:cNvSpPr txBox="1"/>
          <p:nvPr/>
        </p:nvSpPr>
        <p:spPr>
          <a:xfrm>
            <a:off x="9266839" y="2702496"/>
            <a:ext cx="237201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i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Supported by and in collaboration with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i="1" dirty="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Politecnico</a:t>
            </a:r>
            <a:r>
              <a:rPr lang="en-US" sz="900" b="1" i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di Milano</a:t>
            </a:r>
            <a:endParaRPr sz="900" b="1" i="1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" name="Google Shape;91;p1">
            <a:extLst>
              <a:ext uri="{FF2B5EF4-FFF2-40B4-BE49-F238E27FC236}">
                <a16:creationId xmlns:a16="http://schemas.microsoft.com/office/drawing/2014/main" id="{125F3C81-4D68-74B7-EED0-35C8092A39C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27971" y="2915634"/>
            <a:ext cx="1849753" cy="143741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92;p1">
            <a:extLst>
              <a:ext uri="{FF2B5EF4-FFF2-40B4-BE49-F238E27FC236}">
                <a16:creationId xmlns:a16="http://schemas.microsoft.com/office/drawing/2014/main" id="{4632D963-5559-DF11-0310-DA953F6874E8}"/>
              </a:ext>
            </a:extLst>
          </p:cNvPr>
          <p:cNvSpPr/>
          <p:nvPr/>
        </p:nvSpPr>
        <p:spPr>
          <a:xfrm>
            <a:off x="8713694" y="107576"/>
            <a:ext cx="3478306" cy="720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93;p1">
            <a:extLst>
              <a:ext uri="{FF2B5EF4-FFF2-40B4-BE49-F238E27FC236}">
                <a16:creationId xmlns:a16="http://schemas.microsoft.com/office/drawing/2014/main" id="{96CC0C30-47A5-225E-35BC-1E358DFC5B73}"/>
              </a:ext>
            </a:extLst>
          </p:cNvPr>
          <p:cNvSpPr txBox="1"/>
          <p:nvPr/>
        </p:nvSpPr>
        <p:spPr>
          <a:xfrm>
            <a:off x="9266839" y="4204033"/>
            <a:ext cx="246133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Consolidated by </a:t>
            </a:r>
            <a:r>
              <a:rPr lang="it-IT" sz="8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Nicolò Stevanato, Alessandro Onori and Riccardo Mereu </a:t>
            </a:r>
            <a:r>
              <a:rPr lang="en-US" sz="8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from </a:t>
            </a:r>
            <a:r>
              <a:rPr lang="en-US" sz="800" dirty="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Politecnico</a:t>
            </a:r>
            <a:r>
              <a:rPr lang="en-US" sz="8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di Milano</a:t>
            </a:r>
            <a:endParaRPr sz="800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37183386"/>
      </p:ext>
    </p:extLst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">
            <a:extLst>
              <a:ext uri="{FF2B5EF4-FFF2-40B4-BE49-F238E27FC236}">
                <a16:creationId xmlns:a16="http://schemas.microsoft.com/office/drawing/2014/main" id="{7DB8B165-8936-6754-5FA6-64B9779D3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B5BB28-9FFE-F4B3-CE1B-3D5AAEA15C14}"/>
              </a:ext>
            </a:extLst>
          </p:cNvPr>
          <p:cNvSpPr txBox="1"/>
          <p:nvPr/>
        </p:nvSpPr>
        <p:spPr>
          <a:xfrm>
            <a:off x="2480931" y="2817629"/>
            <a:ext cx="6528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1"/>
                </a:solidFill>
              </a:rPr>
              <a:t>This document was updated on 01.11.2024</a:t>
            </a:r>
          </a:p>
        </p:txBody>
      </p:sp>
    </p:spTree>
    <p:extLst>
      <p:ext uri="{BB962C8B-B14F-4D97-AF65-F5344CB8AC3E}">
        <p14:creationId xmlns:p14="http://schemas.microsoft.com/office/powerpoint/2010/main" val="3593508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Graphical user interface, sunburst chart&#10;&#10;Description automatically generated">
            <a:extLst>
              <a:ext uri="{FF2B5EF4-FFF2-40B4-BE49-F238E27FC236}">
                <a16:creationId xmlns:a16="http://schemas.microsoft.com/office/drawing/2014/main" id="{2FDE5C26-D4A7-4A08-BEF4-A1958E075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3" y="1374"/>
            <a:ext cx="12189254" cy="685525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B5223-6EB5-1046-88BB-84ED760A29CE}"/>
              </a:ext>
            </a:extLst>
          </p:cNvPr>
          <p:cNvSpPr txBox="1">
            <a:spLocks/>
          </p:cNvSpPr>
          <p:nvPr/>
        </p:nvSpPr>
        <p:spPr>
          <a:xfrm>
            <a:off x="11775994" y="6455206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chemeClr val="bg1"/>
                </a:solidFill>
                <a:latin typeface="Open Sans ExtraBold"/>
                <a:ea typeface="Open Sans ExtraBold" panose="020B0606030504020204" pitchFamily="34" charset="0"/>
                <a:cs typeface="Open Sans ExtraBold" panose="020B0606030504020204" pitchFamily="34" charset="0"/>
              </a:rPr>
              <a:t>1</a:t>
            </a:r>
            <a:endParaRPr lang="en-US" sz="1400" b="1" dirty="0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9" name="Title 10">
            <a:extLst>
              <a:ext uri="{FF2B5EF4-FFF2-40B4-BE49-F238E27FC236}">
                <a16:creationId xmlns:a16="http://schemas.microsoft.com/office/drawing/2014/main" id="{D65E6D98-BE8C-6B4C-B23E-6167300445AE}"/>
              </a:ext>
            </a:extLst>
          </p:cNvPr>
          <p:cNvSpPr txBox="1">
            <a:spLocks/>
          </p:cNvSpPr>
          <p:nvPr/>
        </p:nvSpPr>
        <p:spPr>
          <a:xfrm>
            <a:off x="887215" y="4640"/>
            <a:ext cx="9573956" cy="13690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400" dirty="0">
                <a:latin typeface="Open Sans"/>
                <a:ea typeface="Open Sans" panose="020B0606030504020204" pitchFamily="34" charset="0"/>
                <a:cs typeface="Open Sans" panose="020B0606030504020204" pitchFamily="34" charset="0"/>
                <a:sym typeface="Bodoni SvtyTwo ITC TT-Book"/>
              </a:rPr>
              <a:t>Learning Outcomes of the Lesson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825625"/>
            <a:ext cx="8022771" cy="404896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Understanding Renewable Resource Assessment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Comprehend the methods for assessing the availability and variability of local renewable resources such as solar, wind, and hydro, and how this information informs the design of sustainable off-grid energy systems</a:t>
            </a:r>
          </a:p>
          <a:p>
            <a:pPr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Renewables Potential Analysis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Learn to analyse the potential of renewable energy sources in different regions, with a focus on the socio-economic and environmental benefits they can provide to rural communities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Renewable Estimation Techniques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Acquire knowledge of different renewables estimation methods, both on-field and desktops analysis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Resource Assessment within MicroGridsPy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Master the use of the MicroGridsPy interface page and features, learning to input and analyse field data </a:t>
            </a:r>
          </a:p>
          <a:p>
            <a:pPr marL="0" indent="0">
              <a:buNone/>
            </a:pPr>
            <a:endParaRPr lang="en-GB" sz="1400" i="1" dirty="0">
              <a:latin typeface="Open Sans"/>
            </a:endParaRPr>
          </a:p>
          <a:p>
            <a:pPr marL="0" indent="0">
              <a:buNone/>
            </a:pPr>
            <a:endParaRPr lang="en-GB" sz="1400" i="1" dirty="0">
              <a:latin typeface="Open Sans"/>
            </a:endParaRPr>
          </a:p>
          <a:p>
            <a:pPr marL="0" indent="0">
              <a:buNone/>
            </a:pPr>
            <a:endParaRPr lang="en-GB" sz="1400" i="1" dirty="0">
              <a:latin typeface="Open Sans"/>
            </a:endParaRPr>
          </a:p>
          <a:p>
            <a:endParaRPr lang="en-GB" sz="2000" dirty="0">
              <a:latin typeface="Open Sans"/>
            </a:endParaRPr>
          </a:p>
          <a:p>
            <a:pPr marL="0" indent="0">
              <a:buNone/>
            </a:pPr>
            <a:endParaRPr lang="en-GB" sz="1400" i="1" dirty="0">
              <a:latin typeface="Open Sans"/>
            </a:endParaRPr>
          </a:p>
          <a:p>
            <a:pPr marL="0" indent="0">
              <a:buNone/>
            </a:pPr>
            <a:endParaRPr lang="en-GB" sz="1400" i="1" dirty="0">
              <a:latin typeface="Open Sans"/>
            </a:endParaRPr>
          </a:p>
          <a:p>
            <a:pPr marL="0" indent="0">
              <a:buNone/>
            </a:pPr>
            <a:endParaRPr lang="en-GB" sz="1400" i="1" dirty="0">
              <a:latin typeface="Open Sans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en-GB" sz="1400" i="1" dirty="0">
              <a:latin typeface="Open Sans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en-GB" sz="1400" i="1" dirty="0">
              <a:latin typeface="Open Sans"/>
            </a:endParaRPr>
          </a:p>
          <a:p>
            <a:endParaRPr lang="en-GB" sz="2000" dirty="0">
              <a:latin typeface="Open Sans"/>
            </a:endParaRPr>
          </a:p>
          <a:p>
            <a:endParaRPr lang="en-GB" sz="1400" i="1" dirty="0">
              <a:latin typeface="Open Sans"/>
            </a:endParaRPr>
          </a:p>
          <a:p>
            <a:pPr marL="0" indent="0">
              <a:buNone/>
            </a:pPr>
            <a:endParaRPr lang="en-GB" sz="1400" i="1" dirty="0">
              <a:latin typeface="Open Sans"/>
            </a:endParaRPr>
          </a:p>
          <a:p>
            <a:pPr marL="0" indent="0">
              <a:buNone/>
            </a:pPr>
            <a:endParaRPr lang="en-GB" sz="2000" dirty="0">
              <a:latin typeface="Open Sans"/>
            </a:endParaRPr>
          </a:p>
          <a:p>
            <a:endParaRPr lang="en-GB" sz="2000" dirty="0">
              <a:latin typeface="Open Sans"/>
            </a:endParaRPr>
          </a:p>
          <a:p>
            <a:pPr marL="0" indent="0">
              <a:buNone/>
            </a:pPr>
            <a:endParaRPr lang="en-GB" sz="2000" dirty="0">
              <a:latin typeface="Open Sans"/>
            </a:endParaRPr>
          </a:p>
          <a:p>
            <a:endParaRPr lang="en-GB" sz="2000" dirty="0">
              <a:latin typeface="Open Sans"/>
            </a:endParaRPr>
          </a:p>
          <a:p>
            <a:endParaRPr lang="en-GB" sz="2000" dirty="0">
              <a:latin typeface="Open Sans"/>
            </a:endParaRPr>
          </a:p>
        </p:txBody>
      </p:sp>
      <p:pic>
        <p:nvPicPr>
          <p:cNvPr id="4" name="Picture 4" descr="Checklist - Free education icons">
            <a:extLst>
              <a:ext uri="{FF2B5EF4-FFF2-40B4-BE49-F238E27FC236}">
                <a16:creationId xmlns:a16="http://schemas.microsoft.com/office/drawing/2014/main" id="{4691128B-36BD-B8C2-7D15-2EB12C545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6573" y="4829562"/>
            <a:ext cx="1045027" cy="104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4252639"/>
      </p:ext>
    </p:extLst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Graphical user interface, sunburst chart&#10;&#10;Description automatically generated">
            <a:extLst>
              <a:ext uri="{FF2B5EF4-FFF2-40B4-BE49-F238E27FC236}">
                <a16:creationId xmlns:a16="http://schemas.microsoft.com/office/drawing/2014/main" id="{2FDE5C26-D4A7-4A08-BEF4-A1958E075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3" y="1374"/>
            <a:ext cx="12189254" cy="68552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02ABFBB-7861-A363-72BC-C4EBC0C6AC81}"/>
              </a:ext>
            </a:extLst>
          </p:cNvPr>
          <p:cNvSpPr/>
          <p:nvPr/>
        </p:nvSpPr>
        <p:spPr>
          <a:xfrm>
            <a:off x="69216" y="5399"/>
            <a:ext cx="11402084" cy="6172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B5223-6EB5-1046-88BB-84ED760A29CE}"/>
              </a:ext>
            </a:extLst>
          </p:cNvPr>
          <p:cNvSpPr txBox="1">
            <a:spLocks/>
          </p:cNvSpPr>
          <p:nvPr/>
        </p:nvSpPr>
        <p:spPr>
          <a:xfrm>
            <a:off x="11775994" y="6455206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chemeClr val="bg1"/>
                </a:solidFill>
                <a:latin typeface="Open Sans ExtraBold"/>
                <a:ea typeface="Open Sans ExtraBold" panose="020B0606030504020204" pitchFamily="34" charset="0"/>
                <a:cs typeface="Open Sans ExtraBold" panose="020B0606030504020204" pitchFamily="34" charset="0"/>
              </a:rPr>
              <a:t>2</a:t>
            </a:r>
            <a:endParaRPr lang="en-US" sz="1400" b="1" dirty="0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10" name="Title 10">
            <a:extLst>
              <a:ext uri="{FF2B5EF4-FFF2-40B4-BE49-F238E27FC236}">
                <a16:creationId xmlns:a16="http://schemas.microsoft.com/office/drawing/2014/main" id="{3173DB21-9CF1-2E34-0CB2-A228C29EFDEB}"/>
              </a:ext>
            </a:extLst>
          </p:cNvPr>
          <p:cNvSpPr txBox="1">
            <a:spLocks/>
          </p:cNvSpPr>
          <p:nvPr/>
        </p:nvSpPr>
        <p:spPr>
          <a:xfrm>
            <a:off x="296397" y="274368"/>
            <a:ext cx="7651304" cy="5699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dirty="0">
                <a:latin typeface="Open Sans"/>
                <a:ea typeface="Open Sans" panose="020B0606030504020204" pitchFamily="34" charset="0"/>
                <a:cs typeface="Open Sans" panose="020B0606030504020204" pitchFamily="34" charset="0"/>
                <a:sym typeface="Bodoni SvtyTwo ITC TT-Book"/>
              </a:rPr>
              <a:t>Resource Assessment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22ECDF0-0569-C304-7F9D-9828B8441806}"/>
              </a:ext>
            </a:extLst>
          </p:cNvPr>
          <p:cNvCxnSpPr>
            <a:cxnSpLocks/>
          </p:cNvCxnSpPr>
          <p:nvPr/>
        </p:nvCxnSpPr>
        <p:spPr>
          <a:xfrm>
            <a:off x="386473" y="851819"/>
            <a:ext cx="660215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033B96F-F3C6-1A52-8E48-1ABE03B972B7}"/>
              </a:ext>
            </a:extLst>
          </p:cNvPr>
          <p:cNvSpPr txBox="1"/>
          <p:nvPr/>
        </p:nvSpPr>
        <p:spPr>
          <a:xfrm>
            <a:off x="386473" y="1031921"/>
            <a:ext cx="11119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Resource Assessment aims at assessing the </a:t>
            </a:r>
            <a:r>
              <a:rPr lang="en-GB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availability of local resources 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better exploit local renewable energy and ground the technological solutions in the context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32816F-D5A3-762F-B4F8-5A75FAF2AD49}"/>
              </a:ext>
            </a:extLst>
          </p:cNvPr>
          <p:cNvSpPr txBox="1"/>
          <p:nvPr/>
        </p:nvSpPr>
        <p:spPr>
          <a:xfrm>
            <a:off x="456584" y="1777042"/>
            <a:ext cx="5163005" cy="426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400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Resource Optimization</a:t>
            </a:r>
          </a:p>
          <a:p>
            <a:pPr algn="just"/>
            <a:endParaRPr lang="en-GB" sz="600" dirty="0">
              <a:solidFill>
                <a:schemeClr val="accent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GB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Careful evaluation of local renewable sources is key to ensuring that the mini-grid system taps into the </a:t>
            </a:r>
            <a:r>
              <a:rPr lang="en-GB" sz="12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maximum available energy </a:t>
            </a:r>
            <a:r>
              <a:rPr lang="en-GB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without exceeding the region's potential, which </a:t>
            </a:r>
            <a:r>
              <a:rPr lang="en-GB" sz="12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prevents both energy deficits </a:t>
            </a:r>
            <a:r>
              <a:rPr lang="en-GB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</a:t>
            </a:r>
            <a:r>
              <a:rPr lang="en-GB" sz="12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oversupply</a:t>
            </a:r>
          </a:p>
          <a:p>
            <a:pPr algn="just"/>
            <a:endParaRPr lang="en-GB" sz="12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Energy Stability</a:t>
            </a:r>
          </a:p>
          <a:p>
            <a:pPr algn="just"/>
            <a:endParaRPr lang="en-US" sz="600" dirty="0">
              <a:solidFill>
                <a:schemeClr val="accent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GB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Assessing the intermittency of renewables like solar and wind is vital for designing a system that can </a:t>
            </a:r>
            <a:r>
              <a:rPr lang="en-GB" sz="12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handle fluctuations </a:t>
            </a:r>
            <a:r>
              <a:rPr lang="en-GB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deliver a </a:t>
            </a:r>
            <a:r>
              <a:rPr lang="en-GB" sz="12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stable and reliable energy supply</a:t>
            </a:r>
            <a:r>
              <a:rPr lang="en-GB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even with variable resource availability</a:t>
            </a:r>
          </a:p>
          <a:p>
            <a:pPr algn="just"/>
            <a:endParaRPr lang="en-GB" sz="12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Sustainability</a:t>
            </a:r>
          </a:p>
          <a:p>
            <a:pPr algn="just"/>
            <a:endParaRPr lang="en-US" sz="600" dirty="0">
              <a:solidFill>
                <a:schemeClr val="accent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GB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Resource assessments help in creating a </a:t>
            </a:r>
            <a:r>
              <a:rPr lang="en-GB" sz="12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sustainable energy </a:t>
            </a:r>
            <a:r>
              <a:rPr lang="en-GB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system that leverages local renewables efficiently, </a:t>
            </a:r>
            <a:r>
              <a:rPr lang="en-GB" sz="12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reducing environmental impacts </a:t>
            </a:r>
            <a:r>
              <a:rPr lang="en-GB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ensuring the system's </a:t>
            </a:r>
            <a:r>
              <a:rPr lang="en-GB" sz="12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viability in the long term</a:t>
            </a:r>
          </a:p>
          <a:p>
            <a:pPr algn="just"/>
            <a:endParaRPr lang="en-GB" sz="12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Community-Centric Energy Solutions</a:t>
            </a:r>
          </a:p>
          <a:p>
            <a:pPr algn="just"/>
            <a:endParaRPr lang="en-US" sz="500" i="1" dirty="0">
              <a:solidFill>
                <a:schemeClr val="accent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GB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Incorporating local resource data into mini-grid development ensures that solutions are tailored to the specific geographic and climatic conditions of the community, enhancing </a:t>
            </a:r>
            <a:r>
              <a:rPr lang="en-GB" sz="12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acceptance and participation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DE18E67-5ACE-FA19-0230-40317041A238}"/>
              </a:ext>
            </a:extLst>
          </p:cNvPr>
          <p:cNvSpPr/>
          <p:nvPr/>
        </p:nvSpPr>
        <p:spPr>
          <a:xfrm>
            <a:off x="6338916" y="4833257"/>
            <a:ext cx="5090159" cy="1172924"/>
          </a:xfrm>
          <a:prstGeom prst="roundRect">
            <a:avLst>
              <a:gd name="adj" fmla="val 3249"/>
            </a:avLst>
          </a:prstGeom>
          <a:noFill/>
          <a:ln w="19050">
            <a:solidFill>
              <a:srgbClr val="FCB61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CasellaDiTesto 17">
            <a:extLst>
              <a:ext uri="{FF2B5EF4-FFF2-40B4-BE49-F238E27FC236}">
                <a16:creationId xmlns:a16="http://schemas.microsoft.com/office/drawing/2014/main" id="{982E3D2D-2F59-5E84-0973-572E46E58B32}"/>
              </a:ext>
            </a:extLst>
          </p:cNvPr>
          <p:cNvSpPr txBox="1"/>
          <p:nvPr/>
        </p:nvSpPr>
        <p:spPr>
          <a:xfrm>
            <a:off x="7054819" y="5027196"/>
            <a:ext cx="43265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1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Inaccurate or incomplete data </a:t>
            </a:r>
            <a:r>
              <a:rPr lang="en-GB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regarding local renewable energy availability can lead to </a:t>
            </a:r>
            <a:r>
              <a:rPr lang="en-GB" sz="11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flawed system sizing</a:t>
            </a:r>
            <a:r>
              <a:rPr lang="en-GB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performance, as the resource assessment critically informs both the technical and economic feasibility of the mini-grid.</a:t>
            </a:r>
          </a:p>
        </p:txBody>
      </p:sp>
      <p:cxnSp>
        <p:nvCxnSpPr>
          <p:cNvPr id="19" name="Connettore diritto 96">
            <a:extLst>
              <a:ext uri="{FF2B5EF4-FFF2-40B4-BE49-F238E27FC236}">
                <a16:creationId xmlns:a16="http://schemas.microsoft.com/office/drawing/2014/main" id="{6FEF9E45-B195-9281-1DBB-49445458DC0C}"/>
              </a:ext>
            </a:extLst>
          </p:cNvPr>
          <p:cNvCxnSpPr>
            <a:cxnSpLocks/>
          </p:cNvCxnSpPr>
          <p:nvPr/>
        </p:nvCxnSpPr>
        <p:spPr>
          <a:xfrm flipH="1" flipV="1">
            <a:off x="5826341" y="1893076"/>
            <a:ext cx="0" cy="4125845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Free Icon | Triangular warning sign">
            <a:extLst>
              <a:ext uri="{FF2B5EF4-FFF2-40B4-BE49-F238E27FC236}">
                <a16:creationId xmlns:a16="http://schemas.microsoft.com/office/drawing/2014/main" id="{2F89EBAD-6838-40BB-7862-6CDFDF64A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207" y="5078535"/>
            <a:ext cx="542938" cy="54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2">
            <a:extLst>
              <a:ext uri="{FF2B5EF4-FFF2-40B4-BE49-F238E27FC236}">
                <a16:creationId xmlns:a16="http://schemas.microsoft.com/office/drawing/2014/main" id="{162245ED-A072-FA23-1EDD-F0C87C5F8F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04" t="12165" r="2910" b="3412"/>
          <a:stretch/>
        </p:blipFill>
        <p:spPr>
          <a:xfrm>
            <a:off x="6667097" y="1998580"/>
            <a:ext cx="4294818" cy="2400930"/>
          </a:xfrm>
          <a:prstGeom prst="rect">
            <a:avLst/>
          </a:prstGeom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3DC4D81-72B6-475D-E762-1D7626A39682}"/>
              </a:ext>
            </a:extLst>
          </p:cNvPr>
          <p:cNvSpPr txBox="1"/>
          <p:nvPr/>
        </p:nvSpPr>
        <p:spPr>
          <a:xfrm>
            <a:off x="6517798" y="1692330"/>
            <a:ext cx="47323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Monthly Average Solar Irradiation in  Rural Village of </a:t>
            </a:r>
            <a:r>
              <a:rPr lang="en-GB" sz="9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Toconao</a:t>
            </a:r>
            <a:r>
              <a:rPr lang="en-GB" sz="9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Chile</a:t>
            </a:r>
          </a:p>
        </p:txBody>
      </p:sp>
    </p:spTree>
    <p:extLst>
      <p:ext uri="{BB962C8B-B14F-4D97-AF65-F5344CB8AC3E}">
        <p14:creationId xmlns:p14="http://schemas.microsoft.com/office/powerpoint/2010/main" val="682297327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Graphical user interface, sunburst chart&#10;&#10;Description automatically generated">
            <a:extLst>
              <a:ext uri="{FF2B5EF4-FFF2-40B4-BE49-F238E27FC236}">
                <a16:creationId xmlns:a16="http://schemas.microsoft.com/office/drawing/2014/main" id="{2FDE5C26-D4A7-4A08-BEF4-A1958E075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3" y="1374"/>
            <a:ext cx="12189254" cy="68552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02ABFBB-7861-A363-72BC-C4EBC0C6AC81}"/>
              </a:ext>
            </a:extLst>
          </p:cNvPr>
          <p:cNvSpPr/>
          <p:nvPr/>
        </p:nvSpPr>
        <p:spPr>
          <a:xfrm>
            <a:off x="69216" y="5399"/>
            <a:ext cx="11402084" cy="6172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B5223-6EB5-1046-88BB-84ED760A29CE}"/>
              </a:ext>
            </a:extLst>
          </p:cNvPr>
          <p:cNvSpPr txBox="1">
            <a:spLocks/>
          </p:cNvSpPr>
          <p:nvPr/>
        </p:nvSpPr>
        <p:spPr>
          <a:xfrm>
            <a:off x="11775994" y="6455206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chemeClr val="bg1"/>
                </a:solidFill>
                <a:latin typeface="Open Sans ExtraBold"/>
                <a:ea typeface="Open Sans ExtraBold" panose="020B0606030504020204" pitchFamily="34" charset="0"/>
                <a:cs typeface="Open Sans ExtraBold" panose="020B0606030504020204" pitchFamily="34" charset="0"/>
              </a:rPr>
              <a:t>3</a:t>
            </a:r>
            <a:endParaRPr lang="en-US" sz="1400" b="1" dirty="0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10" name="Title 10">
            <a:extLst>
              <a:ext uri="{FF2B5EF4-FFF2-40B4-BE49-F238E27FC236}">
                <a16:creationId xmlns:a16="http://schemas.microsoft.com/office/drawing/2014/main" id="{3173DB21-9CF1-2E34-0CB2-A228C29EFDEB}"/>
              </a:ext>
            </a:extLst>
          </p:cNvPr>
          <p:cNvSpPr txBox="1">
            <a:spLocks/>
          </p:cNvSpPr>
          <p:nvPr/>
        </p:nvSpPr>
        <p:spPr>
          <a:xfrm>
            <a:off x="296397" y="274368"/>
            <a:ext cx="7651304" cy="5699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dirty="0">
                <a:latin typeface="Open Sans"/>
                <a:ea typeface="Open Sans" panose="020B0606030504020204" pitchFamily="34" charset="0"/>
                <a:cs typeface="Open Sans" panose="020B0606030504020204" pitchFamily="34" charset="0"/>
                <a:sym typeface="Bodoni SvtyTwo ITC TT-Book"/>
              </a:rPr>
              <a:t>Renewable sources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22ECDF0-0569-C304-7F9D-9828B8441806}"/>
              </a:ext>
            </a:extLst>
          </p:cNvPr>
          <p:cNvCxnSpPr>
            <a:cxnSpLocks/>
          </p:cNvCxnSpPr>
          <p:nvPr/>
        </p:nvCxnSpPr>
        <p:spPr>
          <a:xfrm>
            <a:off x="386473" y="851819"/>
            <a:ext cx="660215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033B96F-F3C6-1A52-8E48-1ABE03B972B7}"/>
              </a:ext>
            </a:extLst>
          </p:cNvPr>
          <p:cNvSpPr txBox="1"/>
          <p:nvPr/>
        </p:nvSpPr>
        <p:spPr>
          <a:xfrm>
            <a:off x="386473" y="1031921"/>
            <a:ext cx="111198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rural villages, access to conventional energy grids is often limited, leading to a reliance on </a:t>
            </a:r>
            <a:r>
              <a:rPr lang="en-GB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locally available renewable energy sources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These sources not only offer a </a:t>
            </a:r>
            <a:r>
              <a:rPr lang="en-GB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sustainable supply 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 energy but also play a crucial role in the social and economic development of these communities. Here are the typical renewable sources: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689D8F-659B-747C-8B20-FED57A999CCC}"/>
              </a:ext>
            </a:extLst>
          </p:cNvPr>
          <p:cNvSpPr txBox="1"/>
          <p:nvPr/>
        </p:nvSpPr>
        <p:spPr>
          <a:xfrm>
            <a:off x="1380178" y="2285270"/>
            <a:ext cx="5888639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Solar Energy</a:t>
            </a:r>
          </a:p>
          <a:p>
            <a:pPr algn="just"/>
            <a:endParaRPr lang="en-GB" sz="700" dirty="0">
              <a:solidFill>
                <a:schemeClr val="accent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GB" sz="14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Abundant and widely available</a:t>
            </a:r>
            <a:r>
              <a:rPr lang="en-GB" sz="1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solar panels capture </a:t>
            </a:r>
            <a:r>
              <a:rPr lang="en-GB" sz="14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sunlight</a:t>
            </a:r>
            <a:r>
              <a:rPr lang="en-GB" sz="1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making it a popular choice for electrification in remote locations</a:t>
            </a:r>
          </a:p>
          <a:p>
            <a:pPr algn="just"/>
            <a:endParaRPr lang="en-GB" sz="14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Wind Energy</a:t>
            </a:r>
          </a:p>
          <a:p>
            <a:pPr algn="just"/>
            <a:endParaRPr lang="en-US" sz="700" dirty="0">
              <a:solidFill>
                <a:schemeClr val="accent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GB" sz="1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areas with </a:t>
            </a:r>
            <a:r>
              <a:rPr lang="en-GB" sz="14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favourable wind conditions</a:t>
            </a:r>
            <a:r>
              <a:rPr lang="en-GB" sz="1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small wind turbines can provide </a:t>
            </a:r>
            <a:r>
              <a:rPr lang="en-GB" sz="14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supplementary power</a:t>
            </a:r>
            <a:r>
              <a:rPr lang="en-GB" sz="1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especially effective in </a:t>
            </a:r>
            <a:r>
              <a:rPr lang="en-GB" sz="14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higher altitude </a:t>
            </a:r>
            <a:r>
              <a:rPr lang="en-GB" sz="1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villages or </a:t>
            </a:r>
            <a:r>
              <a:rPr lang="en-GB" sz="14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coastal regions</a:t>
            </a:r>
          </a:p>
          <a:p>
            <a:pPr algn="just"/>
            <a:endParaRPr lang="en-GB" sz="14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Micro-Hydro Power</a:t>
            </a:r>
          </a:p>
          <a:p>
            <a:pPr algn="just"/>
            <a:endParaRPr lang="en-US" sz="700" dirty="0">
              <a:solidFill>
                <a:schemeClr val="accent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GB" sz="1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Villages near </a:t>
            </a:r>
            <a:r>
              <a:rPr lang="en-GB" sz="14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streams or rivers </a:t>
            </a:r>
            <a:r>
              <a:rPr lang="en-GB" sz="1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can harness water flow to generate electricity, providing a </a:t>
            </a:r>
            <a:r>
              <a:rPr lang="en-GB" sz="14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consistent and reliable power source</a:t>
            </a:r>
          </a:p>
          <a:p>
            <a:pPr algn="just"/>
            <a:endParaRPr lang="en-GB" sz="14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E3C708-B55F-CED2-04D6-001670E140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3973" y="2373850"/>
            <a:ext cx="2114800" cy="21635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37449A-84A7-E5DC-6D77-2761E66B1C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4184" y="3315942"/>
            <a:ext cx="1950903" cy="1866813"/>
          </a:xfrm>
          <a:prstGeom prst="rect">
            <a:avLst/>
          </a:prstGeom>
        </p:spPr>
      </p:pic>
      <p:pic>
        <p:nvPicPr>
          <p:cNvPr id="11" name="Picture 2" descr="Cerca nella barra laterale">
            <a:extLst>
              <a:ext uri="{FF2B5EF4-FFF2-40B4-BE49-F238E27FC236}">
                <a16:creationId xmlns:a16="http://schemas.microsoft.com/office/drawing/2014/main" id="{47F8E96C-755E-B62C-B9B7-1EDA05110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48" y="2412801"/>
            <a:ext cx="586699" cy="586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 ">
            <a:extLst>
              <a:ext uri="{FF2B5EF4-FFF2-40B4-BE49-F238E27FC236}">
                <a16:creationId xmlns:a16="http://schemas.microsoft.com/office/drawing/2014/main" id="{5B7171C0-0031-21CC-E5A9-9D08472CC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48" y="3439422"/>
            <a:ext cx="586700" cy="58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 ">
            <a:extLst>
              <a:ext uri="{FF2B5EF4-FFF2-40B4-BE49-F238E27FC236}">
                <a16:creationId xmlns:a16="http://schemas.microsoft.com/office/drawing/2014/main" id="{51BFB05E-E8D9-88F7-CAC5-0DB3B21BC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78" y="4520558"/>
            <a:ext cx="738845" cy="738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F4B9B6-6FD1-6566-F948-A2085CD04AAF}"/>
              </a:ext>
            </a:extLst>
          </p:cNvPr>
          <p:cNvSpPr txBox="1"/>
          <p:nvPr/>
        </p:nvSpPr>
        <p:spPr>
          <a:xfrm>
            <a:off x="6988629" y="5422858"/>
            <a:ext cx="47323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Solar and Wind Atlas of Africa</a:t>
            </a:r>
            <a:endParaRPr lang="en-US" sz="900" i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2C10E3-610D-3AE4-7B0B-3A88D8AA57A0}"/>
              </a:ext>
            </a:extLst>
          </p:cNvPr>
          <p:cNvSpPr txBox="1"/>
          <p:nvPr/>
        </p:nvSpPr>
        <p:spPr>
          <a:xfrm>
            <a:off x="296397" y="6020526"/>
            <a:ext cx="32414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Sources for images: Global Solar Atlas and Global Wind Atlas</a:t>
            </a:r>
          </a:p>
        </p:txBody>
      </p:sp>
    </p:spTree>
    <p:extLst>
      <p:ext uri="{BB962C8B-B14F-4D97-AF65-F5344CB8AC3E}">
        <p14:creationId xmlns:p14="http://schemas.microsoft.com/office/powerpoint/2010/main" val="2405956388"/>
      </p:ext>
    </p:extLst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Graphical user interface, sunburst chart&#10;&#10;Description automatically generated">
            <a:extLst>
              <a:ext uri="{FF2B5EF4-FFF2-40B4-BE49-F238E27FC236}">
                <a16:creationId xmlns:a16="http://schemas.microsoft.com/office/drawing/2014/main" id="{2FDE5C26-D4A7-4A08-BEF4-A1958E075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3" y="1374"/>
            <a:ext cx="12189254" cy="68552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02ABFBB-7861-A363-72BC-C4EBC0C6AC81}"/>
              </a:ext>
            </a:extLst>
          </p:cNvPr>
          <p:cNvSpPr/>
          <p:nvPr/>
        </p:nvSpPr>
        <p:spPr>
          <a:xfrm>
            <a:off x="69216" y="5399"/>
            <a:ext cx="11402084" cy="6172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B5223-6EB5-1046-88BB-84ED760A29CE}"/>
              </a:ext>
            </a:extLst>
          </p:cNvPr>
          <p:cNvSpPr txBox="1">
            <a:spLocks/>
          </p:cNvSpPr>
          <p:nvPr/>
        </p:nvSpPr>
        <p:spPr>
          <a:xfrm>
            <a:off x="11775994" y="6455206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chemeClr val="bg1"/>
                </a:solidFill>
                <a:latin typeface="Open Sans ExtraBold"/>
                <a:ea typeface="Open Sans ExtraBold" panose="020B0606030504020204" pitchFamily="34" charset="0"/>
                <a:cs typeface="Open Sans ExtraBold" panose="020B0606030504020204" pitchFamily="34" charset="0"/>
              </a:rPr>
              <a:t>4</a:t>
            </a:r>
            <a:endParaRPr lang="en-US" sz="1400" b="1" dirty="0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10" name="Title 10">
            <a:extLst>
              <a:ext uri="{FF2B5EF4-FFF2-40B4-BE49-F238E27FC236}">
                <a16:creationId xmlns:a16="http://schemas.microsoft.com/office/drawing/2014/main" id="{3173DB21-9CF1-2E34-0CB2-A228C29EFDEB}"/>
              </a:ext>
            </a:extLst>
          </p:cNvPr>
          <p:cNvSpPr txBox="1">
            <a:spLocks/>
          </p:cNvSpPr>
          <p:nvPr/>
        </p:nvSpPr>
        <p:spPr>
          <a:xfrm>
            <a:off x="296397" y="274368"/>
            <a:ext cx="7651304" cy="5699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dirty="0">
                <a:latin typeface="Open Sans"/>
                <a:ea typeface="Open Sans" panose="020B0606030504020204" pitchFamily="34" charset="0"/>
                <a:cs typeface="Open Sans" panose="020B0606030504020204" pitchFamily="34" charset="0"/>
                <a:sym typeface="Bodoni SvtyTwo ITC TT-Book"/>
              </a:rPr>
              <a:t>Renewables Potential in Africa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22ECDF0-0569-C304-7F9D-9828B8441806}"/>
              </a:ext>
            </a:extLst>
          </p:cNvPr>
          <p:cNvCxnSpPr>
            <a:cxnSpLocks/>
          </p:cNvCxnSpPr>
          <p:nvPr/>
        </p:nvCxnSpPr>
        <p:spPr>
          <a:xfrm>
            <a:off x="386473" y="851819"/>
            <a:ext cx="660215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033B96F-F3C6-1A52-8E48-1ABE03B972B7}"/>
              </a:ext>
            </a:extLst>
          </p:cNvPr>
          <p:cNvSpPr txBox="1"/>
          <p:nvPr/>
        </p:nvSpPr>
        <p:spPr>
          <a:xfrm>
            <a:off x="386473" y="1031921"/>
            <a:ext cx="111198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Africa holds an </a:t>
            </a:r>
            <a:r>
              <a:rPr lang="en-GB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immense and diverse potential 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renewable energy development. The illustrated data captures the continent's </a:t>
            </a:r>
            <a:r>
              <a:rPr lang="en-GB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current installations 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</a:t>
            </a:r>
            <a:r>
              <a:rPr lang="en-GB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expansive future potential 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solar, wind, and hydroelectric power. These figures, represented in varying capacities from less than 0.01 GW to greater than 100 GW, provide a clear indication of the vast opportunities for harnessing sustainable energy resources across different African regions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A996676-16D4-9B76-5606-AA66E53EA1E6}"/>
              </a:ext>
            </a:extLst>
          </p:cNvPr>
          <p:cNvGrpSpPr/>
          <p:nvPr/>
        </p:nvGrpSpPr>
        <p:grpSpPr>
          <a:xfrm>
            <a:off x="571078" y="2169160"/>
            <a:ext cx="10750600" cy="3656746"/>
            <a:chOff x="386472" y="2166129"/>
            <a:chExt cx="11084828" cy="376645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4CD1F94-3099-BE3F-0A67-133907F5E45E}"/>
                </a:ext>
              </a:extLst>
            </p:cNvPr>
            <p:cNvGrpSpPr/>
            <p:nvPr/>
          </p:nvGrpSpPr>
          <p:grpSpPr>
            <a:xfrm>
              <a:off x="386472" y="2166129"/>
              <a:ext cx="11084828" cy="3766457"/>
              <a:chOff x="386473" y="2059622"/>
              <a:chExt cx="11084828" cy="3766457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19E094A9-02DF-9F6B-348F-A28A638C1439}"/>
                  </a:ext>
                </a:extLst>
              </p:cNvPr>
              <p:cNvSpPr/>
              <p:nvPr/>
            </p:nvSpPr>
            <p:spPr>
              <a:xfrm>
                <a:off x="386473" y="2059622"/>
                <a:ext cx="11084828" cy="3766457"/>
              </a:xfrm>
              <a:prstGeom prst="rect">
                <a:avLst/>
              </a:prstGeom>
              <a:solidFill>
                <a:srgbClr val="E6E8E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610C2BF0-EFF5-B65E-3EA0-1C9DF24503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b="2945"/>
              <a:stretch/>
            </p:blipFill>
            <p:spPr>
              <a:xfrm>
                <a:off x="7813071" y="2332007"/>
                <a:ext cx="3457059" cy="3391194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5522C702-7606-D3AE-EE71-2D02CEFF32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77511" y="2332006"/>
                <a:ext cx="3444538" cy="3391194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8A37C0B6-A4D6-D55B-4100-624739FC4B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41480" y="2332006"/>
                <a:ext cx="3452159" cy="3391194"/>
              </a:xfrm>
              <a:prstGeom prst="rect">
                <a:avLst/>
              </a:prstGeom>
            </p:spPr>
          </p:pic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A1E2358-A6BA-E132-88C4-8FAABE338662}"/>
                </a:ext>
              </a:extLst>
            </p:cNvPr>
            <p:cNvSpPr txBox="1"/>
            <p:nvPr/>
          </p:nvSpPr>
          <p:spPr>
            <a:xfrm>
              <a:off x="2002450" y="2251835"/>
              <a:ext cx="794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2">
                      <a:lumMod val="7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Solar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CB79418-FD1E-01C4-7926-30EC04377694}"/>
                </a:ext>
              </a:extLst>
            </p:cNvPr>
            <p:cNvSpPr txBox="1"/>
            <p:nvPr/>
          </p:nvSpPr>
          <p:spPr>
            <a:xfrm>
              <a:off x="5372929" y="2251835"/>
              <a:ext cx="794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5">
                      <a:lumMod val="7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Wind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533FABC-0349-DB25-5298-C8EE9D38CBF3}"/>
                </a:ext>
              </a:extLst>
            </p:cNvPr>
            <p:cNvSpPr txBox="1"/>
            <p:nvPr/>
          </p:nvSpPr>
          <p:spPr>
            <a:xfrm>
              <a:off x="9126470" y="2251835"/>
              <a:ext cx="911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5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Hydro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CB5DF24-AEFF-D1D2-C44F-D1F186F21A82}"/>
              </a:ext>
            </a:extLst>
          </p:cNvPr>
          <p:cNvSpPr txBox="1"/>
          <p:nvPr/>
        </p:nvSpPr>
        <p:spPr>
          <a:xfrm>
            <a:off x="3811684" y="5875058"/>
            <a:ext cx="47323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Solar, Wind and Hydro potential with installed capacity, Africa. Source: [1]</a:t>
            </a:r>
            <a:endParaRPr lang="en-US" sz="900" i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016953"/>
      </p:ext>
    </p:extLst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Graphical user interface, sunburst chart&#10;&#10;Description automatically generated">
            <a:extLst>
              <a:ext uri="{FF2B5EF4-FFF2-40B4-BE49-F238E27FC236}">
                <a16:creationId xmlns:a16="http://schemas.microsoft.com/office/drawing/2014/main" id="{2FDE5C26-D4A7-4A08-BEF4-A1958E075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3" y="1374"/>
            <a:ext cx="12189254" cy="68552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02ABFBB-7861-A363-72BC-C4EBC0C6AC81}"/>
              </a:ext>
            </a:extLst>
          </p:cNvPr>
          <p:cNvSpPr/>
          <p:nvPr/>
        </p:nvSpPr>
        <p:spPr>
          <a:xfrm>
            <a:off x="69216" y="5399"/>
            <a:ext cx="11402084" cy="6172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B5223-6EB5-1046-88BB-84ED760A29CE}"/>
              </a:ext>
            </a:extLst>
          </p:cNvPr>
          <p:cNvSpPr txBox="1">
            <a:spLocks/>
          </p:cNvSpPr>
          <p:nvPr/>
        </p:nvSpPr>
        <p:spPr>
          <a:xfrm>
            <a:off x="11775994" y="6455206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chemeClr val="bg1"/>
                </a:solidFill>
                <a:latin typeface="Open Sans ExtraBold"/>
                <a:ea typeface="Open Sans ExtraBold" panose="020B0606030504020204" pitchFamily="34" charset="0"/>
                <a:cs typeface="Open Sans ExtraBold" panose="020B0606030504020204" pitchFamily="34" charset="0"/>
              </a:rPr>
              <a:t>5</a:t>
            </a:r>
            <a:endParaRPr lang="en-US" sz="1400" b="1" dirty="0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10" name="Title 10">
            <a:extLst>
              <a:ext uri="{FF2B5EF4-FFF2-40B4-BE49-F238E27FC236}">
                <a16:creationId xmlns:a16="http://schemas.microsoft.com/office/drawing/2014/main" id="{3173DB21-9CF1-2E34-0CB2-A228C29EFDEB}"/>
              </a:ext>
            </a:extLst>
          </p:cNvPr>
          <p:cNvSpPr txBox="1">
            <a:spLocks/>
          </p:cNvSpPr>
          <p:nvPr/>
        </p:nvSpPr>
        <p:spPr>
          <a:xfrm>
            <a:off x="296397" y="274368"/>
            <a:ext cx="7651304" cy="5699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dirty="0">
                <a:latin typeface="Open Sans"/>
                <a:ea typeface="Open Sans" panose="020B0606030504020204" pitchFamily="34" charset="0"/>
                <a:cs typeface="Open Sans" panose="020B0606030504020204" pitchFamily="34" charset="0"/>
                <a:sym typeface="Bodoni SvtyTwo ITC TT-Book"/>
              </a:rPr>
              <a:t>Locally Available Resource Assessment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22ECDF0-0569-C304-7F9D-9828B8441806}"/>
              </a:ext>
            </a:extLst>
          </p:cNvPr>
          <p:cNvCxnSpPr>
            <a:cxnSpLocks/>
          </p:cNvCxnSpPr>
          <p:nvPr/>
        </p:nvCxnSpPr>
        <p:spPr>
          <a:xfrm>
            <a:off x="386473" y="851819"/>
            <a:ext cx="660215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7470AB47-F8FA-ED78-B015-D5A5D124F50F}"/>
              </a:ext>
            </a:extLst>
          </p:cNvPr>
          <p:cNvSpPr txBox="1"/>
          <p:nvPr/>
        </p:nvSpPr>
        <p:spPr>
          <a:xfrm>
            <a:off x="386473" y="1031921"/>
            <a:ext cx="111198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On-field resource assessment stands as a </a:t>
            </a:r>
            <a:r>
              <a:rPr lang="en-GB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primary option 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evaluating the potential of renewable energy sources in mini-grid development. By conducting direct </a:t>
            </a:r>
            <a:r>
              <a:rPr lang="en-GB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on-field measurements 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collecting historical climate data, it is possible to </a:t>
            </a:r>
            <a:r>
              <a:rPr lang="en-GB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accurately predict energy yields 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design a system that aligns with the local environment.</a:t>
            </a:r>
            <a:endParaRPr lang="en-GB" sz="1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Immagine 20">
            <a:extLst>
              <a:ext uri="{FF2B5EF4-FFF2-40B4-BE49-F238E27FC236}">
                <a16:creationId xmlns:a16="http://schemas.microsoft.com/office/drawing/2014/main" id="{10F78B25-D703-9AE4-33D4-8321733722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9" t="11845" r="24993" b="-2"/>
          <a:stretch/>
        </p:blipFill>
        <p:spPr>
          <a:xfrm>
            <a:off x="9256809" y="1981941"/>
            <a:ext cx="1716103" cy="3604174"/>
          </a:xfrm>
          <a:prstGeom prst="rect">
            <a:avLst/>
          </a:prstGeom>
        </p:spPr>
      </p:pic>
      <p:pic>
        <p:nvPicPr>
          <p:cNvPr id="11" name="Immagine 13">
            <a:extLst>
              <a:ext uri="{FF2B5EF4-FFF2-40B4-BE49-F238E27FC236}">
                <a16:creationId xmlns:a16="http://schemas.microsoft.com/office/drawing/2014/main" id="{5A5320F6-8AEF-844C-5973-A5F02EB72E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84" r="10735" b="32596"/>
          <a:stretch/>
        </p:blipFill>
        <p:spPr>
          <a:xfrm>
            <a:off x="5811420" y="1981941"/>
            <a:ext cx="3623097" cy="2106297"/>
          </a:xfrm>
          <a:prstGeom prst="rect">
            <a:avLst/>
          </a:prstGeom>
        </p:spPr>
      </p:pic>
      <p:pic>
        <p:nvPicPr>
          <p:cNvPr id="5" name="Immagine 18">
            <a:extLst>
              <a:ext uri="{FF2B5EF4-FFF2-40B4-BE49-F238E27FC236}">
                <a16:creationId xmlns:a16="http://schemas.microsoft.com/office/drawing/2014/main" id="{386E61DA-E829-B473-CB81-26BB5F72C4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1" t="14103" r="7962" b="21822"/>
          <a:stretch/>
        </p:blipFill>
        <p:spPr>
          <a:xfrm>
            <a:off x="6096000" y="3926449"/>
            <a:ext cx="3197580" cy="1669205"/>
          </a:xfrm>
          <a:prstGeom prst="rect">
            <a:avLst/>
          </a:prstGeom>
        </p:spPr>
      </p:pic>
      <p:cxnSp>
        <p:nvCxnSpPr>
          <p:cNvPr id="13" name="Connettore diritto 96">
            <a:extLst>
              <a:ext uri="{FF2B5EF4-FFF2-40B4-BE49-F238E27FC236}">
                <a16:creationId xmlns:a16="http://schemas.microsoft.com/office/drawing/2014/main" id="{B48FACDC-2565-42AB-79C4-483C74E01681}"/>
              </a:ext>
            </a:extLst>
          </p:cNvPr>
          <p:cNvCxnSpPr>
            <a:cxnSpLocks/>
          </p:cNvCxnSpPr>
          <p:nvPr/>
        </p:nvCxnSpPr>
        <p:spPr>
          <a:xfrm flipV="1">
            <a:off x="5373624" y="1796334"/>
            <a:ext cx="0" cy="414007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3ED97E2-9D2D-B0C8-5219-B90376B32237}"/>
              </a:ext>
            </a:extLst>
          </p:cNvPr>
          <p:cNvSpPr txBox="1"/>
          <p:nvPr/>
        </p:nvSpPr>
        <p:spPr>
          <a:xfrm>
            <a:off x="452610" y="2212070"/>
            <a:ext cx="4821239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Resource Identification</a:t>
            </a:r>
          </a:p>
          <a:p>
            <a:pPr algn="just"/>
            <a:endParaRPr lang="en-GB" sz="700" dirty="0">
              <a:solidFill>
                <a:schemeClr val="accent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GB" sz="14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Catalog</a:t>
            </a:r>
            <a:r>
              <a:rPr lang="en-GB" sz="1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local renewable energy sources, including solar irradiation, wind patterns, water flow rates for micro-hydro, geothermal heat sources, and biomass.</a:t>
            </a:r>
          </a:p>
          <a:p>
            <a:pPr algn="just"/>
            <a:endParaRPr lang="en-GB" sz="14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Data Collection</a:t>
            </a:r>
          </a:p>
          <a:p>
            <a:pPr algn="just"/>
            <a:endParaRPr lang="en-US" sz="700" dirty="0">
              <a:solidFill>
                <a:schemeClr val="accent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Gather historical climate data, topographical maps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Direct on-field measurements (e.g. solar radiometers, wind anemometers etc.)</a:t>
            </a:r>
          </a:p>
          <a:p>
            <a:pPr algn="just"/>
            <a:endParaRPr lang="en-GB" sz="14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Community Engagement</a:t>
            </a:r>
          </a:p>
          <a:p>
            <a:pPr algn="just"/>
            <a:endParaRPr lang="en-US" sz="700" dirty="0">
              <a:solidFill>
                <a:schemeClr val="accent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GB" sz="1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Collaborate with local populations to understand resource management practices and socio-economic factors.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221BE1-252C-B4D6-1B40-EE1ABCFB8192}"/>
              </a:ext>
            </a:extLst>
          </p:cNvPr>
          <p:cNvSpPr txBox="1"/>
          <p:nvPr/>
        </p:nvSpPr>
        <p:spPr>
          <a:xfrm>
            <a:off x="6240518" y="5646255"/>
            <a:ext cx="47323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On-Field pictures of data collection</a:t>
            </a:r>
            <a:endParaRPr lang="en-US" sz="900" i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764665"/>
      </p:ext>
    </p:extLst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Graphical user interface, sunburst chart&#10;&#10;Description automatically generated">
            <a:extLst>
              <a:ext uri="{FF2B5EF4-FFF2-40B4-BE49-F238E27FC236}">
                <a16:creationId xmlns:a16="http://schemas.microsoft.com/office/drawing/2014/main" id="{2FDE5C26-D4A7-4A08-BEF4-A1958E075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3" y="1374"/>
            <a:ext cx="12189254" cy="68552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02ABFBB-7861-A363-72BC-C4EBC0C6AC81}"/>
              </a:ext>
            </a:extLst>
          </p:cNvPr>
          <p:cNvSpPr/>
          <p:nvPr/>
        </p:nvSpPr>
        <p:spPr>
          <a:xfrm>
            <a:off x="69216" y="5399"/>
            <a:ext cx="11402084" cy="6172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B5223-6EB5-1046-88BB-84ED760A29CE}"/>
              </a:ext>
            </a:extLst>
          </p:cNvPr>
          <p:cNvSpPr txBox="1">
            <a:spLocks/>
          </p:cNvSpPr>
          <p:nvPr/>
        </p:nvSpPr>
        <p:spPr>
          <a:xfrm>
            <a:off x="11775994" y="6455206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chemeClr val="bg1"/>
                </a:solidFill>
                <a:latin typeface="Open Sans ExtraBold"/>
                <a:ea typeface="Open Sans ExtraBold" panose="020B0606030504020204" pitchFamily="34" charset="0"/>
                <a:cs typeface="Open Sans ExtraBold" panose="020B0606030504020204" pitchFamily="34" charset="0"/>
              </a:rPr>
              <a:t>6</a:t>
            </a:r>
            <a:endParaRPr lang="en-US" sz="1400" b="1" dirty="0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10" name="Title 10">
            <a:extLst>
              <a:ext uri="{FF2B5EF4-FFF2-40B4-BE49-F238E27FC236}">
                <a16:creationId xmlns:a16="http://schemas.microsoft.com/office/drawing/2014/main" id="{3173DB21-9CF1-2E34-0CB2-A228C29EFDEB}"/>
              </a:ext>
            </a:extLst>
          </p:cNvPr>
          <p:cNvSpPr txBox="1">
            <a:spLocks/>
          </p:cNvSpPr>
          <p:nvPr/>
        </p:nvSpPr>
        <p:spPr>
          <a:xfrm>
            <a:off x="296397" y="274368"/>
            <a:ext cx="7651304" cy="5699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dirty="0">
                <a:latin typeface="Open Sans"/>
                <a:ea typeface="Open Sans" panose="020B0606030504020204" pitchFamily="34" charset="0"/>
                <a:cs typeface="Open Sans" panose="020B0606030504020204" pitchFamily="34" charset="0"/>
                <a:sym typeface="Bodoni SvtyTwo ITC TT-Book"/>
              </a:rPr>
              <a:t>Online Renewables Databases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22ECDF0-0569-C304-7F9D-9828B8441806}"/>
              </a:ext>
            </a:extLst>
          </p:cNvPr>
          <p:cNvCxnSpPr>
            <a:cxnSpLocks/>
          </p:cNvCxnSpPr>
          <p:nvPr/>
        </p:nvCxnSpPr>
        <p:spPr>
          <a:xfrm>
            <a:off x="386473" y="851819"/>
            <a:ext cx="660215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7470AB47-F8FA-ED78-B015-D5A5D124F50F}"/>
              </a:ext>
            </a:extLst>
          </p:cNvPr>
          <p:cNvSpPr txBox="1"/>
          <p:nvPr/>
        </p:nvSpPr>
        <p:spPr>
          <a:xfrm>
            <a:off x="386473" y="1031921"/>
            <a:ext cx="111198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When direct on-site resource measurement is not feasible, </a:t>
            </a:r>
            <a:r>
              <a:rPr lang="en-GB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online databases 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like</a:t>
            </a:r>
            <a:r>
              <a:rPr lang="en-GB" sz="1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Renewables.ninja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GB" sz="1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PVGIS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GB" sz="1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Solar and Wind Atlases 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provide alternative solutions. These digital platforms offer </a:t>
            </a:r>
            <a:r>
              <a:rPr lang="en-GB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detailed renewable energy potential assessments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reducing costs and overcoming the barriers of physical site surveys. They enable </a:t>
            </a:r>
            <a:r>
              <a:rPr lang="en-GB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accurate, remote analysis 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mini-grid planning, leveraging </a:t>
            </a:r>
            <a:r>
              <a:rPr lang="en-GB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high-quality data 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</a:t>
            </a:r>
            <a:r>
              <a:rPr lang="en-GB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advanced modelling 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inform sustainable energy projects.</a:t>
            </a:r>
            <a:endParaRPr lang="en-GB" sz="1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D977CB-1DA0-34EB-0FEB-559A64CF5B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55"/>
          <a:stretch/>
        </p:blipFill>
        <p:spPr>
          <a:xfrm>
            <a:off x="651835" y="2069539"/>
            <a:ext cx="5171832" cy="27056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47F31C-2980-2890-A9CE-1FA9525B1A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7122" y="2180592"/>
            <a:ext cx="5171832" cy="36454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D71155-40D1-A0F5-B06E-B8A60CDB27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03689" y="3273505"/>
            <a:ext cx="3583917" cy="25525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E4B9C5-D987-BB58-6451-829195A695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233" y="3472610"/>
            <a:ext cx="3317660" cy="23637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E3123B-8410-E2AB-1450-34C48E277358}"/>
              </a:ext>
            </a:extLst>
          </p:cNvPr>
          <p:cNvSpPr txBox="1"/>
          <p:nvPr/>
        </p:nvSpPr>
        <p:spPr>
          <a:xfrm>
            <a:off x="296397" y="6108554"/>
            <a:ext cx="51718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Sources for images: Global Solar Atlas , Global Wind Atlas , </a:t>
            </a:r>
            <a:r>
              <a:rPr lang="en-US" sz="9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Renewables.ninja</a:t>
            </a:r>
            <a:r>
              <a:rPr lang="en-US" sz="9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PVGIS websites</a:t>
            </a:r>
          </a:p>
        </p:txBody>
      </p:sp>
    </p:spTree>
    <p:extLst>
      <p:ext uri="{BB962C8B-B14F-4D97-AF65-F5344CB8AC3E}">
        <p14:creationId xmlns:p14="http://schemas.microsoft.com/office/powerpoint/2010/main" val="182664909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Graphical user interface, sunburst chart&#10;&#10;Description automatically generated">
            <a:extLst>
              <a:ext uri="{FF2B5EF4-FFF2-40B4-BE49-F238E27FC236}">
                <a16:creationId xmlns:a16="http://schemas.microsoft.com/office/drawing/2014/main" id="{2FDE5C26-D4A7-4A08-BEF4-A1958E075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3" y="1374"/>
            <a:ext cx="12189254" cy="68552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02ABFBB-7861-A363-72BC-C4EBC0C6AC81}"/>
              </a:ext>
            </a:extLst>
          </p:cNvPr>
          <p:cNvSpPr/>
          <p:nvPr/>
        </p:nvSpPr>
        <p:spPr>
          <a:xfrm>
            <a:off x="69216" y="5399"/>
            <a:ext cx="11402084" cy="6172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The outputs are a daily mean graph showing the variation in solar energy production over the year and a monthly capacity factor chart indicating the efficiency of the solar PV system for each month, with an overall average provided.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B5223-6EB5-1046-88BB-84ED760A29CE}"/>
              </a:ext>
            </a:extLst>
          </p:cNvPr>
          <p:cNvSpPr txBox="1">
            <a:spLocks/>
          </p:cNvSpPr>
          <p:nvPr/>
        </p:nvSpPr>
        <p:spPr>
          <a:xfrm>
            <a:off x="11775994" y="6455206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chemeClr val="bg1"/>
                </a:solidFill>
                <a:latin typeface="Open Sans ExtraBold"/>
                <a:ea typeface="Open Sans ExtraBold" panose="020B0606030504020204" pitchFamily="34" charset="0"/>
                <a:cs typeface="Open Sans ExtraBold" panose="020B0606030504020204" pitchFamily="34" charset="0"/>
              </a:rPr>
              <a:t>7</a:t>
            </a:r>
            <a:endParaRPr lang="en-US" sz="1400" b="1" dirty="0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10" name="Title 10">
            <a:extLst>
              <a:ext uri="{FF2B5EF4-FFF2-40B4-BE49-F238E27FC236}">
                <a16:creationId xmlns:a16="http://schemas.microsoft.com/office/drawing/2014/main" id="{3173DB21-9CF1-2E34-0CB2-A228C29EFDEB}"/>
              </a:ext>
            </a:extLst>
          </p:cNvPr>
          <p:cNvSpPr txBox="1">
            <a:spLocks/>
          </p:cNvSpPr>
          <p:nvPr/>
        </p:nvSpPr>
        <p:spPr>
          <a:xfrm>
            <a:off x="296397" y="274368"/>
            <a:ext cx="7651304" cy="5699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dirty="0">
                <a:latin typeface="Open Sans"/>
                <a:ea typeface="Open Sans" panose="020B0606030504020204" pitchFamily="34" charset="0"/>
                <a:cs typeface="Open Sans" panose="020B0606030504020204" pitchFamily="34" charset="0"/>
                <a:sym typeface="Bodoni SvtyTwo ITC TT-Book"/>
              </a:rPr>
              <a:t>Online Renewables Databases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22ECDF0-0569-C304-7F9D-9828B8441806}"/>
              </a:ext>
            </a:extLst>
          </p:cNvPr>
          <p:cNvCxnSpPr>
            <a:cxnSpLocks/>
          </p:cNvCxnSpPr>
          <p:nvPr/>
        </p:nvCxnSpPr>
        <p:spPr>
          <a:xfrm>
            <a:off x="386473" y="851819"/>
            <a:ext cx="660215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7470AB47-F8FA-ED78-B015-D5A5D124F50F}"/>
              </a:ext>
            </a:extLst>
          </p:cNvPr>
          <p:cNvSpPr txBox="1"/>
          <p:nvPr/>
        </p:nvSpPr>
        <p:spPr>
          <a:xfrm>
            <a:off x="386473" y="1031921"/>
            <a:ext cx="11119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400" b="1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Renewables.ninja</a:t>
            </a:r>
            <a:r>
              <a:rPr lang="en-GB" sz="14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 an </a:t>
            </a:r>
            <a:r>
              <a:rPr lang="en-GB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online platform 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designed to </a:t>
            </a:r>
            <a:r>
              <a:rPr lang="en-GB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model and simulate power generation of photovoltaic (PV) solar panels 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</a:t>
            </a:r>
            <a:r>
              <a:rPr lang="en-GB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wind turbines 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 different locations around the world.</a:t>
            </a:r>
            <a:endParaRPr lang="en-GB" sz="1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7F166B7-C2BE-CAED-3D17-36C496B882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508" y="1697211"/>
            <a:ext cx="3113419" cy="18096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0C22305-1D34-D8BC-DDA1-CD926A8F5B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434"/>
          <a:stretch/>
        </p:blipFill>
        <p:spPr>
          <a:xfrm>
            <a:off x="981810" y="3142551"/>
            <a:ext cx="3076647" cy="275897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80A99C5-EA16-4771-AC97-5C00DEB843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3696" y="3029103"/>
            <a:ext cx="3210836" cy="141634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FD4B102-C52A-0B74-701C-49F44FFFB9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9869" y="1755087"/>
            <a:ext cx="3579274" cy="3712028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EB001F6-3186-4E2F-998B-E92D865F14F9}"/>
              </a:ext>
            </a:extLst>
          </p:cNvPr>
          <p:cNvSpPr txBox="1"/>
          <p:nvPr/>
        </p:nvSpPr>
        <p:spPr>
          <a:xfrm rot="16200000">
            <a:off x="98967" y="2421612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Location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67B7B1E-A1C7-B6AE-EDA8-B11CF5C50C79}"/>
              </a:ext>
            </a:extLst>
          </p:cNvPr>
          <p:cNvSpPr txBox="1"/>
          <p:nvPr/>
        </p:nvSpPr>
        <p:spPr>
          <a:xfrm rot="16200000">
            <a:off x="-523466" y="4491756"/>
            <a:ext cx="24640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PV panel parameters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F58C0C2-C771-DE2D-4051-6ACEA363B509}"/>
              </a:ext>
            </a:extLst>
          </p:cNvPr>
          <p:cNvSpPr/>
          <p:nvPr/>
        </p:nvSpPr>
        <p:spPr>
          <a:xfrm>
            <a:off x="4243476" y="3926106"/>
            <a:ext cx="899652" cy="696686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75F2A762-3744-99BA-F758-1D3F05D32920}"/>
              </a:ext>
            </a:extLst>
          </p:cNvPr>
          <p:cNvSpPr/>
          <p:nvPr/>
        </p:nvSpPr>
        <p:spPr>
          <a:xfrm>
            <a:off x="3278926" y="3352156"/>
            <a:ext cx="4613100" cy="358631"/>
          </a:xfrm>
          <a:prstGeom prst="rightArrow">
            <a:avLst/>
          </a:prstGeom>
          <a:solidFill>
            <a:srgbClr val="3887BE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216B77D-4424-B9DB-F078-367F6C88BFE8}"/>
              </a:ext>
            </a:extLst>
          </p:cNvPr>
          <p:cNvSpPr txBox="1"/>
          <p:nvPr/>
        </p:nvSpPr>
        <p:spPr>
          <a:xfrm>
            <a:off x="4404458" y="4755218"/>
            <a:ext cx="30766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Press to </a:t>
            </a:r>
            <a:r>
              <a:rPr lang="en-GB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simulate the </a:t>
            </a:r>
            <a:r>
              <a:rPr lang="en-GB" sz="12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expected energy output</a:t>
            </a:r>
            <a:r>
              <a:rPr lang="en-GB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the </a:t>
            </a:r>
            <a:r>
              <a:rPr lang="en-GB" sz="12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PV system  </a:t>
            </a:r>
            <a:r>
              <a:rPr lang="en-GB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based on </a:t>
            </a:r>
            <a:r>
              <a:rPr lang="en-GB" sz="12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historical weather </a:t>
            </a:r>
            <a:r>
              <a:rPr lang="en-GB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</a:t>
            </a:r>
            <a:r>
              <a:rPr lang="en-GB" sz="12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solar irradiation data</a:t>
            </a:r>
            <a:r>
              <a:rPr lang="en-GB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specific to the chosen location. </a:t>
            </a:r>
            <a:endParaRPr lang="en-US" sz="12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C14110A-067B-0D23-EE7F-A4C7823D345D}"/>
              </a:ext>
            </a:extLst>
          </p:cNvPr>
          <p:cNvGrpSpPr/>
          <p:nvPr/>
        </p:nvGrpSpPr>
        <p:grpSpPr>
          <a:xfrm>
            <a:off x="4673979" y="1783629"/>
            <a:ext cx="2844041" cy="1030155"/>
            <a:chOff x="4672401" y="1248261"/>
            <a:chExt cx="2844041" cy="1030155"/>
          </a:xfrm>
        </p:grpSpPr>
        <p:sp>
          <p:nvSpPr>
            <p:cNvPr id="29" name="Call-out: Line with Border and Accent Bar 28">
              <a:extLst>
                <a:ext uri="{FF2B5EF4-FFF2-40B4-BE49-F238E27FC236}">
                  <a16:creationId xmlns:a16="http://schemas.microsoft.com/office/drawing/2014/main" id="{49963F29-2BE5-339F-6687-351615F01EA2}"/>
                </a:ext>
              </a:extLst>
            </p:cNvPr>
            <p:cNvSpPr/>
            <p:nvPr/>
          </p:nvSpPr>
          <p:spPr>
            <a:xfrm rot="10800000">
              <a:off x="4672401" y="1248261"/>
              <a:ext cx="2821542" cy="1030155"/>
            </a:xfrm>
            <a:prstGeom prst="accentBorderCallout1">
              <a:avLst>
                <a:gd name="adj1" fmla="val 68194"/>
                <a:gd name="adj2" fmla="val -6743"/>
                <a:gd name="adj3" fmla="val 45216"/>
                <a:gd name="adj4" fmla="val -15674"/>
              </a:avLst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1100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289C365-C224-5F41-7004-5684CBD46007}"/>
                </a:ext>
              </a:extLst>
            </p:cNvPr>
            <p:cNvSpPr txBox="1"/>
            <p:nvPr/>
          </p:nvSpPr>
          <p:spPr>
            <a:xfrm>
              <a:off x="4694900" y="1307288"/>
              <a:ext cx="2821542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1100" i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The outputs displayed show the </a:t>
              </a:r>
              <a:r>
                <a:rPr lang="en-GB" sz="1100" b="1" i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variation in solar energy production</a:t>
              </a:r>
              <a:r>
                <a:rPr lang="en-GB" sz="1100" i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over the year and the </a:t>
              </a:r>
              <a:r>
                <a:rPr lang="en-GB" sz="1100" b="1" i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monthly capacity factor </a:t>
              </a:r>
              <a:r>
                <a:rPr lang="en-GB" sz="1100" i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indicating the efficiency of the solar PV system, with an overall average provided.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8DEEDCF-5119-6A77-DD1D-6833EAD6C57F}"/>
              </a:ext>
            </a:extLst>
          </p:cNvPr>
          <p:cNvSpPr txBox="1"/>
          <p:nvPr/>
        </p:nvSpPr>
        <p:spPr>
          <a:xfrm>
            <a:off x="296397" y="6108554"/>
            <a:ext cx="51718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Sources for images: </a:t>
            </a:r>
            <a:r>
              <a:rPr lang="en-US" sz="9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Renewables.ninja</a:t>
            </a:r>
            <a:r>
              <a:rPr lang="en-US" sz="9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website</a:t>
            </a:r>
          </a:p>
        </p:txBody>
      </p:sp>
    </p:spTree>
    <p:extLst>
      <p:ext uri="{BB962C8B-B14F-4D97-AF65-F5344CB8AC3E}">
        <p14:creationId xmlns:p14="http://schemas.microsoft.com/office/powerpoint/2010/main" val="2785710130"/>
      </p:ext>
    </p:extLst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Graphical user interface, sunburst chart&#10;&#10;Description automatically generated">
            <a:extLst>
              <a:ext uri="{FF2B5EF4-FFF2-40B4-BE49-F238E27FC236}">
                <a16:creationId xmlns:a16="http://schemas.microsoft.com/office/drawing/2014/main" id="{2FDE5C26-D4A7-4A08-BEF4-A1958E075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3" y="1374"/>
            <a:ext cx="12189254" cy="68552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02ABFBB-7861-A363-72BC-C4EBC0C6AC81}"/>
              </a:ext>
            </a:extLst>
          </p:cNvPr>
          <p:cNvSpPr/>
          <p:nvPr/>
        </p:nvSpPr>
        <p:spPr>
          <a:xfrm>
            <a:off x="69216" y="5399"/>
            <a:ext cx="11402084" cy="6172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B5223-6EB5-1046-88BB-84ED760A29CE}"/>
              </a:ext>
            </a:extLst>
          </p:cNvPr>
          <p:cNvSpPr txBox="1">
            <a:spLocks/>
          </p:cNvSpPr>
          <p:nvPr/>
        </p:nvSpPr>
        <p:spPr>
          <a:xfrm>
            <a:off x="11775994" y="6455206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chemeClr val="bg1"/>
                </a:solidFill>
                <a:latin typeface="Open Sans ExtraBold"/>
                <a:ea typeface="Open Sans ExtraBold" panose="020B0606030504020204" pitchFamily="34" charset="0"/>
                <a:cs typeface="Open Sans ExtraBold" panose="020B0606030504020204" pitchFamily="34" charset="0"/>
              </a:rPr>
              <a:t>8</a:t>
            </a:r>
            <a:endParaRPr lang="en-US" sz="1400" b="1" dirty="0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10" name="Title 10">
            <a:extLst>
              <a:ext uri="{FF2B5EF4-FFF2-40B4-BE49-F238E27FC236}">
                <a16:creationId xmlns:a16="http://schemas.microsoft.com/office/drawing/2014/main" id="{3173DB21-9CF1-2E34-0CB2-A228C29EFDEB}"/>
              </a:ext>
            </a:extLst>
          </p:cNvPr>
          <p:cNvSpPr txBox="1">
            <a:spLocks/>
          </p:cNvSpPr>
          <p:nvPr/>
        </p:nvSpPr>
        <p:spPr>
          <a:xfrm>
            <a:off x="296397" y="274368"/>
            <a:ext cx="7651304" cy="5699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dirty="0">
                <a:latin typeface="Open Sans"/>
                <a:ea typeface="Open Sans" panose="020B0606030504020204" pitchFamily="34" charset="0"/>
                <a:cs typeface="Open Sans" panose="020B0606030504020204" pitchFamily="34" charset="0"/>
                <a:sym typeface="Bodoni SvtyTwo ITC TT-Book"/>
              </a:rPr>
              <a:t>Online Renewables Databases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22ECDF0-0569-C304-7F9D-9828B8441806}"/>
              </a:ext>
            </a:extLst>
          </p:cNvPr>
          <p:cNvCxnSpPr>
            <a:cxnSpLocks/>
          </p:cNvCxnSpPr>
          <p:nvPr/>
        </p:nvCxnSpPr>
        <p:spPr>
          <a:xfrm>
            <a:off x="386473" y="851819"/>
            <a:ext cx="660215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7470AB47-F8FA-ED78-B015-D5A5D124F50F}"/>
              </a:ext>
            </a:extLst>
          </p:cNvPr>
          <p:cNvSpPr txBox="1"/>
          <p:nvPr/>
        </p:nvSpPr>
        <p:spPr>
          <a:xfrm>
            <a:off x="386473" y="1031921"/>
            <a:ext cx="11119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results are provided in a </a:t>
            </a:r>
            <a:r>
              <a:rPr lang="en-GB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CSV file 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showing the </a:t>
            </a:r>
            <a:r>
              <a:rPr lang="en-GB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hourly electricity output in local time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For </a:t>
            </a:r>
            <a:r>
              <a:rPr lang="en-GB" sz="1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compatibility with MicroGridsPy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which operates on </a:t>
            </a:r>
            <a:r>
              <a:rPr lang="en-GB" sz="1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UTC time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an adjustment or shift of these values may be required to align with the universal time standard.</a:t>
            </a:r>
            <a:endParaRPr lang="en-GB" sz="1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FD4B102-C52A-0B74-701C-49F44FFFB9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4410"/>
          <a:stretch/>
        </p:blipFill>
        <p:spPr>
          <a:xfrm>
            <a:off x="775129" y="1822223"/>
            <a:ext cx="3579274" cy="2063523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BEFD6B7-8099-C118-763F-ED5415994836}"/>
              </a:ext>
            </a:extLst>
          </p:cNvPr>
          <p:cNvSpPr/>
          <p:nvPr/>
        </p:nvSpPr>
        <p:spPr>
          <a:xfrm>
            <a:off x="698929" y="3397506"/>
            <a:ext cx="1616498" cy="696686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C491C6-0037-79ED-CED7-DDC3B7DA8FEC}"/>
              </a:ext>
            </a:extLst>
          </p:cNvPr>
          <p:cNvSpPr txBox="1"/>
          <p:nvPr/>
        </p:nvSpPr>
        <p:spPr>
          <a:xfrm>
            <a:off x="777102" y="4338407"/>
            <a:ext cx="37154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Press </a:t>
            </a:r>
            <a:r>
              <a:rPr lang="en-GB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</a:t>
            </a:r>
            <a:r>
              <a:rPr lang="en-GB" sz="12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download the hourly output of the PV panel </a:t>
            </a:r>
            <a:r>
              <a:rPr lang="en-GB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a comma-separated values (CSV) file. If raw data included, the csv file would provide time, local time, electricity, irradiance and temperature data</a:t>
            </a:r>
            <a:endParaRPr lang="en-US" sz="12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C2CB285F-C241-410E-5A9B-DBFB2DB856B7}"/>
              </a:ext>
            </a:extLst>
          </p:cNvPr>
          <p:cNvSpPr/>
          <p:nvPr/>
        </p:nvSpPr>
        <p:spPr>
          <a:xfrm>
            <a:off x="4808320" y="1911634"/>
            <a:ext cx="326571" cy="3899308"/>
          </a:xfrm>
          <a:prstGeom prst="rightBrac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DFD444E-5313-1D59-4FBD-F1CF57ECAC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2093"/>
          <a:stretch/>
        </p:blipFill>
        <p:spPr>
          <a:xfrm>
            <a:off x="5388507" y="1855688"/>
            <a:ext cx="2665870" cy="400830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3E9FFB9-8026-22CC-715F-490423726076}"/>
              </a:ext>
            </a:extLst>
          </p:cNvPr>
          <p:cNvSpPr/>
          <p:nvPr/>
        </p:nvSpPr>
        <p:spPr>
          <a:xfrm>
            <a:off x="8758917" y="1727622"/>
            <a:ext cx="1887991" cy="4269000"/>
          </a:xfrm>
          <a:prstGeom prst="rect">
            <a:avLst/>
          </a:prstGeom>
          <a:noFill/>
          <a:ln w="12700">
            <a:solidFill>
              <a:srgbClr val="FCB615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D8E881-17EB-56FC-53A8-6B92E0256877}"/>
              </a:ext>
            </a:extLst>
          </p:cNvPr>
          <p:cNvSpPr txBox="1"/>
          <p:nvPr/>
        </p:nvSpPr>
        <p:spPr>
          <a:xfrm>
            <a:off x="8758917" y="6023962"/>
            <a:ext cx="20649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FCB61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Input data for MicroGridsPy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56E1B2A-FA11-E593-F13E-E05E95E3B87F}"/>
              </a:ext>
            </a:extLst>
          </p:cNvPr>
          <p:cNvSpPr/>
          <p:nvPr/>
        </p:nvSpPr>
        <p:spPr>
          <a:xfrm>
            <a:off x="5353523" y="1870825"/>
            <a:ext cx="2700853" cy="613398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uppo 99">
            <a:extLst>
              <a:ext uri="{FF2B5EF4-FFF2-40B4-BE49-F238E27FC236}">
                <a16:creationId xmlns:a16="http://schemas.microsoft.com/office/drawing/2014/main" id="{A3F345F5-D5A3-4CC5-FC07-2D6780D81B08}"/>
              </a:ext>
            </a:extLst>
          </p:cNvPr>
          <p:cNvGrpSpPr/>
          <p:nvPr/>
        </p:nvGrpSpPr>
        <p:grpSpPr>
          <a:xfrm>
            <a:off x="8314677" y="2310529"/>
            <a:ext cx="198725" cy="3150434"/>
            <a:chOff x="7820760" y="968610"/>
            <a:chExt cx="229274" cy="4847007"/>
          </a:xfrm>
        </p:grpSpPr>
        <p:cxnSp>
          <p:nvCxnSpPr>
            <p:cNvPr id="23" name="Connettore diritto 96">
              <a:extLst>
                <a:ext uri="{FF2B5EF4-FFF2-40B4-BE49-F238E27FC236}">
                  <a16:creationId xmlns:a16="http://schemas.microsoft.com/office/drawing/2014/main" id="{04557D8D-1D44-ADB7-862E-4F8CD4334607}"/>
                </a:ext>
              </a:extLst>
            </p:cNvPr>
            <p:cNvCxnSpPr>
              <a:cxnSpLocks/>
            </p:cNvCxnSpPr>
            <p:nvPr/>
          </p:nvCxnSpPr>
          <p:spPr>
            <a:xfrm>
              <a:off x="7923293" y="968610"/>
              <a:ext cx="0" cy="484700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Freccia a gallone 98">
              <a:extLst>
                <a:ext uri="{FF2B5EF4-FFF2-40B4-BE49-F238E27FC236}">
                  <a16:creationId xmlns:a16="http://schemas.microsoft.com/office/drawing/2014/main" id="{AB05D653-C64A-087F-D064-CB6925DADA06}"/>
                </a:ext>
              </a:extLst>
            </p:cNvPr>
            <p:cNvSpPr/>
            <p:nvPr/>
          </p:nvSpPr>
          <p:spPr>
            <a:xfrm>
              <a:off x="7820760" y="2932608"/>
              <a:ext cx="229274" cy="688689"/>
            </a:xfrm>
            <a:prstGeom prst="chevron">
              <a:avLst/>
            </a:prstGeom>
            <a:solidFill>
              <a:srgbClr val="00206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7D4D758A-2D5A-CD07-1EBD-8756B8437A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9147" y="1831095"/>
            <a:ext cx="1809506" cy="40574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A974A1-CC4B-1ACC-E06A-BFF62591FE4D}"/>
              </a:ext>
            </a:extLst>
          </p:cNvPr>
          <p:cNvSpPr txBox="1"/>
          <p:nvPr/>
        </p:nvSpPr>
        <p:spPr>
          <a:xfrm>
            <a:off x="296397" y="6108554"/>
            <a:ext cx="51718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Sources for images: </a:t>
            </a:r>
            <a:r>
              <a:rPr lang="en-US" sz="9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Renewables.ninja</a:t>
            </a:r>
            <a:r>
              <a:rPr lang="en-US" sz="9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website</a:t>
            </a:r>
          </a:p>
        </p:txBody>
      </p:sp>
    </p:spTree>
    <p:extLst>
      <p:ext uri="{BB962C8B-B14F-4D97-AF65-F5344CB8AC3E}">
        <p14:creationId xmlns:p14="http://schemas.microsoft.com/office/powerpoint/2010/main" val="3360486821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d44ae6a-e145-4c9d-94e7-ddf9cc58067e">
      <Terms xmlns="http://schemas.microsoft.com/office/infopath/2007/PartnerControls"/>
    </lcf76f155ced4ddcb4097134ff3c332f>
    <TaxCatchAll xmlns="e67e9a88-35e1-4b39-8da9-a609eb30828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241E96938535DD4B921FCDFB54345D30" ma:contentTypeVersion="18" ma:contentTypeDescription="Creare un nuovo documento." ma:contentTypeScope="" ma:versionID="a5d5c10fb5d76e91b5d3863d63e8b979">
  <xsd:schema xmlns:xsd="http://www.w3.org/2001/XMLSchema" xmlns:xs="http://www.w3.org/2001/XMLSchema" xmlns:p="http://schemas.microsoft.com/office/2006/metadata/properties" xmlns:ns2="5d44ae6a-e145-4c9d-94e7-ddf9cc58067e" xmlns:ns3="e67e9a88-35e1-4b39-8da9-a609eb308282" targetNamespace="http://schemas.microsoft.com/office/2006/metadata/properties" ma:root="true" ma:fieldsID="f7cec042378b2404c094b5ca61f00f7c" ns2:_="" ns3:_="">
    <xsd:import namespace="5d44ae6a-e145-4c9d-94e7-ddf9cc58067e"/>
    <xsd:import namespace="e67e9a88-35e1-4b39-8da9-a609eb30828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44ae6a-e145-4c9d-94e7-ddf9cc5806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Tag immagine" ma:readOnly="false" ma:fieldId="{5cf76f15-5ced-4ddc-b409-7134ff3c332f}" ma:taxonomyMulti="true" ma:sspId="62691f12-1220-44b1-ba48-e77f64da299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7e9a88-35e1-4b39-8da9-a609eb30828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fe7f1f2-b186-4eae-b9db-3e53485d6587}" ma:internalName="TaxCatchAll" ma:showField="CatchAllData" ma:web="e67e9a88-35e1-4b39-8da9-a609eb30828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7F587A4-2E70-45EC-BE7D-17F9D27F3F2F}">
  <ds:schemaRefs>
    <ds:schemaRef ds:uri="http://schemas.microsoft.com/office/infopath/2007/PartnerControls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e67e9a88-35e1-4b39-8da9-a609eb308282"/>
    <ds:schemaRef ds:uri="http://purl.org/dc/elements/1.1/"/>
    <ds:schemaRef ds:uri="5d44ae6a-e145-4c9d-94e7-ddf9cc58067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2EB3F4BA-3ED4-445A-AA25-511F9A78EF6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6703F00-51CE-402F-97D6-952A2A17B4A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d44ae6a-e145-4c9d-94e7-ddf9cc58067e"/>
    <ds:schemaRef ds:uri="e67e9a88-35e1-4b39-8da9-a609eb30828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1471</Words>
  <Application>Microsoft Office PowerPoint</Application>
  <PresentationFormat>Widescreen</PresentationFormat>
  <Paragraphs>186</Paragraphs>
  <Slides>15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Courier New</vt:lpstr>
      <vt:lpstr>Open Sans</vt:lpstr>
      <vt:lpstr>Open Sans </vt:lpstr>
      <vt:lpstr>Open Sans ExtraBold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Sarel Greyling</dc:creator>
  <cp:lastModifiedBy>Ashutosh.Bhagurkar</cp:lastModifiedBy>
  <cp:revision>232</cp:revision>
  <dcterms:created xsi:type="dcterms:W3CDTF">2021-02-10T16:48:02Z</dcterms:created>
  <dcterms:modified xsi:type="dcterms:W3CDTF">2024-11-02T19:39:09Z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0x010100633F727AA7180443A862CD9A25741398</vt:lpwstr>
  </property>
  <property fmtid="{D5CDD505-2E9C-101B-9397-08002B2CF9AE}" pid="3" name="MediaServiceImageTags">
    <vt:lpwstr/>
  </property>
</Properties>
</file>