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33"/>
  </p:notesMasterIdLst>
  <p:sldIdLst>
    <p:sldId id="304" r:id="rId3"/>
    <p:sldId id="256" r:id="rId4"/>
    <p:sldId id="401" r:id="rId5"/>
    <p:sldId id="435" r:id="rId6"/>
    <p:sldId id="421" r:id="rId7"/>
    <p:sldId id="417" r:id="rId8"/>
    <p:sldId id="427" r:id="rId9"/>
    <p:sldId id="426" r:id="rId10"/>
    <p:sldId id="405" r:id="rId11"/>
    <p:sldId id="422" r:id="rId12"/>
    <p:sldId id="418" r:id="rId13"/>
    <p:sldId id="423" r:id="rId14"/>
    <p:sldId id="433" r:id="rId15"/>
    <p:sldId id="408" r:id="rId16"/>
    <p:sldId id="409" r:id="rId17"/>
    <p:sldId id="425" r:id="rId18"/>
    <p:sldId id="384" r:id="rId19"/>
    <p:sldId id="386" r:id="rId20"/>
    <p:sldId id="387" r:id="rId21"/>
    <p:sldId id="388" r:id="rId22"/>
    <p:sldId id="389" r:id="rId23"/>
    <p:sldId id="414" r:id="rId24"/>
    <p:sldId id="431" r:id="rId25"/>
    <p:sldId id="432" r:id="rId26"/>
    <p:sldId id="428" r:id="rId27"/>
    <p:sldId id="434" r:id="rId28"/>
    <p:sldId id="430" r:id="rId29"/>
    <p:sldId id="429" r:id="rId30"/>
    <p:sldId id="416" r:id="rId31"/>
    <p:sldId id="329" r:id="rId32"/>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48E275-7E3E-42AB-B610-711FBAD00FDA}" v="54" dt="2021-05-26T14:33:39.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96" autoAdjust="0"/>
  </p:normalViewPr>
  <p:slideViewPr>
    <p:cSldViewPr snapToGrid="0" snapToObjects="1">
      <p:cViewPr varScale="1">
        <p:scale>
          <a:sx n="72" d="100"/>
          <a:sy n="72" d="100"/>
        </p:scale>
        <p:origin x="645" y="4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Harvey" userId="6c8f5bcc-6372-430f-9774-4498d9d8aa03" providerId="ADAL" clId="{4948E275-7E3E-42AB-B610-711FBAD00FDA}"/>
    <pc:docChg chg="undo redo custSel addSld delSld modSld sldOrd modMainMaster modNotesMaster">
      <pc:chgData name="Nicholas Harvey" userId="6c8f5bcc-6372-430f-9774-4498d9d8aa03" providerId="ADAL" clId="{4948E275-7E3E-42AB-B610-711FBAD00FDA}" dt="2021-05-26T14:33:59.695" v="1920" actId="255"/>
      <pc:docMkLst>
        <pc:docMk/>
      </pc:docMkLst>
      <pc:sldChg chg="addSp delSp modSp mod modNotes">
        <pc:chgData name="Nicholas Harvey" userId="6c8f5bcc-6372-430f-9774-4498d9d8aa03" providerId="ADAL" clId="{4948E275-7E3E-42AB-B610-711FBAD00FDA}" dt="2021-05-24T23:31:37.091" v="1790" actId="14100"/>
        <pc:sldMkLst>
          <pc:docMk/>
          <pc:sldMk cId="0" sldId="256"/>
        </pc:sldMkLst>
        <pc:spChg chg="add del mod">
          <ac:chgData name="Nicholas Harvey" userId="6c8f5bcc-6372-430f-9774-4498d9d8aa03" providerId="ADAL" clId="{4948E275-7E3E-42AB-B610-711FBAD00FDA}" dt="2021-05-24T23:31:32.321" v="1788" actId="478"/>
          <ac:spMkLst>
            <pc:docMk/>
            <pc:sldMk cId="0" sldId="256"/>
            <ac:spMk id="3" creationId="{2878A23F-4467-475E-925D-848945A4FE78}"/>
          </ac:spMkLst>
        </pc:spChg>
        <pc:spChg chg="mod">
          <ac:chgData name="Nicholas Harvey" userId="6c8f5bcc-6372-430f-9774-4498d9d8aa03" providerId="ADAL" clId="{4948E275-7E3E-42AB-B610-711FBAD00FDA}" dt="2021-05-13T20:08:28.441" v="1705"/>
          <ac:spMkLst>
            <pc:docMk/>
            <pc:sldMk cId="0" sldId="256"/>
            <ac:spMk id="16385" creationId="{00000000-0000-0000-0000-000000000000}"/>
          </ac:spMkLst>
        </pc:spChg>
        <pc:spChg chg="del">
          <ac:chgData name="Nicholas Harvey" userId="6c8f5bcc-6372-430f-9774-4498d9d8aa03" providerId="ADAL" clId="{4948E275-7E3E-42AB-B610-711FBAD00FDA}" dt="2021-05-13T16:15:48.695" v="1704" actId="478"/>
          <ac:spMkLst>
            <pc:docMk/>
            <pc:sldMk cId="0" sldId="256"/>
            <ac:spMk id="16386" creationId="{00000000-0000-0000-0000-000000000000}"/>
          </ac:spMkLst>
        </pc:spChg>
        <pc:picChg chg="mod">
          <ac:chgData name="Nicholas Harvey" userId="6c8f5bcc-6372-430f-9774-4498d9d8aa03" providerId="ADAL" clId="{4948E275-7E3E-42AB-B610-711FBAD00FDA}" dt="2021-05-24T23:31:37.091" v="1790" actId="14100"/>
          <ac:picMkLst>
            <pc:docMk/>
            <pc:sldMk cId="0" sldId="256"/>
            <ac:picMk id="5" creationId="{00000000-0000-0000-0000-000000000000}"/>
          </ac:picMkLst>
        </pc:picChg>
      </pc:sldChg>
      <pc:sldChg chg="addSp delSp modSp del mod ord">
        <pc:chgData name="Nicholas Harvey" userId="6c8f5bcc-6372-430f-9774-4498d9d8aa03" providerId="ADAL" clId="{4948E275-7E3E-42AB-B610-711FBAD00FDA}" dt="2021-05-24T23:31:53.128" v="1794" actId="47"/>
        <pc:sldMkLst>
          <pc:docMk/>
          <pc:sldMk cId="0" sldId="302"/>
        </pc:sldMkLst>
        <pc:spChg chg="add mod">
          <ac:chgData name="Nicholas Harvey" userId="6c8f5bcc-6372-430f-9774-4498d9d8aa03" providerId="ADAL" clId="{4948E275-7E3E-42AB-B610-711FBAD00FDA}" dt="2021-05-24T23:31:51.142" v="1793" actId="478"/>
          <ac:spMkLst>
            <pc:docMk/>
            <pc:sldMk cId="0" sldId="302"/>
            <ac:spMk id="3" creationId="{D97B45BA-4446-4CB7-AD1D-2523C91D5377}"/>
          </ac:spMkLst>
        </pc:spChg>
        <pc:spChg chg="del mod">
          <ac:chgData name="Nicholas Harvey" userId="6c8f5bcc-6372-430f-9774-4498d9d8aa03" providerId="ADAL" clId="{4948E275-7E3E-42AB-B610-711FBAD00FDA}" dt="2021-05-24T23:31:51.142" v="1793" actId="478"/>
          <ac:spMkLst>
            <pc:docMk/>
            <pc:sldMk cId="0" sldId="302"/>
            <ac:spMk id="18434" creationId="{00000000-0000-0000-0000-000000000000}"/>
          </ac:spMkLst>
        </pc:spChg>
      </pc:sldChg>
      <pc:sldChg chg="modSp mod modNotes">
        <pc:chgData name="Nicholas Harvey" userId="6c8f5bcc-6372-430f-9774-4498d9d8aa03" providerId="ADAL" clId="{4948E275-7E3E-42AB-B610-711FBAD00FDA}" dt="2021-05-13T20:08:56.295" v="1787" actId="20577"/>
        <pc:sldMkLst>
          <pc:docMk/>
          <pc:sldMk cId="1039711339" sldId="304"/>
        </pc:sldMkLst>
        <pc:spChg chg="mod">
          <ac:chgData name="Nicholas Harvey" userId="6c8f5bcc-6372-430f-9774-4498d9d8aa03" providerId="ADAL" clId="{4948E275-7E3E-42AB-B610-711FBAD00FDA}" dt="2021-05-13T20:08:28.441" v="1705"/>
          <ac:spMkLst>
            <pc:docMk/>
            <pc:sldMk cId="1039711339" sldId="304"/>
            <ac:spMk id="2" creationId="{091B274E-D604-3240-A618-B29F15A3F9F6}"/>
          </ac:spMkLst>
        </pc:spChg>
        <pc:spChg chg="mod">
          <ac:chgData name="Nicholas Harvey" userId="6c8f5bcc-6372-430f-9774-4498d9d8aa03" providerId="ADAL" clId="{4948E275-7E3E-42AB-B610-711FBAD00FDA}" dt="2021-05-13T20:08:56.295" v="1787" actId="20577"/>
          <ac:spMkLst>
            <pc:docMk/>
            <pc:sldMk cId="1039711339" sldId="304"/>
            <ac:spMk id="4" creationId="{2872186B-9D18-1947-AF81-A057AE538664}"/>
          </ac:spMkLst>
        </pc:spChg>
        <pc:spChg chg="mod">
          <ac:chgData name="Nicholas Harvey" userId="6c8f5bcc-6372-430f-9774-4498d9d8aa03" providerId="ADAL" clId="{4948E275-7E3E-42AB-B610-711FBAD00FDA}" dt="2021-05-13T20:08:47.098" v="1753" actId="20577"/>
          <ac:spMkLst>
            <pc:docMk/>
            <pc:sldMk cId="1039711339" sldId="304"/>
            <ac:spMk id="6" creationId="{D98CA6AC-AF6D-ED4D-A561-6ED549640C49}"/>
          </ac:spMkLst>
        </pc:spChg>
      </pc:sldChg>
      <pc:sldChg chg="modSp mod ord modNotes">
        <pc:chgData name="Nicholas Harvey" userId="6c8f5bcc-6372-430f-9774-4498d9d8aa03" providerId="ADAL" clId="{4948E275-7E3E-42AB-B610-711FBAD00FDA}" dt="2021-05-25T02:22:57.232" v="1849" actId="6549"/>
        <pc:sldMkLst>
          <pc:docMk/>
          <pc:sldMk cId="0" sldId="329"/>
        </pc:sldMkLst>
        <pc:spChg chg="mod">
          <ac:chgData name="Nicholas Harvey" userId="6c8f5bcc-6372-430f-9774-4498d9d8aa03" providerId="ADAL" clId="{4948E275-7E3E-42AB-B610-711FBAD00FDA}" dt="2021-05-25T02:22:57.232" v="1849" actId="6549"/>
          <ac:spMkLst>
            <pc:docMk/>
            <pc:sldMk cId="0" sldId="329"/>
            <ac:spMk id="79874" creationId="{00000000-0000-0000-0000-000000000000}"/>
          </ac:spMkLst>
        </pc:spChg>
      </pc:sldChg>
      <pc:sldChg chg="modSp del mod ord">
        <pc:chgData name="Nicholas Harvey" userId="6c8f5bcc-6372-430f-9774-4498d9d8aa03" providerId="ADAL" clId="{4948E275-7E3E-42AB-B610-711FBAD00FDA}" dt="2021-05-13T15:43:56.780" v="1286" actId="47"/>
        <pc:sldMkLst>
          <pc:docMk/>
          <pc:sldMk cId="3157446322" sldId="369"/>
        </pc:sldMkLst>
        <pc:spChg chg="mod">
          <ac:chgData name="Nicholas Harvey" userId="6c8f5bcc-6372-430f-9774-4498d9d8aa03" providerId="ADAL" clId="{4948E275-7E3E-42AB-B610-711FBAD00FDA}" dt="2021-05-13T15:02:38.864" v="281" actId="6549"/>
          <ac:spMkLst>
            <pc:docMk/>
            <pc:sldMk cId="3157446322" sldId="369"/>
            <ac:spMk id="79874" creationId="{00000000-0000-0000-0000-000000000000}"/>
          </ac:spMkLst>
        </pc:spChg>
      </pc:sldChg>
      <pc:sldChg chg="modSp mod ord modNotes">
        <pc:chgData name="Nicholas Harvey" userId="6c8f5bcc-6372-430f-9774-4498d9d8aa03" providerId="ADAL" clId="{4948E275-7E3E-42AB-B610-711FBAD00FDA}" dt="2021-05-13T20:08:28.441" v="1705"/>
        <pc:sldMkLst>
          <pc:docMk/>
          <pc:sldMk cId="1981415082" sldId="384"/>
        </pc:sldMkLst>
        <pc:spChg chg="mod">
          <ac:chgData name="Nicholas Harvey" userId="6c8f5bcc-6372-430f-9774-4498d9d8aa03" providerId="ADAL" clId="{4948E275-7E3E-42AB-B610-711FBAD00FDA}" dt="2021-05-13T20:08:28.441" v="1705"/>
          <ac:spMkLst>
            <pc:docMk/>
            <pc:sldMk cId="1981415082" sldId="384"/>
            <ac:spMk id="41985" creationId="{00000000-0000-0000-0000-000000000000}"/>
          </ac:spMkLst>
        </pc:spChg>
        <pc:spChg chg="mod">
          <ac:chgData name="Nicholas Harvey" userId="6c8f5bcc-6372-430f-9774-4498d9d8aa03" providerId="ADAL" clId="{4948E275-7E3E-42AB-B610-711FBAD00FDA}" dt="2021-05-13T20:08:28.441" v="1705"/>
          <ac:spMkLst>
            <pc:docMk/>
            <pc:sldMk cId="1981415082" sldId="384"/>
            <ac:spMk id="41986" creationId="{00000000-0000-0000-0000-000000000000}"/>
          </ac:spMkLst>
        </pc:spChg>
        <pc:picChg chg="mod">
          <ac:chgData name="Nicholas Harvey" userId="6c8f5bcc-6372-430f-9774-4498d9d8aa03" providerId="ADAL" clId="{4948E275-7E3E-42AB-B610-711FBAD00FDA}" dt="2021-05-13T20:08:28.441" v="1705"/>
          <ac:picMkLst>
            <pc:docMk/>
            <pc:sldMk cId="1981415082" sldId="384"/>
            <ac:picMk id="41987" creationId="{00000000-0000-0000-0000-000000000000}"/>
          </ac:picMkLst>
        </pc:picChg>
      </pc:sldChg>
      <pc:sldChg chg="del">
        <pc:chgData name="Nicholas Harvey" userId="6c8f5bcc-6372-430f-9774-4498d9d8aa03" providerId="ADAL" clId="{4948E275-7E3E-42AB-B610-711FBAD00FDA}" dt="2021-05-13T15:25:23.165" v="702" actId="47"/>
        <pc:sldMkLst>
          <pc:docMk/>
          <pc:sldMk cId="1395168714" sldId="385"/>
        </pc:sldMkLst>
      </pc:sldChg>
      <pc:sldChg chg="modSp ord modNotes">
        <pc:chgData name="Nicholas Harvey" userId="6c8f5bcc-6372-430f-9774-4498d9d8aa03" providerId="ADAL" clId="{4948E275-7E3E-42AB-B610-711FBAD00FDA}" dt="2021-05-13T20:08:28.441" v="1705"/>
        <pc:sldMkLst>
          <pc:docMk/>
          <pc:sldMk cId="3931739804" sldId="386"/>
        </pc:sldMkLst>
        <pc:spChg chg="mod">
          <ac:chgData name="Nicholas Harvey" userId="6c8f5bcc-6372-430f-9774-4498d9d8aa03" providerId="ADAL" clId="{4948E275-7E3E-42AB-B610-711FBAD00FDA}" dt="2021-05-13T20:08:28.441" v="1705"/>
          <ac:spMkLst>
            <pc:docMk/>
            <pc:sldMk cId="3931739804" sldId="386"/>
            <ac:spMk id="46082" creationId="{00000000-0000-0000-0000-000000000000}"/>
          </ac:spMkLst>
        </pc:spChg>
        <pc:picChg chg="mod">
          <ac:chgData name="Nicholas Harvey" userId="6c8f5bcc-6372-430f-9774-4498d9d8aa03" providerId="ADAL" clId="{4948E275-7E3E-42AB-B610-711FBAD00FDA}" dt="2021-05-13T20:08:28.441" v="1705"/>
          <ac:picMkLst>
            <pc:docMk/>
            <pc:sldMk cId="3931739804" sldId="386"/>
            <ac:picMk id="46083" creationId="{00000000-0000-0000-0000-000000000000}"/>
          </ac:picMkLst>
        </pc:picChg>
      </pc:sldChg>
      <pc:sldChg chg="modSp ord modNotes">
        <pc:chgData name="Nicholas Harvey" userId="6c8f5bcc-6372-430f-9774-4498d9d8aa03" providerId="ADAL" clId="{4948E275-7E3E-42AB-B610-711FBAD00FDA}" dt="2021-05-13T20:08:28.441" v="1705"/>
        <pc:sldMkLst>
          <pc:docMk/>
          <pc:sldMk cId="68066785" sldId="387"/>
        </pc:sldMkLst>
        <pc:spChg chg="mod">
          <ac:chgData name="Nicholas Harvey" userId="6c8f5bcc-6372-430f-9774-4498d9d8aa03" providerId="ADAL" clId="{4948E275-7E3E-42AB-B610-711FBAD00FDA}" dt="2021-05-13T20:08:28.441" v="1705"/>
          <ac:spMkLst>
            <pc:docMk/>
            <pc:sldMk cId="68066785" sldId="387"/>
            <ac:spMk id="48129" creationId="{00000000-0000-0000-0000-000000000000}"/>
          </ac:spMkLst>
        </pc:spChg>
        <pc:picChg chg="mod">
          <ac:chgData name="Nicholas Harvey" userId="6c8f5bcc-6372-430f-9774-4498d9d8aa03" providerId="ADAL" clId="{4948E275-7E3E-42AB-B610-711FBAD00FDA}" dt="2021-05-13T20:08:28.441" v="1705"/>
          <ac:picMkLst>
            <pc:docMk/>
            <pc:sldMk cId="68066785" sldId="387"/>
            <ac:picMk id="48130" creationId="{00000000-0000-0000-0000-000000000000}"/>
          </ac:picMkLst>
        </pc:picChg>
      </pc:sldChg>
      <pc:sldChg chg="modSp mod ord modNotes">
        <pc:chgData name="Nicholas Harvey" userId="6c8f5bcc-6372-430f-9774-4498d9d8aa03" providerId="ADAL" clId="{4948E275-7E3E-42AB-B610-711FBAD00FDA}" dt="2021-05-24T23:45:43.726" v="1821" actId="1076"/>
        <pc:sldMkLst>
          <pc:docMk/>
          <pc:sldMk cId="610706975" sldId="388"/>
        </pc:sldMkLst>
        <pc:spChg chg="mod">
          <ac:chgData name="Nicholas Harvey" userId="6c8f5bcc-6372-430f-9774-4498d9d8aa03" providerId="ADAL" clId="{4948E275-7E3E-42AB-B610-711FBAD00FDA}" dt="2021-05-24T23:45:39.400" v="1819" actId="255"/>
          <ac:spMkLst>
            <pc:docMk/>
            <pc:sldMk cId="610706975" sldId="388"/>
            <ac:spMk id="65537" creationId="{00000000-0000-0000-0000-000000000000}"/>
          </ac:spMkLst>
        </pc:spChg>
        <pc:spChg chg="mod">
          <ac:chgData name="Nicholas Harvey" userId="6c8f5bcc-6372-430f-9774-4498d9d8aa03" providerId="ADAL" clId="{4948E275-7E3E-42AB-B610-711FBAD00FDA}" dt="2021-05-24T23:45:24.316" v="1817" actId="2085"/>
          <ac:spMkLst>
            <pc:docMk/>
            <pc:sldMk cId="610706975" sldId="388"/>
            <ac:spMk id="65544" creationId="{00000000-0000-0000-0000-000000000000}"/>
          </ac:spMkLst>
        </pc:spChg>
        <pc:picChg chg="mod">
          <ac:chgData name="Nicholas Harvey" userId="6c8f5bcc-6372-430f-9774-4498d9d8aa03" providerId="ADAL" clId="{4948E275-7E3E-42AB-B610-711FBAD00FDA}" dt="2021-05-13T20:08:28.441" v="1705"/>
          <ac:picMkLst>
            <pc:docMk/>
            <pc:sldMk cId="610706975" sldId="388"/>
            <ac:picMk id="65538" creationId="{00000000-0000-0000-0000-000000000000}"/>
          </ac:picMkLst>
        </pc:picChg>
        <pc:picChg chg="mod">
          <ac:chgData name="Nicholas Harvey" userId="6c8f5bcc-6372-430f-9774-4498d9d8aa03" providerId="ADAL" clId="{4948E275-7E3E-42AB-B610-711FBAD00FDA}" dt="2021-05-13T20:08:28.441" v="1705"/>
          <ac:picMkLst>
            <pc:docMk/>
            <pc:sldMk cId="610706975" sldId="388"/>
            <ac:picMk id="104452" creationId="{00000000-0000-0000-0000-000000000000}"/>
          </ac:picMkLst>
        </pc:picChg>
        <pc:picChg chg="mod">
          <ac:chgData name="Nicholas Harvey" userId="6c8f5bcc-6372-430f-9774-4498d9d8aa03" providerId="ADAL" clId="{4948E275-7E3E-42AB-B610-711FBAD00FDA}" dt="2021-05-13T20:08:28.441" v="1705"/>
          <ac:picMkLst>
            <pc:docMk/>
            <pc:sldMk cId="610706975" sldId="388"/>
            <ac:picMk id="104453" creationId="{00000000-0000-0000-0000-000000000000}"/>
          </ac:picMkLst>
        </pc:picChg>
        <pc:picChg chg="mod">
          <ac:chgData name="Nicholas Harvey" userId="6c8f5bcc-6372-430f-9774-4498d9d8aa03" providerId="ADAL" clId="{4948E275-7E3E-42AB-B610-711FBAD00FDA}" dt="2021-05-13T20:08:28.441" v="1705"/>
          <ac:picMkLst>
            <pc:docMk/>
            <pc:sldMk cId="610706975" sldId="388"/>
            <ac:picMk id="104454" creationId="{00000000-0000-0000-0000-000000000000}"/>
          </ac:picMkLst>
        </pc:picChg>
        <pc:picChg chg="mod">
          <ac:chgData name="Nicholas Harvey" userId="6c8f5bcc-6372-430f-9774-4498d9d8aa03" providerId="ADAL" clId="{4948E275-7E3E-42AB-B610-711FBAD00FDA}" dt="2021-05-13T20:08:28.441" v="1705"/>
          <ac:picMkLst>
            <pc:docMk/>
            <pc:sldMk cId="610706975" sldId="388"/>
            <ac:picMk id="104455" creationId="{00000000-0000-0000-0000-000000000000}"/>
          </ac:picMkLst>
        </pc:picChg>
        <pc:picChg chg="mod">
          <ac:chgData name="Nicholas Harvey" userId="6c8f5bcc-6372-430f-9774-4498d9d8aa03" providerId="ADAL" clId="{4948E275-7E3E-42AB-B610-711FBAD00FDA}" dt="2021-05-24T23:45:43.726" v="1821" actId="1076"/>
          <ac:picMkLst>
            <pc:docMk/>
            <pc:sldMk cId="610706975" sldId="388"/>
            <ac:picMk id="104456" creationId="{00000000-0000-0000-0000-000000000000}"/>
          </ac:picMkLst>
        </pc:picChg>
      </pc:sldChg>
      <pc:sldChg chg="modSp ord modNotes">
        <pc:chgData name="Nicholas Harvey" userId="6c8f5bcc-6372-430f-9774-4498d9d8aa03" providerId="ADAL" clId="{4948E275-7E3E-42AB-B610-711FBAD00FDA}" dt="2021-05-13T20:08:28.441" v="1705"/>
        <pc:sldMkLst>
          <pc:docMk/>
          <pc:sldMk cId="2533580800" sldId="389"/>
        </pc:sldMkLst>
        <pc:spChg chg="mod">
          <ac:chgData name="Nicholas Harvey" userId="6c8f5bcc-6372-430f-9774-4498d9d8aa03" providerId="ADAL" clId="{4948E275-7E3E-42AB-B610-711FBAD00FDA}" dt="2021-05-13T20:08:28.441" v="1705"/>
          <ac:spMkLst>
            <pc:docMk/>
            <pc:sldMk cId="2533580800" sldId="389"/>
            <ac:spMk id="10" creationId="{00000000-0000-0000-0000-000000000000}"/>
          </ac:spMkLst>
        </pc:spChg>
        <pc:spChg chg="mod">
          <ac:chgData name="Nicholas Harvey" userId="6c8f5bcc-6372-430f-9774-4498d9d8aa03" providerId="ADAL" clId="{4948E275-7E3E-42AB-B610-711FBAD00FDA}" dt="2021-05-13T20:08:28.441" v="1705"/>
          <ac:spMkLst>
            <pc:docMk/>
            <pc:sldMk cId="2533580800" sldId="389"/>
            <ac:spMk id="12" creationId="{00000000-0000-0000-0000-000000000000}"/>
          </ac:spMkLst>
        </pc:spChg>
        <pc:spChg chg="mod">
          <ac:chgData name="Nicholas Harvey" userId="6c8f5bcc-6372-430f-9774-4498d9d8aa03" providerId="ADAL" clId="{4948E275-7E3E-42AB-B610-711FBAD00FDA}" dt="2021-05-13T20:08:28.441" v="1705"/>
          <ac:spMkLst>
            <pc:docMk/>
            <pc:sldMk cId="2533580800" sldId="389"/>
            <ac:spMk id="7170" creationId="{00000000-0000-0000-0000-000000000000}"/>
          </ac:spMkLst>
        </pc:spChg>
        <pc:spChg chg="mod">
          <ac:chgData name="Nicholas Harvey" userId="6c8f5bcc-6372-430f-9774-4498d9d8aa03" providerId="ADAL" clId="{4948E275-7E3E-42AB-B610-711FBAD00FDA}" dt="2021-05-13T20:08:28.441" v="1705"/>
          <ac:spMkLst>
            <pc:docMk/>
            <pc:sldMk cId="2533580800" sldId="389"/>
            <ac:spMk id="67587" creationId="{00000000-0000-0000-0000-000000000000}"/>
          </ac:spMkLst>
        </pc:spChg>
        <pc:spChg chg="mod">
          <ac:chgData name="Nicholas Harvey" userId="6c8f5bcc-6372-430f-9774-4498d9d8aa03" providerId="ADAL" clId="{4948E275-7E3E-42AB-B610-711FBAD00FDA}" dt="2021-05-13T20:08:28.441" v="1705"/>
          <ac:spMkLst>
            <pc:docMk/>
            <pc:sldMk cId="2533580800" sldId="389"/>
            <ac:spMk id="67589" creationId="{00000000-0000-0000-0000-000000000000}"/>
          </ac:spMkLst>
        </pc:spChg>
        <pc:picChg chg="mod">
          <ac:chgData name="Nicholas Harvey" userId="6c8f5bcc-6372-430f-9774-4498d9d8aa03" providerId="ADAL" clId="{4948E275-7E3E-42AB-B610-711FBAD00FDA}" dt="2021-05-13T20:08:28.441" v="1705"/>
          <ac:picMkLst>
            <pc:docMk/>
            <pc:sldMk cId="2533580800" sldId="389"/>
            <ac:picMk id="67590" creationId="{00000000-0000-0000-0000-000000000000}"/>
          </ac:picMkLst>
        </pc:picChg>
        <pc:picChg chg="mod">
          <ac:chgData name="Nicholas Harvey" userId="6c8f5bcc-6372-430f-9774-4498d9d8aa03" providerId="ADAL" clId="{4948E275-7E3E-42AB-B610-711FBAD00FDA}" dt="2021-05-13T20:08:28.441" v="1705"/>
          <ac:picMkLst>
            <pc:docMk/>
            <pc:sldMk cId="2533580800" sldId="389"/>
            <ac:picMk id="67591" creationId="{00000000-0000-0000-0000-000000000000}"/>
          </ac:picMkLst>
        </pc:picChg>
      </pc:sldChg>
      <pc:sldChg chg="del">
        <pc:chgData name="Nicholas Harvey" userId="6c8f5bcc-6372-430f-9774-4498d9d8aa03" providerId="ADAL" clId="{4948E275-7E3E-42AB-B610-711FBAD00FDA}" dt="2021-05-13T15:44:02.981" v="1287" actId="47"/>
        <pc:sldMkLst>
          <pc:docMk/>
          <pc:sldMk cId="2900078486" sldId="390"/>
        </pc:sldMkLst>
      </pc:sldChg>
      <pc:sldChg chg="del">
        <pc:chgData name="Nicholas Harvey" userId="6c8f5bcc-6372-430f-9774-4498d9d8aa03" providerId="ADAL" clId="{4948E275-7E3E-42AB-B610-711FBAD00FDA}" dt="2021-05-12T13:36:32.527" v="267" actId="47"/>
        <pc:sldMkLst>
          <pc:docMk/>
          <pc:sldMk cId="1362684799" sldId="391"/>
        </pc:sldMkLst>
      </pc:sldChg>
      <pc:sldChg chg="del ord">
        <pc:chgData name="Nicholas Harvey" userId="6c8f5bcc-6372-430f-9774-4498d9d8aa03" providerId="ADAL" clId="{4948E275-7E3E-42AB-B610-711FBAD00FDA}" dt="2021-05-13T16:08:43.944" v="1703" actId="2696"/>
        <pc:sldMkLst>
          <pc:docMk/>
          <pc:sldMk cId="2981616074" sldId="394"/>
        </pc:sldMkLst>
      </pc:sldChg>
      <pc:sldChg chg="del">
        <pc:chgData name="Nicholas Harvey" userId="6c8f5bcc-6372-430f-9774-4498d9d8aa03" providerId="ADAL" clId="{4948E275-7E3E-42AB-B610-711FBAD00FDA}" dt="2021-05-12T13:38:03.729" v="275" actId="47"/>
        <pc:sldMkLst>
          <pc:docMk/>
          <pc:sldMk cId="2033455970" sldId="395"/>
        </pc:sldMkLst>
      </pc:sldChg>
      <pc:sldChg chg="modSp del mod">
        <pc:chgData name="Nicholas Harvey" userId="6c8f5bcc-6372-430f-9774-4498d9d8aa03" providerId="ADAL" clId="{4948E275-7E3E-42AB-B610-711FBAD00FDA}" dt="2021-05-13T15:02:15.616" v="279" actId="47"/>
        <pc:sldMkLst>
          <pc:docMk/>
          <pc:sldMk cId="1429878449" sldId="396"/>
        </pc:sldMkLst>
        <pc:spChg chg="mod">
          <ac:chgData name="Nicholas Harvey" userId="6c8f5bcc-6372-430f-9774-4498d9d8aa03" providerId="ADAL" clId="{4948E275-7E3E-42AB-B610-711FBAD00FDA}" dt="2021-05-13T15:02:12.882" v="278" actId="6549"/>
          <ac:spMkLst>
            <pc:docMk/>
            <pc:sldMk cId="1429878449" sldId="396"/>
            <ac:spMk id="3" creationId="{00000000-0000-0000-0000-000000000000}"/>
          </ac:spMkLst>
        </pc:spChg>
      </pc:sldChg>
      <pc:sldChg chg="del ord">
        <pc:chgData name="Nicholas Harvey" userId="6c8f5bcc-6372-430f-9774-4498d9d8aa03" providerId="ADAL" clId="{4948E275-7E3E-42AB-B610-711FBAD00FDA}" dt="2021-05-12T13:36:37.003" v="268" actId="47"/>
        <pc:sldMkLst>
          <pc:docMk/>
          <pc:sldMk cId="4155241756" sldId="398"/>
        </pc:sldMkLst>
      </pc:sldChg>
      <pc:sldChg chg="addSp delSp modSp del mod modNotesTx">
        <pc:chgData name="Nicholas Harvey" userId="6c8f5bcc-6372-430f-9774-4498d9d8aa03" providerId="ADAL" clId="{4948E275-7E3E-42AB-B610-711FBAD00FDA}" dt="2021-05-12T13:36:24.034" v="264" actId="47"/>
        <pc:sldMkLst>
          <pc:docMk/>
          <pc:sldMk cId="1899887215" sldId="400"/>
        </pc:sldMkLst>
        <pc:spChg chg="del">
          <ac:chgData name="Nicholas Harvey" userId="6c8f5bcc-6372-430f-9774-4498d9d8aa03" providerId="ADAL" clId="{4948E275-7E3E-42AB-B610-711FBAD00FDA}" dt="2021-05-10T09:26:50.250" v="70" actId="478"/>
          <ac:spMkLst>
            <pc:docMk/>
            <pc:sldMk cId="1899887215" sldId="400"/>
            <ac:spMk id="2" creationId="{00000000-0000-0000-0000-000000000000}"/>
          </ac:spMkLst>
        </pc:spChg>
        <pc:spChg chg="mod">
          <ac:chgData name="Nicholas Harvey" userId="6c8f5bcc-6372-430f-9774-4498d9d8aa03" providerId="ADAL" clId="{4948E275-7E3E-42AB-B610-711FBAD00FDA}" dt="2021-05-10T09:26:46.256" v="68" actId="20577"/>
          <ac:spMkLst>
            <pc:docMk/>
            <pc:sldMk cId="1899887215" sldId="400"/>
            <ac:spMk id="4" creationId="{00000000-0000-0000-0000-000000000000}"/>
          </ac:spMkLst>
        </pc:spChg>
        <pc:picChg chg="del">
          <ac:chgData name="Nicholas Harvey" userId="6c8f5bcc-6372-430f-9774-4498d9d8aa03" providerId="ADAL" clId="{4948E275-7E3E-42AB-B610-711FBAD00FDA}" dt="2021-05-10T09:26:47.754" v="69" actId="478"/>
          <ac:picMkLst>
            <pc:docMk/>
            <pc:sldMk cId="1899887215" sldId="400"/>
            <ac:picMk id="3" creationId="{00000000-0000-0000-0000-000000000000}"/>
          </ac:picMkLst>
        </pc:picChg>
        <pc:picChg chg="add mod">
          <ac:chgData name="Nicholas Harvey" userId="6c8f5bcc-6372-430f-9774-4498d9d8aa03" providerId="ADAL" clId="{4948E275-7E3E-42AB-B610-711FBAD00FDA}" dt="2021-05-10T09:28:39.734" v="79" actId="1076"/>
          <ac:picMkLst>
            <pc:docMk/>
            <pc:sldMk cId="1899887215" sldId="400"/>
            <ac:picMk id="1026" creationId="{0AE06F8E-C00D-46FC-8FB1-C188920ABA1E}"/>
          </ac:picMkLst>
        </pc:picChg>
      </pc:sldChg>
      <pc:sldChg chg="modSp modNotes">
        <pc:chgData name="Nicholas Harvey" userId="6c8f5bcc-6372-430f-9774-4498d9d8aa03" providerId="ADAL" clId="{4948E275-7E3E-42AB-B610-711FBAD00FDA}" dt="2021-05-13T20:08:28.441" v="1705"/>
        <pc:sldMkLst>
          <pc:docMk/>
          <pc:sldMk cId="149056721" sldId="401"/>
        </pc:sldMkLst>
        <pc:spChg chg="mod">
          <ac:chgData name="Nicholas Harvey" userId="6c8f5bcc-6372-430f-9774-4498d9d8aa03" providerId="ADAL" clId="{4948E275-7E3E-42AB-B610-711FBAD00FDA}" dt="2021-05-13T20:08:28.441" v="1705"/>
          <ac:spMkLst>
            <pc:docMk/>
            <pc:sldMk cId="149056721" sldId="401"/>
            <ac:spMk id="2" creationId="{00000000-0000-0000-0000-000000000000}"/>
          </ac:spMkLst>
        </pc:spChg>
        <pc:spChg chg="mod">
          <ac:chgData name="Nicholas Harvey" userId="6c8f5bcc-6372-430f-9774-4498d9d8aa03" providerId="ADAL" clId="{4948E275-7E3E-42AB-B610-711FBAD00FDA}" dt="2021-05-13T20:08:28.441" v="1705"/>
          <ac:spMkLst>
            <pc:docMk/>
            <pc:sldMk cId="149056721" sldId="401"/>
            <ac:spMk id="5" creationId="{00000000-0000-0000-0000-000000000000}"/>
          </ac:spMkLst>
        </pc:spChg>
        <pc:spChg chg="mod">
          <ac:chgData name="Nicholas Harvey" userId="6c8f5bcc-6372-430f-9774-4498d9d8aa03" providerId="ADAL" clId="{4948E275-7E3E-42AB-B610-711FBAD00FDA}" dt="2021-05-13T20:08:28.441" v="1705"/>
          <ac:spMkLst>
            <pc:docMk/>
            <pc:sldMk cId="149056721" sldId="401"/>
            <ac:spMk id="6" creationId="{00000000-0000-0000-0000-000000000000}"/>
          </ac:spMkLst>
        </pc:spChg>
        <pc:picChg chg="mod">
          <ac:chgData name="Nicholas Harvey" userId="6c8f5bcc-6372-430f-9774-4498d9d8aa03" providerId="ADAL" clId="{4948E275-7E3E-42AB-B610-711FBAD00FDA}" dt="2021-05-13T20:08:28.441" v="1705"/>
          <ac:picMkLst>
            <pc:docMk/>
            <pc:sldMk cId="149056721" sldId="401"/>
            <ac:picMk id="4" creationId="{00000000-0000-0000-0000-000000000000}"/>
          </ac:picMkLst>
        </pc:picChg>
      </pc:sldChg>
      <pc:sldChg chg="modSp del mod ord">
        <pc:chgData name="Nicholas Harvey" userId="6c8f5bcc-6372-430f-9774-4498d9d8aa03" providerId="ADAL" clId="{4948E275-7E3E-42AB-B610-711FBAD00FDA}" dt="2021-05-13T15:45:53.881" v="1311" actId="47"/>
        <pc:sldMkLst>
          <pc:docMk/>
          <pc:sldMk cId="3459793966" sldId="404"/>
        </pc:sldMkLst>
        <pc:spChg chg="mod">
          <ac:chgData name="Nicholas Harvey" userId="6c8f5bcc-6372-430f-9774-4498d9d8aa03" providerId="ADAL" clId="{4948E275-7E3E-42AB-B610-711FBAD00FDA}" dt="2021-05-13T15:02:31.645" v="280" actId="6549"/>
          <ac:spMkLst>
            <pc:docMk/>
            <pc:sldMk cId="3459793966" sldId="404"/>
            <ac:spMk id="3" creationId="{00000000-0000-0000-0000-000000000000}"/>
          </ac:spMkLst>
        </pc:spChg>
      </pc:sldChg>
      <pc:sldChg chg="modSp ord modNotes">
        <pc:chgData name="Nicholas Harvey" userId="6c8f5bcc-6372-430f-9774-4498d9d8aa03" providerId="ADAL" clId="{4948E275-7E3E-42AB-B610-711FBAD00FDA}" dt="2021-05-24T23:40:17.241" v="1802"/>
        <pc:sldMkLst>
          <pc:docMk/>
          <pc:sldMk cId="70354666" sldId="405"/>
        </pc:sldMkLst>
        <pc:spChg chg="mod">
          <ac:chgData name="Nicholas Harvey" userId="6c8f5bcc-6372-430f-9774-4498d9d8aa03" providerId="ADAL" clId="{4948E275-7E3E-42AB-B610-711FBAD00FDA}" dt="2021-05-13T20:08:28.441" v="1705"/>
          <ac:spMkLst>
            <pc:docMk/>
            <pc:sldMk cId="70354666" sldId="405"/>
            <ac:spMk id="5" creationId="{00000000-0000-0000-0000-000000000000}"/>
          </ac:spMkLst>
        </pc:spChg>
        <pc:spChg chg="mod">
          <ac:chgData name="Nicholas Harvey" userId="6c8f5bcc-6372-430f-9774-4498d9d8aa03" providerId="ADAL" clId="{4948E275-7E3E-42AB-B610-711FBAD00FDA}" dt="2021-05-13T20:08:28.441" v="1705"/>
          <ac:spMkLst>
            <pc:docMk/>
            <pc:sldMk cId="70354666" sldId="405"/>
            <ac:spMk id="6" creationId="{00000000-0000-0000-0000-000000000000}"/>
          </ac:spMkLst>
        </pc:spChg>
        <pc:picChg chg="mod">
          <ac:chgData name="Nicholas Harvey" userId="6c8f5bcc-6372-430f-9774-4498d9d8aa03" providerId="ADAL" clId="{4948E275-7E3E-42AB-B610-711FBAD00FDA}" dt="2021-05-13T20:08:28.441" v="1705"/>
          <ac:picMkLst>
            <pc:docMk/>
            <pc:sldMk cId="70354666" sldId="405"/>
            <ac:picMk id="4" creationId="{00000000-0000-0000-0000-000000000000}"/>
          </ac:picMkLst>
        </pc:picChg>
      </pc:sldChg>
      <pc:sldChg chg="del">
        <pc:chgData name="Nicholas Harvey" userId="6c8f5bcc-6372-430f-9774-4498d9d8aa03" providerId="ADAL" clId="{4948E275-7E3E-42AB-B610-711FBAD00FDA}" dt="2021-05-12T13:38:28.350" v="277" actId="47"/>
        <pc:sldMkLst>
          <pc:docMk/>
          <pc:sldMk cId="1680198696" sldId="407"/>
        </pc:sldMkLst>
      </pc:sldChg>
      <pc:sldChg chg="modSp ord modNotes">
        <pc:chgData name="Nicholas Harvey" userId="6c8f5bcc-6372-430f-9774-4498d9d8aa03" providerId="ADAL" clId="{4948E275-7E3E-42AB-B610-711FBAD00FDA}" dt="2021-05-24T23:43:43.619" v="1813"/>
        <pc:sldMkLst>
          <pc:docMk/>
          <pc:sldMk cId="3033476166" sldId="408"/>
        </pc:sldMkLst>
        <pc:spChg chg="mod">
          <ac:chgData name="Nicholas Harvey" userId="6c8f5bcc-6372-430f-9774-4498d9d8aa03" providerId="ADAL" clId="{4948E275-7E3E-42AB-B610-711FBAD00FDA}" dt="2021-05-13T20:08:28.441" v="1705"/>
          <ac:spMkLst>
            <pc:docMk/>
            <pc:sldMk cId="3033476166" sldId="408"/>
            <ac:spMk id="2" creationId="{00000000-0000-0000-0000-000000000000}"/>
          </ac:spMkLst>
        </pc:spChg>
        <pc:spChg chg="mod">
          <ac:chgData name="Nicholas Harvey" userId="6c8f5bcc-6372-430f-9774-4498d9d8aa03" providerId="ADAL" clId="{4948E275-7E3E-42AB-B610-711FBAD00FDA}" dt="2021-05-13T20:08:28.441" v="1705"/>
          <ac:spMkLst>
            <pc:docMk/>
            <pc:sldMk cId="3033476166" sldId="408"/>
            <ac:spMk id="6" creationId="{00000000-0000-0000-0000-000000000000}"/>
          </ac:spMkLst>
        </pc:spChg>
        <pc:picChg chg="mod">
          <ac:chgData name="Nicholas Harvey" userId="6c8f5bcc-6372-430f-9774-4498d9d8aa03" providerId="ADAL" clId="{4948E275-7E3E-42AB-B610-711FBAD00FDA}" dt="2021-05-13T20:08:28.441" v="1705"/>
          <ac:picMkLst>
            <pc:docMk/>
            <pc:sldMk cId="3033476166" sldId="408"/>
            <ac:picMk id="4" creationId="{00000000-0000-0000-0000-000000000000}"/>
          </ac:picMkLst>
        </pc:picChg>
      </pc:sldChg>
      <pc:sldChg chg="modSp ord modNotes">
        <pc:chgData name="Nicholas Harvey" userId="6c8f5bcc-6372-430f-9774-4498d9d8aa03" providerId="ADAL" clId="{4948E275-7E3E-42AB-B610-711FBAD00FDA}" dt="2021-05-24T23:43:43.619" v="1813"/>
        <pc:sldMkLst>
          <pc:docMk/>
          <pc:sldMk cId="4160829147" sldId="409"/>
        </pc:sldMkLst>
        <pc:spChg chg="mod">
          <ac:chgData name="Nicholas Harvey" userId="6c8f5bcc-6372-430f-9774-4498d9d8aa03" providerId="ADAL" clId="{4948E275-7E3E-42AB-B610-711FBAD00FDA}" dt="2021-05-13T20:08:28.441" v="1705"/>
          <ac:spMkLst>
            <pc:docMk/>
            <pc:sldMk cId="4160829147" sldId="409"/>
            <ac:spMk id="3" creationId="{00000000-0000-0000-0000-000000000000}"/>
          </ac:spMkLst>
        </pc:spChg>
        <pc:spChg chg="mod">
          <ac:chgData name="Nicholas Harvey" userId="6c8f5bcc-6372-430f-9774-4498d9d8aa03" providerId="ADAL" clId="{4948E275-7E3E-42AB-B610-711FBAD00FDA}" dt="2021-05-13T20:08:28.441" v="1705"/>
          <ac:spMkLst>
            <pc:docMk/>
            <pc:sldMk cId="4160829147" sldId="409"/>
            <ac:spMk id="5" creationId="{00000000-0000-0000-0000-000000000000}"/>
          </ac:spMkLst>
        </pc:spChg>
        <pc:picChg chg="mod">
          <ac:chgData name="Nicholas Harvey" userId="6c8f5bcc-6372-430f-9774-4498d9d8aa03" providerId="ADAL" clId="{4948E275-7E3E-42AB-B610-711FBAD00FDA}" dt="2021-05-13T20:08:28.441" v="1705"/>
          <ac:picMkLst>
            <pc:docMk/>
            <pc:sldMk cId="4160829147" sldId="409"/>
            <ac:picMk id="4" creationId="{00000000-0000-0000-0000-000000000000}"/>
          </ac:picMkLst>
        </pc:picChg>
      </pc:sldChg>
      <pc:sldChg chg="del ord">
        <pc:chgData name="Nicholas Harvey" userId="6c8f5bcc-6372-430f-9774-4498d9d8aa03" providerId="ADAL" clId="{4948E275-7E3E-42AB-B610-711FBAD00FDA}" dt="2021-05-12T13:26:07.223" v="255" actId="2696"/>
        <pc:sldMkLst>
          <pc:docMk/>
          <pc:sldMk cId="58439615" sldId="411"/>
        </pc:sldMkLst>
      </pc:sldChg>
      <pc:sldChg chg="del">
        <pc:chgData name="Nicholas Harvey" userId="6c8f5bcc-6372-430f-9774-4498d9d8aa03" providerId="ADAL" clId="{4948E275-7E3E-42AB-B610-711FBAD00FDA}" dt="2021-05-12T13:38:27.611" v="276" actId="47"/>
        <pc:sldMkLst>
          <pc:docMk/>
          <pc:sldMk cId="1852411419" sldId="412"/>
        </pc:sldMkLst>
      </pc:sldChg>
      <pc:sldChg chg="del">
        <pc:chgData name="Nicholas Harvey" userId="6c8f5bcc-6372-430f-9774-4498d9d8aa03" providerId="ADAL" clId="{4948E275-7E3E-42AB-B610-711FBAD00FDA}" dt="2021-05-12T13:36:41.756" v="270" actId="47"/>
        <pc:sldMkLst>
          <pc:docMk/>
          <pc:sldMk cId="2207782216" sldId="413"/>
        </pc:sldMkLst>
      </pc:sldChg>
      <pc:sldChg chg="modSp ord modNotes">
        <pc:chgData name="Nicholas Harvey" userId="6c8f5bcc-6372-430f-9774-4498d9d8aa03" providerId="ADAL" clId="{4948E275-7E3E-42AB-B610-711FBAD00FDA}" dt="2021-05-13T20:08:28.441" v="1705"/>
        <pc:sldMkLst>
          <pc:docMk/>
          <pc:sldMk cId="913521940" sldId="414"/>
        </pc:sldMkLst>
        <pc:spChg chg="mod">
          <ac:chgData name="Nicholas Harvey" userId="6c8f5bcc-6372-430f-9774-4498d9d8aa03" providerId="ADAL" clId="{4948E275-7E3E-42AB-B610-711FBAD00FDA}" dt="2021-05-13T20:08:28.441" v="1705"/>
          <ac:spMkLst>
            <pc:docMk/>
            <pc:sldMk cId="913521940" sldId="414"/>
            <ac:spMk id="33794" creationId="{00000000-0000-0000-0000-000000000000}"/>
          </ac:spMkLst>
        </pc:spChg>
        <pc:picChg chg="mod">
          <ac:chgData name="Nicholas Harvey" userId="6c8f5bcc-6372-430f-9774-4498d9d8aa03" providerId="ADAL" clId="{4948E275-7E3E-42AB-B610-711FBAD00FDA}" dt="2021-05-13T20:08:28.441" v="1705"/>
          <ac:picMkLst>
            <pc:docMk/>
            <pc:sldMk cId="913521940" sldId="414"/>
            <ac:picMk id="33793" creationId="{00000000-0000-0000-0000-000000000000}"/>
          </ac:picMkLst>
        </pc:picChg>
      </pc:sldChg>
      <pc:sldChg chg="modSp mod ord modNotes">
        <pc:chgData name="Nicholas Harvey" userId="6c8f5bcc-6372-430f-9774-4498d9d8aa03" providerId="ADAL" clId="{4948E275-7E3E-42AB-B610-711FBAD00FDA}" dt="2021-05-24T23:47:35.013" v="1842" actId="20577"/>
        <pc:sldMkLst>
          <pc:docMk/>
          <pc:sldMk cId="1510728941" sldId="416"/>
        </pc:sldMkLst>
        <pc:spChg chg="mod">
          <ac:chgData name="Nicholas Harvey" userId="6c8f5bcc-6372-430f-9774-4498d9d8aa03" providerId="ADAL" clId="{4948E275-7E3E-42AB-B610-711FBAD00FDA}" dt="2021-05-13T20:08:28.441" v="1705"/>
          <ac:spMkLst>
            <pc:docMk/>
            <pc:sldMk cId="1510728941" sldId="416"/>
            <ac:spMk id="2" creationId="{00000000-0000-0000-0000-000000000000}"/>
          </ac:spMkLst>
        </pc:spChg>
        <pc:spChg chg="mod">
          <ac:chgData name="Nicholas Harvey" userId="6c8f5bcc-6372-430f-9774-4498d9d8aa03" providerId="ADAL" clId="{4948E275-7E3E-42AB-B610-711FBAD00FDA}" dt="2021-05-24T23:47:35.013" v="1842" actId="20577"/>
          <ac:spMkLst>
            <pc:docMk/>
            <pc:sldMk cId="1510728941" sldId="416"/>
            <ac:spMk id="3" creationId="{00000000-0000-0000-0000-000000000000}"/>
          </ac:spMkLst>
        </pc:spChg>
      </pc:sldChg>
      <pc:sldChg chg="del">
        <pc:chgData name="Nicholas Harvey" userId="6c8f5bcc-6372-430f-9774-4498d9d8aa03" providerId="ADAL" clId="{4948E275-7E3E-42AB-B610-711FBAD00FDA}" dt="2021-05-12T13:36:38.983" v="269" actId="47"/>
        <pc:sldMkLst>
          <pc:docMk/>
          <pc:sldMk cId="3521662401" sldId="417"/>
        </pc:sldMkLst>
      </pc:sldChg>
      <pc:sldChg chg="addSp delSp modSp add mod modNotes modNotesTx">
        <pc:chgData name="Nicholas Harvey" userId="6c8f5bcc-6372-430f-9774-4498d9d8aa03" providerId="ADAL" clId="{4948E275-7E3E-42AB-B610-711FBAD00FDA}" dt="2021-05-13T20:08:28.441" v="1705"/>
        <pc:sldMkLst>
          <pc:docMk/>
          <pc:sldMk cId="3791477349" sldId="417"/>
        </pc:sldMkLst>
        <pc:spChg chg="mod">
          <ac:chgData name="Nicholas Harvey" userId="6c8f5bcc-6372-430f-9774-4498d9d8aa03" providerId="ADAL" clId="{4948E275-7E3E-42AB-B610-711FBAD00FDA}" dt="2021-05-13T20:08:28.441" v="1705"/>
          <ac:spMkLst>
            <pc:docMk/>
            <pc:sldMk cId="3791477349" sldId="417"/>
            <ac:spMk id="2" creationId="{00000000-0000-0000-0000-000000000000}"/>
          </ac:spMkLst>
        </pc:spChg>
        <pc:spChg chg="del">
          <ac:chgData name="Nicholas Harvey" userId="6c8f5bcc-6372-430f-9774-4498d9d8aa03" providerId="ADAL" clId="{4948E275-7E3E-42AB-B610-711FBAD00FDA}" dt="2021-05-13T15:04:43.766" v="285" actId="478"/>
          <ac:spMkLst>
            <pc:docMk/>
            <pc:sldMk cId="3791477349" sldId="417"/>
            <ac:spMk id="5" creationId="{00000000-0000-0000-0000-000000000000}"/>
          </ac:spMkLst>
        </pc:spChg>
        <pc:spChg chg="del">
          <ac:chgData name="Nicholas Harvey" userId="6c8f5bcc-6372-430f-9774-4498d9d8aa03" providerId="ADAL" clId="{4948E275-7E3E-42AB-B610-711FBAD00FDA}" dt="2021-05-13T15:04:39.836" v="284" actId="478"/>
          <ac:spMkLst>
            <pc:docMk/>
            <pc:sldMk cId="3791477349" sldId="417"/>
            <ac:spMk id="6" creationId="{00000000-0000-0000-0000-000000000000}"/>
          </ac:spMkLst>
        </pc:spChg>
        <pc:spChg chg="add del mod">
          <ac:chgData name="Nicholas Harvey" userId="6c8f5bcc-6372-430f-9774-4498d9d8aa03" providerId="ADAL" clId="{4948E275-7E3E-42AB-B610-711FBAD00FDA}" dt="2021-05-13T15:24:02.113" v="678" actId="478"/>
          <ac:spMkLst>
            <pc:docMk/>
            <pc:sldMk cId="3791477349" sldId="417"/>
            <ac:spMk id="7" creationId="{7A6CF17A-3570-47EE-BBED-BC28CADFC457}"/>
          </ac:spMkLst>
        </pc:spChg>
        <pc:picChg chg="del">
          <ac:chgData name="Nicholas Harvey" userId="6c8f5bcc-6372-430f-9774-4498d9d8aa03" providerId="ADAL" clId="{4948E275-7E3E-42AB-B610-711FBAD00FDA}" dt="2021-05-13T15:04:38.577" v="283" actId="478"/>
          <ac:picMkLst>
            <pc:docMk/>
            <pc:sldMk cId="3791477349" sldId="417"/>
            <ac:picMk id="4" creationId="{00000000-0000-0000-0000-000000000000}"/>
          </ac:picMkLst>
        </pc:picChg>
      </pc:sldChg>
      <pc:sldChg chg="new del">
        <pc:chgData name="Nicholas Harvey" userId="6c8f5bcc-6372-430f-9774-4498d9d8aa03" providerId="ADAL" clId="{4948E275-7E3E-42AB-B610-711FBAD00FDA}" dt="2021-05-10T09:25:54.791" v="5" actId="680"/>
        <pc:sldMkLst>
          <pc:docMk/>
          <pc:sldMk cId="209788617" sldId="418"/>
        </pc:sldMkLst>
      </pc:sldChg>
      <pc:sldChg chg="add del">
        <pc:chgData name="Nicholas Harvey" userId="6c8f5bcc-6372-430f-9774-4498d9d8aa03" providerId="ADAL" clId="{4948E275-7E3E-42AB-B610-711FBAD00FDA}" dt="2021-05-12T13:36:28.737" v="266" actId="47"/>
        <pc:sldMkLst>
          <pc:docMk/>
          <pc:sldMk cId="417956963" sldId="418"/>
        </pc:sldMkLst>
      </pc:sldChg>
      <pc:sldChg chg="addSp delSp modSp add mod modNotes modNotesTx">
        <pc:chgData name="Nicholas Harvey" userId="6c8f5bcc-6372-430f-9774-4498d9d8aa03" providerId="ADAL" clId="{4948E275-7E3E-42AB-B610-711FBAD00FDA}" dt="2021-05-26T14:33:59.695" v="1920" actId="255"/>
        <pc:sldMkLst>
          <pc:docMk/>
          <pc:sldMk cId="2978376896" sldId="418"/>
        </pc:sldMkLst>
        <pc:spChg chg="mod">
          <ac:chgData name="Nicholas Harvey" userId="6c8f5bcc-6372-430f-9774-4498d9d8aa03" providerId="ADAL" clId="{4948E275-7E3E-42AB-B610-711FBAD00FDA}" dt="2021-05-26T14:33:49.267" v="1917" actId="20577"/>
          <ac:spMkLst>
            <pc:docMk/>
            <pc:sldMk cId="2978376896" sldId="418"/>
            <ac:spMk id="2" creationId="{00000000-0000-0000-0000-000000000000}"/>
          </ac:spMkLst>
        </pc:spChg>
        <pc:spChg chg="add mod">
          <ac:chgData name="Nicholas Harvey" userId="6c8f5bcc-6372-430f-9774-4498d9d8aa03" providerId="ADAL" clId="{4948E275-7E3E-42AB-B610-711FBAD00FDA}" dt="2021-05-26T14:33:59.695" v="1920" actId="255"/>
          <ac:spMkLst>
            <pc:docMk/>
            <pc:sldMk cId="2978376896" sldId="418"/>
            <ac:spMk id="5" creationId="{8149868E-79BE-4481-855B-1D55D8B4AECE}"/>
          </ac:spMkLst>
        </pc:spChg>
        <pc:spChg chg="del mod">
          <ac:chgData name="Nicholas Harvey" userId="6c8f5bcc-6372-430f-9774-4498d9d8aa03" providerId="ADAL" clId="{4948E275-7E3E-42AB-B610-711FBAD00FDA}" dt="2021-05-13T15:12:44.265" v="476" actId="478"/>
          <ac:spMkLst>
            <pc:docMk/>
            <pc:sldMk cId="2978376896" sldId="418"/>
            <ac:spMk id="7" creationId="{7A6CF17A-3570-47EE-BBED-BC28CADFC457}"/>
          </ac:spMkLst>
        </pc:spChg>
        <pc:picChg chg="add mod">
          <ac:chgData name="Nicholas Harvey" userId="6c8f5bcc-6372-430f-9774-4498d9d8aa03" providerId="ADAL" clId="{4948E275-7E3E-42AB-B610-711FBAD00FDA}" dt="2021-05-26T14:33:39.729" v="1869" actId="1076"/>
          <ac:picMkLst>
            <pc:docMk/>
            <pc:sldMk cId="2978376896" sldId="418"/>
            <ac:picMk id="3" creationId="{97F04C57-485D-48F5-952C-E35183A76C84}"/>
          </ac:picMkLst>
        </pc:picChg>
        <pc:picChg chg="add del mod">
          <ac:chgData name="Nicholas Harvey" userId="6c8f5bcc-6372-430f-9774-4498d9d8aa03" providerId="ADAL" clId="{4948E275-7E3E-42AB-B610-711FBAD00FDA}" dt="2021-05-26T14:33:30.529" v="1865" actId="478"/>
          <ac:picMkLst>
            <pc:docMk/>
            <pc:sldMk cId="2978376896" sldId="418"/>
            <ac:picMk id="1026" creationId="{EFAAC252-AEBB-4C8C-9888-93F7EBC1B48F}"/>
          </ac:picMkLst>
        </pc:picChg>
      </pc:sldChg>
      <pc:sldChg chg="addSp delSp modSp add del mod modNotesTx">
        <pc:chgData name="Nicholas Harvey" userId="6c8f5bcc-6372-430f-9774-4498d9d8aa03" providerId="ADAL" clId="{4948E275-7E3E-42AB-B610-711FBAD00FDA}" dt="2021-05-12T13:36:25.183" v="265" actId="47"/>
        <pc:sldMkLst>
          <pc:docMk/>
          <pc:sldMk cId="394080037" sldId="419"/>
        </pc:sldMkLst>
        <pc:spChg chg="add del">
          <ac:chgData name="Nicholas Harvey" userId="6c8f5bcc-6372-430f-9774-4498d9d8aa03" providerId="ADAL" clId="{4948E275-7E3E-42AB-B610-711FBAD00FDA}" dt="2021-05-10T11:07:29.885" v="148" actId="478"/>
          <ac:spMkLst>
            <pc:docMk/>
            <pc:sldMk cId="394080037" sldId="419"/>
            <ac:spMk id="2" creationId="{00000000-0000-0000-0000-000000000000}"/>
          </ac:spMkLst>
        </pc:spChg>
        <pc:spChg chg="mod">
          <ac:chgData name="Nicholas Harvey" userId="6c8f5bcc-6372-430f-9774-4498d9d8aa03" providerId="ADAL" clId="{4948E275-7E3E-42AB-B610-711FBAD00FDA}" dt="2021-05-10T11:07:30.574" v="152" actId="20577"/>
          <ac:spMkLst>
            <pc:docMk/>
            <pc:sldMk cId="394080037" sldId="419"/>
            <ac:spMk id="4" creationId="{00000000-0000-0000-0000-000000000000}"/>
          </ac:spMkLst>
        </pc:spChg>
        <pc:picChg chg="add del">
          <ac:chgData name="Nicholas Harvey" userId="6c8f5bcc-6372-430f-9774-4498d9d8aa03" providerId="ADAL" clId="{4948E275-7E3E-42AB-B610-711FBAD00FDA}" dt="2021-05-10T11:07:29.704" v="147" actId="478"/>
          <ac:picMkLst>
            <pc:docMk/>
            <pc:sldMk cId="394080037" sldId="419"/>
            <ac:picMk id="3" creationId="{00000000-0000-0000-0000-000000000000}"/>
          </ac:picMkLst>
        </pc:picChg>
        <pc:picChg chg="add del mod">
          <ac:chgData name="Nicholas Harvey" userId="6c8f5bcc-6372-430f-9774-4498d9d8aa03" providerId="ADAL" clId="{4948E275-7E3E-42AB-B610-711FBAD00FDA}" dt="2021-05-10T11:07:32.110" v="160" actId="14100"/>
          <ac:picMkLst>
            <pc:docMk/>
            <pc:sldMk cId="394080037" sldId="419"/>
            <ac:picMk id="5" creationId="{2792FF2D-FD21-4EC0-95B2-DB45F3FFE3EF}"/>
          </ac:picMkLst>
        </pc:picChg>
      </pc:sldChg>
      <pc:sldChg chg="modSp add del mod ord">
        <pc:chgData name="Nicholas Harvey" userId="6c8f5bcc-6372-430f-9774-4498d9d8aa03" providerId="ADAL" clId="{4948E275-7E3E-42AB-B610-711FBAD00FDA}" dt="2021-05-13T16:07:12.392" v="1665" actId="47"/>
        <pc:sldMkLst>
          <pc:docMk/>
          <pc:sldMk cId="865805603" sldId="419"/>
        </pc:sldMkLst>
        <pc:spChg chg="mod">
          <ac:chgData name="Nicholas Harvey" userId="6c8f5bcc-6372-430f-9774-4498d9d8aa03" providerId="ADAL" clId="{4948E275-7E3E-42AB-B610-711FBAD00FDA}" dt="2021-05-13T15:15:19.272" v="566" actId="20577"/>
          <ac:spMkLst>
            <pc:docMk/>
            <pc:sldMk cId="865805603" sldId="419"/>
            <ac:spMk id="2" creationId="{00000000-0000-0000-0000-000000000000}"/>
          </ac:spMkLst>
        </pc:spChg>
      </pc:sldChg>
      <pc:sldChg chg="new del">
        <pc:chgData name="Nicholas Harvey" userId="6c8f5bcc-6372-430f-9774-4498d9d8aa03" providerId="ADAL" clId="{4948E275-7E3E-42AB-B610-711FBAD00FDA}" dt="2021-05-13T15:20:37.307" v="569" actId="2696"/>
        <pc:sldMkLst>
          <pc:docMk/>
          <pc:sldMk cId="2248756357" sldId="420"/>
        </pc:sldMkLst>
      </pc:sldChg>
      <pc:sldChg chg="addSp delSp modSp new del mod">
        <pc:chgData name="Nicholas Harvey" userId="6c8f5bcc-6372-430f-9774-4498d9d8aa03" providerId="ADAL" clId="{4948E275-7E3E-42AB-B610-711FBAD00FDA}" dt="2021-05-12T13:37:57.976" v="271" actId="47"/>
        <pc:sldMkLst>
          <pc:docMk/>
          <pc:sldMk cId="2957414317" sldId="420"/>
        </pc:sldMkLst>
        <pc:spChg chg="add mod">
          <ac:chgData name="Nicholas Harvey" userId="6c8f5bcc-6372-430f-9774-4498d9d8aa03" providerId="ADAL" clId="{4948E275-7E3E-42AB-B610-711FBAD00FDA}" dt="2021-05-12T13:10:29.748" v="204" actId="20577"/>
          <ac:spMkLst>
            <pc:docMk/>
            <pc:sldMk cId="2957414317" sldId="420"/>
            <ac:spMk id="3" creationId="{A220317C-ADCA-40A2-98E9-AD49667859E2}"/>
          </ac:spMkLst>
        </pc:spChg>
        <pc:picChg chg="add mod">
          <ac:chgData name="Nicholas Harvey" userId="6c8f5bcc-6372-430f-9774-4498d9d8aa03" providerId="ADAL" clId="{4948E275-7E3E-42AB-B610-711FBAD00FDA}" dt="2021-05-12T13:15:07.008" v="212" actId="1076"/>
          <ac:picMkLst>
            <pc:docMk/>
            <pc:sldMk cId="2957414317" sldId="420"/>
            <ac:picMk id="4" creationId="{A358DAF8-0505-44F2-BE07-A694F459F42B}"/>
          </ac:picMkLst>
        </pc:picChg>
        <pc:picChg chg="add del mod">
          <ac:chgData name="Nicholas Harvey" userId="6c8f5bcc-6372-430f-9774-4498d9d8aa03" providerId="ADAL" clId="{4948E275-7E3E-42AB-B610-711FBAD00FDA}" dt="2021-05-12T13:14:36.744" v="206" actId="478"/>
          <ac:picMkLst>
            <pc:docMk/>
            <pc:sldMk cId="2957414317" sldId="420"/>
            <ac:picMk id="1026" creationId="{95CA152A-21FA-4D8C-9302-592F820DC9AB}"/>
          </ac:picMkLst>
        </pc:picChg>
      </pc:sldChg>
      <pc:sldChg chg="add del modNotesTx">
        <pc:chgData name="Nicholas Harvey" userId="6c8f5bcc-6372-430f-9774-4498d9d8aa03" providerId="ADAL" clId="{4948E275-7E3E-42AB-B610-711FBAD00FDA}" dt="2021-05-12T13:37:58.748" v="272" actId="47"/>
        <pc:sldMkLst>
          <pc:docMk/>
          <pc:sldMk cId="1286417229" sldId="421"/>
        </pc:sldMkLst>
      </pc:sldChg>
      <pc:sldChg chg="addSp delSp modSp add mod modNotes">
        <pc:chgData name="Nicholas Harvey" userId="6c8f5bcc-6372-430f-9774-4498d9d8aa03" providerId="ADAL" clId="{4948E275-7E3E-42AB-B610-711FBAD00FDA}" dt="2021-05-26T14:30:38.657" v="1858" actId="6549"/>
        <pc:sldMkLst>
          <pc:docMk/>
          <pc:sldMk cId="1665800281" sldId="421"/>
        </pc:sldMkLst>
        <pc:spChg chg="mod">
          <ac:chgData name="Nicholas Harvey" userId="6c8f5bcc-6372-430f-9774-4498d9d8aa03" providerId="ADAL" clId="{4948E275-7E3E-42AB-B610-711FBAD00FDA}" dt="2021-05-13T20:08:28.441" v="1705"/>
          <ac:spMkLst>
            <pc:docMk/>
            <pc:sldMk cId="1665800281" sldId="421"/>
            <ac:spMk id="2" creationId="{00000000-0000-0000-0000-000000000000}"/>
          </ac:spMkLst>
        </pc:spChg>
        <pc:spChg chg="del">
          <ac:chgData name="Nicholas Harvey" userId="6c8f5bcc-6372-430f-9774-4498d9d8aa03" providerId="ADAL" clId="{4948E275-7E3E-42AB-B610-711FBAD00FDA}" dt="2021-05-13T15:20:43.328" v="571" actId="478"/>
          <ac:spMkLst>
            <pc:docMk/>
            <pc:sldMk cId="1665800281" sldId="421"/>
            <ac:spMk id="5" creationId="{00000000-0000-0000-0000-000000000000}"/>
          </ac:spMkLst>
        </pc:spChg>
        <pc:spChg chg="del">
          <ac:chgData name="Nicholas Harvey" userId="6c8f5bcc-6372-430f-9774-4498d9d8aa03" providerId="ADAL" clId="{4948E275-7E3E-42AB-B610-711FBAD00FDA}" dt="2021-05-13T15:20:44.630" v="572" actId="478"/>
          <ac:spMkLst>
            <pc:docMk/>
            <pc:sldMk cId="1665800281" sldId="421"/>
            <ac:spMk id="6" creationId="{00000000-0000-0000-0000-000000000000}"/>
          </ac:spMkLst>
        </pc:spChg>
        <pc:spChg chg="add mod">
          <ac:chgData name="Nicholas Harvey" userId="6c8f5bcc-6372-430f-9774-4498d9d8aa03" providerId="ADAL" clId="{4948E275-7E3E-42AB-B610-711FBAD00FDA}" dt="2021-05-26T14:30:38.657" v="1858" actId="6549"/>
          <ac:spMkLst>
            <pc:docMk/>
            <pc:sldMk cId="1665800281" sldId="421"/>
            <ac:spMk id="7" creationId="{091D2972-43D9-4BCF-B0F5-D8D79F704878}"/>
          </ac:spMkLst>
        </pc:spChg>
        <pc:picChg chg="del">
          <ac:chgData name="Nicholas Harvey" userId="6c8f5bcc-6372-430f-9774-4498d9d8aa03" providerId="ADAL" clId="{4948E275-7E3E-42AB-B610-711FBAD00FDA}" dt="2021-05-13T15:20:40.491" v="570" actId="478"/>
          <ac:picMkLst>
            <pc:docMk/>
            <pc:sldMk cId="1665800281" sldId="421"/>
            <ac:picMk id="4" creationId="{00000000-0000-0000-0000-000000000000}"/>
          </ac:picMkLst>
        </pc:picChg>
      </pc:sldChg>
      <pc:sldChg chg="addSp delSp modSp add del mod modNotesTx">
        <pc:chgData name="Nicholas Harvey" userId="6c8f5bcc-6372-430f-9774-4498d9d8aa03" providerId="ADAL" clId="{4948E275-7E3E-42AB-B610-711FBAD00FDA}" dt="2021-05-12T13:37:59.471" v="273" actId="47"/>
        <pc:sldMkLst>
          <pc:docMk/>
          <pc:sldMk cId="2168374281" sldId="422"/>
        </pc:sldMkLst>
        <pc:spChg chg="del">
          <ac:chgData name="Nicholas Harvey" userId="6c8f5bcc-6372-430f-9774-4498d9d8aa03" providerId="ADAL" clId="{4948E275-7E3E-42AB-B610-711FBAD00FDA}" dt="2021-05-12T13:16:15.668" v="217" actId="478"/>
          <ac:spMkLst>
            <pc:docMk/>
            <pc:sldMk cId="2168374281" sldId="422"/>
            <ac:spMk id="3" creationId="{A220317C-ADCA-40A2-98E9-AD49667859E2}"/>
          </ac:spMkLst>
        </pc:spChg>
        <pc:picChg chg="del">
          <ac:chgData name="Nicholas Harvey" userId="6c8f5bcc-6372-430f-9774-4498d9d8aa03" providerId="ADAL" clId="{4948E275-7E3E-42AB-B610-711FBAD00FDA}" dt="2021-05-12T13:15:38.643" v="214" actId="478"/>
          <ac:picMkLst>
            <pc:docMk/>
            <pc:sldMk cId="2168374281" sldId="422"/>
            <ac:picMk id="1026" creationId="{95CA152A-21FA-4D8C-9302-592F820DC9AB}"/>
          </ac:picMkLst>
        </pc:picChg>
        <pc:picChg chg="add mod">
          <ac:chgData name="Nicholas Harvey" userId="6c8f5bcc-6372-430f-9774-4498d9d8aa03" providerId="ADAL" clId="{4948E275-7E3E-42AB-B610-711FBAD00FDA}" dt="2021-05-12T13:16:24.978" v="219" actId="14100"/>
          <ac:picMkLst>
            <pc:docMk/>
            <pc:sldMk cId="2168374281" sldId="422"/>
            <ac:picMk id="2050" creationId="{4745F91E-2F90-47AC-B4AE-D4B2973943E3}"/>
          </ac:picMkLst>
        </pc:picChg>
      </pc:sldChg>
      <pc:sldChg chg="modSp add mod modNotes">
        <pc:chgData name="Nicholas Harvey" userId="6c8f5bcc-6372-430f-9774-4498d9d8aa03" providerId="ADAL" clId="{4948E275-7E3E-42AB-B610-711FBAD00FDA}" dt="2021-05-26T14:31:01.316" v="1864" actId="6549"/>
        <pc:sldMkLst>
          <pc:docMk/>
          <pc:sldMk cId="3600411958" sldId="422"/>
        </pc:sldMkLst>
        <pc:spChg chg="mod">
          <ac:chgData name="Nicholas Harvey" userId="6c8f5bcc-6372-430f-9774-4498d9d8aa03" providerId="ADAL" clId="{4948E275-7E3E-42AB-B610-711FBAD00FDA}" dt="2021-05-13T20:08:28.441" v="1705"/>
          <ac:spMkLst>
            <pc:docMk/>
            <pc:sldMk cId="3600411958" sldId="422"/>
            <ac:spMk id="2" creationId="{00000000-0000-0000-0000-000000000000}"/>
          </ac:spMkLst>
        </pc:spChg>
        <pc:spChg chg="mod">
          <ac:chgData name="Nicholas Harvey" userId="6c8f5bcc-6372-430f-9774-4498d9d8aa03" providerId="ADAL" clId="{4948E275-7E3E-42AB-B610-711FBAD00FDA}" dt="2021-05-26T14:31:01.316" v="1864" actId="6549"/>
          <ac:spMkLst>
            <pc:docMk/>
            <pc:sldMk cId="3600411958" sldId="422"/>
            <ac:spMk id="7" creationId="{7A6CF17A-3570-47EE-BBED-BC28CADFC457}"/>
          </ac:spMkLst>
        </pc:spChg>
      </pc:sldChg>
      <pc:sldChg chg="modSp add mod ord modNotes">
        <pc:chgData name="Nicholas Harvey" userId="6c8f5bcc-6372-430f-9774-4498d9d8aa03" providerId="ADAL" clId="{4948E275-7E3E-42AB-B610-711FBAD00FDA}" dt="2021-05-13T20:08:28.441" v="1705"/>
        <pc:sldMkLst>
          <pc:docMk/>
          <pc:sldMk cId="957161294" sldId="423"/>
        </pc:sldMkLst>
        <pc:spChg chg="mod">
          <ac:chgData name="Nicholas Harvey" userId="6c8f5bcc-6372-430f-9774-4498d9d8aa03" providerId="ADAL" clId="{4948E275-7E3E-42AB-B610-711FBAD00FDA}" dt="2021-05-13T20:08:28.441" v="1705"/>
          <ac:spMkLst>
            <pc:docMk/>
            <pc:sldMk cId="957161294" sldId="423"/>
            <ac:spMk id="2" creationId="{00000000-0000-0000-0000-000000000000}"/>
          </ac:spMkLst>
        </pc:spChg>
      </pc:sldChg>
      <pc:sldChg chg="addSp delSp modSp add del mod modNotesTx">
        <pc:chgData name="Nicholas Harvey" userId="6c8f5bcc-6372-430f-9774-4498d9d8aa03" providerId="ADAL" clId="{4948E275-7E3E-42AB-B610-711FBAD00FDA}" dt="2021-05-12T13:38:00.113" v="274" actId="47"/>
        <pc:sldMkLst>
          <pc:docMk/>
          <pc:sldMk cId="2201935806" sldId="423"/>
        </pc:sldMkLst>
        <pc:spChg chg="add mod">
          <ac:chgData name="Nicholas Harvey" userId="6c8f5bcc-6372-430f-9774-4498d9d8aa03" providerId="ADAL" clId="{4948E275-7E3E-42AB-B610-711FBAD00FDA}" dt="2021-05-12T13:18:33.402" v="247" actId="1076"/>
          <ac:spMkLst>
            <pc:docMk/>
            <pc:sldMk cId="2201935806" sldId="423"/>
            <ac:spMk id="4" creationId="{64E3BB13-DBD1-4FBE-AAED-E64A072341C8}"/>
          </ac:spMkLst>
        </pc:spChg>
        <pc:picChg chg="del">
          <ac:chgData name="Nicholas Harvey" userId="6c8f5bcc-6372-430f-9774-4498d9d8aa03" providerId="ADAL" clId="{4948E275-7E3E-42AB-B610-711FBAD00FDA}" dt="2021-05-12T13:17:38.573" v="223" actId="478"/>
          <ac:picMkLst>
            <pc:docMk/>
            <pc:sldMk cId="2201935806" sldId="423"/>
            <ac:picMk id="2050" creationId="{4745F91E-2F90-47AC-B4AE-D4B2973943E3}"/>
          </ac:picMkLst>
        </pc:picChg>
        <pc:picChg chg="add mod">
          <ac:chgData name="Nicholas Harvey" userId="6c8f5bcc-6372-430f-9774-4498d9d8aa03" providerId="ADAL" clId="{4948E275-7E3E-42AB-B610-711FBAD00FDA}" dt="2021-05-12T13:18:17.069" v="227" actId="1076"/>
          <ac:picMkLst>
            <pc:docMk/>
            <pc:sldMk cId="2201935806" sldId="423"/>
            <ac:picMk id="3074" creationId="{2CB9063B-A693-4BEC-AD3B-74BDE16D4670}"/>
          </ac:picMkLst>
        </pc:picChg>
      </pc:sldChg>
      <pc:sldChg chg="modSp add del mod">
        <pc:chgData name="Nicholas Harvey" userId="6c8f5bcc-6372-430f-9774-4498d9d8aa03" providerId="ADAL" clId="{4948E275-7E3E-42AB-B610-711FBAD00FDA}" dt="2021-05-12T13:26:02.544" v="254" actId="2696"/>
        <pc:sldMkLst>
          <pc:docMk/>
          <pc:sldMk cId="1584588794" sldId="424"/>
        </pc:sldMkLst>
        <pc:spChg chg="mod">
          <ac:chgData name="Nicholas Harvey" userId="6c8f5bcc-6372-430f-9774-4498d9d8aa03" providerId="ADAL" clId="{4948E275-7E3E-42AB-B610-711FBAD00FDA}" dt="2021-05-12T13:19:13.565" v="253" actId="1076"/>
          <ac:spMkLst>
            <pc:docMk/>
            <pc:sldMk cId="1584588794" sldId="424"/>
            <ac:spMk id="4" creationId="{64E3BB13-DBD1-4FBE-AAED-E64A072341C8}"/>
          </ac:spMkLst>
        </pc:spChg>
        <pc:picChg chg="mod">
          <ac:chgData name="Nicholas Harvey" userId="6c8f5bcc-6372-430f-9774-4498d9d8aa03" providerId="ADAL" clId="{4948E275-7E3E-42AB-B610-711FBAD00FDA}" dt="2021-05-12T13:19:06.897" v="250" actId="1076"/>
          <ac:picMkLst>
            <pc:docMk/>
            <pc:sldMk cId="1584588794" sldId="424"/>
            <ac:picMk id="3074" creationId="{2CB9063B-A693-4BEC-AD3B-74BDE16D4670}"/>
          </ac:picMkLst>
        </pc:picChg>
      </pc:sldChg>
      <pc:sldChg chg="modSp add del mod ord modNotes">
        <pc:chgData name="Nicholas Harvey" userId="6c8f5bcc-6372-430f-9774-4498d9d8aa03" providerId="ADAL" clId="{4948E275-7E3E-42AB-B610-711FBAD00FDA}" dt="2021-05-24T23:43:38.951" v="1811" actId="47"/>
        <pc:sldMkLst>
          <pc:docMk/>
          <pc:sldMk cId="1924451583" sldId="424"/>
        </pc:sldMkLst>
        <pc:spChg chg="mod">
          <ac:chgData name="Nicholas Harvey" userId="6c8f5bcc-6372-430f-9774-4498d9d8aa03" providerId="ADAL" clId="{4948E275-7E3E-42AB-B610-711FBAD00FDA}" dt="2021-05-13T20:08:28.441" v="1705"/>
          <ac:spMkLst>
            <pc:docMk/>
            <pc:sldMk cId="1924451583" sldId="424"/>
            <ac:spMk id="2" creationId="{00000000-0000-0000-0000-000000000000}"/>
          </ac:spMkLst>
        </pc:spChg>
      </pc:sldChg>
      <pc:sldChg chg="modSp add mod ord modNotes modNotesTx">
        <pc:chgData name="Nicholas Harvey" userId="6c8f5bcc-6372-430f-9774-4498d9d8aa03" providerId="ADAL" clId="{4948E275-7E3E-42AB-B610-711FBAD00FDA}" dt="2021-05-13T20:08:28.441" v="1705"/>
        <pc:sldMkLst>
          <pc:docMk/>
          <pc:sldMk cId="3662610875" sldId="425"/>
        </pc:sldMkLst>
        <pc:spChg chg="mod">
          <ac:chgData name="Nicholas Harvey" userId="6c8f5bcc-6372-430f-9774-4498d9d8aa03" providerId="ADAL" clId="{4948E275-7E3E-42AB-B610-711FBAD00FDA}" dt="2021-05-13T20:08:28.441" v="1705"/>
          <ac:spMkLst>
            <pc:docMk/>
            <pc:sldMk cId="3662610875" sldId="425"/>
            <ac:spMk id="2" creationId="{00000000-0000-0000-0000-000000000000}"/>
          </ac:spMkLst>
        </pc:spChg>
        <pc:spChg chg="mod">
          <ac:chgData name="Nicholas Harvey" userId="6c8f5bcc-6372-430f-9774-4498d9d8aa03" providerId="ADAL" clId="{4948E275-7E3E-42AB-B610-711FBAD00FDA}" dt="2021-05-13T20:08:28.441" v="1705"/>
          <ac:spMkLst>
            <pc:docMk/>
            <pc:sldMk cId="3662610875" sldId="425"/>
            <ac:spMk id="7" creationId="{7A6CF17A-3570-47EE-BBED-BC28CADFC457}"/>
          </ac:spMkLst>
        </pc:spChg>
      </pc:sldChg>
      <pc:sldChg chg="new add del">
        <pc:chgData name="Nicholas Harvey" userId="6c8f5bcc-6372-430f-9774-4498d9d8aa03" providerId="ADAL" clId="{4948E275-7E3E-42AB-B610-711FBAD00FDA}" dt="2021-05-13T15:34:59.592" v="779" actId="680"/>
        <pc:sldMkLst>
          <pc:docMk/>
          <pc:sldMk cId="626736063" sldId="426"/>
        </pc:sldMkLst>
      </pc:sldChg>
      <pc:sldChg chg="modSp add modNotes">
        <pc:chgData name="Nicholas Harvey" userId="6c8f5bcc-6372-430f-9774-4498d9d8aa03" providerId="ADAL" clId="{4948E275-7E3E-42AB-B610-711FBAD00FDA}" dt="2021-05-13T20:08:28.441" v="1705"/>
        <pc:sldMkLst>
          <pc:docMk/>
          <pc:sldMk cId="2389564254" sldId="426"/>
        </pc:sldMkLst>
        <pc:spChg chg="mod">
          <ac:chgData name="Nicholas Harvey" userId="6c8f5bcc-6372-430f-9774-4498d9d8aa03" providerId="ADAL" clId="{4948E275-7E3E-42AB-B610-711FBAD00FDA}" dt="2021-05-13T20:08:28.441" v="1705"/>
          <ac:spMkLst>
            <pc:docMk/>
            <pc:sldMk cId="2389564254" sldId="426"/>
            <ac:spMk id="2" creationId="{00000000-0000-0000-0000-000000000000}"/>
          </ac:spMkLst>
        </pc:spChg>
      </pc:sldChg>
      <pc:sldChg chg="modSp add mod ord modNotes modNotesTx">
        <pc:chgData name="Nicholas Harvey" userId="6c8f5bcc-6372-430f-9774-4498d9d8aa03" providerId="ADAL" clId="{4948E275-7E3E-42AB-B610-711FBAD00FDA}" dt="2021-05-26T14:30:46.770" v="1860" actId="14100"/>
        <pc:sldMkLst>
          <pc:docMk/>
          <pc:sldMk cId="3576808239" sldId="427"/>
        </pc:sldMkLst>
        <pc:spChg chg="mod">
          <ac:chgData name="Nicholas Harvey" userId="6c8f5bcc-6372-430f-9774-4498d9d8aa03" providerId="ADAL" clId="{4948E275-7E3E-42AB-B610-711FBAD00FDA}" dt="2021-05-13T20:08:28.441" v="1705"/>
          <ac:spMkLst>
            <pc:docMk/>
            <pc:sldMk cId="3576808239" sldId="427"/>
            <ac:spMk id="2" creationId="{00000000-0000-0000-0000-000000000000}"/>
          </ac:spMkLst>
        </pc:spChg>
        <pc:spChg chg="mod">
          <ac:chgData name="Nicholas Harvey" userId="6c8f5bcc-6372-430f-9774-4498d9d8aa03" providerId="ADAL" clId="{4948E275-7E3E-42AB-B610-711FBAD00FDA}" dt="2021-05-26T14:30:46.770" v="1860" actId="14100"/>
          <ac:spMkLst>
            <pc:docMk/>
            <pc:sldMk cId="3576808239" sldId="427"/>
            <ac:spMk id="7" creationId="{7A6CF17A-3570-47EE-BBED-BC28CADFC457}"/>
          </ac:spMkLst>
        </pc:spChg>
      </pc:sldChg>
      <pc:sldChg chg="add del ord">
        <pc:chgData name="Nicholas Harvey" userId="6c8f5bcc-6372-430f-9774-4498d9d8aa03" providerId="ADAL" clId="{4948E275-7E3E-42AB-B610-711FBAD00FDA}" dt="2021-05-13T15:34:56.401" v="776" actId="2890"/>
        <pc:sldMkLst>
          <pc:docMk/>
          <pc:sldMk cId="3880116032" sldId="427"/>
        </pc:sldMkLst>
      </pc:sldChg>
      <pc:sldChg chg="modSp add mod ord modNotes">
        <pc:chgData name="Nicholas Harvey" userId="6c8f5bcc-6372-430f-9774-4498d9d8aa03" providerId="ADAL" clId="{4948E275-7E3E-42AB-B610-711FBAD00FDA}" dt="2021-05-13T20:08:28.441" v="1705"/>
        <pc:sldMkLst>
          <pc:docMk/>
          <pc:sldMk cId="3091399898" sldId="428"/>
        </pc:sldMkLst>
        <pc:spChg chg="mod">
          <ac:chgData name="Nicholas Harvey" userId="6c8f5bcc-6372-430f-9774-4498d9d8aa03" providerId="ADAL" clId="{4948E275-7E3E-42AB-B610-711FBAD00FDA}" dt="2021-05-13T20:08:28.441" v="1705"/>
          <ac:spMkLst>
            <pc:docMk/>
            <pc:sldMk cId="3091399898" sldId="428"/>
            <ac:spMk id="2" creationId="{00000000-0000-0000-0000-000000000000}"/>
          </ac:spMkLst>
        </pc:spChg>
      </pc:sldChg>
      <pc:sldChg chg="addSp modSp add mod ord modNotes modNotesTx">
        <pc:chgData name="Nicholas Harvey" userId="6c8f5bcc-6372-430f-9774-4498d9d8aa03" providerId="ADAL" clId="{4948E275-7E3E-42AB-B610-711FBAD00FDA}" dt="2021-05-24T23:47:19.015" v="1837" actId="1076"/>
        <pc:sldMkLst>
          <pc:docMk/>
          <pc:sldMk cId="2733704686" sldId="429"/>
        </pc:sldMkLst>
        <pc:spChg chg="mod">
          <ac:chgData name="Nicholas Harvey" userId="6c8f5bcc-6372-430f-9774-4498d9d8aa03" providerId="ADAL" clId="{4948E275-7E3E-42AB-B610-711FBAD00FDA}" dt="2021-05-24T23:47:19.015" v="1837" actId="1076"/>
          <ac:spMkLst>
            <pc:docMk/>
            <pc:sldMk cId="2733704686" sldId="429"/>
            <ac:spMk id="2" creationId="{00000000-0000-0000-0000-000000000000}"/>
          </ac:spMkLst>
        </pc:spChg>
        <pc:spChg chg="mod">
          <ac:chgData name="Nicholas Harvey" userId="6c8f5bcc-6372-430f-9774-4498d9d8aa03" providerId="ADAL" clId="{4948E275-7E3E-42AB-B610-711FBAD00FDA}" dt="2021-05-24T23:47:11.600" v="1834" actId="255"/>
          <ac:spMkLst>
            <pc:docMk/>
            <pc:sldMk cId="2733704686" sldId="429"/>
            <ac:spMk id="7" creationId="{7A6CF17A-3570-47EE-BBED-BC28CADFC457}"/>
          </ac:spMkLst>
        </pc:spChg>
        <pc:picChg chg="add mod">
          <ac:chgData name="Nicholas Harvey" userId="6c8f5bcc-6372-430f-9774-4498d9d8aa03" providerId="ADAL" clId="{4948E275-7E3E-42AB-B610-711FBAD00FDA}" dt="2021-05-24T23:47:16.034" v="1836" actId="1076"/>
          <ac:picMkLst>
            <pc:docMk/>
            <pc:sldMk cId="2733704686" sldId="429"/>
            <ac:picMk id="3" creationId="{F76EF696-A25D-40D7-91AA-7B937C6E6E7B}"/>
          </ac:picMkLst>
        </pc:picChg>
      </pc:sldChg>
      <pc:sldChg chg="addSp delSp modSp new mod ord modNotes modNotesTx">
        <pc:chgData name="Nicholas Harvey" userId="6c8f5bcc-6372-430f-9774-4498d9d8aa03" providerId="ADAL" clId="{4948E275-7E3E-42AB-B610-711FBAD00FDA}" dt="2021-05-25T02:34:05.686" v="1850" actId="1076"/>
        <pc:sldMkLst>
          <pc:docMk/>
          <pc:sldMk cId="110126637" sldId="430"/>
        </pc:sldMkLst>
        <pc:spChg chg="del">
          <ac:chgData name="Nicholas Harvey" userId="6c8f5bcc-6372-430f-9774-4498d9d8aa03" providerId="ADAL" clId="{4948E275-7E3E-42AB-B610-711FBAD00FDA}" dt="2021-05-13T15:49:42.380" v="1344" actId="478"/>
          <ac:spMkLst>
            <pc:docMk/>
            <pc:sldMk cId="110126637" sldId="430"/>
            <ac:spMk id="2" creationId="{3B5C5B78-D5D3-4A71-9C84-3DD2B1477362}"/>
          </ac:spMkLst>
        </pc:spChg>
        <pc:spChg chg="del">
          <ac:chgData name="Nicholas Harvey" userId="6c8f5bcc-6372-430f-9774-4498d9d8aa03" providerId="ADAL" clId="{4948E275-7E3E-42AB-B610-711FBAD00FDA}" dt="2021-05-13T15:49:43.796" v="1345" actId="478"/>
          <ac:spMkLst>
            <pc:docMk/>
            <pc:sldMk cId="110126637" sldId="430"/>
            <ac:spMk id="3" creationId="{20F8E44B-BB22-4A69-B831-501E377F85AE}"/>
          </ac:spMkLst>
        </pc:spChg>
        <pc:spChg chg="add mod">
          <ac:chgData name="Nicholas Harvey" userId="6c8f5bcc-6372-430f-9774-4498d9d8aa03" providerId="ADAL" clId="{4948E275-7E3E-42AB-B610-711FBAD00FDA}" dt="2021-05-25T02:34:05.686" v="1850" actId="1076"/>
          <ac:spMkLst>
            <pc:docMk/>
            <pc:sldMk cId="110126637" sldId="430"/>
            <ac:spMk id="5" creationId="{EFB32D00-0E8D-452F-84CC-D46290FF86B1}"/>
          </ac:spMkLst>
        </pc:spChg>
        <pc:picChg chg="add mod">
          <ac:chgData name="Nicholas Harvey" userId="6c8f5bcc-6372-430f-9774-4498d9d8aa03" providerId="ADAL" clId="{4948E275-7E3E-42AB-B610-711FBAD00FDA}" dt="2021-05-13T20:08:28.441" v="1705"/>
          <ac:picMkLst>
            <pc:docMk/>
            <pc:sldMk cId="110126637" sldId="430"/>
            <ac:picMk id="2050" creationId="{64AE5DEE-37FE-43D8-9021-10EE06437912}"/>
          </ac:picMkLst>
        </pc:picChg>
      </pc:sldChg>
      <pc:sldChg chg="addSp delSp modSp add mod ord modNotes modNotesTx">
        <pc:chgData name="Nicholas Harvey" userId="6c8f5bcc-6372-430f-9774-4498d9d8aa03" providerId="ADAL" clId="{4948E275-7E3E-42AB-B610-711FBAD00FDA}" dt="2021-05-24T23:32:20.713" v="1797" actId="255"/>
        <pc:sldMkLst>
          <pc:docMk/>
          <pc:sldMk cId="1587461413" sldId="431"/>
        </pc:sldMkLst>
        <pc:spChg chg="mod">
          <ac:chgData name="Nicholas Harvey" userId="6c8f5bcc-6372-430f-9774-4498d9d8aa03" providerId="ADAL" clId="{4948E275-7E3E-42AB-B610-711FBAD00FDA}" dt="2021-05-13T20:08:28.441" v="1705"/>
          <ac:spMkLst>
            <pc:docMk/>
            <pc:sldMk cId="1587461413" sldId="431"/>
            <ac:spMk id="2" creationId="{00000000-0000-0000-0000-000000000000}"/>
          </ac:spMkLst>
        </pc:spChg>
        <pc:spChg chg="mod">
          <ac:chgData name="Nicholas Harvey" userId="6c8f5bcc-6372-430f-9774-4498d9d8aa03" providerId="ADAL" clId="{4948E275-7E3E-42AB-B610-711FBAD00FDA}" dt="2021-05-24T23:32:20.713" v="1797" actId="255"/>
          <ac:spMkLst>
            <pc:docMk/>
            <pc:sldMk cId="1587461413" sldId="431"/>
            <ac:spMk id="7" creationId="{7A6CF17A-3570-47EE-BBED-BC28CADFC457}"/>
          </ac:spMkLst>
        </pc:spChg>
        <pc:picChg chg="add del mod">
          <ac:chgData name="Nicholas Harvey" userId="6c8f5bcc-6372-430f-9774-4498d9d8aa03" providerId="ADAL" clId="{4948E275-7E3E-42AB-B610-711FBAD00FDA}" dt="2021-05-13T16:03:55.795" v="1603" actId="478"/>
          <ac:picMkLst>
            <pc:docMk/>
            <pc:sldMk cId="1587461413" sldId="431"/>
            <ac:picMk id="3" creationId="{66C2EF58-9C13-4E68-9411-EDA560D58713}"/>
          </ac:picMkLst>
        </pc:picChg>
      </pc:sldChg>
      <pc:sldChg chg="delSp modSp add mod modNotes">
        <pc:chgData name="Nicholas Harvey" userId="6c8f5bcc-6372-430f-9774-4498d9d8aa03" providerId="ADAL" clId="{4948E275-7E3E-42AB-B610-711FBAD00FDA}" dt="2021-05-24T23:41:25.577" v="1810" actId="1076"/>
        <pc:sldMkLst>
          <pc:docMk/>
          <pc:sldMk cId="4144720934" sldId="432"/>
        </pc:sldMkLst>
        <pc:spChg chg="mod">
          <ac:chgData name="Nicholas Harvey" userId="6c8f5bcc-6372-430f-9774-4498d9d8aa03" providerId="ADAL" clId="{4948E275-7E3E-42AB-B610-711FBAD00FDA}" dt="2021-05-24T23:41:18.632" v="1807" actId="1076"/>
          <ac:spMkLst>
            <pc:docMk/>
            <pc:sldMk cId="4144720934" sldId="432"/>
            <ac:spMk id="2" creationId="{00000000-0000-0000-0000-000000000000}"/>
          </ac:spMkLst>
        </pc:spChg>
        <pc:spChg chg="del mod">
          <ac:chgData name="Nicholas Harvey" userId="6c8f5bcc-6372-430f-9774-4498d9d8aa03" providerId="ADAL" clId="{4948E275-7E3E-42AB-B610-711FBAD00FDA}" dt="2021-05-13T16:05:48.716" v="1617" actId="478"/>
          <ac:spMkLst>
            <pc:docMk/>
            <pc:sldMk cId="4144720934" sldId="432"/>
            <ac:spMk id="7" creationId="{7A6CF17A-3570-47EE-BBED-BC28CADFC457}"/>
          </ac:spMkLst>
        </pc:spChg>
        <pc:picChg chg="mod">
          <ac:chgData name="Nicholas Harvey" userId="6c8f5bcc-6372-430f-9774-4498d9d8aa03" providerId="ADAL" clId="{4948E275-7E3E-42AB-B610-711FBAD00FDA}" dt="2021-05-24T23:41:25.577" v="1810" actId="1076"/>
          <ac:picMkLst>
            <pc:docMk/>
            <pc:sldMk cId="4144720934" sldId="432"/>
            <ac:picMk id="3" creationId="{66C2EF58-9C13-4E68-9411-EDA560D58713}"/>
          </ac:picMkLst>
        </pc:picChg>
      </pc:sldChg>
      <pc:sldChg chg="add ord">
        <pc:chgData name="Nicholas Harvey" userId="6c8f5bcc-6372-430f-9774-4498d9d8aa03" providerId="ADAL" clId="{4948E275-7E3E-42AB-B610-711FBAD00FDA}" dt="2021-05-24T23:44:21.630" v="1816"/>
        <pc:sldMkLst>
          <pc:docMk/>
          <pc:sldMk cId="3750964942" sldId="433"/>
        </pc:sldMkLst>
      </pc:sldChg>
      <pc:sldChg chg="addSp delSp add del mod addAnim delAnim">
        <pc:chgData name="Nicholas Harvey" userId="6c8f5bcc-6372-430f-9774-4498d9d8aa03" providerId="ADAL" clId="{4948E275-7E3E-42AB-B610-711FBAD00FDA}" dt="2021-05-24T23:46:06.762" v="1829" actId="2890"/>
        <pc:sldMkLst>
          <pc:docMk/>
          <pc:sldMk cId="691165130" sldId="434"/>
        </pc:sldMkLst>
        <pc:picChg chg="add del">
          <ac:chgData name="Nicholas Harvey" userId="6c8f5bcc-6372-430f-9774-4498d9d8aa03" providerId="ADAL" clId="{4948E275-7E3E-42AB-B610-711FBAD00FDA}" dt="2021-05-24T23:46:04.754" v="1826" actId="478"/>
          <ac:picMkLst>
            <pc:docMk/>
            <pc:sldMk cId="691165130" sldId="434"/>
            <ac:picMk id="104454" creationId="{00000000-0000-0000-0000-000000000000}"/>
          </ac:picMkLst>
        </pc:picChg>
        <pc:picChg chg="add del">
          <ac:chgData name="Nicholas Harvey" userId="6c8f5bcc-6372-430f-9774-4498d9d8aa03" providerId="ADAL" clId="{4948E275-7E3E-42AB-B610-711FBAD00FDA}" dt="2021-05-24T23:46:05.339" v="1827" actId="478"/>
          <ac:picMkLst>
            <pc:docMk/>
            <pc:sldMk cId="691165130" sldId="434"/>
            <ac:picMk id="104455" creationId="{00000000-0000-0000-0000-000000000000}"/>
          </ac:picMkLst>
        </pc:picChg>
        <pc:picChg chg="add del">
          <ac:chgData name="Nicholas Harvey" userId="6c8f5bcc-6372-430f-9774-4498d9d8aa03" providerId="ADAL" clId="{4948E275-7E3E-42AB-B610-711FBAD00FDA}" dt="2021-05-24T23:46:06.003" v="1828" actId="478"/>
          <ac:picMkLst>
            <pc:docMk/>
            <pc:sldMk cId="691165130" sldId="434"/>
            <ac:picMk id="104456" creationId="{00000000-0000-0000-0000-000000000000}"/>
          </ac:picMkLst>
        </pc:picChg>
      </pc:sldChg>
      <pc:sldChg chg="add ord">
        <pc:chgData name="Nicholas Harvey" userId="6c8f5bcc-6372-430f-9774-4498d9d8aa03" providerId="ADAL" clId="{4948E275-7E3E-42AB-B610-711FBAD00FDA}" dt="2021-05-24T23:46:55.902" v="1832"/>
        <pc:sldMkLst>
          <pc:docMk/>
          <pc:sldMk cId="941181351" sldId="434"/>
        </pc:sldMkLst>
      </pc:sldChg>
      <pc:sldChg chg="add ord">
        <pc:chgData name="Nicholas Harvey" userId="6c8f5bcc-6372-430f-9774-4498d9d8aa03" providerId="ADAL" clId="{4948E275-7E3E-42AB-B610-711FBAD00FDA}" dt="2021-05-24T23:47:52.435" v="1845"/>
        <pc:sldMkLst>
          <pc:docMk/>
          <pc:sldMk cId="78993042" sldId="435"/>
        </pc:sldMkLst>
      </pc:sldChg>
      <pc:sldMasterChg chg="modSp modSldLayout">
        <pc:chgData name="Nicholas Harvey" userId="6c8f5bcc-6372-430f-9774-4498d9d8aa03" providerId="ADAL" clId="{4948E275-7E3E-42AB-B610-711FBAD00FDA}" dt="2021-05-13T20:08:28.441" v="1705"/>
        <pc:sldMasterMkLst>
          <pc:docMk/>
          <pc:sldMasterMk cId="0" sldId="2147483648"/>
        </pc:sldMasterMkLst>
        <pc:spChg chg="mod">
          <ac:chgData name="Nicholas Harvey" userId="6c8f5bcc-6372-430f-9774-4498d9d8aa03" providerId="ADAL" clId="{4948E275-7E3E-42AB-B610-711FBAD00FDA}" dt="2021-05-13T20:08:28.441" v="1705"/>
          <ac:spMkLst>
            <pc:docMk/>
            <pc:sldMasterMk cId="0" sldId="2147483648"/>
            <ac:spMk id="4" creationId="{00000000-0000-0000-0000-000000000000}"/>
          </ac:spMkLst>
        </pc:spChg>
        <pc:spChg chg="mod">
          <ac:chgData name="Nicholas Harvey" userId="6c8f5bcc-6372-430f-9774-4498d9d8aa03" providerId="ADAL" clId="{4948E275-7E3E-42AB-B610-711FBAD00FDA}" dt="2021-05-13T20:08:28.441" v="1705"/>
          <ac:spMkLst>
            <pc:docMk/>
            <pc:sldMasterMk cId="0" sldId="2147483648"/>
            <ac:spMk id="5" creationId="{00000000-0000-0000-0000-000000000000}"/>
          </ac:spMkLst>
        </pc:spChg>
        <pc:spChg chg="mod">
          <ac:chgData name="Nicholas Harvey" userId="6c8f5bcc-6372-430f-9774-4498d9d8aa03" providerId="ADAL" clId="{4948E275-7E3E-42AB-B610-711FBAD00FDA}" dt="2021-05-13T20:08:28.441" v="1705"/>
          <ac:spMkLst>
            <pc:docMk/>
            <pc:sldMasterMk cId="0" sldId="2147483648"/>
            <ac:spMk id="6" creationId="{00000000-0000-0000-0000-000000000000}"/>
          </ac:spMkLst>
        </pc:spChg>
        <pc:spChg chg="mod">
          <ac:chgData name="Nicholas Harvey" userId="6c8f5bcc-6372-430f-9774-4498d9d8aa03" providerId="ADAL" clId="{4948E275-7E3E-42AB-B610-711FBAD00FDA}" dt="2021-05-13T20:08:28.441" v="1705"/>
          <ac:spMkLst>
            <pc:docMk/>
            <pc:sldMasterMk cId="0" sldId="2147483648"/>
            <ac:spMk id="1026" creationId="{00000000-0000-0000-0000-000000000000}"/>
          </ac:spMkLst>
        </pc:spChg>
        <pc:spChg chg="mod">
          <ac:chgData name="Nicholas Harvey" userId="6c8f5bcc-6372-430f-9774-4498d9d8aa03" providerId="ADAL" clId="{4948E275-7E3E-42AB-B610-711FBAD00FDA}" dt="2021-05-13T20:08:28.441" v="1705"/>
          <ac:spMkLst>
            <pc:docMk/>
            <pc:sldMasterMk cId="0" sldId="2147483648"/>
            <ac:spMk id="1027" creationId="{00000000-0000-0000-0000-000000000000}"/>
          </ac:spMkLst>
        </pc:spChg>
        <pc:sldLayoutChg chg="modSp">
          <pc:chgData name="Nicholas Harvey" userId="6c8f5bcc-6372-430f-9774-4498d9d8aa03" providerId="ADAL" clId="{4948E275-7E3E-42AB-B610-711FBAD00FDA}" dt="2021-05-13T20:08:28.441" v="1705"/>
          <pc:sldLayoutMkLst>
            <pc:docMk/>
            <pc:sldMasterMk cId="0" sldId="2147483648"/>
            <pc:sldLayoutMk cId="88928114" sldId="2147483649"/>
          </pc:sldLayoutMkLst>
          <pc:spChg chg="mod">
            <ac:chgData name="Nicholas Harvey" userId="6c8f5bcc-6372-430f-9774-4498d9d8aa03" providerId="ADAL" clId="{4948E275-7E3E-42AB-B610-711FBAD00FDA}" dt="2021-05-13T20:08:28.441" v="1705"/>
            <ac:spMkLst>
              <pc:docMk/>
              <pc:sldMasterMk cId="0" sldId="2147483648"/>
              <pc:sldLayoutMk cId="88928114" sldId="2147483649"/>
              <ac:spMk id="2" creationId="{00000000-0000-0000-0000-000000000000}"/>
            </ac:spMkLst>
          </pc:spChg>
          <pc:spChg chg="mod">
            <ac:chgData name="Nicholas Harvey" userId="6c8f5bcc-6372-430f-9774-4498d9d8aa03" providerId="ADAL" clId="{4948E275-7E3E-42AB-B610-711FBAD00FDA}" dt="2021-05-13T20:08:28.441" v="1705"/>
            <ac:spMkLst>
              <pc:docMk/>
              <pc:sldMasterMk cId="0" sldId="2147483648"/>
              <pc:sldLayoutMk cId="88928114" sldId="2147483649"/>
              <ac:spMk id="3" creationId="{00000000-0000-0000-0000-000000000000}"/>
            </ac:spMkLst>
          </pc:spChg>
        </pc:sldLayoutChg>
        <pc:sldLayoutChg chg="modSp">
          <pc:chgData name="Nicholas Harvey" userId="6c8f5bcc-6372-430f-9774-4498d9d8aa03" providerId="ADAL" clId="{4948E275-7E3E-42AB-B610-711FBAD00FDA}" dt="2021-05-13T20:08:28.441" v="1705"/>
          <pc:sldLayoutMkLst>
            <pc:docMk/>
            <pc:sldMasterMk cId="0" sldId="2147483648"/>
            <pc:sldLayoutMk cId="107629009" sldId="2147483651"/>
          </pc:sldLayoutMkLst>
          <pc:spChg chg="mod">
            <ac:chgData name="Nicholas Harvey" userId="6c8f5bcc-6372-430f-9774-4498d9d8aa03" providerId="ADAL" clId="{4948E275-7E3E-42AB-B610-711FBAD00FDA}" dt="2021-05-13T20:08:28.441" v="1705"/>
            <ac:spMkLst>
              <pc:docMk/>
              <pc:sldMasterMk cId="0" sldId="2147483648"/>
              <pc:sldLayoutMk cId="107629009" sldId="2147483651"/>
              <ac:spMk id="2" creationId="{00000000-0000-0000-0000-000000000000}"/>
            </ac:spMkLst>
          </pc:spChg>
          <pc:spChg chg="mod">
            <ac:chgData name="Nicholas Harvey" userId="6c8f5bcc-6372-430f-9774-4498d9d8aa03" providerId="ADAL" clId="{4948E275-7E3E-42AB-B610-711FBAD00FDA}" dt="2021-05-13T20:08:28.441" v="1705"/>
            <ac:spMkLst>
              <pc:docMk/>
              <pc:sldMasterMk cId="0" sldId="2147483648"/>
              <pc:sldLayoutMk cId="107629009" sldId="2147483651"/>
              <ac:spMk id="3" creationId="{00000000-0000-0000-0000-000000000000}"/>
            </ac:spMkLst>
          </pc:spChg>
        </pc:sldLayoutChg>
        <pc:sldLayoutChg chg="modSp">
          <pc:chgData name="Nicholas Harvey" userId="6c8f5bcc-6372-430f-9774-4498d9d8aa03" providerId="ADAL" clId="{4948E275-7E3E-42AB-B610-711FBAD00FDA}" dt="2021-05-13T20:08:28.441" v="1705"/>
          <pc:sldLayoutMkLst>
            <pc:docMk/>
            <pc:sldMasterMk cId="0" sldId="2147483648"/>
            <pc:sldLayoutMk cId="3075003055" sldId="2147483652"/>
          </pc:sldLayoutMkLst>
          <pc:spChg chg="mod">
            <ac:chgData name="Nicholas Harvey" userId="6c8f5bcc-6372-430f-9774-4498d9d8aa03" providerId="ADAL" clId="{4948E275-7E3E-42AB-B610-711FBAD00FDA}" dt="2021-05-13T20:08:28.441" v="1705"/>
            <ac:spMkLst>
              <pc:docMk/>
              <pc:sldMasterMk cId="0" sldId="2147483648"/>
              <pc:sldLayoutMk cId="3075003055" sldId="2147483652"/>
              <ac:spMk id="3" creationId="{00000000-0000-0000-0000-000000000000}"/>
            </ac:spMkLst>
          </pc:spChg>
          <pc:spChg chg="mod">
            <ac:chgData name="Nicholas Harvey" userId="6c8f5bcc-6372-430f-9774-4498d9d8aa03" providerId="ADAL" clId="{4948E275-7E3E-42AB-B610-711FBAD00FDA}" dt="2021-05-13T20:08:28.441" v="1705"/>
            <ac:spMkLst>
              <pc:docMk/>
              <pc:sldMasterMk cId="0" sldId="2147483648"/>
              <pc:sldLayoutMk cId="3075003055" sldId="2147483652"/>
              <ac:spMk id="4" creationId="{00000000-0000-0000-0000-000000000000}"/>
            </ac:spMkLst>
          </pc:spChg>
        </pc:sldLayoutChg>
        <pc:sldLayoutChg chg="modSp">
          <pc:chgData name="Nicholas Harvey" userId="6c8f5bcc-6372-430f-9774-4498d9d8aa03" providerId="ADAL" clId="{4948E275-7E3E-42AB-B610-711FBAD00FDA}" dt="2021-05-13T20:08:28.441" v="1705"/>
          <pc:sldLayoutMkLst>
            <pc:docMk/>
            <pc:sldMasterMk cId="0" sldId="2147483648"/>
            <pc:sldLayoutMk cId="741750440" sldId="2147483653"/>
          </pc:sldLayoutMkLst>
          <pc:spChg chg="mod">
            <ac:chgData name="Nicholas Harvey" userId="6c8f5bcc-6372-430f-9774-4498d9d8aa03" providerId="ADAL" clId="{4948E275-7E3E-42AB-B610-711FBAD00FDA}" dt="2021-05-13T20:08:28.441" v="1705"/>
            <ac:spMkLst>
              <pc:docMk/>
              <pc:sldMasterMk cId="0" sldId="2147483648"/>
              <pc:sldLayoutMk cId="741750440" sldId="2147483653"/>
              <ac:spMk id="3" creationId="{00000000-0000-0000-0000-000000000000}"/>
            </ac:spMkLst>
          </pc:spChg>
          <pc:spChg chg="mod">
            <ac:chgData name="Nicholas Harvey" userId="6c8f5bcc-6372-430f-9774-4498d9d8aa03" providerId="ADAL" clId="{4948E275-7E3E-42AB-B610-711FBAD00FDA}" dt="2021-05-13T20:08:28.441" v="1705"/>
            <ac:spMkLst>
              <pc:docMk/>
              <pc:sldMasterMk cId="0" sldId="2147483648"/>
              <pc:sldLayoutMk cId="741750440" sldId="2147483653"/>
              <ac:spMk id="4" creationId="{00000000-0000-0000-0000-000000000000}"/>
            </ac:spMkLst>
          </pc:spChg>
          <pc:spChg chg="mod">
            <ac:chgData name="Nicholas Harvey" userId="6c8f5bcc-6372-430f-9774-4498d9d8aa03" providerId="ADAL" clId="{4948E275-7E3E-42AB-B610-711FBAD00FDA}" dt="2021-05-13T20:08:28.441" v="1705"/>
            <ac:spMkLst>
              <pc:docMk/>
              <pc:sldMasterMk cId="0" sldId="2147483648"/>
              <pc:sldLayoutMk cId="741750440" sldId="2147483653"/>
              <ac:spMk id="5" creationId="{00000000-0000-0000-0000-000000000000}"/>
            </ac:spMkLst>
          </pc:spChg>
          <pc:spChg chg="mod">
            <ac:chgData name="Nicholas Harvey" userId="6c8f5bcc-6372-430f-9774-4498d9d8aa03" providerId="ADAL" clId="{4948E275-7E3E-42AB-B610-711FBAD00FDA}" dt="2021-05-13T20:08:28.441" v="1705"/>
            <ac:spMkLst>
              <pc:docMk/>
              <pc:sldMasterMk cId="0" sldId="2147483648"/>
              <pc:sldLayoutMk cId="741750440" sldId="2147483653"/>
              <ac:spMk id="6" creationId="{00000000-0000-0000-0000-000000000000}"/>
            </ac:spMkLst>
          </pc:spChg>
        </pc:sldLayoutChg>
        <pc:sldLayoutChg chg="modSp">
          <pc:chgData name="Nicholas Harvey" userId="6c8f5bcc-6372-430f-9774-4498d9d8aa03" providerId="ADAL" clId="{4948E275-7E3E-42AB-B610-711FBAD00FDA}" dt="2021-05-13T20:08:28.441" v="1705"/>
          <pc:sldLayoutMkLst>
            <pc:docMk/>
            <pc:sldMasterMk cId="0" sldId="2147483648"/>
            <pc:sldLayoutMk cId="289941053" sldId="2147483656"/>
          </pc:sldLayoutMkLst>
          <pc:spChg chg="mod">
            <ac:chgData name="Nicholas Harvey" userId="6c8f5bcc-6372-430f-9774-4498d9d8aa03" providerId="ADAL" clId="{4948E275-7E3E-42AB-B610-711FBAD00FDA}" dt="2021-05-13T20:08:28.441" v="1705"/>
            <ac:spMkLst>
              <pc:docMk/>
              <pc:sldMasterMk cId="0" sldId="2147483648"/>
              <pc:sldLayoutMk cId="289941053" sldId="2147483656"/>
              <ac:spMk id="2" creationId="{00000000-0000-0000-0000-000000000000}"/>
            </ac:spMkLst>
          </pc:spChg>
          <pc:spChg chg="mod">
            <ac:chgData name="Nicholas Harvey" userId="6c8f5bcc-6372-430f-9774-4498d9d8aa03" providerId="ADAL" clId="{4948E275-7E3E-42AB-B610-711FBAD00FDA}" dt="2021-05-13T20:08:28.441" v="1705"/>
            <ac:spMkLst>
              <pc:docMk/>
              <pc:sldMasterMk cId="0" sldId="2147483648"/>
              <pc:sldLayoutMk cId="289941053" sldId="2147483656"/>
              <ac:spMk id="3" creationId="{00000000-0000-0000-0000-000000000000}"/>
            </ac:spMkLst>
          </pc:spChg>
          <pc:spChg chg="mod">
            <ac:chgData name="Nicholas Harvey" userId="6c8f5bcc-6372-430f-9774-4498d9d8aa03" providerId="ADAL" clId="{4948E275-7E3E-42AB-B610-711FBAD00FDA}" dt="2021-05-13T20:08:28.441" v="1705"/>
            <ac:spMkLst>
              <pc:docMk/>
              <pc:sldMasterMk cId="0" sldId="2147483648"/>
              <pc:sldLayoutMk cId="289941053" sldId="2147483656"/>
              <ac:spMk id="4" creationId="{00000000-0000-0000-0000-000000000000}"/>
            </ac:spMkLst>
          </pc:spChg>
        </pc:sldLayoutChg>
        <pc:sldLayoutChg chg="modSp">
          <pc:chgData name="Nicholas Harvey" userId="6c8f5bcc-6372-430f-9774-4498d9d8aa03" providerId="ADAL" clId="{4948E275-7E3E-42AB-B610-711FBAD00FDA}" dt="2021-05-13T20:08:28.441" v="1705"/>
          <pc:sldLayoutMkLst>
            <pc:docMk/>
            <pc:sldMasterMk cId="0" sldId="2147483648"/>
            <pc:sldLayoutMk cId="3061494782" sldId="2147483657"/>
          </pc:sldLayoutMkLst>
          <pc:spChg chg="mod">
            <ac:chgData name="Nicholas Harvey" userId="6c8f5bcc-6372-430f-9774-4498d9d8aa03" providerId="ADAL" clId="{4948E275-7E3E-42AB-B610-711FBAD00FDA}" dt="2021-05-13T20:08:28.441" v="1705"/>
            <ac:spMkLst>
              <pc:docMk/>
              <pc:sldMasterMk cId="0" sldId="2147483648"/>
              <pc:sldLayoutMk cId="3061494782" sldId="2147483657"/>
              <ac:spMk id="2" creationId="{00000000-0000-0000-0000-000000000000}"/>
            </ac:spMkLst>
          </pc:spChg>
          <pc:spChg chg="mod">
            <ac:chgData name="Nicholas Harvey" userId="6c8f5bcc-6372-430f-9774-4498d9d8aa03" providerId="ADAL" clId="{4948E275-7E3E-42AB-B610-711FBAD00FDA}" dt="2021-05-13T20:08:28.441" v="1705"/>
            <ac:spMkLst>
              <pc:docMk/>
              <pc:sldMasterMk cId="0" sldId="2147483648"/>
              <pc:sldLayoutMk cId="3061494782" sldId="2147483657"/>
              <ac:spMk id="3" creationId="{00000000-0000-0000-0000-000000000000}"/>
            </ac:spMkLst>
          </pc:spChg>
          <pc:spChg chg="mod">
            <ac:chgData name="Nicholas Harvey" userId="6c8f5bcc-6372-430f-9774-4498d9d8aa03" providerId="ADAL" clId="{4948E275-7E3E-42AB-B610-711FBAD00FDA}" dt="2021-05-13T20:08:28.441" v="1705"/>
            <ac:spMkLst>
              <pc:docMk/>
              <pc:sldMasterMk cId="0" sldId="2147483648"/>
              <pc:sldLayoutMk cId="3061494782" sldId="2147483657"/>
              <ac:spMk id="4" creationId="{00000000-0000-0000-0000-000000000000}"/>
            </ac:spMkLst>
          </pc:spChg>
        </pc:sldLayoutChg>
        <pc:sldLayoutChg chg="modSp">
          <pc:chgData name="Nicholas Harvey" userId="6c8f5bcc-6372-430f-9774-4498d9d8aa03" providerId="ADAL" clId="{4948E275-7E3E-42AB-B610-711FBAD00FDA}" dt="2021-05-13T20:08:28.441" v="1705"/>
          <pc:sldLayoutMkLst>
            <pc:docMk/>
            <pc:sldMasterMk cId="0" sldId="2147483648"/>
            <pc:sldLayoutMk cId="1074270980" sldId="2147483659"/>
          </pc:sldLayoutMkLst>
          <pc:spChg chg="mod">
            <ac:chgData name="Nicholas Harvey" userId="6c8f5bcc-6372-430f-9774-4498d9d8aa03" providerId="ADAL" clId="{4948E275-7E3E-42AB-B610-711FBAD00FDA}" dt="2021-05-13T20:08:28.441" v="1705"/>
            <ac:spMkLst>
              <pc:docMk/>
              <pc:sldMasterMk cId="0" sldId="2147483648"/>
              <pc:sldLayoutMk cId="1074270980" sldId="2147483659"/>
              <ac:spMk id="2" creationId="{00000000-0000-0000-0000-000000000000}"/>
            </ac:spMkLst>
          </pc:spChg>
          <pc:spChg chg="mod">
            <ac:chgData name="Nicholas Harvey" userId="6c8f5bcc-6372-430f-9774-4498d9d8aa03" providerId="ADAL" clId="{4948E275-7E3E-42AB-B610-711FBAD00FDA}" dt="2021-05-13T20:08:28.441" v="1705"/>
            <ac:spMkLst>
              <pc:docMk/>
              <pc:sldMasterMk cId="0" sldId="2147483648"/>
              <pc:sldLayoutMk cId="1074270980" sldId="2147483659"/>
              <ac:spMk id="3" creationId="{00000000-0000-0000-0000-000000000000}"/>
            </ac:spMkLst>
          </pc:spChg>
        </pc:sldLayoutChg>
        <pc:sldLayoutChg chg="modSp">
          <pc:chgData name="Nicholas Harvey" userId="6c8f5bcc-6372-430f-9774-4498d9d8aa03" providerId="ADAL" clId="{4948E275-7E3E-42AB-B610-711FBAD00FDA}" dt="2021-05-13T20:08:28.441" v="1705"/>
          <pc:sldLayoutMkLst>
            <pc:docMk/>
            <pc:sldMasterMk cId="0" sldId="2147483648"/>
            <pc:sldLayoutMk cId="3321621335" sldId="2147483660"/>
          </pc:sldLayoutMkLst>
          <pc:spChg chg="mod">
            <ac:chgData name="Nicholas Harvey" userId="6c8f5bcc-6372-430f-9774-4498d9d8aa03" providerId="ADAL" clId="{4948E275-7E3E-42AB-B610-711FBAD00FDA}" dt="2021-05-13T20:08:28.441" v="1705"/>
            <ac:spMkLst>
              <pc:docMk/>
              <pc:sldMasterMk cId="0" sldId="2147483648"/>
              <pc:sldLayoutMk cId="3321621335" sldId="2147483660"/>
              <ac:spMk id="2" creationId="{00000000-0000-0000-0000-000000000000}"/>
            </ac:spMkLst>
          </pc:spChg>
          <pc:spChg chg="mod">
            <ac:chgData name="Nicholas Harvey" userId="6c8f5bcc-6372-430f-9774-4498d9d8aa03" providerId="ADAL" clId="{4948E275-7E3E-42AB-B610-711FBAD00FDA}" dt="2021-05-13T20:08:28.441" v="1705"/>
            <ac:spMkLst>
              <pc:docMk/>
              <pc:sldMasterMk cId="0" sldId="2147483648"/>
              <pc:sldLayoutMk cId="3321621335" sldId="2147483660"/>
              <ac:spMk id="3" creationId="{00000000-0000-0000-0000-000000000000}"/>
            </ac:spMkLst>
          </pc:spChg>
          <pc:spChg chg="mod">
            <ac:chgData name="Nicholas Harvey" userId="6c8f5bcc-6372-430f-9774-4498d9d8aa03" providerId="ADAL" clId="{4948E275-7E3E-42AB-B610-711FBAD00FDA}" dt="2021-05-13T20:08:28.441" v="1705"/>
            <ac:spMkLst>
              <pc:docMk/>
              <pc:sldMasterMk cId="0" sldId="2147483648"/>
              <pc:sldLayoutMk cId="3321621335" sldId="2147483660"/>
              <ac:spMk id="4" creationId="{00000000-0000-0000-0000-000000000000}"/>
            </ac:spMkLst>
          </pc:spChg>
        </pc:sldLayoutChg>
        <pc:sldLayoutChg chg="modSp">
          <pc:chgData name="Nicholas Harvey" userId="6c8f5bcc-6372-430f-9774-4498d9d8aa03" providerId="ADAL" clId="{4948E275-7E3E-42AB-B610-711FBAD00FDA}" dt="2021-05-13T20:08:28.441" v="1705"/>
          <pc:sldLayoutMkLst>
            <pc:docMk/>
            <pc:sldMasterMk cId="0" sldId="2147483648"/>
            <pc:sldLayoutMk cId="2028410646" sldId="2147483661"/>
          </pc:sldLayoutMkLst>
          <pc:spChg chg="mod">
            <ac:chgData name="Nicholas Harvey" userId="6c8f5bcc-6372-430f-9774-4498d9d8aa03" providerId="ADAL" clId="{4948E275-7E3E-42AB-B610-711FBAD00FDA}" dt="2021-05-13T20:08:28.441" v="1705"/>
            <ac:spMkLst>
              <pc:docMk/>
              <pc:sldMasterMk cId="0" sldId="2147483648"/>
              <pc:sldLayoutMk cId="2028410646" sldId="2147483661"/>
              <ac:spMk id="2" creationId="{00000000-0000-0000-0000-000000000000}"/>
            </ac:spMkLst>
          </pc:spChg>
          <pc:spChg chg="mod">
            <ac:chgData name="Nicholas Harvey" userId="6c8f5bcc-6372-430f-9774-4498d9d8aa03" providerId="ADAL" clId="{4948E275-7E3E-42AB-B610-711FBAD00FDA}" dt="2021-05-13T20:08:28.441" v="1705"/>
            <ac:spMkLst>
              <pc:docMk/>
              <pc:sldMasterMk cId="0" sldId="2147483648"/>
              <pc:sldLayoutMk cId="2028410646" sldId="2147483661"/>
              <ac:spMk id="3" creationId="{00000000-0000-0000-0000-000000000000}"/>
            </ac:spMkLst>
          </pc:spChg>
          <pc:spChg chg="mod">
            <ac:chgData name="Nicholas Harvey" userId="6c8f5bcc-6372-430f-9774-4498d9d8aa03" providerId="ADAL" clId="{4948E275-7E3E-42AB-B610-711FBAD00FDA}" dt="2021-05-13T20:08:28.441" v="1705"/>
            <ac:spMkLst>
              <pc:docMk/>
              <pc:sldMasterMk cId="0" sldId="2147483648"/>
              <pc:sldLayoutMk cId="2028410646" sldId="2147483661"/>
              <ac:spMk id="4" creationId="{00000000-0000-0000-0000-000000000000}"/>
            </ac:spMkLst>
          </pc:spChg>
          <pc:spChg chg="mod">
            <ac:chgData name="Nicholas Harvey" userId="6c8f5bcc-6372-430f-9774-4498d9d8aa03" providerId="ADAL" clId="{4948E275-7E3E-42AB-B610-711FBAD00FDA}" dt="2021-05-13T20:08:28.441" v="1705"/>
            <ac:spMkLst>
              <pc:docMk/>
              <pc:sldMasterMk cId="0" sldId="2147483648"/>
              <pc:sldLayoutMk cId="2028410646" sldId="2147483661"/>
              <ac:spMk id="5" creationId="{00000000-0000-0000-0000-000000000000}"/>
            </ac:spMkLst>
          </pc:spChg>
        </pc:sldLayoutChg>
      </pc:sldMasterChg>
      <pc:sldMasterChg chg="modSp modSldLayout">
        <pc:chgData name="Nicholas Harvey" userId="6c8f5bcc-6372-430f-9774-4498d9d8aa03" providerId="ADAL" clId="{4948E275-7E3E-42AB-B610-711FBAD00FDA}" dt="2021-05-13T20:08:28.441" v="1705"/>
        <pc:sldMasterMkLst>
          <pc:docMk/>
          <pc:sldMasterMk cId="667276812" sldId="2147483662"/>
        </pc:sldMasterMkLst>
        <pc:spChg chg="mod">
          <ac:chgData name="Nicholas Harvey" userId="6c8f5bcc-6372-430f-9774-4498d9d8aa03" providerId="ADAL" clId="{4948E275-7E3E-42AB-B610-711FBAD00FDA}" dt="2021-05-13T20:08:28.441" v="1705"/>
          <ac:spMkLst>
            <pc:docMk/>
            <pc:sldMasterMk cId="667276812" sldId="2147483662"/>
            <ac:spMk id="10" creationId="{4C279D9C-41B5-407B-BB25-D4AD402308AC}"/>
          </ac:spMkLst>
        </pc:spChg>
        <pc:spChg chg="mod">
          <ac:chgData name="Nicholas Harvey" userId="6c8f5bcc-6372-430f-9774-4498d9d8aa03" providerId="ADAL" clId="{4948E275-7E3E-42AB-B610-711FBAD00FDA}" dt="2021-05-13T20:08:28.441" v="1705"/>
          <ac:spMkLst>
            <pc:docMk/>
            <pc:sldMasterMk cId="667276812" sldId="2147483662"/>
            <ac:spMk id="12" creationId="{D3932AFB-98BB-47E6-A66A-42A8B2216A6E}"/>
          </ac:spMkLst>
        </pc:spChg>
        <pc:spChg chg="mod">
          <ac:chgData name="Nicholas Harvey" userId="6c8f5bcc-6372-430f-9774-4498d9d8aa03" providerId="ADAL" clId="{4948E275-7E3E-42AB-B610-711FBAD00FDA}" dt="2021-05-13T20:08:28.441" v="1705"/>
          <ac:spMkLst>
            <pc:docMk/>
            <pc:sldMasterMk cId="667276812" sldId="2147483662"/>
            <ac:spMk id="16" creationId="{9D980B62-A8DC-41B1-BFA4-DF6E668D2134}"/>
          </ac:spMkLst>
        </pc:spChg>
        <pc:spChg chg="mod">
          <ac:chgData name="Nicholas Harvey" userId="6c8f5bcc-6372-430f-9774-4498d9d8aa03" providerId="ADAL" clId="{4948E275-7E3E-42AB-B610-711FBAD00FDA}" dt="2021-05-13T20:08:28.441" v="1705"/>
          <ac:spMkLst>
            <pc:docMk/>
            <pc:sldMasterMk cId="667276812" sldId="2147483662"/>
            <ac:spMk id="20" creationId="{EDADA9AC-09FD-7C48-9CDC-8BC3FBDEF118}"/>
          </ac:spMkLst>
        </pc:spChg>
        <pc:picChg chg="mod">
          <ac:chgData name="Nicholas Harvey" userId="6c8f5bcc-6372-430f-9774-4498d9d8aa03" providerId="ADAL" clId="{4948E275-7E3E-42AB-B610-711FBAD00FDA}" dt="2021-05-13T20:08:28.441" v="1705"/>
          <ac:picMkLst>
            <pc:docMk/>
            <pc:sldMasterMk cId="667276812" sldId="2147483662"/>
            <ac:picMk id="3" creationId="{1EF659DC-9D8F-B740-94AA-02A6A02D1E51}"/>
          </ac:picMkLst>
        </pc:picChg>
        <pc:picChg chg="mod">
          <ac:chgData name="Nicholas Harvey" userId="6c8f5bcc-6372-430f-9774-4498d9d8aa03" providerId="ADAL" clId="{4948E275-7E3E-42AB-B610-711FBAD00FDA}" dt="2021-05-13T20:08:28.441" v="1705"/>
          <ac:picMkLst>
            <pc:docMk/>
            <pc:sldMasterMk cId="667276812" sldId="2147483662"/>
            <ac:picMk id="13" creationId="{53C559C2-8C6E-45A5-9148-D5B12B0EEC22}"/>
          </ac:picMkLst>
        </pc:picChg>
        <pc:picChg chg="mod">
          <ac:chgData name="Nicholas Harvey" userId="6c8f5bcc-6372-430f-9774-4498d9d8aa03" providerId="ADAL" clId="{4948E275-7E3E-42AB-B610-711FBAD00FDA}" dt="2021-05-13T20:08:28.441" v="1705"/>
          <ac:picMkLst>
            <pc:docMk/>
            <pc:sldMasterMk cId="667276812" sldId="2147483662"/>
            <ac:picMk id="21" creationId="{AF325590-A6D4-9741-870B-736FC1574C76}"/>
          </ac:picMkLst>
        </pc:picChg>
        <pc:sldLayoutChg chg="modSp">
          <pc:chgData name="Nicholas Harvey" userId="6c8f5bcc-6372-430f-9774-4498d9d8aa03" providerId="ADAL" clId="{4948E275-7E3E-42AB-B610-711FBAD00FDA}" dt="2021-05-13T20:08:28.441" v="1705"/>
          <pc:sldLayoutMkLst>
            <pc:docMk/>
            <pc:sldMasterMk cId="667276812" sldId="2147483662"/>
            <pc:sldLayoutMk cId="1169896006" sldId="2147483663"/>
          </pc:sldLayoutMkLst>
          <pc:spChg chg="mod">
            <ac:chgData name="Nicholas Harvey" userId="6c8f5bcc-6372-430f-9774-4498d9d8aa03" providerId="ADAL" clId="{4948E275-7E3E-42AB-B610-711FBAD00FDA}" dt="2021-05-13T20:08:28.441" v="1705"/>
            <ac:spMkLst>
              <pc:docMk/>
              <pc:sldMasterMk cId="667276812" sldId="2147483662"/>
              <pc:sldLayoutMk cId="1169896006" sldId="2147483663"/>
              <ac:spMk id="3" creationId="{FD07A26B-FB91-4268-AE80-63214307C03F}"/>
            </ac:spMkLst>
          </pc:spChg>
          <pc:spChg chg="mod">
            <ac:chgData name="Nicholas Harvey" userId="6c8f5bcc-6372-430f-9774-4498d9d8aa03" providerId="ADAL" clId="{4948E275-7E3E-42AB-B610-711FBAD00FDA}" dt="2021-05-13T20:08:28.441" v="1705"/>
            <ac:spMkLst>
              <pc:docMk/>
              <pc:sldMasterMk cId="667276812" sldId="2147483662"/>
              <pc:sldLayoutMk cId="1169896006" sldId="2147483663"/>
              <ac:spMk id="4" creationId="{BF84B4DE-83A6-4726-9008-0C7F75D02D1F}"/>
            </ac:spMkLst>
          </pc:spChg>
          <pc:picChg chg="mod">
            <ac:chgData name="Nicholas Harvey" userId="6c8f5bcc-6372-430f-9774-4498d9d8aa03" providerId="ADAL" clId="{4948E275-7E3E-42AB-B610-711FBAD00FDA}" dt="2021-05-13T20:08:28.441" v="1705"/>
            <ac:picMkLst>
              <pc:docMk/>
              <pc:sldMasterMk cId="667276812" sldId="2147483662"/>
              <pc:sldLayoutMk cId="1169896006" sldId="2147483663"/>
              <ac:picMk id="6" creationId="{F645E500-E4D1-47B6-8A49-38CF5EF7DA96}"/>
            </ac:picMkLst>
          </pc:picChg>
          <pc:picChg chg="mod">
            <ac:chgData name="Nicholas Harvey" userId="6c8f5bcc-6372-430f-9774-4498d9d8aa03" providerId="ADAL" clId="{4948E275-7E3E-42AB-B610-711FBAD00FDA}" dt="2021-05-13T20:08:28.441" v="1705"/>
            <ac:picMkLst>
              <pc:docMk/>
              <pc:sldMasterMk cId="667276812" sldId="2147483662"/>
              <pc:sldLayoutMk cId="1169896006" sldId="2147483663"/>
              <ac:picMk id="19" creationId="{00000000-0000-0000-0000-000000000000}"/>
            </ac:picMkLst>
          </pc:picChg>
        </pc:sldLayoutChg>
        <pc:sldLayoutChg chg="modSp">
          <pc:chgData name="Nicholas Harvey" userId="6c8f5bcc-6372-430f-9774-4498d9d8aa03" providerId="ADAL" clId="{4948E275-7E3E-42AB-B610-711FBAD00FDA}" dt="2021-05-13T20:08:28.441" v="1705"/>
          <pc:sldLayoutMkLst>
            <pc:docMk/>
            <pc:sldMasterMk cId="667276812" sldId="2147483662"/>
            <pc:sldLayoutMk cId="3134138478" sldId="2147483664"/>
          </pc:sldLayoutMkLst>
          <pc:spChg chg="mod">
            <ac:chgData name="Nicholas Harvey" userId="6c8f5bcc-6372-430f-9774-4498d9d8aa03" providerId="ADAL" clId="{4948E275-7E3E-42AB-B610-711FBAD00FDA}" dt="2021-05-13T20:08:28.441" v="1705"/>
            <ac:spMkLst>
              <pc:docMk/>
              <pc:sldMasterMk cId="667276812" sldId="2147483662"/>
              <pc:sldLayoutMk cId="3134138478" sldId="2147483664"/>
              <ac:spMk id="4" creationId="{00000000-0000-0000-0000-000000000000}"/>
            </ac:spMkLst>
          </pc:spChg>
          <pc:spChg chg="mod">
            <ac:chgData name="Nicholas Harvey" userId="6c8f5bcc-6372-430f-9774-4498d9d8aa03" providerId="ADAL" clId="{4948E275-7E3E-42AB-B610-711FBAD00FDA}" dt="2021-05-13T20:08:28.441" v="1705"/>
            <ac:spMkLst>
              <pc:docMk/>
              <pc:sldMasterMk cId="667276812" sldId="2147483662"/>
              <pc:sldLayoutMk cId="3134138478" sldId="2147483664"/>
              <ac:spMk id="6" creationId="{00000000-0000-0000-0000-000000000000}"/>
            </ac:spMkLst>
          </pc:spChg>
        </pc:sldLayoutChg>
        <pc:sldLayoutChg chg="modSp">
          <pc:chgData name="Nicholas Harvey" userId="6c8f5bcc-6372-430f-9774-4498d9d8aa03" providerId="ADAL" clId="{4948E275-7E3E-42AB-B610-711FBAD00FDA}" dt="2021-05-13T20:08:28.441" v="1705"/>
          <pc:sldLayoutMkLst>
            <pc:docMk/>
            <pc:sldMasterMk cId="667276812" sldId="2147483662"/>
            <pc:sldLayoutMk cId="1178403160" sldId="2147483665"/>
          </pc:sldLayoutMkLst>
          <pc:spChg chg="mod">
            <ac:chgData name="Nicholas Harvey" userId="6c8f5bcc-6372-430f-9774-4498d9d8aa03" providerId="ADAL" clId="{4948E275-7E3E-42AB-B610-711FBAD00FDA}" dt="2021-05-13T20:08:28.441" v="1705"/>
            <ac:spMkLst>
              <pc:docMk/>
              <pc:sldMasterMk cId="667276812" sldId="2147483662"/>
              <pc:sldLayoutMk cId="1178403160" sldId="2147483665"/>
              <ac:spMk id="3" creationId="{00000000-0000-0000-0000-000000000000}"/>
            </ac:spMkLst>
          </pc:spChg>
          <pc:spChg chg="mod">
            <ac:chgData name="Nicholas Harvey" userId="6c8f5bcc-6372-430f-9774-4498d9d8aa03" providerId="ADAL" clId="{4948E275-7E3E-42AB-B610-711FBAD00FDA}" dt="2021-05-13T20:08:28.441" v="1705"/>
            <ac:spMkLst>
              <pc:docMk/>
              <pc:sldMasterMk cId="667276812" sldId="2147483662"/>
              <pc:sldLayoutMk cId="1178403160" sldId="2147483665"/>
              <ac:spMk id="6" creationId="{7EEEF48D-AAD9-49BB-8D9F-21813F6D70F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C6D47A96-0FB2-0B47-9BFD-705F678E800E}" type="datetime1">
              <a:rPr lang="en-US"/>
              <a:pPr>
                <a:defRPr/>
              </a:pPr>
              <a:t>5/26/2021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497910EA-68DF-FA43-9E1A-A2C4F802C9E5}" type="slidenum">
              <a:rPr lang="en-US"/>
              <a:pPr>
                <a:defRPr/>
              </a:pPr>
              <a:t>‹#›</a:t>
            </a:fld>
            <a:endParaRPr lang="en-US"/>
          </a:p>
        </p:txBody>
      </p:sp>
    </p:spTree>
    <p:extLst>
      <p:ext uri="{BB962C8B-B14F-4D97-AF65-F5344CB8AC3E}">
        <p14:creationId xmlns:p14="http://schemas.microsoft.com/office/powerpoint/2010/main" val="352385736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ucmp.berkeley.edu/tertiary/mio.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www.ucmp.berkeley.edu/quaternary/ple.html" TargetMode="External"/><Relationship Id="rId4" Type="http://schemas.openxmlformats.org/officeDocument/2006/relationships/hyperlink" Target="http://www.ucmp.berkeley.edu/monocots/glumiflorae/glumlh.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Mannion, P.D., Upchurch, P., Benson, R.B. and Goswami, A., 2014. The latitudinal biodiversity gradient through deep time. </a:t>
            </a:r>
            <a:r>
              <a:rPr lang="en-GB" b="0" i="1" dirty="0">
                <a:solidFill>
                  <a:srgbClr val="222222"/>
                </a:solidFill>
                <a:effectLst/>
                <a:latin typeface="Arial" panose="020B0604020202020204" pitchFamily="34" charset="0"/>
              </a:rPr>
              <a:t>Trends in ecology &amp; evolution</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29</a:t>
            </a:r>
            <a:r>
              <a:rPr lang="en-GB" b="0" i="0" dirty="0">
                <a:solidFill>
                  <a:srgbClr val="222222"/>
                </a:solidFill>
                <a:effectLst/>
                <a:latin typeface="Arial" panose="020B0604020202020204" pitchFamily="34" charset="0"/>
              </a:rPr>
              <a:t>(1), pp.42-50.</a:t>
            </a:r>
            <a:endParaRPr lang="en-US" dirty="0"/>
          </a:p>
        </p:txBody>
      </p:sp>
      <p:sp>
        <p:nvSpPr>
          <p:cNvPr id="4" name="Slide Number Placeholder 3"/>
          <p:cNvSpPr>
            <a:spLocks noGrp="1"/>
          </p:cNvSpPr>
          <p:nvPr>
            <p:ph type="sldNum" sz="quarter" idx="10"/>
          </p:nvPr>
        </p:nvSpPr>
        <p:spPr/>
        <p:txBody>
          <a:bodyPr/>
          <a:lstStyle/>
          <a:p>
            <a:pPr>
              <a:defRPr/>
            </a:pPr>
            <a:fld id="{497910EA-68DF-FA43-9E1A-A2C4F802C9E5}" type="slidenum">
              <a:rPr lang="en-US" smtClean="0"/>
              <a:pPr>
                <a:defRPr/>
              </a:pPr>
              <a:t>10</a:t>
            </a:fld>
            <a:endParaRPr lang="en-US"/>
          </a:p>
        </p:txBody>
      </p:sp>
    </p:spTree>
    <p:extLst>
      <p:ext uri="{BB962C8B-B14F-4D97-AF65-F5344CB8AC3E}">
        <p14:creationId xmlns:p14="http://schemas.microsoft.com/office/powerpoint/2010/main" val="1008693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Allen, A.P. and </a:t>
            </a:r>
            <a:r>
              <a:rPr lang="en-GB" b="0" i="0" dirty="0" err="1">
                <a:solidFill>
                  <a:srgbClr val="222222"/>
                </a:solidFill>
                <a:effectLst/>
                <a:latin typeface="Arial" panose="020B0604020202020204" pitchFamily="34" charset="0"/>
              </a:rPr>
              <a:t>Gillooly</a:t>
            </a:r>
            <a:r>
              <a:rPr lang="en-GB" b="0" i="0" dirty="0">
                <a:solidFill>
                  <a:srgbClr val="222222"/>
                </a:solidFill>
                <a:effectLst/>
                <a:latin typeface="Arial" panose="020B0604020202020204" pitchFamily="34" charset="0"/>
              </a:rPr>
              <a:t>, J.F., 2006. Assessing latitudinal gradients in speciation rates and biodiversity at the global scale. </a:t>
            </a:r>
            <a:r>
              <a:rPr lang="en-GB" b="0" i="1" dirty="0">
                <a:solidFill>
                  <a:srgbClr val="222222"/>
                </a:solidFill>
                <a:effectLst/>
                <a:latin typeface="Arial" panose="020B0604020202020204" pitchFamily="34" charset="0"/>
              </a:rPr>
              <a:t>Ecology letters</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9</a:t>
            </a:r>
            <a:r>
              <a:rPr lang="en-GB" b="0" i="0" dirty="0">
                <a:solidFill>
                  <a:srgbClr val="222222"/>
                </a:solidFill>
                <a:effectLst/>
                <a:latin typeface="Arial" panose="020B0604020202020204" pitchFamily="34" charset="0"/>
              </a:rPr>
              <a:t>(8), pp.947-954.</a:t>
            </a:r>
            <a:endParaRPr lang="en-US" dirty="0"/>
          </a:p>
        </p:txBody>
      </p:sp>
      <p:sp>
        <p:nvSpPr>
          <p:cNvPr id="4" name="Slide Number Placeholder 3"/>
          <p:cNvSpPr>
            <a:spLocks noGrp="1"/>
          </p:cNvSpPr>
          <p:nvPr>
            <p:ph type="sldNum" sz="quarter" idx="10"/>
          </p:nvPr>
        </p:nvSpPr>
        <p:spPr/>
        <p:txBody>
          <a:bodyPr/>
          <a:lstStyle/>
          <a:p>
            <a:pPr>
              <a:defRPr/>
            </a:pPr>
            <a:fld id="{497910EA-68DF-FA43-9E1A-A2C4F802C9E5}" type="slidenum">
              <a:rPr lang="en-US" smtClean="0"/>
              <a:pPr>
                <a:defRPr/>
              </a:pPr>
              <a:t>11</a:t>
            </a:fld>
            <a:endParaRPr lang="en-US"/>
          </a:p>
        </p:txBody>
      </p:sp>
    </p:spTree>
    <p:extLst>
      <p:ext uri="{BB962C8B-B14F-4D97-AF65-F5344CB8AC3E}">
        <p14:creationId xmlns:p14="http://schemas.microsoft.com/office/powerpoint/2010/main" val="4057331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Mannion, P.D., Upchurch, P., Benson, R.B. and Goswami, A., 2014. The latitudinal biodiversity gradient through deep time. </a:t>
            </a:r>
            <a:r>
              <a:rPr lang="en-GB" b="0" i="1" dirty="0">
                <a:solidFill>
                  <a:srgbClr val="222222"/>
                </a:solidFill>
                <a:effectLst/>
                <a:latin typeface="Arial" panose="020B0604020202020204" pitchFamily="34" charset="0"/>
              </a:rPr>
              <a:t>Trends in ecology &amp; evolution</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29</a:t>
            </a:r>
            <a:r>
              <a:rPr lang="en-GB" b="0" i="0" dirty="0">
                <a:solidFill>
                  <a:srgbClr val="222222"/>
                </a:solidFill>
                <a:effectLst/>
                <a:latin typeface="Arial" panose="020B0604020202020204" pitchFamily="34" charset="0"/>
              </a:rPr>
              <a:t>(1), pp.42-50.</a:t>
            </a:r>
            <a:endParaRPr lang="en-US" dirty="0"/>
          </a:p>
        </p:txBody>
      </p:sp>
      <p:sp>
        <p:nvSpPr>
          <p:cNvPr id="4" name="Slide Number Placeholder 3"/>
          <p:cNvSpPr>
            <a:spLocks noGrp="1"/>
          </p:cNvSpPr>
          <p:nvPr>
            <p:ph type="sldNum" sz="quarter" idx="10"/>
          </p:nvPr>
        </p:nvSpPr>
        <p:spPr/>
        <p:txBody>
          <a:bodyPr/>
          <a:lstStyle/>
          <a:p>
            <a:pPr>
              <a:defRPr/>
            </a:pPr>
            <a:fld id="{497910EA-68DF-FA43-9E1A-A2C4F802C9E5}" type="slidenum">
              <a:rPr lang="en-US" smtClean="0"/>
              <a:pPr>
                <a:defRPr/>
              </a:pPr>
              <a:t>12</a:t>
            </a:fld>
            <a:endParaRPr lang="en-US"/>
          </a:p>
        </p:txBody>
      </p:sp>
    </p:spTree>
    <p:extLst>
      <p:ext uri="{BB962C8B-B14F-4D97-AF65-F5344CB8AC3E}">
        <p14:creationId xmlns:p14="http://schemas.microsoft.com/office/powerpoint/2010/main" val="3051126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I. The three patterns proposed to explain declining </a:t>
            </a:r>
            <a:r>
              <a:rPr lang="en-US" dirty="0" err="1"/>
              <a:t>polewards</a:t>
            </a:r>
            <a:r>
              <a:rPr lang="en-US" dirty="0"/>
              <a:t> biodiversity and higher tropical diversification rates: (A) ‘Tropics as cradle’ model, whereby origination rates are higher in tropical areas and extinction rates do not vary with latitude 14, 22, 79, 87; (B) ‘Tropics as museum’ model, whereby origination rates are constant with latitude, but extinction rates are lower in the tropics 14, 22, 79, 87; (C) ‘Out of the tropics’ model, whereby origination rates are higher and extinction rates are lower in tropical areas, and species movement is higher from the tropics to the </a:t>
            </a:r>
            <a:r>
              <a:rPr lang="en-US" dirty="0" err="1"/>
              <a:t>extratropical</a:t>
            </a:r>
            <a:r>
              <a:rPr lang="en-US" dirty="0"/>
              <a:t> areas 21, 28, 87 (all figures based on [87]). Key: blue line, origination rate; red line, extinction rate; broken black line, Equator; green line, species dispersal out of the tropics, without losing their tropical presence.</a:t>
            </a:r>
          </a:p>
        </p:txBody>
      </p:sp>
      <p:sp>
        <p:nvSpPr>
          <p:cNvPr id="4" name="Slide Number Placeholder 3"/>
          <p:cNvSpPr>
            <a:spLocks noGrp="1"/>
          </p:cNvSpPr>
          <p:nvPr>
            <p:ph type="sldNum" sz="quarter" idx="10"/>
          </p:nvPr>
        </p:nvSpPr>
        <p:spPr/>
        <p:txBody>
          <a:bodyPr/>
          <a:lstStyle/>
          <a:p>
            <a:pPr>
              <a:defRPr/>
            </a:pPr>
            <a:fld id="{497910EA-68DF-FA43-9E1A-A2C4F802C9E5}" type="slidenum">
              <a:rPr lang="en-US" smtClean="0"/>
              <a:pPr>
                <a:defRPr/>
              </a:pPr>
              <a:t>13</a:t>
            </a:fld>
            <a:endParaRPr lang="en-US"/>
          </a:p>
        </p:txBody>
      </p:sp>
    </p:spTree>
    <p:extLst>
      <p:ext uri="{BB962C8B-B14F-4D97-AF65-F5344CB8AC3E}">
        <p14:creationId xmlns:p14="http://schemas.microsoft.com/office/powerpoint/2010/main" val="3435713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Figure 3. The Late Cretaceous dinosaur latitudinal biodiversity gradient (LBG). Late Cretaceous LBG for dinosaurs plotted against a </a:t>
            </a:r>
            <a:r>
              <a:rPr lang="en-US" dirty="0" err="1"/>
              <a:t>palaeogeographic</a:t>
            </a:r>
            <a:r>
              <a:rPr lang="en-US" dirty="0"/>
              <a:t> map, showing higher sampling-mediated diversity (red line, with broken lines for error margins) in the </a:t>
            </a:r>
            <a:r>
              <a:rPr lang="en-US" dirty="0" err="1"/>
              <a:t>extratropics</a:t>
            </a:r>
            <a:r>
              <a:rPr lang="en-US" dirty="0"/>
              <a:t> during a time of a weakened latitudinal climatic gradient, and a correlation with the distribution of land area (black line). The green line represents the sampling model (Box 2), with deviations either side of this representing peaks or troughs in diversity. Diversity values are relative, rather than absolute. Data redrawn from [36] and </a:t>
            </a:r>
            <a:r>
              <a:rPr lang="en-US" dirty="0" err="1"/>
              <a:t>palaeogeographic</a:t>
            </a:r>
            <a:r>
              <a:rPr lang="en-US" dirty="0"/>
              <a:t> map used with permission from Ron </a:t>
            </a:r>
            <a:r>
              <a:rPr lang="en-US" dirty="0" err="1"/>
              <a:t>Blakey</a:t>
            </a:r>
            <a:r>
              <a:rPr lang="en-US" dirty="0"/>
              <a:t>.</a:t>
            </a:r>
          </a:p>
          <a:p>
            <a:endParaRPr lang="en-US" dirty="0"/>
          </a:p>
        </p:txBody>
      </p:sp>
      <p:sp>
        <p:nvSpPr>
          <p:cNvPr id="4" name="Slide Number Placeholder 3"/>
          <p:cNvSpPr>
            <a:spLocks noGrp="1"/>
          </p:cNvSpPr>
          <p:nvPr>
            <p:ph type="sldNum" sz="quarter" idx="10"/>
          </p:nvPr>
        </p:nvSpPr>
        <p:spPr/>
        <p:txBody>
          <a:bodyPr/>
          <a:lstStyle/>
          <a:p>
            <a:pPr>
              <a:defRPr/>
            </a:pPr>
            <a:fld id="{497910EA-68DF-FA43-9E1A-A2C4F802C9E5}" type="slidenum">
              <a:rPr lang="en-US" smtClean="0"/>
              <a:pPr>
                <a:defRPr/>
              </a:pPr>
              <a:t>14</a:t>
            </a:fld>
            <a:endParaRPr lang="en-US"/>
          </a:p>
        </p:txBody>
      </p:sp>
    </p:spTree>
    <p:extLst>
      <p:ext uri="{BB962C8B-B14F-4D97-AF65-F5344CB8AC3E}">
        <p14:creationId xmlns:p14="http://schemas.microsoft.com/office/powerpoint/2010/main" val="3317504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4. The latitudinal biodiversity gradient (LBG) through the Phanerozoic. Summary figure showing fluctuations in global smoothed-trend temperature (red line) through the Phanerozoic (past 541 million years), with icehouse world intervals marked with blue shading. The results of sampling-mediated studies exploring the LBG through time (including reference numbers) are marked on a simplified, single hemisphere </a:t>
            </a:r>
            <a:r>
              <a:rPr lang="en-US" dirty="0" err="1"/>
              <a:t>palaeolatitudinal</a:t>
            </a:r>
            <a:r>
              <a:rPr lang="en-US" dirty="0"/>
              <a:t> axis, separated into those supporting a </a:t>
            </a:r>
            <a:r>
              <a:rPr lang="en-US" dirty="0" err="1"/>
              <a:t>poleward</a:t>
            </a:r>
            <a:r>
              <a:rPr lang="en-US" dirty="0"/>
              <a:t> decline in species diversity (solid circles) and those supporting peaks in the </a:t>
            </a:r>
            <a:r>
              <a:rPr lang="en-US" dirty="0" err="1"/>
              <a:t>palaeotemperate</a:t>
            </a:r>
            <a:r>
              <a:rPr lang="en-US" dirty="0"/>
              <a:t> regions (open circles). Red indicates results from the terrestrial realm. </a:t>
            </a:r>
            <a:r>
              <a:rPr lang="en-US" dirty="0" err="1"/>
              <a:t>Poleward</a:t>
            </a:r>
            <a:r>
              <a:rPr lang="en-US" dirty="0"/>
              <a:t> declines in species richness seem to be restricted to icehouse worlds, whereas temperate peaks in diversity occur during warmer intervals [note that the one exception to this is during the Pleistocene (</a:t>
            </a:r>
            <a:r>
              <a:rPr lang="en-US" dirty="0" err="1"/>
              <a:t>Neogene</a:t>
            </a:r>
            <a:r>
              <a:rPr lang="en-US" dirty="0"/>
              <a:t>) interglacial [67], a short warming interval within an icehouse regime]. The temperature curve is based on 66, 68, the timing of icehouse worlds is based on [68], and plotted diversity data are based on the results in 12, 21, 34, 35, 36, 37, 40, 46, 47, 55, 63, 67. Abbreviation: Ma, million years ago.</a:t>
            </a:r>
          </a:p>
        </p:txBody>
      </p:sp>
      <p:sp>
        <p:nvSpPr>
          <p:cNvPr id="4" name="Slide Number Placeholder 3"/>
          <p:cNvSpPr>
            <a:spLocks noGrp="1"/>
          </p:cNvSpPr>
          <p:nvPr>
            <p:ph type="sldNum" sz="quarter" idx="10"/>
          </p:nvPr>
        </p:nvSpPr>
        <p:spPr/>
        <p:txBody>
          <a:bodyPr/>
          <a:lstStyle/>
          <a:p>
            <a:pPr>
              <a:defRPr/>
            </a:pPr>
            <a:fld id="{497910EA-68DF-FA43-9E1A-A2C4F802C9E5}" type="slidenum">
              <a:rPr lang="en-US" smtClean="0"/>
              <a:pPr>
                <a:defRPr/>
              </a:pPr>
              <a:t>15</a:t>
            </a:fld>
            <a:endParaRPr lang="en-US"/>
          </a:p>
        </p:txBody>
      </p:sp>
    </p:spTree>
    <p:extLst>
      <p:ext uri="{BB962C8B-B14F-4D97-AF65-F5344CB8AC3E}">
        <p14:creationId xmlns:p14="http://schemas.microsoft.com/office/powerpoint/2010/main" val="1294329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Wiens, J.J. and Donoghue, M.J., 2004. Historical biogeography, ecology and species richness. Trends in ecology &amp; evolution, 19(12), pp.639-644.</a:t>
            </a:r>
            <a:endParaRPr lang="en-US" dirty="0"/>
          </a:p>
        </p:txBody>
      </p:sp>
      <p:sp>
        <p:nvSpPr>
          <p:cNvPr id="4" name="Slide Number Placeholder 3"/>
          <p:cNvSpPr>
            <a:spLocks noGrp="1"/>
          </p:cNvSpPr>
          <p:nvPr>
            <p:ph type="sldNum" sz="quarter" idx="10"/>
          </p:nvPr>
        </p:nvSpPr>
        <p:spPr/>
        <p:txBody>
          <a:bodyPr/>
          <a:lstStyle/>
          <a:p>
            <a:pPr>
              <a:defRPr/>
            </a:pPr>
            <a:fld id="{497910EA-68DF-FA43-9E1A-A2C4F802C9E5}" type="slidenum">
              <a:rPr lang="en-US" smtClean="0"/>
              <a:pPr>
                <a:defRPr/>
              </a:pPr>
              <a:t>16</a:t>
            </a:fld>
            <a:endParaRPr lang="en-US"/>
          </a:p>
        </p:txBody>
      </p:sp>
    </p:spTree>
    <p:extLst>
      <p:ext uri="{BB962C8B-B14F-4D97-AF65-F5344CB8AC3E}">
        <p14:creationId xmlns:p14="http://schemas.microsoft.com/office/powerpoint/2010/main" val="4015061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010"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latin typeface="Arial" charset="0"/>
                <a:ea typeface="ＭＳ Ｐゴシック" charset="0"/>
                <a:cs typeface="ＭＳ Ｐゴシック" charset="0"/>
              </a:rPr>
              <a:t>The Pliocene was a time of global cooling after the warmer </a:t>
            </a:r>
            <a:r>
              <a:rPr lang="en-GB" u="sng">
                <a:solidFill>
                  <a:srgbClr val="0023DD"/>
                </a:solidFill>
                <a:latin typeface="Arial" charset="0"/>
                <a:ea typeface="ＭＳ Ｐゴシック" charset="0"/>
                <a:cs typeface="ＭＳ Ｐゴシック" charset="0"/>
                <a:hlinkClick r:id="rId3"/>
              </a:rPr>
              <a:t>Miocene</a:t>
            </a:r>
            <a:r>
              <a:rPr lang="en-GB">
                <a:latin typeface="Arial" charset="0"/>
                <a:ea typeface="ＭＳ Ｐゴシック" charset="0"/>
                <a:cs typeface="ＭＳ Ｐゴシック" charset="0"/>
              </a:rPr>
              <a:t>. The cooling and drying of the global environment may have contributed to the enormous spread of </a:t>
            </a:r>
            <a:r>
              <a:rPr lang="en-GB" u="sng">
                <a:solidFill>
                  <a:srgbClr val="0023DD"/>
                </a:solidFill>
                <a:latin typeface="Arial" charset="0"/>
                <a:ea typeface="ＭＳ Ｐゴシック" charset="0"/>
                <a:cs typeface="ＭＳ Ｐゴシック" charset="0"/>
                <a:hlinkClick r:id="rId4"/>
              </a:rPr>
              <a:t>grasslands</a:t>
            </a:r>
            <a:r>
              <a:rPr lang="en-GB">
                <a:latin typeface="Arial" charset="0"/>
                <a:ea typeface="ＭＳ Ｐゴシック" charset="0"/>
                <a:cs typeface="ＭＳ Ｐゴシック" charset="0"/>
              </a:rPr>
              <a:t> and savannas during this time. The change in vegetation undoubtedly was a major factor in the rise of long-legged grazers who came to live in these areas.Additionally, the Panamanian land-bridge between North and South America appeared during the Pliocene, allowing migrations of plants and animals into new habitats. Of even greater impact was the accumulation of ice at the poles, which would lead to the extinction of most species living there, as well as the advance of glaciers and ice ages of the Late Pliocene and the following </a:t>
            </a:r>
            <a:r>
              <a:rPr lang="en-GB" u="sng">
                <a:solidFill>
                  <a:srgbClr val="0023DD"/>
                </a:solidFill>
                <a:latin typeface="Arial" charset="0"/>
                <a:ea typeface="ＭＳ Ｐゴシック" charset="0"/>
                <a:cs typeface="ＭＳ Ｐゴシック" charset="0"/>
                <a:hlinkClick r:id="rId5"/>
              </a:rPr>
              <a:t>Pleistocene</a:t>
            </a:r>
            <a:r>
              <a:rPr lang="en-GB">
                <a:latin typeface="Arial" charset="0"/>
                <a:ea typeface="ＭＳ Ｐゴシック" charset="0"/>
                <a:cs typeface="ＭＳ Ｐゴシック" charset="0"/>
              </a:rPr>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7106"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GB">
              <a:latin typeface="Calibri"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6A12F38-8339-ED41-ADD5-522723508D07}" type="slidenum">
              <a:rPr lang="en-US" sz="1200">
                <a:latin typeface="Calibri" charset="0"/>
              </a:rPr>
              <a:pPr eaLnBrk="1" hangingPunct="1"/>
              <a:t>19</a:t>
            </a:fld>
            <a:endParaRPr lang="en-US" sz="1200">
              <a:latin typeface="Calibri" charset="0"/>
            </a:endParaRPr>
          </a:p>
        </p:txBody>
      </p:sp>
      <p:sp>
        <p:nvSpPr>
          <p:cNvPr id="49154"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GB">
              <a:latin typeface="Calibri"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GB">
              <a:latin typeface="Calibri"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bwMode="auto">
          <a:xfrm>
            <a:off x="381000" y="685800"/>
            <a:ext cx="6096000" cy="3429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6656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r>
              <a:rPr lang="en-GB" dirty="0">
                <a:latin typeface="Calibri" charset="0"/>
                <a:ea typeface="ＭＳ Ｐゴシック" charset="0"/>
                <a:cs typeface="ＭＳ Ｐゴシック" charset="0"/>
              </a:rPr>
              <a:t>Changing sea levels – also the effects on the climate and the environment, habitat cover etc.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8610"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eaLnBrk="1" hangingPunct="1">
              <a:spcBef>
                <a:spcPct val="0"/>
              </a:spcBef>
            </a:pPr>
            <a:r>
              <a:rPr lang="en-GB" dirty="0">
                <a:latin typeface="Calibri" charset="0"/>
                <a:ea typeface="ＭＳ Ｐゴシック" charset="0"/>
                <a:cs typeface="ＭＳ Ｐゴシック" charset="0"/>
              </a:rPr>
              <a:t>What we do know is that the climatic fluctuations during the Pleistocene have had a dramatic effect on the environment of Southeast Asia.</a:t>
            </a:r>
          </a:p>
          <a:p>
            <a:pPr defTabSz="914400" eaLnBrk="1" hangingPunct="1">
              <a:spcBef>
                <a:spcPct val="0"/>
              </a:spcBef>
            </a:pPr>
            <a:endParaRPr lang="en-GB" dirty="0">
              <a:latin typeface="Calibri" charset="0"/>
              <a:ea typeface="ＭＳ Ｐゴシック" charset="0"/>
              <a:cs typeface="ＭＳ Ｐゴシック" charset="0"/>
            </a:endParaRPr>
          </a:p>
          <a:p>
            <a:pPr defTabSz="914400" eaLnBrk="1" hangingPunct="1">
              <a:spcBef>
                <a:spcPct val="0"/>
              </a:spcBef>
            </a:pPr>
            <a:r>
              <a:rPr lang="en-GB" dirty="0">
                <a:latin typeface="Calibri" charset="0"/>
                <a:ea typeface="ＭＳ Ｐゴシック" charset="0"/>
                <a:cs typeface="ＭＳ Ｐゴシック" charset="0"/>
              </a:rPr>
              <a:t>Talk about the exposure of land bridges and the effect of changes in landmass configuration on aridity across the mainland. </a:t>
            </a:r>
          </a:p>
          <a:p>
            <a:pPr defTabSz="914400" eaLnBrk="1" hangingPunct="1">
              <a:spcBef>
                <a:spcPct val="0"/>
              </a:spcBef>
            </a:pPr>
            <a:endParaRPr lang="en-GB" dirty="0">
              <a:latin typeface="Calibri" charset="0"/>
              <a:ea typeface="ＭＳ Ｐゴシック" charset="0"/>
              <a:cs typeface="ＭＳ Ｐゴシック" charset="0"/>
            </a:endParaRPr>
          </a:p>
          <a:p>
            <a:pPr defTabSz="914400" eaLnBrk="1" hangingPunct="1">
              <a:spcBef>
                <a:spcPct val="0"/>
              </a:spcBef>
            </a:pPr>
            <a:r>
              <a:rPr lang="en-GB" dirty="0">
                <a:latin typeface="Calibri" charset="0"/>
                <a:ea typeface="ＭＳ Ｐゴシック" charset="0"/>
                <a:cs typeface="ＭＳ Ｐゴシック" charset="0"/>
              </a:rPr>
              <a:t>The reduction of forest habitat to restricted and isolated refugia, and the formation of land bridges between mainland and insular regions is likely to have had a big impact on the distribution of biodiversity across the region. </a:t>
            </a:r>
          </a:p>
        </p:txBody>
      </p:sp>
      <p:sp>
        <p:nvSpPr>
          <p:cNvPr id="6861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hangingPunct="1"/>
            <a:fld id="{E2F3827F-9D98-C649-A898-21C86379FF51}" type="slidenum">
              <a:rPr lang="en-GB" sz="1200">
                <a:latin typeface="Calibri" charset="0"/>
              </a:rPr>
              <a:pPr algn="r" defTabSz="914400" eaLnBrk="1" hangingPunct="1"/>
              <a:t>21</a:t>
            </a:fld>
            <a:endParaRPr lang="en-GB" sz="12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4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4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4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42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9pPr>
          </a:lstStyle>
          <a:p>
            <a:pPr eaLnBrk="1" hangingPunct="1"/>
            <a:fld id="{57F02ED0-6CEE-A344-8A21-A8B210C8B164}" type="slidenum">
              <a:rPr lang="en-GB">
                <a:latin typeface="Arial" charset="0"/>
                <a:ea typeface="ＭＳ Ｐゴシック" charset="0"/>
                <a:cs typeface="ＭＳ Ｐゴシック" charset="0"/>
              </a:rPr>
              <a:pPr eaLnBrk="1" hangingPunct="1"/>
              <a:t>22</a:t>
            </a:fld>
            <a:endParaRPr lang="en-GB">
              <a:latin typeface="Arial" charset="0"/>
              <a:ea typeface="ＭＳ Ｐゴシック" charset="0"/>
              <a:cs typeface="ＭＳ Ｐゴシック" charset="0"/>
            </a:endParaRPr>
          </a:p>
        </p:txBody>
      </p:sp>
      <p:sp>
        <p:nvSpPr>
          <p:cNvPr id="34818"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r>
              <a:rPr lang="en-US" dirty="0">
                <a:latin typeface="Arial" charset="0"/>
              </a:rPr>
              <a:t>Quaternary International</a:t>
            </a:r>
          </a:p>
          <a:p>
            <a:pPr eaLnBrk="1" hangingPunct="1"/>
            <a:r>
              <a:rPr lang="en-US" dirty="0">
                <a:latin typeface="Arial" charset="0"/>
              </a:rPr>
              <a:t>118-119, pp. 103-126</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Fordham, D.A., Brown, S.C., Wigley, T.M. and </a:t>
            </a:r>
            <a:r>
              <a:rPr lang="en-GB" b="0" i="0" dirty="0" err="1">
                <a:solidFill>
                  <a:srgbClr val="222222"/>
                </a:solidFill>
                <a:effectLst/>
                <a:latin typeface="Arial" panose="020B0604020202020204" pitchFamily="34" charset="0"/>
              </a:rPr>
              <a:t>Rahbek</a:t>
            </a:r>
            <a:r>
              <a:rPr lang="en-GB" b="0" i="0" dirty="0">
                <a:solidFill>
                  <a:srgbClr val="222222"/>
                </a:solidFill>
                <a:effectLst/>
                <a:latin typeface="Arial" panose="020B0604020202020204" pitchFamily="34" charset="0"/>
              </a:rPr>
              <a:t>, C., 2019. Cradles of diversity are unlikely relics of regional climate stability. Current Biology, 29(10), pp.R356-R357.</a:t>
            </a:r>
          </a:p>
          <a:p>
            <a:endParaRPr lang="en-GB" b="0" i="0" dirty="0">
              <a:solidFill>
                <a:srgbClr val="222222"/>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497910EA-68DF-FA43-9E1A-A2C4F802C9E5}" type="slidenum">
              <a:rPr lang="en-US" smtClean="0"/>
              <a:pPr>
                <a:defRPr/>
              </a:pPr>
              <a:t>23</a:t>
            </a:fld>
            <a:endParaRPr lang="en-US"/>
          </a:p>
        </p:txBody>
      </p:sp>
    </p:spTree>
    <p:extLst>
      <p:ext uri="{BB962C8B-B14F-4D97-AF65-F5344CB8AC3E}">
        <p14:creationId xmlns:p14="http://schemas.microsoft.com/office/powerpoint/2010/main" val="3867387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Fordham, D.A., Brown, S.C., Wigley, T.M. and </a:t>
            </a:r>
            <a:r>
              <a:rPr lang="en-GB" b="0" i="0" dirty="0" err="1">
                <a:solidFill>
                  <a:srgbClr val="222222"/>
                </a:solidFill>
                <a:effectLst/>
                <a:latin typeface="Arial" panose="020B0604020202020204" pitchFamily="34" charset="0"/>
              </a:rPr>
              <a:t>Rahbek</a:t>
            </a:r>
            <a:r>
              <a:rPr lang="en-GB" b="0" i="0" dirty="0">
                <a:solidFill>
                  <a:srgbClr val="222222"/>
                </a:solidFill>
                <a:effectLst/>
                <a:latin typeface="Arial" panose="020B0604020202020204" pitchFamily="34" charset="0"/>
              </a:rPr>
              <a:t>, C., 2019. Cradles of diversity are unlikely relics of regional climate stability. Current Biology, 29(10), pp.R356-R357.</a:t>
            </a:r>
          </a:p>
          <a:p>
            <a:endParaRPr lang="en-GB" b="0" i="0" dirty="0">
              <a:solidFill>
                <a:srgbClr val="222222"/>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497910EA-68DF-FA43-9E1A-A2C4F802C9E5}" type="slidenum">
              <a:rPr lang="en-US" smtClean="0"/>
              <a:pPr>
                <a:defRPr/>
              </a:pPr>
              <a:t>24</a:t>
            </a:fld>
            <a:endParaRPr lang="en-US"/>
          </a:p>
        </p:txBody>
      </p:sp>
    </p:spTree>
    <p:extLst>
      <p:ext uri="{BB962C8B-B14F-4D97-AF65-F5344CB8AC3E}">
        <p14:creationId xmlns:p14="http://schemas.microsoft.com/office/powerpoint/2010/main" val="785580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Mannion, P.D., Upchurch, P., Benson, R.B. and Goswami, A., 2014. The latitudinal biodiversity gradient through deep time. </a:t>
            </a:r>
            <a:r>
              <a:rPr lang="en-GB" b="0" i="1" dirty="0">
                <a:solidFill>
                  <a:srgbClr val="222222"/>
                </a:solidFill>
                <a:effectLst/>
                <a:latin typeface="Arial" panose="020B0604020202020204" pitchFamily="34" charset="0"/>
              </a:rPr>
              <a:t>Trends in ecology &amp; evolution</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29</a:t>
            </a:r>
            <a:r>
              <a:rPr lang="en-GB" b="0" i="0" dirty="0">
                <a:solidFill>
                  <a:srgbClr val="222222"/>
                </a:solidFill>
                <a:effectLst/>
                <a:latin typeface="Arial" panose="020B0604020202020204" pitchFamily="34" charset="0"/>
              </a:rPr>
              <a:t>(1), pp.42-50.</a:t>
            </a:r>
            <a:endParaRPr lang="en-US" dirty="0"/>
          </a:p>
        </p:txBody>
      </p:sp>
      <p:sp>
        <p:nvSpPr>
          <p:cNvPr id="4" name="Slide Number Placeholder 3"/>
          <p:cNvSpPr>
            <a:spLocks noGrp="1"/>
          </p:cNvSpPr>
          <p:nvPr>
            <p:ph type="sldNum" sz="quarter" idx="10"/>
          </p:nvPr>
        </p:nvSpPr>
        <p:spPr/>
        <p:txBody>
          <a:bodyPr/>
          <a:lstStyle/>
          <a:p>
            <a:pPr>
              <a:defRPr/>
            </a:pPr>
            <a:fld id="{497910EA-68DF-FA43-9E1A-A2C4F802C9E5}" type="slidenum">
              <a:rPr lang="en-US" smtClean="0"/>
              <a:pPr>
                <a:defRPr/>
              </a:pPr>
              <a:t>25</a:t>
            </a:fld>
            <a:endParaRPr lang="en-US"/>
          </a:p>
        </p:txBody>
      </p:sp>
    </p:spTree>
    <p:extLst>
      <p:ext uri="{BB962C8B-B14F-4D97-AF65-F5344CB8AC3E}">
        <p14:creationId xmlns:p14="http://schemas.microsoft.com/office/powerpoint/2010/main" val="3062734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I. The three patterns proposed to explain declining </a:t>
            </a:r>
            <a:r>
              <a:rPr lang="en-US" dirty="0" err="1"/>
              <a:t>polewards</a:t>
            </a:r>
            <a:r>
              <a:rPr lang="en-US" dirty="0"/>
              <a:t> biodiversity and higher tropical diversification rates: (A) ‘Tropics as cradle’ model, whereby origination rates are higher in tropical areas and extinction rates do not vary with latitude 14, 22, 79, 87; (B) ‘Tropics as museum’ model, whereby origination rates are constant with latitude, but extinction rates are lower in the tropics 14, 22, 79, 87; (C) ‘Out of the tropics’ model, whereby origination rates are higher and extinction rates are lower in tropical areas, and species movement is higher from the tropics to the </a:t>
            </a:r>
            <a:r>
              <a:rPr lang="en-US" dirty="0" err="1"/>
              <a:t>extratropical</a:t>
            </a:r>
            <a:r>
              <a:rPr lang="en-US" dirty="0"/>
              <a:t> areas 21, 28, 87 (all figures based on [87]). Key: blue line, origination rate; red line, extinction rate; broken black line, Equator; green line, species dispersal out of the tropics, without losing their tropical presence.</a:t>
            </a:r>
          </a:p>
        </p:txBody>
      </p:sp>
      <p:sp>
        <p:nvSpPr>
          <p:cNvPr id="4" name="Slide Number Placeholder 3"/>
          <p:cNvSpPr>
            <a:spLocks noGrp="1"/>
          </p:cNvSpPr>
          <p:nvPr>
            <p:ph type="sldNum" sz="quarter" idx="10"/>
          </p:nvPr>
        </p:nvSpPr>
        <p:spPr/>
        <p:txBody>
          <a:bodyPr/>
          <a:lstStyle/>
          <a:p>
            <a:pPr>
              <a:defRPr/>
            </a:pPr>
            <a:fld id="{497910EA-68DF-FA43-9E1A-A2C4F802C9E5}" type="slidenum">
              <a:rPr lang="en-US" smtClean="0"/>
              <a:pPr>
                <a:defRPr/>
              </a:pPr>
              <a:t>26</a:t>
            </a:fld>
            <a:endParaRPr lang="en-US"/>
          </a:p>
        </p:txBody>
      </p:sp>
    </p:spTree>
    <p:extLst>
      <p:ext uri="{BB962C8B-B14F-4D97-AF65-F5344CB8AC3E}">
        <p14:creationId xmlns:p14="http://schemas.microsoft.com/office/powerpoint/2010/main" val="2868562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Jablonski, D., Roy, K. and Valentine, J.W., 2006. Out of the tropics: evolutionary dynamics of the latitudinal diversity gradient. </a:t>
            </a:r>
            <a:r>
              <a:rPr lang="en-GB" b="0" i="1" dirty="0">
                <a:solidFill>
                  <a:srgbClr val="222222"/>
                </a:solidFill>
                <a:effectLst/>
                <a:latin typeface="Arial" panose="020B0604020202020204" pitchFamily="34" charset="0"/>
              </a:rPr>
              <a:t>Science</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314</a:t>
            </a:r>
            <a:r>
              <a:rPr lang="en-GB" b="0" i="0" dirty="0">
                <a:solidFill>
                  <a:srgbClr val="222222"/>
                </a:solidFill>
                <a:effectLst/>
                <a:latin typeface="Arial" panose="020B0604020202020204" pitchFamily="34" charset="0"/>
              </a:rPr>
              <a:t>(5796), pp.102-106.</a:t>
            </a:r>
            <a:endParaRPr lang="en-GB" dirty="0"/>
          </a:p>
        </p:txBody>
      </p:sp>
      <p:sp>
        <p:nvSpPr>
          <p:cNvPr id="4" name="Slide Number Placeholder 3"/>
          <p:cNvSpPr>
            <a:spLocks noGrp="1"/>
          </p:cNvSpPr>
          <p:nvPr>
            <p:ph type="sldNum" sz="quarter" idx="5"/>
          </p:nvPr>
        </p:nvSpPr>
        <p:spPr/>
        <p:txBody>
          <a:bodyPr/>
          <a:lstStyle/>
          <a:p>
            <a:pPr>
              <a:defRPr/>
            </a:pPr>
            <a:fld id="{497910EA-68DF-FA43-9E1A-A2C4F802C9E5}" type="slidenum">
              <a:rPr lang="en-US" smtClean="0"/>
              <a:pPr>
                <a:defRPr/>
              </a:pPr>
              <a:t>27</a:t>
            </a:fld>
            <a:endParaRPr lang="en-US"/>
          </a:p>
        </p:txBody>
      </p:sp>
    </p:spTree>
    <p:extLst>
      <p:ext uri="{BB962C8B-B14F-4D97-AF65-F5344CB8AC3E}">
        <p14:creationId xmlns:p14="http://schemas.microsoft.com/office/powerpoint/2010/main" val="2143882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Jablonski, D., Roy, K. and Valentine, J.W., 2006. Out of the tropics: evolutionary dynamics of the latitudinal diversity gradient. </a:t>
            </a:r>
            <a:r>
              <a:rPr lang="en-GB" b="0" i="1" dirty="0">
                <a:solidFill>
                  <a:srgbClr val="222222"/>
                </a:solidFill>
                <a:effectLst/>
                <a:latin typeface="Arial" panose="020B0604020202020204" pitchFamily="34" charset="0"/>
              </a:rPr>
              <a:t>Science</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314</a:t>
            </a:r>
            <a:r>
              <a:rPr lang="en-GB" b="0" i="0" dirty="0">
                <a:solidFill>
                  <a:srgbClr val="222222"/>
                </a:solidFill>
                <a:effectLst/>
                <a:latin typeface="Arial" panose="020B0604020202020204" pitchFamily="34" charset="0"/>
              </a:rPr>
              <a:t>(5796), pp.102-106.</a:t>
            </a:r>
            <a:endParaRPr lang="en-US" dirty="0"/>
          </a:p>
        </p:txBody>
      </p:sp>
      <p:sp>
        <p:nvSpPr>
          <p:cNvPr id="4" name="Slide Number Placeholder 3"/>
          <p:cNvSpPr>
            <a:spLocks noGrp="1"/>
          </p:cNvSpPr>
          <p:nvPr>
            <p:ph type="sldNum" sz="quarter" idx="10"/>
          </p:nvPr>
        </p:nvSpPr>
        <p:spPr/>
        <p:txBody>
          <a:bodyPr/>
          <a:lstStyle/>
          <a:p>
            <a:pPr>
              <a:defRPr/>
            </a:pPr>
            <a:fld id="{497910EA-68DF-FA43-9E1A-A2C4F802C9E5}" type="slidenum">
              <a:rPr lang="en-US" smtClean="0"/>
              <a:pPr>
                <a:defRPr/>
              </a:pPr>
              <a:t>28</a:t>
            </a:fld>
            <a:endParaRPr lang="en-US"/>
          </a:p>
        </p:txBody>
      </p:sp>
    </p:spTree>
    <p:extLst>
      <p:ext uri="{BB962C8B-B14F-4D97-AF65-F5344CB8AC3E}">
        <p14:creationId xmlns:p14="http://schemas.microsoft.com/office/powerpoint/2010/main" val="3577060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910EA-68DF-FA43-9E1A-A2C4F802C9E5}" type="slidenum">
              <a:rPr lang="en-US" smtClean="0"/>
              <a:pPr>
                <a:defRPr/>
              </a:pPr>
              <a:t>29</a:t>
            </a:fld>
            <a:endParaRPr lang="en-US"/>
          </a:p>
        </p:txBody>
      </p:sp>
    </p:spTree>
    <p:extLst>
      <p:ext uri="{BB962C8B-B14F-4D97-AF65-F5344CB8AC3E}">
        <p14:creationId xmlns:p14="http://schemas.microsoft.com/office/powerpoint/2010/main" val="2824234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Trends in Ecology &amp; Evolution</a:t>
            </a:r>
          </a:p>
          <a:p>
            <a:r>
              <a:rPr lang="en-US" dirty="0"/>
              <a:t>Volume 29, Issue 1, January 2014, Pages 42-50</a:t>
            </a:r>
          </a:p>
          <a:p>
            <a:endParaRPr lang="en-US" dirty="0"/>
          </a:p>
          <a:p>
            <a:r>
              <a:rPr lang="en-US" dirty="0"/>
              <a:t>Before moving to a more </a:t>
            </a:r>
            <a:r>
              <a:rPr lang="en-US" dirty="0" err="1"/>
              <a:t>palaeontological</a:t>
            </a:r>
            <a:r>
              <a:rPr lang="en-US" dirty="0"/>
              <a:t> viewpoint, it is useful to </a:t>
            </a:r>
            <a:r>
              <a:rPr lang="en-US" dirty="0" err="1"/>
              <a:t>summarise</a:t>
            </a:r>
            <a:r>
              <a:rPr lang="en-US" dirty="0"/>
              <a:t> briefly what is known of the present-day LBG. This gradient describes most fauna and flora, in both terrestrial and marine realms, in both hemispheres, and across a range of spatial scales 1, 2, 3. Some clades provide exceptions to this pattern 4, 5, including temperate peaks in most salamander and frog families [6], as well as some aquatic birds and mammals 7, 8, 9, but contrarian groups are otherwise predominantly limited to aquatic floras and parasitic species [1]. Examples of hemispherical asymmetry in biodiversity also exist, such as low ant biodiversity in the Northern Hemisphere, which tend to reflect either recent climatic differences, or evolutionary events, such as </a:t>
            </a:r>
            <a:r>
              <a:rPr lang="en-US" dirty="0" err="1"/>
              <a:t>localised</a:t>
            </a:r>
            <a:r>
              <a:rPr lang="en-US" dirty="0"/>
              <a:t> extinctions 10, 11, 12, 13. Most often in these instances, there is heightened overall diversity in one hemisphere, but it is rare that a tropical peak in species diversity exists in one hemisphere but not the other 10, 11, 12, 13. However, these are exceptions to the rule, and the LBG is regarded as the dominant first-order </a:t>
            </a:r>
            <a:r>
              <a:rPr lang="en-US" dirty="0" err="1"/>
              <a:t>macroecological</a:t>
            </a:r>
            <a:r>
              <a:rPr lang="en-US" dirty="0"/>
              <a:t> pattern on Earth today [14].</a:t>
            </a:r>
          </a:p>
          <a:p>
            <a:endParaRPr lang="en-US" dirty="0"/>
          </a:p>
        </p:txBody>
      </p:sp>
      <p:sp>
        <p:nvSpPr>
          <p:cNvPr id="4" name="Slide Number Placeholder 3"/>
          <p:cNvSpPr>
            <a:spLocks noGrp="1"/>
          </p:cNvSpPr>
          <p:nvPr>
            <p:ph type="sldNum" sz="quarter" idx="10"/>
          </p:nvPr>
        </p:nvSpPr>
        <p:spPr/>
        <p:txBody>
          <a:bodyPr/>
          <a:lstStyle/>
          <a:p>
            <a:pPr>
              <a:defRPr/>
            </a:pPr>
            <a:fld id="{497910EA-68DF-FA43-9E1A-A2C4F802C9E5}" type="slidenum">
              <a:rPr lang="en-US" smtClean="0"/>
              <a:pPr>
                <a:defRPr/>
              </a:pPr>
              <a:t>3</a:t>
            </a:fld>
            <a:endParaRPr lang="en-US"/>
          </a:p>
        </p:txBody>
      </p:sp>
    </p:spTree>
    <p:extLst>
      <p:ext uri="{BB962C8B-B14F-4D97-AF65-F5344CB8AC3E}">
        <p14:creationId xmlns:p14="http://schemas.microsoft.com/office/powerpoint/2010/main" val="3816667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a typeface="ＭＳ Ｐゴシック" charset="0"/>
              <a:cs typeface="ＭＳ Ｐゴシック" charset="0"/>
            </a:endParaRP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83F9C7-851F-F942-AEB5-E0657898D476}" type="slidenum">
              <a:rPr lang="en-US" sz="1200">
                <a:latin typeface="Calibri" charset="0"/>
                <a:cs typeface="Arial" charset="0"/>
              </a:rPr>
              <a:pPr eaLnBrk="1" hangingPunct="1"/>
              <a:t>30</a:t>
            </a:fld>
            <a:endParaRPr lang="en-US" sz="1200">
              <a:latin typeface="Calibri"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I. The three patterns proposed to explain declining </a:t>
            </a:r>
            <a:r>
              <a:rPr lang="en-US" dirty="0" err="1"/>
              <a:t>polewards</a:t>
            </a:r>
            <a:r>
              <a:rPr lang="en-US" dirty="0"/>
              <a:t> biodiversity and higher tropical diversification rates: (A) ‘Tropics as cradle’ model, whereby origination rates are higher in tropical areas and extinction rates do not vary with latitude 14, 22, 79, 87; (B) ‘Tropics as museum’ model, whereby origination rates are constant with latitude, but extinction rates are lower in the tropics 14, 22, 79, 87; (C) ‘Out of the tropics’ model, whereby origination rates are higher and extinction rates are lower in tropical areas, and species movement is higher from the tropics to the </a:t>
            </a:r>
            <a:r>
              <a:rPr lang="en-US" dirty="0" err="1"/>
              <a:t>extratropical</a:t>
            </a:r>
            <a:r>
              <a:rPr lang="en-US" dirty="0"/>
              <a:t> areas 21, 28, 87 (all figures based on [87]). Key: blue line, origination rate; red line, extinction rate; broken black line, Equator; green line, species dispersal out of the tropics, without losing their tropical presence.</a:t>
            </a:r>
          </a:p>
        </p:txBody>
      </p:sp>
      <p:sp>
        <p:nvSpPr>
          <p:cNvPr id="4" name="Slide Number Placeholder 3"/>
          <p:cNvSpPr>
            <a:spLocks noGrp="1"/>
          </p:cNvSpPr>
          <p:nvPr>
            <p:ph type="sldNum" sz="quarter" idx="10"/>
          </p:nvPr>
        </p:nvSpPr>
        <p:spPr/>
        <p:txBody>
          <a:bodyPr/>
          <a:lstStyle/>
          <a:p>
            <a:pPr>
              <a:defRPr/>
            </a:pPr>
            <a:fld id="{497910EA-68DF-FA43-9E1A-A2C4F802C9E5}" type="slidenum">
              <a:rPr lang="en-US" smtClean="0"/>
              <a:pPr>
                <a:defRPr/>
              </a:pPr>
              <a:t>4</a:t>
            </a:fld>
            <a:endParaRPr lang="en-US"/>
          </a:p>
        </p:txBody>
      </p:sp>
    </p:spTree>
    <p:extLst>
      <p:ext uri="{BB962C8B-B14F-4D97-AF65-F5344CB8AC3E}">
        <p14:creationId xmlns:p14="http://schemas.microsoft.com/office/powerpoint/2010/main" val="1630893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Trends in Ecology &amp; Evolution</a:t>
            </a:r>
          </a:p>
          <a:p>
            <a:r>
              <a:rPr lang="en-US" dirty="0"/>
              <a:t>Volume 29, Issue 1, January 2014, Pages 42-50</a:t>
            </a:r>
          </a:p>
          <a:p>
            <a:endParaRPr lang="en-US" dirty="0"/>
          </a:p>
          <a:p>
            <a:r>
              <a:rPr lang="en-US" dirty="0"/>
              <a:t>Before moving to a more </a:t>
            </a:r>
            <a:r>
              <a:rPr lang="en-US" dirty="0" err="1"/>
              <a:t>palaeontological</a:t>
            </a:r>
            <a:r>
              <a:rPr lang="en-US" dirty="0"/>
              <a:t> viewpoint, it is useful to </a:t>
            </a:r>
            <a:r>
              <a:rPr lang="en-US" dirty="0" err="1"/>
              <a:t>summarise</a:t>
            </a:r>
            <a:r>
              <a:rPr lang="en-US" dirty="0"/>
              <a:t> briefly what is known of the present-day LBG. This gradient describes most fauna and flora, in both terrestrial and marine realms, in both hemispheres, and across a range of spatial scales 1, 2, 3. Some clades provide exceptions to this pattern 4, 5, including temperate peaks in most salamander and frog families [6], as well as some aquatic birds and mammals 7, 8, 9, but contrarian groups are otherwise predominantly limited to aquatic floras and parasitic species [1]. Examples of hemispherical asymmetry in biodiversity also exist, such as low ant biodiversity in the Northern Hemisphere, which tend to reflect either recent climatic differences, or evolutionary events, such as </a:t>
            </a:r>
            <a:r>
              <a:rPr lang="en-US" dirty="0" err="1"/>
              <a:t>localised</a:t>
            </a:r>
            <a:r>
              <a:rPr lang="en-US" dirty="0"/>
              <a:t> extinctions 10, 11, 12, 13. Most often in these instances, there is heightened overall diversity in one hemisphere, but it is rare that a tropical peak in species diversity exists in one hemisphere but not the other 10, 11, 12, 13. However, these are exceptions to the rule, and the LBG is regarded as the dominant first-order </a:t>
            </a:r>
            <a:r>
              <a:rPr lang="en-US" dirty="0" err="1"/>
              <a:t>macroecological</a:t>
            </a:r>
            <a:r>
              <a:rPr lang="en-US" dirty="0"/>
              <a:t> pattern on Earth today [14].</a:t>
            </a:r>
          </a:p>
          <a:p>
            <a:endParaRPr lang="en-US" dirty="0"/>
          </a:p>
        </p:txBody>
      </p:sp>
      <p:sp>
        <p:nvSpPr>
          <p:cNvPr id="4" name="Slide Number Placeholder 3"/>
          <p:cNvSpPr>
            <a:spLocks noGrp="1"/>
          </p:cNvSpPr>
          <p:nvPr>
            <p:ph type="sldNum" sz="quarter" idx="10"/>
          </p:nvPr>
        </p:nvSpPr>
        <p:spPr/>
        <p:txBody>
          <a:bodyPr/>
          <a:lstStyle/>
          <a:p>
            <a:pPr>
              <a:defRPr/>
            </a:pPr>
            <a:fld id="{497910EA-68DF-FA43-9E1A-A2C4F802C9E5}" type="slidenum">
              <a:rPr lang="en-US" smtClean="0"/>
              <a:pPr>
                <a:defRPr/>
              </a:pPr>
              <a:t>5</a:t>
            </a:fld>
            <a:endParaRPr lang="en-US"/>
          </a:p>
        </p:txBody>
      </p:sp>
    </p:spTree>
    <p:extLst>
      <p:ext uri="{BB962C8B-B14F-4D97-AF65-F5344CB8AC3E}">
        <p14:creationId xmlns:p14="http://schemas.microsoft.com/office/powerpoint/2010/main" val="2988568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Mannion, P.D., Upchurch, P., Benson, R.B. and Goswami, A., 2014. The latitudinal biodiversity gradient through deep time. </a:t>
            </a:r>
            <a:r>
              <a:rPr lang="en-GB" b="0" i="1" dirty="0">
                <a:solidFill>
                  <a:srgbClr val="222222"/>
                </a:solidFill>
                <a:effectLst/>
                <a:latin typeface="Arial" panose="020B0604020202020204" pitchFamily="34" charset="0"/>
              </a:rPr>
              <a:t>Trends in ecology &amp; evolution</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29</a:t>
            </a:r>
            <a:r>
              <a:rPr lang="en-GB" b="0" i="0" dirty="0">
                <a:solidFill>
                  <a:srgbClr val="222222"/>
                </a:solidFill>
                <a:effectLst/>
                <a:latin typeface="Arial" panose="020B0604020202020204" pitchFamily="34" charset="0"/>
              </a:rPr>
              <a:t>(1), pp.42-50.</a:t>
            </a:r>
            <a:endParaRPr lang="en-US" dirty="0"/>
          </a:p>
        </p:txBody>
      </p:sp>
      <p:sp>
        <p:nvSpPr>
          <p:cNvPr id="4" name="Slide Number Placeholder 3"/>
          <p:cNvSpPr>
            <a:spLocks noGrp="1"/>
          </p:cNvSpPr>
          <p:nvPr>
            <p:ph type="sldNum" sz="quarter" idx="10"/>
          </p:nvPr>
        </p:nvSpPr>
        <p:spPr/>
        <p:txBody>
          <a:bodyPr/>
          <a:lstStyle/>
          <a:p>
            <a:pPr>
              <a:defRPr/>
            </a:pPr>
            <a:fld id="{497910EA-68DF-FA43-9E1A-A2C4F802C9E5}" type="slidenum">
              <a:rPr lang="en-US" smtClean="0"/>
              <a:pPr>
                <a:defRPr/>
              </a:pPr>
              <a:t>6</a:t>
            </a:fld>
            <a:endParaRPr lang="en-US"/>
          </a:p>
        </p:txBody>
      </p:sp>
    </p:spTree>
    <p:extLst>
      <p:ext uri="{BB962C8B-B14F-4D97-AF65-F5344CB8AC3E}">
        <p14:creationId xmlns:p14="http://schemas.microsoft.com/office/powerpoint/2010/main" val="2105439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Willig, M.R., Kaufman, D.M. and Stevens, R.D., 2003. Latitudinal gradients of biodiversity: pattern, process, scale, and synthesis. </a:t>
            </a:r>
            <a:r>
              <a:rPr lang="en-GB" b="0" i="1" dirty="0">
                <a:solidFill>
                  <a:srgbClr val="222222"/>
                </a:solidFill>
                <a:effectLst/>
                <a:latin typeface="Arial" panose="020B0604020202020204" pitchFamily="34" charset="0"/>
              </a:rPr>
              <a:t>Annual review of ecology, evolution, and systematics</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34</a:t>
            </a:r>
            <a:r>
              <a:rPr lang="en-GB" b="0" i="0" dirty="0">
                <a:solidFill>
                  <a:srgbClr val="222222"/>
                </a:solidFill>
                <a:effectLst/>
                <a:latin typeface="Arial" panose="020B0604020202020204" pitchFamily="34" charset="0"/>
              </a:rPr>
              <a:t>(1), pp.273-309.</a:t>
            </a:r>
          </a:p>
          <a:p>
            <a:endParaRPr lang="en-GB" b="0" i="0" dirty="0">
              <a:solidFill>
                <a:srgbClr val="222222"/>
              </a:solidFill>
              <a:effectLst/>
              <a:latin typeface="Arial" panose="020B0604020202020204" pitchFamily="34" charset="0"/>
            </a:endParaRPr>
          </a:p>
          <a:p>
            <a:r>
              <a:rPr lang="en-GB" dirty="0"/>
              <a:t>Rosenzweig ML, Sandlin EA. 1997. Species diversity and latitudes: listening to area's signal. Oikos 80:172–76</a:t>
            </a:r>
            <a:endParaRPr lang="en-US" dirty="0"/>
          </a:p>
        </p:txBody>
      </p:sp>
      <p:sp>
        <p:nvSpPr>
          <p:cNvPr id="4" name="Slide Number Placeholder 3"/>
          <p:cNvSpPr>
            <a:spLocks noGrp="1"/>
          </p:cNvSpPr>
          <p:nvPr>
            <p:ph type="sldNum" sz="quarter" idx="10"/>
          </p:nvPr>
        </p:nvSpPr>
        <p:spPr/>
        <p:txBody>
          <a:bodyPr/>
          <a:lstStyle/>
          <a:p>
            <a:pPr>
              <a:defRPr/>
            </a:pPr>
            <a:fld id="{497910EA-68DF-FA43-9E1A-A2C4F802C9E5}" type="slidenum">
              <a:rPr lang="en-US" smtClean="0"/>
              <a:pPr>
                <a:defRPr/>
              </a:pPr>
              <a:t>7</a:t>
            </a:fld>
            <a:endParaRPr lang="en-US"/>
          </a:p>
        </p:txBody>
      </p:sp>
    </p:spTree>
    <p:extLst>
      <p:ext uri="{BB962C8B-B14F-4D97-AF65-F5344CB8AC3E}">
        <p14:creationId xmlns:p14="http://schemas.microsoft.com/office/powerpoint/2010/main" val="121936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Mannion, P.D., Upchurch, P., Benson, R.B. and Goswami, A., 2014. The latitudinal biodiversity gradient through deep time. </a:t>
            </a:r>
            <a:r>
              <a:rPr lang="en-GB" b="0" i="1" dirty="0">
                <a:solidFill>
                  <a:srgbClr val="222222"/>
                </a:solidFill>
                <a:effectLst/>
                <a:latin typeface="Arial" panose="020B0604020202020204" pitchFamily="34" charset="0"/>
              </a:rPr>
              <a:t>Trends in ecology &amp; evolution</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29</a:t>
            </a:r>
            <a:r>
              <a:rPr lang="en-GB" b="0" i="0" dirty="0">
                <a:solidFill>
                  <a:srgbClr val="222222"/>
                </a:solidFill>
                <a:effectLst/>
                <a:latin typeface="Arial" panose="020B0604020202020204" pitchFamily="34" charset="0"/>
              </a:rPr>
              <a:t>(1), pp.42-50.</a:t>
            </a:r>
            <a:endParaRPr lang="en-US" dirty="0"/>
          </a:p>
        </p:txBody>
      </p:sp>
      <p:sp>
        <p:nvSpPr>
          <p:cNvPr id="4" name="Slide Number Placeholder 3"/>
          <p:cNvSpPr>
            <a:spLocks noGrp="1"/>
          </p:cNvSpPr>
          <p:nvPr>
            <p:ph type="sldNum" sz="quarter" idx="10"/>
          </p:nvPr>
        </p:nvSpPr>
        <p:spPr/>
        <p:txBody>
          <a:bodyPr/>
          <a:lstStyle/>
          <a:p>
            <a:pPr>
              <a:defRPr/>
            </a:pPr>
            <a:fld id="{497910EA-68DF-FA43-9E1A-A2C4F802C9E5}" type="slidenum">
              <a:rPr lang="en-US" smtClean="0"/>
              <a:pPr>
                <a:defRPr/>
              </a:pPr>
              <a:t>8</a:t>
            </a:fld>
            <a:endParaRPr lang="en-US"/>
          </a:p>
        </p:txBody>
      </p:sp>
    </p:spTree>
    <p:extLst>
      <p:ext uri="{BB962C8B-B14F-4D97-AF65-F5344CB8AC3E}">
        <p14:creationId xmlns:p14="http://schemas.microsoft.com/office/powerpoint/2010/main" val="1871366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I. The three patterns proposed to explain declining </a:t>
            </a:r>
            <a:r>
              <a:rPr lang="en-US" dirty="0" err="1"/>
              <a:t>polewards</a:t>
            </a:r>
            <a:r>
              <a:rPr lang="en-US" dirty="0"/>
              <a:t> biodiversity and higher tropical diversification rates: (A) ‘Tropics as cradle’ model, whereby origination rates are higher in tropical areas and extinction rates do not vary with latitude 14, 22, 79, 87; (B) ‘Tropics as museum’ model, whereby origination rates are constant with latitude, but extinction rates are lower in the tropics 14, 22, 79, 87; (C) ‘Out of the tropics’ model, whereby origination rates are higher and extinction rates are lower in tropical areas, and species movement is higher from the tropics to the </a:t>
            </a:r>
            <a:r>
              <a:rPr lang="en-US" dirty="0" err="1"/>
              <a:t>extratropical</a:t>
            </a:r>
            <a:r>
              <a:rPr lang="en-US" dirty="0"/>
              <a:t> areas 21, 28, 87 (all figures based on [87]). Key: blue line, origination rate; red line, extinction rate; broken black line, Equator; green line, species dispersal out of the tropics, without losing their tropical presence.</a:t>
            </a:r>
          </a:p>
        </p:txBody>
      </p:sp>
      <p:sp>
        <p:nvSpPr>
          <p:cNvPr id="4" name="Slide Number Placeholder 3"/>
          <p:cNvSpPr>
            <a:spLocks noGrp="1"/>
          </p:cNvSpPr>
          <p:nvPr>
            <p:ph type="sldNum" sz="quarter" idx="10"/>
          </p:nvPr>
        </p:nvSpPr>
        <p:spPr/>
        <p:txBody>
          <a:bodyPr/>
          <a:lstStyle/>
          <a:p>
            <a:pPr>
              <a:defRPr/>
            </a:pPr>
            <a:fld id="{497910EA-68DF-FA43-9E1A-A2C4F802C9E5}" type="slidenum">
              <a:rPr lang="en-US" smtClean="0"/>
              <a:pPr>
                <a:defRPr/>
              </a:pPr>
              <a:t>9</a:t>
            </a:fld>
            <a:endParaRPr lang="en-US"/>
          </a:p>
        </p:txBody>
      </p:sp>
    </p:spTree>
    <p:extLst>
      <p:ext uri="{BB962C8B-B14F-4D97-AF65-F5344CB8AC3E}">
        <p14:creationId xmlns:p14="http://schemas.microsoft.com/office/powerpoint/2010/main" val="2329549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DA394FC-D478-B344-B51F-9280506541D6}" type="datetime1">
              <a:rPr lang="en-US"/>
              <a:pPr>
                <a:defRPr/>
              </a:pPr>
              <a:t>5/26/2021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44AF49-3490-BA44-B62D-48ABDD0D0F8A}" type="slidenum">
              <a:rPr lang="en-US"/>
              <a:pPr>
                <a:defRPr/>
              </a:pPr>
              <a:t>‹#›</a:t>
            </a:fld>
            <a:endParaRPr lang="en-US"/>
          </a:p>
        </p:txBody>
      </p:sp>
    </p:spTree>
    <p:extLst>
      <p:ext uri="{BB962C8B-B14F-4D97-AF65-F5344CB8AC3E}">
        <p14:creationId xmlns:p14="http://schemas.microsoft.com/office/powerpoint/2010/main" val="88928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F0391742-6D38-F942-B054-158DF371B098}" type="datetime1">
              <a:rPr lang="en-US"/>
              <a:pPr>
                <a:defRPr/>
              </a:pPr>
              <a:t>5/26/2021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F123DA-62D0-5048-9082-6CCD4A751B49}" type="slidenum">
              <a:rPr lang="en-US"/>
              <a:pPr>
                <a:defRPr/>
              </a:pPr>
              <a:t>‹#›</a:t>
            </a:fld>
            <a:endParaRPr lang="en-US"/>
          </a:p>
        </p:txBody>
      </p:sp>
    </p:spTree>
    <p:extLst>
      <p:ext uri="{BB962C8B-B14F-4D97-AF65-F5344CB8AC3E}">
        <p14:creationId xmlns:p14="http://schemas.microsoft.com/office/powerpoint/2010/main" val="3437805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F825040D-ED1B-2248-B955-84A5E147409E}" type="datetime1">
              <a:rPr lang="en-US"/>
              <a:pPr>
                <a:defRPr/>
              </a:pPr>
              <a:t>5/26/2021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756CB4-43FD-7843-8DFD-A6B585A957C8}" type="slidenum">
              <a:rPr lang="en-US"/>
              <a:pPr>
                <a:defRPr/>
              </a:pPr>
              <a:t>‹#›</a:t>
            </a:fld>
            <a:endParaRPr lang="en-US"/>
          </a:p>
        </p:txBody>
      </p:sp>
    </p:spTree>
    <p:extLst>
      <p:ext uri="{BB962C8B-B14F-4D97-AF65-F5344CB8AC3E}">
        <p14:creationId xmlns:p14="http://schemas.microsoft.com/office/powerpoint/2010/main" val="1074270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C06D2D2D-93AD-FA49-8176-6940B76089C3}" type="datetime1">
              <a:rPr lang="en-US"/>
              <a:pPr>
                <a:defRPr/>
              </a:pPr>
              <a:t>5/26/2021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77C660-5131-E848-B1F1-BE28B0429FC1}" type="slidenum">
              <a:rPr lang="en-US"/>
              <a:pPr>
                <a:defRPr/>
              </a:pPr>
              <a:t>‹#›</a:t>
            </a:fld>
            <a:endParaRPr lang="en-US"/>
          </a:p>
        </p:txBody>
      </p:sp>
    </p:spTree>
    <p:extLst>
      <p:ext uri="{BB962C8B-B14F-4D97-AF65-F5344CB8AC3E}">
        <p14:creationId xmlns:p14="http://schemas.microsoft.com/office/powerpoint/2010/main" val="3321621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3"/>
          <p:cNvSpPr>
            <a:spLocks noGrp="1"/>
          </p:cNvSpPr>
          <p:nvPr>
            <p:ph type="dt" sz="half" idx="10"/>
          </p:nvPr>
        </p:nvSpPr>
        <p:spPr/>
        <p:txBody>
          <a:bodyPr/>
          <a:lstStyle>
            <a:lvl1pPr>
              <a:defRPr/>
            </a:lvl1pPr>
          </a:lstStyle>
          <a:p>
            <a:pPr>
              <a:defRPr/>
            </a:pPr>
            <a:fld id="{35B8D080-AC69-F849-9DA3-F736B640BF46}" type="datetime1">
              <a:rPr lang="en-US"/>
              <a:pPr>
                <a:defRPr/>
              </a:pPr>
              <a:t>5/26/2021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9F05280-EEBD-1A47-825B-3957B21D29BD}" type="slidenum">
              <a:rPr lang="en-US"/>
              <a:pPr>
                <a:defRPr/>
              </a:pPr>
              <a:t>‹#›</a:t>
            </a:fld>
            <a:endParaRPr lang="en-US"/>
          </a:p>
        </p:txBody>
      </p:sp>
    </p:spTree>
    <p:extLst>
      <p:ext uri="{BB962C8B-B14F-4D97-AF65-F5344CB8AC3E}">
        <p14:creationId xmlns:p14="http://schemas.microsoft.com/office/powerpoint/2010/main" val="2028410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7649" y="258878"/>
            <a:ext cx="1213083" cy="623852"/>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6482693"/>
            <a:ext cx="12192000" cy="375309"/>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838020" y="364883"/>
            <a:ext cx="10515963" cy="623852"/>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255" y="210365"/>
            <a:ext cx="1287479" cy="544365"/>
          </a:xfrm>
          <a:prstGeom prst="rect">
            <a:avLst/>
          </a:prstGeom>
        </p:spPr>
      </p:pic>
    </p:spTree>
    <p:extLst>
      <p:ext uri="{BB962C8B-B14F-4D97-AF65-F5344CB8AC3E}">
        <p14:creationId xmlns:p14="http://schemas.microsoft.com/office/powerpoint/2010/main" val="1169896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925"/>
            <a:ext cx="12192000" cy="6860925"/>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497006" y="2081217"/>
            <a:ext cx="11192959" cy="3271411"/>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3134138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05073" y="6277315"/>
            <a:ext cx="644975" cy="567935"/>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4758520" y="5188888"/>
            <a:ext cx="6456851" cy="730735"/>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1178403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55CEC30C-A88F-254C-B984-55D7222D7E38}" type="datetime1">
              <a:rPr lang="en-US"/>
              <a:pPr>
                <a:defRPr/>
              </a:pPr>
              <a:t>5/26/2021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BFD170-8A23-694C-BF92-332DB03D644B}" type="slidenum">
              <a:rPr lang="en-US"/>
              <a:pPr>
                <a:defRPr/>
              </a:pPr>
              <a:t>‹#›</a:t>
            </a:fld>
            <a:endParaRPr lang="en-US"/>
          </a:p>
        </p:txBody>
      </p:sp>
    </p:spTree>
    <p:extLst>
      <p:ext uri="{BB962C8B-B14F-4D97-AF65-F5344CB8AC3E}">
        <p14:creationId xmlns:p14="http://schemas.microsoft.com/office/powerpoint/2010/main" val="102788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E3A25E1F-7294-AE48-86E3-0E9D244323B6}" type="datetime1">
              <a:rPr lang="en-US"/>
              <a:pPr>
                <a:defRPr/>
              </a:pPr>
              <a:t>5/26/2021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CDAE85-CEC3-2748-9991-99C9587FE016}" type="slidenum">
              <a:rPr lang="en-US"/>
              <a:pPr>
                <a:defRPr/>
              </a:pPr>
              <a:t>‹#›</a:t>
            </a:fld>
            <a:endParaRPr lang="en-US"/>
          </a:p>
        </p:txBody>
      </p:sp>
    </p:spTree>
    <p:extLst>
      <p:ext uri="{BB962C8B-B14F-4D97-AF65-F5344CB8AC3E}">
        <p14:creationId xmlns:p14="http://schemas.microsoft.com/office/powerpoint/2010/main" val="107629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3ED0B6A7-ED46-0A47-AFEF-DE5706E3683C}" type="datetime1">
              <a:rPr lang="en-US"/>
              <a:pPr>
                <a:defRPr/>
              </a:pPr>
              <a:t>5/26/2021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FE516D-0461-3742-BF54-05ECD9619E3A}" type="slidenum">
              <a:rPr lang="en-US"/>
              <a:pPr>
                <a:defRPr/>
              </a:pPr>
              <a:t>‹#›</a:t>
            </a:fld>
            <a:endParaRPr lang="en-US"/>
          </a:p>
        </p:txBody>
      </p:sp>
    </p:spTree>
    <p:extLst>
      <p:ext uri="{BB962C8B-B14F-4D97-AF65-F5344CB8AC3E}">
        <p14:creationId xmlns:p14="http://schemas.microsoft.com/office/powerpoint/2010/main" val="3075003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0CDBC1A3-EB9C-B942-B77D-C5CC7F2331E6}" type="datetime1">
              <a:rPr lang="en-US"/>
              <a:pPr>
                <a:defRPr/>
              </a:pPr>
              <a:t>5/26/2021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2165C53-0F88-8144-B552-9ECE486BA0B5}" type="slidenum">
              <a:rPr lang="en-US"/>
              <a:pPr>
                <a:defRPr/>
              </a:pPr>
              <a:t>‹#›</a:t>
            </a:fld>
            <a:endParaRPr lang="en-US"/>
          </a:p>
        </p:txBody>
      </p:sp>
    </p:spTree>
    <p:extLst>
      <p:ext uri="{BB962C8B-B14F-4D97-AF65-F5344CB8AC3E}">
        <p14:creationId xmlns:p14="http://schemas.microsoft.com/office/powerpoint/2010/main" val="741750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01A9AA0-0859-EA4E-9E29-AD6E8850D906}" type="datetime1">
              <a:rPr lang="en-US"/>
              <a:pPr>
                <a:defRPr/>
              </a:pPr>
              <a:t>5/26/2021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C9E61C7-5060-CC4D-9014-27ECDFD411C4}" type="slidenum">
              <a:rPr lang="en-US"/>
              <a:pPr>
                <a:defRPr/>
              </a:pPr>
              <a:t>‹#›</a:t>
            </a:fld>
            <a:endParaRPr lang="en-US"/>
          </a:p>
        </p:txBody>
      </p:sp>
    </p:spTree>
    <p:extLst>
      <p:ext uri="{BB962C8B-B14F-4D97-AF65-F5344CB8AC3E}">
        <p14:creationId xmlns:p14="http://schemas.microsoft.com/office/powerpoint/2010/main" val="211259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82BF27-B770-FB44-B586-83B6F8A7E247}" type="datetime1">
              <a:rPr lang="en-US"/>
              <a:pPr>
                <a:defRPr/>
              </a:pPr>
              <a:t>5/26/2021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C8C69A5-9350-3C4B-AC29-AFA6CCFEE4E2}" type="slidenum">
              <a:rPr lang="en-US"/>
              <a:pPr>
                <a:defRPr/>
              </a:pPr>
              <a:t>‹#›</a:t>
            </a:fld>
            <a:endParaRPr lang="en-US"/>
          </a:p>
        </p:txBody>
      </p:sp>
    </p:spTree>
    <p:extLst>
      <p:ext uri="{BB962C8B-B14F-4D97-AF65-F5344CB8AC3E}">
        <p14:creationId xmlns:p14="http://schemas.microsoft.com/office/powerpoint/2010/main" val="4092501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EA267DAB-DEF5-6240-B877-7EFA61BA89FB}" type="datetime1">
              <a:rPr lang="en-US"/>
              <a:pPr>
                <a:defRPr/>
              </a:pPr>
              <a:t>5/26/2021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136C0B-3910-9743-AF3A-84944F0632BC}" type="slidenum">
              <a:rPr lang="en-US"/>
              <a:pPr>
                <a:defRPr/>
              </a:pPr>
              <a:t>‹#›</a:t>
            </a:fld>
            <a:endParaRPr lang="en-US"/>
          </a:p>
        </p:txBody>
      </p:sp>
    </p:spTree>
    <p:extLst>
      <p:ext uri="{BB962C8B-B14F-4D97-AF65-F5344CB8AC3E}">
        <p14:creationId xmlns:p14="http://schemas.microsoft.com/office/powerpoint/2010/main" val="289941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37FD655C-CB4D-244F-A394-F442ABC86F89}" type="datetime1">
              <a:rPr lang="en-US"/>
              <a:pPr>
                <a:defRPr/>
              </a:pPr>
              <a:t>5/26/2021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C38320-885B-CC44-B752-4341292B9273}" type="slidenum">
              <a:rPr lang="en-US"/>
              <a:pPr>
                <a:defRPr/>
              </a:pPr>
              <a:t>‹#›</a:t>
            </a:fld>
            <a:endParaRPr lang="en-US"/>
          </a:p>
        </p:txBody>
      </p:sp>
    </p:spTree>
    <p:extLst>
      <p:ext uri="{BB962C8B-B14F-4D97-AF65-F5344CB8AC3E}">
        <p14:creationId xmlns:p14="http://schemas.microsoft.com/office/powerpoint/2010/main" val="3061494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a:defRPr/>
            </a:pPr>
            <a:fld id="{05C82920-F029-DB4E-A277-81346EB67095}" type="datetime1">
              <a:rPr lang="en-US"/>
              <a:pPr>
                <a:defRPr/>
              </a:pPr>
              <a:t>5/26/2021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a:defRPr/>
            </a:pPr>
            <a:fld id="{B358FDEF-060E-0248-8AEA-D072AD6302E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12192000" cy="5782804"/>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2562994" y="-396098"/>
            <a:ext cx="7025655" cy="7191228"/>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7396527" y="667260"/>
            <a:ext cx="4731308"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80109" y="-232871"/>
            <a:ext cx="3940469" cy="7198452"/>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4934949" y="4292119"/>
            <a:ext cx="6209535" cy="566472"/>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4899511" y="591449"/>
            <a:ext cx="2290739" cy="967065"/>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3012318" y="5861230"/>
            <a:ext cx="9115515" cy="922555"/>
          </a:xfrm>
          <a:prstGeom prst="rect">
            <a:avLst/>
          </a:prstGeom>
        </p:spPr>
      </p:pic>
    </p:spTree>
    <p:extLst>
      <p:ext uri="{BB962C8B-B14F-4D97-AF65-F5344CB8AC3E}">
        <p14:creationId xmlns:p14="http://schemas.microsoft.com/office/powerpoint/2010/main" val="6672768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5274515" y="3836013"/>
            <a:ext cx="4592861" cy="298173"/>
          </a:xfrm>
          <a:prstGeom prst="rect">
            <a:avLst/>
          </a:prstGeom>
        </p:spPr>
        <p:txBody>
          <a:bodyPr vert="horz" wrap="none" lIns="0" tIns="0" rIns="0" bIns="0" rtlCol="0">
            <a:noAutofit/>
          </a:bodyPr>
          <a:lstStyle/>
          <a:p>
            <a:pPr defTabSz="685800" fontAlgn="auto">
              <a:spcBef>
                <a:spcPts val="0"/>
              </a:spcBef>
              <a:spcAft>
                <a:spcPts val="0"/>
              </a:spcAft>
            </a:pPr>
            <a:r>
              <a:rPr lang="en-US" sz="1600" dirty="0">
                <a:solidFill>
                  <a:prstClr val="white"/>
                </a:solidFill>
                <a:latin typeface="Helvetica"/>
                <a:ea typeface="+mn-ea"/>
                <a:cs typeface="+mn-cs"/>
              </a:rPr>
              <a:t>Dr Cathy Walton and Nick Harvey</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5174954" y="2325691"/>
            <a:ext cx="6579943" cy="548051"/>
          </a:xfrm>
          <a:prstGeom prst="rect">
            <a:avLst/>
          </a:prstGeom>
        </p:spPr>
        <p:txBody>
          <a:bodyPr/>
          <a:lstStyle/>
          <a:p>
            <a:pPr>
              <a:lnSpc>
                <a:spcPct val="100000"/>
              </a:lnSpc>
            </a:pPr>
            <a:r>
              <a:rPr lang="en-US" sz="4000" dirty="0">
                <a:solidFill>
                  <a:schemeClr val="bg1"/>
                </a:solidFill>
              </a:rPr>
              <a:t>Tropical Forests: Cradles or Arks?</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5174952" y="4429497"/>
            <a:ext cx="5220486" cy="630942"/>
          </a:xfrm>
          <a:prstGeom prst="rect">
            <a:avLst/>
          </a:prstGeom>
        </p:spPr>
        <p:txBody>
          <a:bodyPr wrap="square">
            <a:spAutoFit/>
          </a:bodyPr>
          <a:lstStyle/>
          <a:p>
            <a:pPr defTabSz="685800" fontAlgn="auto">
              <a:spcBef>
                <a:spcPts val="0"/>
              </a:spcBef>
              <a:spcAft>
                <a:spcPts val="0"/>
              </a:spcAft>
            </a:pPr>
            <a:r>
              <a:rPr lang="en-GB" sz="700" dirty="0">
                <a:solidFill>
                  <a:prstClr val="white"/>
                </a:solidFill>
                <a:latin typeface="Arial" panose="020B0604020202020204" pitchFamily="34" charset="0"/>
                <a:ea typeface="+mn-ea"/>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prstClr val="white"/>
                </a:solidFill>
                <a:latin typeface="Arial" panose="020B0604020202020204" pitchFamily="34" charset="0"/>
                <a:ea typeface="+mn-ea"/>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prstClr val="white"/>
                </a:solidFill>
                <a:latin typeface="Arial" panose="020B0604020202020204" pitchFamily="34" charset="0"/>
                <a:ea typeface="+mn-ea"/>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prstClr val="white"/>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60833"/>
            <a:ext cx="8229600" cy="1143000"/>
          </a:xfrm>
        </p:spPr>
        <p:txBody>
          <a:bodyPr/>
          <a:lstStyle/>
          <a:p>
            <a:r>
              <a:rPr lang="en-US" b="1" dirty="0"/>
              <a:t>Why might speciation be higher and extinction lower in the tropics?</a:t>
            </a:r>
          </a:p>
        </p:txBody>
      </p:sp>
      <p:sp>
        <p:nvSpPr>
          <p:cNvPr id="7" name="Content Placeholder 2">
            <a:extLst>
              <a:ext uri="{FF2B5EF4-FFF2-40B4-BE49-F238E27FC236}">
                <a16:creationId xmlns:a16="http://schemas.microsoft.com/office/drawing/2014/main" id="{7A6CF17A-3570-47EE-BBED-BC28CADFC457}"/>
              </a:ext>
            </a:extLst>
          </p:cNvPr>
          <p:cNvSpPr txBox="1">
            <a:spLocks/>
          </p:cNvSpPr>
          <p:nvPr/>
        </p:nvSpPr>
        <p:spPr bwMode="auto">
          <a:xfrm>
            <a:off x="1477617" y="1938528"/>
            <a:ext cx="9150626" cy="41087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lnSpc>
                <a:spcPct val="80000"/>
              </a:lnSpc>
            </a:pPr>
            <a:r>
              <a:rPr lang="en-US" sz="2800" dirty="0">
                <a:latin typeface="Calibri" charset="0"/>
                <a:ea typeface="ＭＳ Ｐゴシック" charset="0"/>
                <a:cs typeface="ＭＳ Ｐゴシック" charset="0"/>
              </a:rPr>
              <a:t>Low seasonality</a:t>
            </a:r>
          </a:p>
          <a:p>
            <a:pPr eaLnBrk="1" hangingPunct="1">
              <a:lnSpc>
                <a:spcPct val="80000"/>
              </a:lnSpc>
            </a:pPr>
            <a:r>
              <a:rPr lang="en-US" sz="2800" dirty="0">
                <a:latin typeface="Calibri" charset="0"/>
                <a:ea typeface="ＭＳ Ｐゴシック" charset="0"/>
                <a:cs typeface="ＭＳ Ｐゴシック" charset="0"/>
              </a:rPr>
              <a:t>Potentially results in species with highly restricted </a:t>
            </a:r>
            <a:r>
              <a:rPr lang="en-GB" sz="2800" dirty="0">
                <a:latin typeface="Calibri" charset="0"/>
                <a:ea typeface="ＭＳ Ｐゴシック" charset="0"/>
                <a:cs typeface="ＭＳ Ｐゴシック" charset="0"/>
              </a:rPr>
              <a:t>environmental tolerances and limited dispersal ability across environmental barriers, leading to population fragmentation and speciation</a:t>
            </a:r>
            <a:r>
              <a:rPr lang="en-US" sz="2800" dirty="0">
                <a:latin typeface="Calibri" charset="0"/>
                <a:ea typeface="ＭＳ Ｐゴシック" charset="0"/>
                <a:cs typeface="ＭＳ Ｐゴシック" charset="0"/>
              </a:rPr>
              <a:t> </a:t>
            </a:r>
          </a:p>
          <a:p>
            <a:pPr eaLnBrk="1" hangingPunct="1">
              <a:lnSpc>
                <a:spcPct val="80000"/>
              </a:lnSpc>
            </a:pPr>
            <a:endParaRPr lang="en-US" sz="2800" dirty="0">
              <a:latin typeface="Calibri" charset="0"/>
              <a:ea typeface="ＭＳ Ｐゴシック" charset="0"/>
              <a:cs typeface="ＭＳ Ｐゴシック" charset="0"/>
            </a:endParaRPr>
          </a:p>
          <a:p>
            <a:pPr eaLnBrk="1" hangingPunct="1">
              <a:lnSpc>
                <a:spcPct val="80000"/>
              </a:lnSpc>
            </a:pPr>
            <a:r>
              <a:rPr lang="en-US" sz="2800" dirty="0">
                <a:latin typeface="Calibri" charset="0"/>
                <a:ea typeface="ＭＳ Ｐゴシック" charset="0"/>
                <a:cs typeface="ＭＳ Ｐゴシック" charset="0"/>
              </a:rPr>
              <a:t>Insolation</a:t>
            </a:r>
          </a:p>
          <a:p>
            <a:pPr eaLnBrk="1" hangingPunct="1">
              <a:lnSpc>
                <a:spcPct val="80000"/>
              </a:lnSpc>
            </a:pPr>
            <a:r>
              <a:rPr lang="en-GB" sz="2800" dirty="0">
                <a:latin typeface="Calibri" charset="0"/>
                <a:ea typeface="ＭＳ Ｐゴシック" charset="0"/>
                <a:cs typeface="ＭＳ Ｐゴシック" charset="0"/>
              </a:rPr>
              <a:t>The tropics receive a greater concentration of solar energy, which promotes increased productivity. This might lead to larger viable population sizes of specialists and higher plant diversity, which in turn would support </a:t>
            </a:r>
            <a:r>
              <a:rPr lang="en-GB" sz="2800" dirty="0" err="1">
                <a:latin typeface="Calibri" charset="0"/>
                <a:ea typeface="ＭＳ Ｐゴシック" charset="0"/>
                <a:cs typeface="ＭＳ Ｐゴシック" charset="0"/>
              </a:rPr>
              <a:t>trophically</a:t>
            </a:r>
            <a:r>
              <a:rPr lang="en-GB" sz="2800" dirty="0">
                <a:latin typeface="Calibri" charset="0"/>
                <a:ea typeface="ＭＳ Ｐゴシック" charset="0"/>
                <a:cs typeface="ＭＳ Ｐゴシック" charset="0"/>
              </a:rPr>
              <a:t> dependent species</a:t>
            </a:r>
            <a:endParaRPr lang="en-US" sz="28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600411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26" y="1077668"/>
            <a:ext cx="4253948" cy="1143000"/>
          </a:xfrm>
        </p:spPr>
        <p:txBody>
          <a:bodyPr/>
          <a:lstStyle/>
          <a:p>
            <a:r>
              <a:rPr lang="en-US" b="1" dirty="0"/>
              <a:t>Is speciation higher in the tropics?</a:t>
            </a:r>
          </a:p>
        </p:txBody>
      </p:sp>
      <p:sp>
        <p:nvSpPr>
          <p:cNvPr id="5" name="Content Placeholder 2">
            <a:extLst>
              <a:ext uri="{FF2B5EF4-FFF2-40B4-BE49-F238E27FC236}">
                <a16:creationId xmlns:a16="http://schemas.microsoft.com/office/drawing/2014/main" id="{8149868E-79BE-4481-855B-1D55D8B4AECE}"/>
              </a:ext>
            </a:extLst>
          </p:cNvPr>
          <p:cNvSpPr txBox="1">
            <a:spLocks/>
          </p:cNvSpPr>
          <p:nvPr/>
        </p:nvSpPr>
        <p:spPr bwMode="auto">
          <a:xfrm>
            <a:off x="404191" y="3325368"/>
            <a:ext cx="3942522" cy="2989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lnSpc>
                <a:spcPct val="80000"/>
              </a:lnSpc>
            </a:pPr>
            <a:r>
              <a:rPr lang="en-GB" sz="2800" dirty="0">
                <a:latin typeface="Calibri" charset="0"/>
                <a:ea typeface="ＭＳ Ｐゴシック" charset="0"/>
                <a:cs typeface="ＭＳ Ｐゴシック" charset="0"/>
              </a:rPr>
              <a:t>Foraminifera, species richness and speciation rates both peak near the equator</a:t>
            </a:r>
          </a:p>
          <a:p>
            <a:pPr eaLnBrk="1" hangingPunct="1">
              <a:lnSpc>
                <a:spcPct val="80000"/>
              </a:lnSpc>
            </a:pPr>
            <a:r>
              <a:rPr lang="en-GB" sz="2800" dirty="0">
                <a:latin typeface="Calibri" charset="0"/>
                <a:ea typeface="ＭＳ Ｐゴシック" charset="0"/>
                <a:cs typeface="ＭＳ Ｐゴシック" charset="0"/>
              </a:rPr>
              <a:t>Radiolaria, speciation rates clearly peak at extreme southern latitudes</a:t>
            </a:r>
          </a:p>
          <a:p>
            <a:pPr eaLnBrk="1" hangingPunct="1">
              <a:lnSpc>
                <a:spcPct val="80000"/>
              </a:lnSpc>
            </a:pPr>
            <a:endParaRPr lang="en-US" sz="2800" dirty="0">
              <a:latin typeface="Calibri" charset="0"/>
              <a:ea typeface="ＭＳ Ｐゴシック" charset="0"/>
              <a:cs typeface="ＭＳ Ｐゴシック" charset="0"/>
            </a:endParaRPr>
          </a:p>
        </p:txBody>
      </p:sp>
      <p:pic>
        <p:nvPicPr>
          <p:cNvPr id="3" name="Picture 2" descr="image">
            <a:extLst>
              <a:ext uri="{FF2B5EF4-FFF2-40B4-BE49-F238E27FC236}">
                <a16:creationId xmlns:a16="http://schemas.microsoft.com/office/drawing/2014/main" id="{97F04C57-485D-48F5-952C-E35183A76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017" y="244958"/>
            <a:ext cx="6858000" cy="570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376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72513"/>
            <a:ext cx="8229600" cy="1143000"/>
          </a:xfrm>
        </p:spPr>
        <p:txBody>
          <a:bodyPr/>
          <a:lstStyle/>
          <a:p>
            <a:r>
              <a:rPr lang="en-US" b="1" dirty="0"/>
              <a:t>Historical</a:t>
            </a:r>
          </a:p>
        </p:txBody>
      </p:sp>
    </p:spTree>
    <p:extLst>
      <p:ext uri="{BB962C8B-B14F-4D97-AF65-F5344CB8AC3E}">
        <p14:creationId xmlns:p14="http://schemas.microsoft.com/office/powerpoint/2010/main" val="957161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Hypotheses for the LBG</a:t>
            </a:r>
          </a:p>
        </p:txBody>
      </p:sp>
      <p:pic>
        <p:nvPicPr>
          <p:cNvPr id="4" name="Picture 3" descr="1-s2.0-S0169534713002358-gr1b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92483"/>
            <a:ext cx="9128156" cy="2640850"/>
          </a:xfrm>
          <a:prstGeom prst="rect">
            <a:avLst/>
          </a:prstGeom>
        </p:spPr>
      </p:pic>
      <p:sp>
        <p:nvSpPr>
          <p:cNvPr id="5" name="TextBox 4"/>
          <p:cNvSpPr txBox="1"/>
          <p:nvPr/>
        </p:nvSpPr>
        <p:spPr>
          <a:xfrm>
            <a:off x="2218266" y="4530636"/>
            <a:ext cx="7992534" cy="1477328"/>
          </a:xfrm>
          <a:prstGeom prst="rect">
            <a:avLst/>
          </a:prstGeom>
          <a:noFill/>
        </p:spPr>
        <p:txBody>
          <a:bodyPr wrap="square" rtlCol="0">
            <a:spAutoFit/>
          </a:bodyPr>
          <a:lstStyle/>
          <a:p>
            <a:r>
              <a:rPr lang="en-US" b="1" dirty="0"/>
              <a:t>A. </a:t>
            </a:r>
            <a:r>
              <a:rPr lang="en-US" dirty="0"/>
              <a:t>Higher rates of speciation in the Tropics (</a:t>
            </a:r>
            <a:r>
              <a:rPr lang="en-US" b="1" dirty="0"/>
              <a:t>cradle hypothesis</a:t>
            </a:r>
            <a:r>
              <a:rPr lang="en-US" dirty="0"/>
              <a:t>)</a:t>
            </a:r>
          </a:p>
          <a:p>
            <a:r>
              <a:rPr lang="en-US" b="1" dirty="0"/>
              <a:t>B. </a:t>
            </a:r>
            <a:r>
              <a:rPr lang="en-US" dirty="0"/>
              <a:t>Less extinction in the Tropics (</a:t>
            </a:r>
            <a:r>
              <a:rPr lang="en-US" b="1" dirty="0"/>
              <a:t>Ark</a:t>
            </a:r>
            <a:r>
              <a:rPr lang="en-US" dirty="0"/>
              <a:t> or </a:t>
            </a:r>
            <a:r>
              <a:rPr lang="en-US" b="1" dirty="0"/>
              <a:t>Museum</a:t>
            </a:r>
            <a:r>
              <a:rPr lang="en-US" dirty="0"/>
              <a:t>)</a:t>
            </a:r>
          </a:p>
          <a:p>
            <a:r>
              <a:rPr lang="en-US" b="1" dirty="0"/>
              <a:t>C. </a:t>
            </a:r>
            <a:r>
              <a:rPr lang="en-US" dirty="0"/>
              <a:t>Higher rates of speciation and lower rates of extinction in the Tropics with high species migration out of the Tropics </a:t>
            </a:r>
            <a:r>
              <a:rPr lang="en-US" b="1" dirty="0"/>
              <a:t>(Out of the Tropics) </a:t>
            </a:r>
            <a:endParaRPr lang="en-US" dirty="0"/>
          </a:p>
          <a:p>
            <a:endParaRPr lang="en-US" dirty="0"/>
          </a:p>
        </p:txBody>
      </p:sp>
      <p:sp>
        <p:nvSpPr>
          <p:cNvPr id="6" name="TextBox 5"/>
          <p:cNvSpPr txBox="1"/>
          <p:nvPr/>
        </p:nvSpPr>
        <p:spPr>
          <a:xfrm>
            <a:off x="7810139" y="6383636"/>
            <a:ext cx="2840929" cy="369332"/>
          </a:xfrm>
          <a:prstGeom prst="rect">
            <a:avLst/>
          </a:prstGeom>
          <a:noFill/>
        </p:spPr>
        <p:txBody>
          <a:bodyPr wrap="none" rtlCol="0">
            <a:spAutoFit/>
          </a:bodyPr>
          <a:lstStyle/>
          <a:p>
            <a:r>
              <a:rPr lang="en-US" dirty="0"/>
              <a:t>(See </a:t>
            </a:r>
            <a:r>
              <a:rPr lang="en-US" dirty="0" err="1"/>
              <a:t>Mannion</a:t>
            </a:r>
            <a:r>
              <a:rPr lang="en-US" dirty="0"/>
              <a:t> et al. 2014)</a:t>
            </a:r>
          </a:p>
        </p:txBody>
      </p:sp>
    </p:spTree>
    <p:extLst>
      <p:ext uri="{BB962C8B-B14F-4D97-AF65-F5344CB8AC3E}">
        <p14:creationId xmlns:p14="http://schemas.microsoft.com/office/powerpoint/2010/main" val="3750964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435630"/>
          </a:xfrm>
        </p:spPr>
        <p:txBody>
          <a:bodyPr/>
          <a:lstStyle/>
          <a:p>
            <a:r>
              <a:rPr lang="en-US" sz="3200" b="1" dirty="0"/>
              <a:t>Late cretaceous dinosaur LBG </a:t>
            </a:r>
            <a:r>
              <a:rPr lang="mr-IN" sz="3200" b="1" dirty="0"/>
              <a:t>–</a:t>
            </a:r>
            <a:r>
              <a:rPr lang="en-US" sz="3200" b="1" dirty="0"/>
              <a:t> no relationship between diversity and latitude gradient</a:t>
            </a:r>
          </a:p>
        </p:txBody>
      </p:sp>
      <p:pic>
        <p:nvPicPr>
          <p:cNvPr id="4" name="Picture 3" descr="1-s2.0-S0169534713002358-gr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34" y="1917116"/>
            <a:ext cx="8974667" cy="4321545"/>
          </a:xfrm>
          <a:prstGeom prst="rect">
            <a:avLst/>
          </a:prstGeom>
        </p:spPr>
      </p:pic>
      <p:sp>
        <p:nvSpPr>
          <p:cNvPr id="6" name="TextBox 5"/>
          <p:cNvSpPr txBox="1"/>
          <p:nvPr/>
        </p:nvSpPr>
        <p:spPr>
          <a:xfrm>
            <a:off x="7810139" y="6383636"/>
            <a:ext cx="2840929" cy="369332"/>
          </a:xfrm>
          <a:prstGeom prst="rect">
            <a:avLst/>
          </a:prstGeom>
          <a:noFill/>
        </p:spPr>
        <p:txBody>
          <a:bodyPr wrap="none" rtlCol="0">
            <a:spAutoFit/>
          </a:bodyPr>
          <a:lstStyle/>
          <a:p>
            <a:r>
              <a:rPr lang="en-US" dirty="0"/>
              <a:t>(See </a:t>
            </a:r>
            <a:r>
              <a:rPr lang="en-US" dirty="0" err="1"/>
              <a:t>Mannion</a:t>
            </a:r>
            <a:r>
              <a:rPr lang="en-US" dirty="0"/>
              <a:t> et al. 2014)</a:t>
            </a:r>
          </a:p>
        </p:txBody>
      </p:sp>
    </p:spTree>
    <p:extLst>
      <p:ext uri="{BB962C8B-B14F-4D97-AF65-F5344CB8AC3E}">
        <p14:creationId xmlns:p14="http://schemas.microsoft.com/office/powerpoint/2010/main" val="3033476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The latitudinal biodiversity gradient (LBG) through the Phanerozoic</a:t>
            </a:r>
          </a:p>
        </p:txBody>
      </p:sp>
      <p:pic>
        <p:nvPicPr>
          <p:cNvPr id="4" name="Picture 3" descr="1-s2.0-S0169534713002358-g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1343302"/>
            <a:ext cx="9166757" cy="3939898"/>
          </a:xfrm>
          <a:prstGeom prst="rect">
            <a:avLst/>
          </a:prstGeom>
        </p:spPr>
      </p:pic>
      <p:sp>
        <p:nvSpPr>
          <p:cNvPr id="5" name="TextBox 4"/>
          <p:cNvSpPr txBox="1"/>
          <p:nvPr/>
        </p:nvSpPr>
        <p:spPr>
          <a:xfrm>
            <a:off x="7810139" y="6383636"/>
            <a:ext cx="2840929" cy="369332"/>
          </a:xfrm>
          <a:prstGeom prst="rect">
            <a:avLst/>
          </a:prstGeom>
          <a:noFill/>
        </p:spPr>
        <p:txBody>
          <a:bodyPr wrap="none" rtlCol="0">
            <a:spAutoFit/>
          </a:bodyPr>
          <a:lstStyle/>
          <a:p>
            <a:r>
              <a:rPr lang="en-US" dirty="0"/>
              <a:t>(See </a:t>
            </a:r>
            <a:r>
              <a:rPr lang="en-US" dirty="0" err="1"/>
              <a:t>Mannion</a:t>
            </a:r>
            <a:r>
              <a:rPr lang="en-US" dirty="0"/>
              <a:t> et al. 2014)</a:t>
            </a:r>
          </a:p>
        </p:txBody>
      </p:sp>
      <p:sp>
        <p:nvSpPr>
          <p:cNvPr id="3" name="TextBox 2"/>
          <p:cNvSpPr txBox="1"/>
          <p:nvPr/>
        </p:nvSpPr>
        <p:spPr>
          <a:xfrm>
            <a:off x="2099733" y="5290979"/>
            <a:ext cx="7789334" cy="1200329"/>
          </a:xfrm>
          <a:prstGeom prst="rect">
            <a:avLst/>
          </a:prstGeom>
          <a:noFill/>
        </p:spPr>
        <p:txBody>
          <a:bodyPr wrap="square" rtlCol="0">
            <a:spAutoFit/>
          </a:bodyPr>
          <a:lstStyle/>
          <a:p>
            <a:r>
              <a:rPr lang="en-US" dirty="0"/>
              <a:t>Red line </a:t>
            </a:r>
            <a:r>
              <a:rPr lang="mr-IN" dirty="0"/>
              <a:t>–</a:t>
            </a:r>
            <a:r>
              <a:rPr lang="en-US" dirty="0"/>
              <a:t>temperature</a:t>
            </a:r>
          </a:p>
          <a:p>
            <a:r>
              <a:rPr lang="en-US" dirty="0"/>
              <a:t>Blue shading </a:t>
            </a:r>
            <a:r>
              <a:rPr lang="mr-IN" dirty="0"/>
              <a:t>–</a:t>
            </a:r>
            <a:r>
              <a:rPr lang="en-US" dirty="0"/>
              <a:t> ‘icehouse world’ intervals</a:t>
            </a:r>
          </a:p>
          <a:p>
            <a:r>
              <a:rPr lang="en-US" dirty="0"/>
              <a:t>Solid circles </a:t>
            </a:r>
            <a:r>
              <a:rPr lang="mr-IN" dirty="0"/>
              <a:t>–</a:t>
            </a:r>
            <a:r>
              <a:rPr lang="en-US" dirty="0"/>
              <a:t> </a:t>
            </a:r>
            <a:r>
              <a:rPr lang="en-US" dirty="0" err="1"/>
              <a:t>poleward</a:t>
            </a:r>
            <a:r>
              <a:rPr lang="en-US" dirty="0"/>
              <a:t> decline in species diversity</a:t>
            </a:r>
          </a:p>
          <a:p>
            <a:r>
              <a:rPr lang="en-US" dirty="0"/>
              <a:t>Open circles </a:t>
            </a:r>
            <a:r>
              <a:rPr lang="mr-IN" dirty="0"/>
              <a:t>–</a:t>
            </a:r>
            <a:r>
              <a:rPr lang="en-US" dirty="0"/>
              <a:t> high diversity in </a:t>
            </a:r>
            <a:r>
              <a:rPr lang="en-US" dirty="0" err="1"/>
              <a:t>palaeotemperate</a:t>
            </a:r>
            <a:r>
              <a:rPr lang="en-US" dirty="0"/>
              <a:t> regions</a:t>
            </a:r>
          </a:p>
        </p:txBody>
      </p:sp>
    </p:spTree>
    <p:extLst>
      <p:ext uri="{BB962C8B-B14F-4D97-AF65-F5344CB8AC3E}">
        <p14:creationId xmlns:p14="http://schemas.microsoft.com/office/powerpoint/2010/main" val="4160829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60833"/>
            <a:ext cx="8229600" cy="1143000"/>
          </a:xfrm>
        </p:spPr>
        <p:txBody>
          <a:bodyPr/>
          <a:lstStyle/>
          <a:p>
            <a:r>
              <a:rPr lang="en-US" b="1" dirty="0"/>
              <a:t>Niche conservatism</a:t>
            </a:r>
          </a:p>
        </p:txBody>
      </p:sp>
      <p:sp>
        <p:nvSpPr>
          <p:cNvPr id="7" name="Content Placeholder 2">
            <a:extLst>
              <a:ext uri="{FF2B5EF4-FFF2-40B4-BE49-F238E27FC236}">
                <a16:creationId xmlns:a16="http://schemas.microsoft.com/office/drawing/2014/main" id="{7A6CF17A-3570-47EE-BBED-BC28CADFC457}"/>
              </a:ext>
            </a:extLst>
          </p:cNvPr>
          <p:cNvSpPr txBox="1">
            <a:spLocks/>
          </p:cNvSpPr>
          <p:nvPr/>
        </p:nvSpPr>
        <p:spPr bwMode="auto">
          <a:xfrm>
            <a:off x="1981200" y="1938528"/>
            <a:ext cx="8229600" cy="41087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lnSpc>
                <a:spcPct val="80000"/>
              </a:lnSpc>
            </a:pPr>
            <a:r>
              <a:rPr lang="en-GB" sz="2400" dirty="0">
                <a:latin typeface="Calibri" charset="0"/>
                <a:ea typeface="ＭＳ Ｐゴシック" charset="0"/>
                <a:cs typeface="ＭＳ Ｐゴシック" charset="0"/>
              </a:rPr>
              <a:t>The ancestral niche of a clade can determine the regions and habitats to which the clade can spread, and those in which it will persist in the face of environmental change </a:t>
            </a:r>
          </a:p>
          <a:p>
            <a:pPr eaLnBrk="1" hangingPunct="1">
              <a:lnSpc>
                <a:spcPct val="80000"/>
              </a:lnSpc>
            </a:pPr>
            <a:endParaRPr lang="en-GB" sz="2400" dirty="0">
              <a:latin typeface="Calibri" charset="0"/>
              <a:ea typeface="ＭＳ Ｐゴシック" charset="0"/>
              <a:cs typeface="ＭＳ Ｐゴシック" charset="0"/>
            </a:endParaRPr>
          </a:p>
          <a:p>
            <a:pPr eaLnBrk="1" hangingPunct="1">
              <a:lnSpc>
                <a:spcPct val="80000"/>
              </a:lnSpc>
            </a:pPr>
            <a:r>
              <a:rPr lang="en-GB" sz="2400" dirty="0">
                <a:latin typeface="Calibri" charset="0"/>
                <a:ea typeface="ＭＳ Ｐゴシック" charset="0"/>
                <a:cs typeface="ＭＳ Ｐゴシック" charset="0"/>
              </a:rPr>
              <a:t>If this is true, then disturbances in non-tropical regions could lead to extinctions while speciation continued in the tropics</a:t>
            </a:r>
          </a:p>
          <a:p>
            <a:pPr eaLnBrk="1" hangingPunct="1">
              <a:lnSpc>
                <a:spcPct val="80000"/>
              </a:lnSpc>
            </a:pPr>
            <a:endParaRPr lang="en-GB" sz="2400" dirty="0">
              <a:latin typeface="Calibri" charset="0"/>
              <a:ea typeface="ＭＳ Ｐゴシック" charset="0"/>
              <a:cs typeface="ＭＳ Ｐゴシック" charset="0"/>
            </a:endParaRPr>
          </a:p>
          <a:p>
            <a:pPr eaLnBrk="1" hangingPunct="1">
              <a:lnSpc>
                <a:spcPct val="80000"/>
              </a:lnSpc>
            </a:pPr>
            <a:r>
              <a:rPr lang="en-GB" sz="2400" dirty="0">
                <a:latin typeface="Calibri" charset="0"/>
                <a:ea typeface="ＭＳ Ｐゴシック" charset="0"/>
                <a:cs typeface="ＭＳ Ｐゴシック" charset="0"/>
              </a:rPr>
              <a:t>Tropical species cannot move to inhabit non-tropical regions easily</a:t>
            </a:r>
          </a:p>
          <a:p>
            <a:pPr eaLnBrk="1" hangingPunct="1">
              <a:lnSpc>
                <a:spcPct val="80000"/>
              </a:lnSpc>
            </a:pPr>
            <a:endParaRPr lang="en-GB" sz="2400" dirty="0">
              <a:latin typeface="Calibri" charset="0"/>
              <a:ea typeface="ＭＳ Ｐゴシック" charset="0"/>
              <a:cs typeface="ＭＳ Ｐゴシック" charset="0"/>
            </a:endParaRPr>
          </a:p>
          <a:p>
            <a:pPr eaLnBrk="1" hangingPunct="1">
              <a:lnSpc>
                <a:spcPct val="80000"/>
              </a:lnSpc>
            </a:pPr>
            <a:r>
              <a:rPr lang="en-GB" sz="2400" dirty="0">
                <a:latin typeface="Calibri" charset="0"/>
                <a:ea typeface="ＭＳ Ｐゴシック" charset="0"/>
                <a:cs typeface="ＭＳ Ｐゴシック" charset="0"/>
              </a:rPr>
              <a:t>Hypotheses - younger and less diverse clades at high latitude, major breaks in the geographical distribution of species and clades corresponding to particular shifts in climate</a:t>
            </a:r>
            <a:endParaRPr lang="en-US" sz="24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662610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idx="4294967295"/>
          </p:nvPr>
        </p:nvSpPr>
        <p:spPr>
          <a:xfrm>
            <a:off x="1981200" y="84665"/>
            <a:ext cx="8229600" cy="846138"/>
          </a:xfrm>
        </p:spPr>
        <p:txBody>
          <a:bodyPr/>
          <a:lstStyle/>
          <a:p>
            <a:pPr eaLnBrk="1" hangingPunct="1"/>
            <a:r>
              <a:rPr lang="en-US" b="1" dirty="0">
                <a:latin typeface="Calibri" charset="0"/>
                <a:ea typeface="ＭＳ Ｐゴシック" charset="0"/>
                <a:cs typeface="ＭＳ Ｐゴシック" charset="0"/>
              </a:rPr>
              <a:t>Pliocene (</a:t>
            </a:r>
            <a:r>
              <a:rPr lang="en-US" sz="4000" b="1" dirty="0">
                <a:latin typeface="Calibri" charset="0"/>
                <a:ea typeface="ＭＳ Ｐゴシック" charset="0"/>
                <a:cs typeface="ＭＳ Ｐゴシック" charset="0"/>
              </a:rPr>
              <a:t>5.4 - 2.4 </a:t>
            </a:r>
            <a:r>
              <a:rPr lang="en-US" sz="4000" b="1" dirty="0" err="1">
                <a:latin typeface="Calibri" charset="0"/>
                <a:ea typeface="ＭＳ Ｐゴシック" charset="0"/>
                <a:cs typeface="ＭＳ Ｐゴシック" charset="0"/>
              </a:rPr>
              <a:t>m.y.a</a:t>
            </a:r>
            <a:r>
              <a:rPr lang="en-US" sz="4000" b="1" dirty="0">
                <a:latin typeface="Calibri" charset="0"/>
                <a:ea typeface="ＭＳ Ｐゴシック" charset="0"/>
                <a:cs typeface="ＭＳ Ｐゴシック" charset="0"/>
              </a:rPr>
              <a:t>.)</a:t>
            </a:r>
            <a:endParaRPr lang="en-US" sz="4000" dirty="0">
              <a:latin typeface="Calibri" charset="0"/>
              <a:ea typeface="ＭＳ Ｐゴシック" charset="0"/>
              <a:cs typeface="ＭＳ Ｐゴシック" charset="0"/>
            </a:endParaRPr>
          </a:p>
        </p:txBody>
      </p:sp>
      <p:sp>
        <p:nvSpPr>
          <p:cNvPr id="41986" name="Content Placeholder 2"/>
          <p:cNvSpPr>
            <a:spLocks noGrp="1"/>
          </p:cNvSpPr>
          <p:nvPr>
            <p:ph idx="4294967295"/>
          </p:nvPr>
        </p:nvSpPr>
        <p:spPr>
          <a:xfrm>
            <a:off x="1981200" y="563564"/>
            <a:ext cx="8229600" cy="2282825"/>
          </a:xfrm>
        </p:spPr>
        <p:txBody>
          <a:bodyPr/>
          <a:lstStyle/>
          <a:p>
            <a:pPr eaLnBrk="1" hangingPunct="1">
              <a:lnSpc>
                <a:spcPct val="80000"/>
              </a:lnSpc>
            </a:pPr>
            <a:endParaRPr lang="en-US" sz="2800" dirty="0">
              <a:latin typeface="Calibri" charset="0"/>
              <a:ea typeface="ＭＳ Ｐゴシック" charset="0"/>
              <a:cs typeface="ＭＳ Ｐゴシック" charset="0"/>
            </a:endParaRPr>
          </a:p>
          <a:p>
            <a:pPr eaLnBrk="1" hangingPunct="1">
              <a:lnSpc>
                <a:spcPct val="80000"/>
              </a:lnSpc>
            </a:pPr>
            <a:r>
              <a:rPr lang="en-US" sz="2800" dirty="0">
                <a:latin typeface="Calibri" charset="0"/>
                <a:ea typeface="ＭＳ Ｐゴシック" charset="0"/>
                <a:cs typeface="ＭＳ Ｐゴシック" charset="0"/>
              </a:rPr>
              <a:t>The uppermost subdivision of the long Tertiary period which began 64 million years ago</a:t>
            </a:r>
          </a:p>
          <a:p>
            <a:pPr eaLnBrk="1" hangingPunct="1">
              <a:lnSpc>
                <a:spcPct val="80000"/>
              </a:lnSpc>
            </a:pPr>
            <a:r>
              <a:rPr lang="en-US" sz="2800" dirty="0">
                <a:latin typeface="Calibri" charset="0"/>
                <a:ea typeface="ＭＳ Ｐゴシック" charset="0"/>
                <a:cs typeface="ＭＳ Ｐゴシック" charset="0"/>
              </a:rPr>
              <a:t>It represents the final stages of a global cooling trend that led up to the Quaternary ice ages</a:t>
            </a:r>
            <a:endParaRPr lang="en-US" sz="3000" dirty="0">
              <a:latin typeface="Calibri" charset="0"/>
              <a:ea typeface="ＭＳ Ｐゴシック" charset="0"/>
              <a:cs typeface="ＭＳ Ｐゴシック" charset="0"/>
            </a:endParaRPr>
          </a:p>
        </p:txBody>
      </p:sp>
      <p:pic>
        <p:nvPicPr>
          <p:cNvPr id="4198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9713" y="2674938"/>
            <a:ext cx="6792912" cy="3897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81415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b="1">
                <a:latin typeface="Calibri" charset="0"/>
                <a:ea typeface="ＭＳ Ｐゴシック" charset="0"/>
                <a:cs typeface="ＭＳ Ｐゴシック" charset="0"/>
              </a:rPr>
              <a:t>Pleistocene</a:t>
            </a:r>
          </a:p>
        </p:txBody>
      </p:sp>
      <p:sp>
        <p:nvSpPr>
          <p:cNvPr id="46082" name="Content Placeholder 2"/>
          <p:cNvSpPr>
            <a:spLocks noGrp="1"/>
          </p:cNvSpPr>
          <p:nvPr>
            <p:ph idx="1"/>
          </p:nvPr>
        </p:nvSpPr>
        <p:spPr>
          <a:xfrm>
            <a:off x="1981200" y="1417638"/>
            <a:ext cx="8229600" cy="4525962"/>
          </a:xfrm>
        </p:spPr>
        <p:txBody>
          <a:bodyPr/>
          <a:lstStyle/>
          <a:p>
            <a:pPr eaLnBrk="1" hangingPunct="1"/>
            <a:r>
              <a:rPr lang="en-US" sz="2800">
                <a:latin typeface="Calibri" charset="0"/>
                <a:ea typeface="ＭＳ Ｐゴシック" charset="0"/>
                <a:cs typeface="ＭＳ Ｐゴシック" charset="0"/>
              </a:rPr>
              <a:t>1.8 million to 10,000 years ago</a:t>
            </a:r>
          </a:p>
          <a:p>
            <a:pPr eaLnBrk="1" hangingPunct="1"/>
            <a:r>
              <a:rPr lang="en-US" sz="2800">
                <a:latin typeface="Calibri" charset="0"/>
                <a:ea typeface="ＭＳ Ｐゴシック" charset="0"/>
                <a:cs typeface="ＭＳ Ｐゴシック" charset="0"/>
              </a:rPr>
              <a:t>Many northern species occurred far to the south of their present distribution during glacial periods</a:t>
            </a:r>
          </a:p>
          <a:p>
            <a:pPr eaLnBrk="1" hangingPunct="1"/>
            <a:r>
              <a:rPr lang="en-US" sz="2800">
                <a:latin typeface="Calibri" charset="0"/>
                <a:ea typeface="ＭＳ Ｐゴシック" charset="0"/>
                <a:cs typeface="ＭＳ Ｐゴシック" charset="0"/>
              </a:rPr>
              <a:t>Moving northwards after the glaciers receded</a:t>
            </a:r>
            <a:endParaRPr lang="en-US">
              <a:latin typeface="Calibri" charset="0"/>
              <a:ea typeface="ＭＳ Ｐゴシック" charset="0"/>
              <a:cs typeface="ＭＳ Ｐゴシック" charset="0"/>
            </a:endParaRPr>
          </a:p>
          <a:p>
            <a:pPr eaLnBrk="1" hangingPunct="1"/>
            <a:endParaRPr lang="en-US">
              <a:latin typeface="Calibri" charset="0"/>
              <a:ea typeface="ＭＳ Ｐゴシック" charset="0"/>
              <a:cs typeface="ＭＳ Ｐゴシック" charset="0"/>
            </a:endParaRPr>
          </a:p>
        </p:txBody>
      </p:sp>
      <p:pic>
        <p:nvPicPr>
          <p:cNvPr id="4608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20975" y="3395663"/>
            <a:ext cx="6648450" cy="321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31739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2135188" y="188913"/>
            <a:ext cx="7772400" cy="647700"/>
          </a:xfrm>
        </p:spPr>
        <p:txBody>
          <a:bodyPr/>
          <a:lstStyle/>
          <a:p>
            <a:pPr eaLnBrk="1" hangingPunct="1"/>
            <a:r>
              <a:rPr lang="en-US" sz="3600" b="1" dirty="0">
                <a:latin typeface="Calibri" charset="0"/>
                <a:ea typeface="ＭＳ Ｐゴシック" charset="0"/>
                <a:cs typeface="ＭＳ Ｐゴシック" charset="0"/>
              </a:rPr>
              <a:t>Pleistocene glacial cycles</a:t>
            </a:r>
          </a:p>
        </p:txBody>
      </p:sp>
      <p:pic>
        <p:nvPicPr>
          <p:cNvPr id="48130" name="Picture 3" descr="800px-Atmospheric_CO2_with_glaciers_cycl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63751" y="1073150"/>
            <a:ext cx="7993063" cy="5784850"/>
          </a:xfrm>
        </p:spPr>
      </p:pic>
    </p:spTree>
    <p:extLst>
      <p:ext uri="{BB962C8B-B14F-4D97-AF65-F5344CB8AC3E}">
        <p14:creationId xmlns:p14="http://schemas.microsoft.com/office/powerpoint/2010/main" val="68066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1879601" y="404813"/>
            <a:ext cx="8534400" cy="1008062"/>
          </a:xfrm>
        </p:spPr>
        <p:txBody>
          <a:bodyPr/>
          <a:lstStyle/>
          <a:p>
            <a:pPr eaLnBrk="1" hangingPunct="1"/>
            <a:r>
              <a:rPr lang="en-US" b="1" dirty="0">
                <a:latin typeface="Calibri" charset="0"/>
                <a:ea typeface="ＭＳ Ｐゴシック" charset="0"/>
                <a:cs typeface="ＭＳ Ｐゴシック" charset="0"/>
              </a:rPr>
              <a:t>Tropical Forests: Cradles or Arks?</a:t>
            </a:r>
          </a:p>
        </p:txBody>
      </p:sp>
      <p:pic>
        <p:nvPicPr>
          <p:cNvPr id="5" name="Picture 4" descr="1-s2.0-S0169534713002358-g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8443" y="1540619"/>
            <a:ext cx="7703840" cy="422193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body" sz="half" idx="1"/>
          </p:nvPr>
        </p:nvSpPr>
        <p:spPr>
          <a:xfrm>
            <a:off x="724829" y="1844676"/>
            <a:ext cx="3147084" cy="4297363"/>
          </a:xfrm>
        </p:spPr>
        <p:txBody>
          <a:bodyPr/>
          <a:lstStyle/>
          <a:p>
            <a:pPr marL="0" indent="0" eaLnBrk="1" hangingPunct="1">
              <a:buNone/>
            </a:pPr>
            <a:r>
              <a:rPr lang="en-GB" dirty="0">
                <a:latin typeface="Calibri" charset="0"/>
                <a:ea typeface="ＭＳ Ｐゴシック" charset="0"/>
                <a:cs typeface="ＭＳ Ｐゴシック" charset="0"/>
              </a:rPr>
              <a:t>During the Pliocene and Pleistocene, the landmass and climate of SE Asia was dramatically influenced by changing sea levels.</a:t>
            </a:r>
          </a:p>
        </p:txBody>
      </p:sp>
      <p:pic>
        <p:nvPicPr>
          <p:cNvPr id="65538" name="Picture 3" descr="seasia_presentsealevel"/>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3852864" y="1916114"/>
            <a:ext cx="6626225" cy="4694237"/>
          </a:xfrm>
        </p:spPr>
      </p:pic>
      <p:pic>
        <p:nvPicPr>
          <p:cNvPr id="104452" name="Picture 4" descr="seasia_30mbelowpres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0964" y="1941513"/>
            <a:ext cx="6575425" cy="439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453" name="Picture 5" descr="seasia_50mbelowpres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2700" y="1898650"/>
            <a:ext cx="6553200" cy="4402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454" name="Picture 6" descr="seasia_75mbelowpres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4925" y="1927225"/>
            <a:ext cx="6553200" cy="440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455" name="Picture 7" descr="seasia_120mbelowpres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1750" y="1873251"/>
            <a:ext cx="6554788" cy="448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456" name="Picture 8" descr="seasia_120mbelowpres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4288" y="1865314"/>
            <a:ext cx="6553200" cy="447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4" name="Title 1"/>
          <p:cNvSpPr>
            <a:spLocks noGrp="1"/>
          </p:cNvSpPr>
          <p:nvPr>
            <p:ph type="title" idx="4294967295"/>
          </p:nvPr>
        </p:nvSpPr>
        <p:spPr>
          <a:solidFill>
            <a:schemeClr val="bg1">
              <a:alpha val="59999"/>
            </a:schemeClr>
          </a:solidFill>
          <a:ln>
            <a:noFill/>
            <a:miter lim="800000"/>
            <a:headEnd/>
            <a:tailEnd/>
          </a:ln>
        </p:spPr>
        <p:txBody>
          <a:bodyPr/>
          <a:lstStyle/>
          <a:p>
            <a:pPr eaLnBrk="1" hangingPunct="1"/>
            <a:r>
              <a:rPr lang="en-GB" sz="3600">
                <a:latin typeface="Calibri" charset="0"/>
                <a:ea typeface="ＭＳ Ｐゴシック" charset="0"/>
                <a:cs typeface="ＭＳ Ｐゴシック" charset="0"/>
              </a:rPr>
              <a:t>Historical climatic change across Southeast Asia</a:t>
            </a:r>
          </a:p>
        </p:txBody>
      </p:sp>
    </p:spTree>
    <p:extLst>
      <p:ext uri="{BB962C8B-B14F-4D97-AF65-F5344CB8AC3E}">
        <p14:creationId xmlns:p14="http://schemas.microsoft.com/office/powerpoint/2010/main" val="610706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44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44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044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0445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044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881188" y="214314"/>
            <a:ext cx="8572500" cy="928687"/>
          </a:xfrm>
          <a:solidFill>
            <a:schemeClr val="bg1">
              <a:alpha val="60000"/>
            </a:schemeClr>
          </a:solidFill>
          <a:ln>
            <a:solidFill>
              <a:schemeClr val="accent1">
                <a:shade val="50000"/>
              </a:schemeClr>
            </a:solidFill>
          </a:ln>
        </p:spPr>
        <p:txBody>
          <a:bodyPr>
            <a:normAutofit/>
          </a:bodyPr>
          <a:lstStyle/>
          <a:p>
            <a:pPr eaLnBrk="1" hangingPunct="1">
              <a:defRPr/>
            </a:pPr>
            <a:r>
              <a:rPr lang="en-GB" sz="2400">
                <a:latin typeface="Calibri" charset="0"/>
                <a:ea typeface="ＭＳ Ｐゴシック" charset="0"/>
                <a:cs typeface="ＭＳ Ｐゴシック" charset="0"/>
              </a:rPr>
              <a:t>This major environmental change is expected to have had major effects on the spatial distribution of genetic diversity in many taxa</a:t>
            </a:r>
          </a:p>
        </p:txBody>
      </p:sp>
      <p:sp>
        <p:nvSpPr>
          <p:cNvPr id="10" name="Rectangle 9"/>
          <p:cNvSpPr/>
          <p:nvPr/>
        </p:nvSpPr>
        <p:spPr>
          <a:xfrm>
            <a:off x="1881188" y="4143375"/>
            <a:ext cx="4000500" cy="2357438"/>
          </a:xfrm>
          <a:prstGeom prst="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GB">
              <a:solidFill>
                <a:srgbClr val="FFFFFF"/>
              </a:solidFill>
              <a:ea typeface="ＭＳ Ｐゴシック" pitchFamily="-110" charset="-128"/>
            </a:endParaRPr>
          </a:p>
        </p:txBody>
      </p:sp>
      <p:sp>
        <p:nvSpPr>
          <p:cNvPr id="67587" name="TextBox 10"/>
          <p:cNvSpPr txBox="1">
            <a:spLocks noChangeArrowheads="1"/>
          </p:cNvSpPr>
          <p:nvPr/>
        </p:nvSpPr>
        <p:spPr bwMode="auto">
          <a:xfrm>
            <a:off x="2095501" y="4286250"/>
            <a:ext cx="3643313"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en-GB" sz="2000">
                <a:latin typeface="Calibri" charset="0"/>
              </a:rPr>
              <a:t>During the interglacial periods:</a:t>
            </a:r>
          </a:p>
          <a:p>
            <a:pPr defTabSz="914400" eaLnBrk="1" hangingPunct="1">
              <a:buFont typeface="Arial" charset="0"/>
              <a:buChar char="•"/>
            </a:pPr>
            <a:r>
              <a:rPr lang="en-GB" sz="2000">
                <a:latin typeface="Calibri" charset="0"/>
              </a:rPr>
              <a:t> High sea levels</a:t>
            </a:r>
          </a:p>
          <a:p>
            <a:pPr defTabSz="914400" eaLnBrk="1" hangingPunct="1">
              <a:buFont typeface="Arial" charset="0"/>
              <a:buChar char="•"/>
            </a:pPr>
            <a:r>
              <a:rPr lang="en-GB" sz="2000">
                <a:latin typeface="Calibri" charset="0"/>
              </a:rPr>
              <a:t> High levels of precipitation</a:t>
            </a:r>
          </a:p>
          <a:p>
            <a:pPr defTabSz="914400" eaLnBrk="1" hangingPunct="1">
              <a:buFont typeface="Arial" charset="0"/>
              <a:buChar char="•"/>
            </a:pPr>
            <a:r>
              <a:rPr lang="en-GB" sz="2000">
                <a:latin typeface="Calibri" charset="0"/>
              </a:rPr>
              <a:t> Decreased aridity</a:t>
            </a:r>
          </a:p>
          <a:p>
            <a:pPr defTabSz="914400" eaLnBrk="1" hangingPunct="1">
              <a:buFont typeface="Arial" charset="0"/>
              <a:buChar char="•"/>
            </a:pPr>
            <a:r>
              <a:rPr lang="en-GB" sz="2000">
                <a:latin typeface="Calibri" charset="0"/>
              </a:rPr>
              <a:t> Spread of tropical forest across mainland and island regions.</a:t>
            </a:r>
          </a:p>
        </p:txBody>
      </p:sp>
      <p:sp>
        <p:nvSpPr>
          <p:cNvPr id="12" name="Rectangle 11"/>
          <p:cNvSpPr/>
          <p:nvPr/>
        </p:nvSpPr>
        <p:spPr>
          <a:xfrm>
            <a:off x="6453188" y="4143375"/>
            <a:ext cx="4000500" cy="2357438"/>
          </a:xfrm>
          <a:prstGeom prst="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GB">
              <a:solidFill>
                <a:srgbClr val="FFFFFF"/>
              </a:solidFill>
              <a:ea typeface="ＭＳ Ｐゴシック" pitchFamily="-110" charset="-128"/>
            </a:endParaRPr>
          </a:p>
        </p:txBody>
      </p:sp>
      <p:sp>
        <p:nvSpPr>
          <p:cNvPr id="67589" name="TextBox 12"/>
          <p:cNvSpPr txBox="1">
            <a:spLocks noChangeArrowheads="1"/>
          </p:cNvSpPr>
          <p:nvPr/>
        </p:nvSpPr>
        <p:spPr bwMode="auto">
          <a:xfrm>
            <a:off x="6524626" y="4287838"/>
            <a:ext cx="3541803"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en-GB" sz="2000">
                <a:latin typeface="Calibri" charset="0"/>
              </a:rPr>
              <a:t>During the glacial periods:</a:t>
            </a:r>
          </a:p>
          <a:p>
            <a:pPr defTabSz="914400" eaLnBrk="1" hangingPunct="1">
              <a:buFont typeface="Arial" charset="0"/>
              <a:buChar char="•"/>
            </a:pPr>
            <a:r>
              <a:rPr lang="en-GB" sz="2000">
                <a:latin typeface="Calibri" charset="0"/>
              </a:rPr>
              <a:t> Low sea levels</a:t>
            </a:r>
          </a:p>
          <a:p>
            <a:pPr defTabSz="914400" eaLnBrk="1" hangingPunct="1">
              <a:buFont typeface="Arial" charset="0"/>
              <a:buChar char="•"/>
            </a:pPr>
            <a:r>
              <a:rPr lang="en-GB" sz="2000">
                <a:latin typeface="Calibri" charset="0"/>
              </a:rPr>
              <a:t> Reduced levels of precipitation</a:t>
            </a:r>
          </a:p>
          <a:p>
            <a:pPr defTabSz="914400" eaLnBrk="1" hangingPunct="1">
              <a:buFont typeface="Arial" charset="0"/>
              <a:buChar char="•"/>
            </a:pPr>
            <a:r>
              <a:rPr lang="en-GB" sz="2000">
                <a:latin typeface="Calibri" charset="0"/>
              </a:rPr>
              <a:t> Increased aridity</a:t>
            </a:r>
          </a:p>
          <a:p>
            <a:pPr defTabSz="914400" eaLnBrk="1" hangingPunct="1">
              <a:buFont typeface="Arial" charset="0"/>
              <a:buChar char="•"/>
            </a:pPr>
            <a:r>
              <a:rPr lang="en-GB" sz="2000">
                <a:latin typeface="Calibri" charset="0"/>
              </a:rPr>
              <a:t> Replacement of tropical forest</a:t>
            </a:r>
          </a:p>
          <a:p>
            <a:pPr defTabSz="914400" eaLnBrk="1" hangingPunct="1"/>
            <a:r>
              <a:rPr lang="en-GB" sz="2000">
                <a:latin typeface="Calibri" charset="0"/>
              </a:rPr>
              <a:t>   by grassland and savannah</a:t>
            </a:r>
          </a:p>
        </p:txBody>
      </p:sp>
      <p:pic>
        <p:nvPicPr>
          <p:cNvPr id="67590" name="Picture 8" descr="sea levels present.jpg"/>
          <p:cNvPicPr>
            <a:picLocks noChangeAspect="1"/>
          </p:cNvPicPr>
          <p:nvPr/>
        </p:nvPicPr>
        <p:blipFill>
          <a:blip r:embed="rId3">
            <a:extLst>
              <a:ext uri="{28A0092B-C50C-407E-A947-70E740481C1C}">
                <a14:useLocalDpi xmlns:a14="http://schemas.microsoft.com/office/drawing/2010/main" val="0"/>
              </a:ext>
            </a:extLst>
          </a:blip>
          <a:srcRect b="10175"/>
          <a:stretch>
            <a:fillRect/>
          </a:stretch>
        </p:blipFill>
        <p:spPr bwMode="auto">
          <a:xfrm>
            <a:off x="2095501" y="1238251"/>
            <a:ext cx="3527425" cy="269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91" name="Picture 10" descr="sealevels.jpg"/>
          <p:cNvPicPr>
            <a:picLocks noChangeAspect="1"/>
          </p:cNvPicPr>
          <p:nvPr/>
        </p:nvPicPr>
        <p:blipFill>
          <a:blip r:embed="rId4">
            <a:extLst>
              <a:ext uri="{28A0092B-C50C-407E-A947-70E740481C1C}">
                <a14:useLocalDpi xmlns:a14="http://schemas.microsoft.com/office/drawing/2010/main" val="0"/>
              </a:ext>
            </a:extLst>
          </a:blip>
          <a:srcRect b="9164"/>
          <a:stretch>
            <a:fillRect/>
          </a:stretch>
        </p:blipFill>
        <p:spPr bwMode="auto">
          <a:xfrm>
            <a:off x="6711950" y="1238251"/>
            <a:ext cx="3498850" cy="270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33580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hope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355" y="-838275"/>
            <a:ext cx="7053337" cy="8448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4" name="Text Box 3"/>
          <p:cNvSpPr txBox="1">
            <a:spLocks noChangeArrowheads="1"/>
          </p:cNvSpPr>
          <p:nvPr/>
        </p:nvSpPr>
        <p:spPr bwMode="auto">
          <a:xfrm>
            <a:off x="8153177" y="1261161"/>
            <a:ext cx="2514823" cy="4431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5" tIns="45718" rIns="91435" bIns="45718">
            <a:spAutoFit/>
          </a:bodyPr>
          <a:lstStyle>
            <a:lvl1pPr eaLnBrk="0" hangingPunct="0">
              <a:defRPr sz="4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4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4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4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42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en-GB" sz="2800" dirty="0">
                <a:latin typeface="Tahoma" charset="0"/>
              </a:rPr>
              <a:t>Reconstruction of major biomes for the last glacial maximum</a:t>
            </a:r>
          </a:p>
          <a:p>
            <a:pPr eaLnBrk="1" hangingPunct="1"/>
            <a:endParaRPr lang="en-GB" dirty="0">
              <a:latin typeface="Tahoma" charset="0"/>
            </a:endParaRPr>
          </a:p>
          <a:p>
            <a:pPr eaLnBrk="1" hangingPunct="1"/>
            <a:r>
              <a:rPr lang="en-GB" sz="2000" dirty="0">
                <a:latin typeface="Tahoma" charset="0"/>
              </a:rPr>
              <a:t>(Hope et al. 2004</a:t>
            </a:r>
          </a:p>
          <a:p>
            <a:pPr eaLnBrk="1" hangingPunct="1"/>
            <a:r>
              <a:rPr lang="en-GB" sz="2000" dirty="0">
                <a:latin typeface="Tahoma" charset="0"/>
              </a:rPr>
              <a:t>Quaternary International</a:t>
            </a:r>
          </a:p>
          <a:p>
            <a:pPr eaLnBrk="1" hangingPunct="1"/>
            <a:r>
              <a:rPr lang="en-GB" sz="2000" dirty="0">
                <a:latin typeface="Tahoma" charset="0"/>
              </a:rPr>
              <a:t>118-119, pp. 103-126)</a:t>
            </a:r>
          </a:p>
        </p:txBody>
      </p:sp>
    </p:spTree>
    <p:extLst>
      <p:ext uri="{BB962C8B-B14F-4D97-AF65-F5344CB8AC3E}">
        <p14:creationId xmlns:p14="http://schemas.microsoft.com/office/powerpoint/2010/main" val="913521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60833"/>
            <a:ext cx="8229600" cy="1143000"/>
          </a:xfrm>
        </p:spPr>
        <p:txBody>
          <a:bodyPr/>
          <a:lstStyle/>
          <a:p>
            <a:r>
              <a:rPr lang="en-US" b="1" dirty="0"/>
              <a:t>Variation in locations of climatically stable regions</a:t>
            </a:r>
          </a:p>
        </p:txBody>
      </p:sp>
      <p:sp>
        <p:nvSpPr>
          <p:cNvPr id="7" name="Content Placeholder 2">
            <a:extLst>
              <a:ext uri="{FF2B5EF4-FFF2-40B4-BE49-F238E27FC236}">
                <a16:creationId xmlns:a16="http://schemas.microsoft.com/office/drawing/2014/main" id="{7A6CF17A-3570-47EE-BBED-BC28CADFC457}"/>
              </a:ext>
            </a:extLst>
          </p:cNvPr>
          <p:cNvSpPr txBox="1">
            <a:spLocks/>
          </p:cNvSpPr>
          <p:nvPr/>
        </p:nvSpPr>
        <p:spPr bwMode="auto">
          <a:xfrm>
            <a:off x="1115122" y="2400301"/>
            <a:ext cx="10404088" cy="6376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lnSpc>
                <a:spcPct val="80000"/>
              </a:lnSpc>
            </a:pPr>
            <a:r>
              <a:rPr lang="en-GB" sz="3600" dirty="0">
                <a:latin typeface="Calibri" charset="0"/>
                <a:ea typeface="ＭＳ Ｐゴシック" charset="0"/>
                <a:cs typeface="ＭＳ Ｐゴシック" charset="0"/>
              </a:rPr>
              <a:t>Locations of climatically stable regions are likely to have varied considerably across and within millennia during glacial–interglacial cycles of the Late Quaternary</a:t>
            </a:r>
          </a:p>
          <a:p>
            <a:pPr eaLnBrk="1" hangingPunct="1">
              <a:lnSpc>
                <a:spcPct val="80000"/>
              </a:lnSpc>
            </a:pPr>
            <a:endParaRPr lang="en-GB" sz="3600" dirty="0">
              <a:latin typeface="Calibri" charset="0"/>
              <a:ea typeface="ＭＳ Ｐゴシック" charset="0"/>
              <a:cs typeface="ＭＳ Ｐゴシック" charset="0"/>
            </a:endParaRPr>
          </a:p>
          <a:p>
            <a:pPr eaLnBrk="1" hangingPunct="1">
              <a:lnSpc>
                <a:spcPct val="80000"/>
              </a:lnSpc>
            </a:pPr>
            <a:r>
              <a:rPr lang="en-GB" sz="3600" dirty="0">
                <a:latin typeface="Calibri" charset="0"/>
                <a:ea typeface="ＭＳ Ｐゴシック" charset="0"/>
                <a:cs typeface="ＭＳ Ｐゴシック" charset="0"/>
              </a:rPr>
              <a:t>Have there been long-term climate refugia?</a:t>
            </a:r>
          </a:p>
          <a:p>
            <a:pPr eaLnBrk="1" hangingPunct="1">
              <a:lnSpc>
                <a:spcPct val="80000"/>
              </a:lnSpc>
            </a:pPr>
            <a:endParaRPr lang="en-GB" sz="3600" dirty="0">
              <a:latin typeface="Calibri" charset="0"/>
              <a:ea typeface="ＭＳ Ｐゴシック" charset="0"/>
              <a:cs typeface="ＭＳ Ｐゴシック" charset="0"/>
            </a:endParaRPr>
          </a:p>
          <a:p>
            <a:pPr eaLnBrk="1" hangingPunct="1">
              <a:lnSpc>
                <a:spcPct val="80000"/>
              </a:lnSpc>
            </a:pPr>
            <a:endParaRPr lang="en-US" sz="36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587461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025" y="427019"/>
            <a:ext cx="10983950" cy="1143000"/>
          </a:xfrm>
        </p:spPr>
        <p:txBody>
          <a:bodyPr/>
          <a:lstStyle/>
          <a:p>
            <a:r>
              <a:rPr lang="en-US" b="1" dirty="0"/>
              <a:t>Variation in locations of climatically stable regions</a:t>
            </a:r>
          </a:p>
        </p:txBody>
      </p:sp>
      <p:pic>
        <p:nvPicPr>
          <p:cNvPr id="3" name="Picture 2">
            <a:extLst>
              <a:ext uri="{FF2B5EF4-FFF2-40B4-BE49-F238E27FC236}">
                <a16:creationId xmlns:a16="http://schemas.microsoft.com/office/drawing/2014/main" id="{66C2EF58-9C13-4E68-9411-EDA560D58713}"/>
              </a:ext>
            </a:extLst>
          </p:cNvPr>
          <p:cNvPicPr>
            <a:picLocks noChangeAspect="1"/>
          </p:cNvPicPr>
          <p:nvPr/>
        </p:nvPicPr>
        <p:blipFill>
          <a:blip r:embed="rId3"/>
          <a:stretch>
            <a:fillRect/>
          </a:stretch>
        </p:blipFill>
        <p:spPr>
          <a:xfrm>
            <a:off x="2707566" y="1724625"/>
            <a:ext cx="6776868" cy="4938390"/>
          </a:xfrm>
          <a:prstGeom prst="rect">
            <a:avLst/>
          </a:prstGeom>
        </p:spPr>
      </p:pic>
    </p:spTree>
    <p:extLst>
      <p:ext uri="{BB962C8B-B14F-4D97-AF65-F5344CB8AC3E}">
        <p14:creationId xmlns:p14="http://schemas.microsoft.com/office/powerpoint/2010/main" val="4144720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72513"/>
            <a:ext cx="8229600" cy="1143000"/>
          </a:xfrm>
        </p:spPr>
        <p:txBody>
          <a:bodyPr/>
          <a:lstStyle/>
          <a:p>
            <a:r>
              <a:rPr lang="en-US" b="1" dirty="0"/>
              <a:t>Out of the tropics</a:t>
            </a:r>
          </a:p>
        </p:txBody>
      </p:sp>
    </p:spTree>
    <p:extLst>
      <p:ext uri="{BB962C8B-B14F-4D97-AF65-F5344CB8AC3E}">
        <p14:creationId xmlns:p14="http://schemas.microsoft.com/office/powerpoint/2010/main" val="3091399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Hypotheses for the LBG</a:t>
            </a:r>
          </a:p>
        </p:txBody>
      </p:sp>
      <p:pic>
        <p:nvPicPr>
          <p:cNvPr id="4" name="Picture 3" descr="1-s2.0-S0169534713002358-gr1b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92483"/>
            <a:ext cx="9128156" cy="2640850"/>
          </a:xfrm>
          <a:prstGeom prst="rect">
            <a:avLst/>
          </a:prstGeom>
        </p:spPr>
      </p:pic>
      <p:sp>
        <p:nvSpPr>
          <p:cNvPr id="5" name="TextBox 4"/>
          <p:cNvSpPr txBox="1"/>
          <p:nvPr/>
        </p:nvSpPr>
        <p:spPr>
          <a:xfrm>
            <a:off x="2218266" y="4530636"/>
            <a:ext cx="7992534" cy="1477328"/>
          </a:xfrm>
          <a:prstGeom prst="rect">
            <a:avLst/>
          </a:prstGeom>
          <a:noFill/>
        </p:spPr>
        <p:txBody>
          <a:bodyPr wrap="square" rtlCol="0">
            <a:spAutoFit/>
          </a:bodyPr>
          <a:lstStyle/>
          <a:p>
            <a:r>
              <a:rPr lang="en-US" b="1" dirty="0"/>
              <a:t>A. </a:t>
            </a:r>
            <a:r>
              <a:rPr lang="en-US" dirty="0"/>
              <a:t>Higher rates of speciation in the Tropics (</a:t>
            </a:r>
            <a:r>
              <a:rPr lang="en-US" b="1" dirty="0"/>
              <a:t>cradle hypothesis</a:t>
            </a:r>
            <a:r>
              <a:rPr lang="en-US" dirty="0"/>
              <a:t>)</a:t>
            </a:r>
          </a:p>
          <a:p>
            <a:r>
              <a:rPr lang="en-US" b="1" dirty="0"/>
              <a:t>B. </a:t>
            </a:r>
            <a:r>
              <a:rPr lang="en-US" dirty="0"/>
              <a:t>Less extinction in the Tropics (</a:t>
            </a:r>
            <a:r>
              <a:rPr lang="en-US" b="1" dirty="0"/>
              <a:t>Ark</a:t>
            </a:r>
            <a:r>
              <a:rPr lang="en-US" dirty="0"/>
              <a:t> or </a:t>
            </a:r>
            <a:r>
              <a:rPr lang="en-US" b="1" dirty="0"/>
              <a:t>Museum</a:t>
            </a:r>
            <a:r>
              <a:rPr lang="en-US" dirty="0"/>
              <a:t>)</a:t>
            </a:r>
          </a:p>
          <a:p>
            <a:r>
              <a:rPr lang="en-US" b="1" dirty="0"/>
              <a:t>C. </a:t>
            </a:r>
            <a:r>
              <a:rPr lang="en-US" dirty="0"/>
              <a:t>Higher rates of speciation and lower rates of extinction in the Tropics with high species migration out of the Tropics </a:t>
            </a:r>
            <a:r>
              <a:rPr lang="en-US" b="1" dirty="0"/>
              <a:t>(Out of the Tropics) </a:t>
            </a:r>
            <a:endParaRPr lang="en-US" dirty="0"/>
          </a:p>
          <a:p>
            <a:endParaRPr lang="en-US" dirty="0"/>
          </a:p>
        </p:txBody>
      </p:sp>
      <p:sp>
        <p:nvSpPr>
          <p:cNvPr id="6" name="TextBox 5"/>
          <p:cNvSpPr txBox="1"/>
          <p:nvPr/>
        </p:nvSpPr>
        <p:spPr>
          <a:xfrm>
            <a:off x="7810139" y="6383636"/>
            <a:ext cx="2840929" cy="369332"/>
          </a:xfrm>
          <a:prstGeom prst="rect">
            <a:avLst/>
          </a:prstGeom>
          <a:noFill/>
        </p:spPr>
        <p:txBody>
          <a:bodyPr wrap="none" rtlCol="0">
            <a:spAutoFit/>
          </a:bodyPr>
          <a:lstStyle/>
          <a:p>
            <a:r>
              <a:rPr lang="en-US" dirty="0"/>
              <a:t>(See </a:t>
            </a:r>
            <a:r>
              <a:rPr lang="en-US" dirty="0" err="1"/>
              <a:t>Mannion</a:t>
            </a:r>
            <a:r>
              <a:rPr lang="en-US" dirty="0"/>
              <a:t> et al. 2014)</a:t>
            </a:r>
          </a:p>
        </p:txBody>
      </p:sp>
    </p:spTree>
    <p:extLst>
      <p:ext uri="{BB962C8B-B14F-4D97-AF65-F5344CB8AC3E}">
        <p14:creationId xmlns:p14="http://schemas.microsoft.com/office/powerpoint/2010/main" val="941181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4AE5DEE-37FE-43D8-9021-10EE06437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630" y="0"/>
            <a:ext cx="33432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EFB32D00-0E8D-452F-84CC-D46290FF86B1}"/>
              </a:ext>
            </a:extLst>
          </p:cNvPr>
          <p:cNvSpPr>
            <a:spLocks noGrp="1"/>
          </p:cNvSpPr>
          <p:nvPr>
            <p:ph type="title"/>
          </p:nvPr>
        </p:nvSpPr>
        <p:spPr>
          <a:xfrm>
            <a:off x="754566" y="828462"/>
            <a:ext cx="4468368" cy="1143000"/>
          </a:xfrm>
        </p:spPr>
        <p:txBody>
          <a:bodyPr/>
          <a:lstStyle/>
          <a:p>
            <a:r>
              <a:rPr lang="en-US" b="1" dirty="0"/>
              <a:t>Hypotheses of phylogenies</a:t>
            </a:r>
          </a:p>
        </p:txBody>
      </p:sp>
    </p:spTree>
    <p:extLst>
      <p:ext uri="{BB962C8B-B14F-4D97-AF65-F5344CB8AC3E}">
        <p14:creationId xmlns:p14="http://schemas.microsoft.com/office/powerpoint/2010/main" val="110126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824" y="560833"/>
            <a:ext cx="2712720" cy="1143000"/>
          </a:xfrm>
        </p:spPr>
        <p:txBody>
          <a:bodyPr/>
          <a:lstStyle/>
          <a:p>
            <a:r>
              <a:rPr lang="en-US" b="1" dirty="0"/>
              <a:t>Out of the tropics</a:t>
            </a:r>
          </a:p>
        </p:txBody>
      </p:sp>
      <p:sp>
        <p:nvSpPr>
          <p:cNvPr id="7" name="Content Placeholder 2">
            <a:extLst>
              <a:ext uri="{FF2B5EF4-FFF2-40B4-BE49-F238E27FC236}">
                <a16:creationId xmlns:a16="http://schemas.microsoft.com/office/drawing/2014/main" id="{7A6CF17A-3570-47EE-BBED-BC28CADFC457}"/>
              </a:ext>
            </a:extLst>
          </p:cNvPr>
          <p:cNvSpPr txBox="1">
            <a:spLocks/>
          </p:cNvSpPr>
          <p:nvPr/>
        </p:nvSpPr>
        <p:spPr bwMode="auto">
          <a:xfrm>
            <a:off x="724829" y="2343912"/>
            <a:ext cx="3676483" cy="2038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lnSpc>
                <a:spcPct val="80000"/>
              </a:lnSpc>
            </a:pPr>
            <a:r>
              <a:rPr lang="en-GB" sz="4000" dirty="0">
                <a:latin typeface="Calibri" charset="0"/>
                <a:ea typeface="ＭＳ Ｐゴシック" charset="0"/>
                <a:cs typeface="ＭＳ Ｐゴシック" charset="0"/>
              </a:rPr>
              <a:t>Supported by an analysis of bivalves over the past 11 million years</a:t>
            </a:r>
          </a:p>
          <a:p>
            <a:pPr marL="0" indent="0" eaLnBrk="1" hangingPunct="1">
              <a:lnSpc>
                <a:spcPct val="80000"/>
              </a:lnSpc>
              <a:buNone/>
            </a:pPr>
            <a:endParaRPr lang="en-US" sz="4000" dirty="0">
              <a:latin typeface="Calibri" charset="0"/>
              <a:ea typeface="ＭＳ Ｐゴシック" charset="0"/>
              <a:cs typeface="ＭＳ Ｐゴシック" charset="0"/>
            </a:endParaRPr>
          </a:p>
        </p:txBody>
      </p:sp>
      <p:pic>
        <p:nvPicPr>
          <p:cNvPr id="3" name="Picture 2">
            <a:extLst>
              <a:ext uri="{FF2B5EF4-FFF2-40B4-BE49-F238E27FC236}">
                <a16:creationId xmlns:a16="http://schemas.microsoft.com/office/drawing/2014/main" id="{F76EF696-A25D-40D7-91AA-7B937C6E6E7B}"/>
              </a:ext>
            </a:extLst>
          </p:cNvPr>
          <p:cNvPicPr>
            <a:picLocks noChangeAspect="1"/>
          </p:cNvPicPr>
          <p:nvPr/>
        </p:nvPicPr>
        <p:blipFill>
          <a:blip r:embed="rId3"/>
          <a:stretch>
            <a:fillRect/>
          </a:stretch>
        </p:blipFill>
        <p:spPr>
          <a:xfrm>
            <a:off x="4804739" y="139829"/>
            <a:ext cx="5971902" cy="6578342"/>
          </a:xfrm>
          <a:prstGeom prst="rect">
            <a:avLst/>
          </a:prstGeom>
        </p:spPr>
      </p:pic>
    </p:spTree>
    <p:extLst>
      <p:ext uri="{BB962C8B-B14F-4D97-AF65-F5344CB8AC3E}">
        <p14:creationId xmlns:p14="http://schemas.microsoft.com/office/powerpoint/2010/main" val="2733704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58267" y="740546"/>
            <a:ext cx="2706190" cy="584775"/>
          </a:xfrm>
          <a:prstGeom prst="rect">
            <a:avLst/>
          </a:prstGeom>
          <a:noFill/>
        </p:spPr>
        <p:txBody>
          <a:bodyPr wrap="none" rtlCol="0">
            <a:spAutoFit/>
          </a:bodyPr>
          <a:lstStyle/>
          <a:p>
            <a:r>
              <a:rPr lang="en-US" sz="3200" b="1" dirty="0"/>
              <a:t>Conclusions</a:t>
            </a:r>
            <a:r>
              <a:rPr lang="en-US" dirty="0"/>
              <a:t> </a:t>
            </a:r>
          </a:p>
        </p:txBody>
      </p:sp>
      <p:sp>
        <p:nvSpPr>
          <p:cNvPr id="3" name="TextBox 2"/>
          <p:cNvSpPr txBox="1"/>
          <p:nvPr/>
        </p:nvSpPr>
        <p:spPr>
          <a:xfrm>
            <a:off x="1416205" y="1758203"/>
            <a:ext cx="9244361" cy="4062651"/>
          </a:xfrm>
          <a:prstGeom prst="rect">
            <a:avLst/>
          </a:prstGeom>
          <a:noFill/>
        </p:spPr>
        <p:txBody>
          <a:bodyPr wrap="square" rtlCol="0">
            <a:spAutoFit/>
          </a:bodyPr>
          <a:lstStyle/>
          <a:p>
            <a:pPr marL="285750" indent="-285750">
              <a:buFont typeface="Arial"/>
              <a:buChar char="•"/>
            </a:pPr>
            <a:r>
              <a:rPr lang="en-US" sz="2400" dirty="0"/>
              <a:t>Tropical rainforests are some of the earth’s oldest ecosystems</a:t>
            </a:r>
          </a:p>
          <a:p>
            <a:pPr marL="285750" indent="-285750">
              <a:buFont typeface="Arial"/>
              <a:buChar char="•"/>
            </a:pPr>
            <a:endParaRPr lang="en-US" sz="2400" dirty="0"/>
          </a:p>
          <a:p>
            <a:pPr marL="285750" indent="-285750">
              <a:buFont typeface="Arial"/>
              <a:buChar char="•"/>
            </a:pPr>
            <a:r>
              <a:rPr lang="en-US" sz="2400" dirty="0"/>
              <a:t>They have persisted in the equatorial regions even when there have periods of cooling that would have reduced or fragmented these forests at more extreme latitudes</a:t>
            </a:r>
          </a:p>
          <a:p>
            <a:pPr marL="285750" indent="-285750">
              <a:buFont typeface="Arial"/>
              <a:buChar char="•"/>
            </a:pPr>
            <a:endParaRPr lang="en-US" sz="2400" dirty="0"/>
          </a:p>
          <a:p>
            <a:pPr marL="285750" indent="-285750">
              <a:buFont typeface="Arial"/>
              <a:buChar char="•"/>
            </a:pPr>
            <a:r>
              <a:rPr lang="en-US" sz="2400" dirty="0"/>
              <a:t>This long term stability has likely played an important role in the high diversity of rainforests and contributed to the LBG</a:t>
            </a:r>
          </a:p>
          <a:p>
            <a:pPr marL="285750" indent="-285750">
              <a:buFont typeface="Arial"/>
              <a:buChar char="•"/>
            </a:pPr>
            <a:endParaRPr lang="en-US" sz="2400" dirty="0"/>
          </a:p>
          <a:p>
            <a:pPr marL="285750" indent="-285750">
              <a:buFont typeface="Arial"/>
              <a:buChar char="•"/>
            </a:pPr>
            <a:r>
              <a:rPr lang="en-US" sz="2400" dirty="0"/>
              <a:t>High speciation rates are also likely to have been important</a:t>
            </a:r>
          </a:p>
          <a:p>
            <a:endParaRPr lang="en-US" dirty="0"/>
          </a:p>
        </p:txBody>
      </p:sp>
    </p:spTree>
    <p:extLst>
      <p:ext uri="{BB962C8B-B14F-4D97-AF65-F5344CB8AC3E}">
        <p14:creationId xmlns:p14="http://schemas.microsoft.com/office/powerpoint/2010/main" val="151072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133" y="71442"/>
            <a:ext cx="8686800" cy="1143000"/>
          </a:xfrm>
        </p:spPr>
        <p:txBody>
          <a:bodyPr/>
          <a:lstStyle/>
          <a:p>
            <a:r>
              <a:rPr lang="en-US" sz="4000" b="1" dirty="0"/>
              <a:t>Latitudinal Biodiversity Gradient (LBG)</a:t>
            </a:r>
            <a:br>
              <a:rPr lang="en-US" sz="4000" b="1" dirty="0"/>
            </a:br>
            <a:r>
              <a:rPr lang="en-US" sz="3200" b="1" dirty="0"/>
              <a:t>(present day)</a:t>
            </a:r>
          </a:p>
        </p:txBody>
      </p:sp>
      <p:pic>
        <p:nvPicPr>
          <p:cNvPr id="4" name="Picture 3" descr="1-s2.0-S0169534713002358-g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400" y="1274675"/>
            <a:ext cx="7823200" cy="4287345"/>
          </a:xfrm>
          <a:prstGeom prst="rect">
            <a:avLst/>
          </a:prstGeom>
        </p:spPr>
      </p:pic>
      <p:sp>
        <p:nvSpPr>
          <p:cNvPr id="5" name="TextBox 4"/>
          <p:cNvSpPr txBox="1"/>
          <p:nvPr/>
        </p:nvSpPr>
        <p:spPr>
          <a:xfrm>
            <a:off x="1981200" y="5562020"/>
            <a:ext cx="8229600" cy="923330"/>
          </a:xfrm>
          <a:prstGeom prst="rect">
            <a:avLst/>
          </a:prstGeom>
          <a:noFill/>
        </p:spPr>
        <p:txBody>
          <a:bodyPr wrap="square" rtlCol="0">
            <a:spAutoFit/>
          </a:bodyPr>
          <a:lstStyle/>
          <a:p>
            <a:r>
              <a:rPr lang="en-US" dirty="0"/>
              <a:t>LBG illustrated by extant terrestrial vertebrate species. Concentration of diversity varies by </a:t>
            </a:r>
            <a:r>
              <a:rPr lang="en-US" dirty="0" err="1"/>
              <a:t>colour</a:t>
            </a:r>
            <a:r>
              <a:rPr lang="en-US" dirty="0"/>
              <a:t>:  high diversity -  red end of the </a:t>
            </a:r>
            <a:r>
              <a:rPr lang="en-US" dirty="0" err="1"/>
              <a:t>colour</a:t>
            </a:r>
            <a:r>
              <a:rPr lang="en-US" dirty="0"/>
              <a:t> spectrum;</a:t>
            </a:r>
          </a:p>
          <a:p>
            <a:r>
              <a:rPr lang="en-US" dirty="0"/>
              <a:t>low diversity  - blue end of the </a:t>
            </a:r>
            <a:r>
              <a:rPr lang="en-US" dirty="0" err="1"/>
              <a:t>colour</a:t>
            </a:r>
            <a:r>
              <a:rPr lang="en-US" dirty="0"/>
              <a:t> spectrum)</a:t>
            </a:r>
          </a:p>
        </p:txBody>
      </p:sp>
      <p:sp>
        <p:nvSpPr>
          <p:cNvPr id="6" name="TextBox 5"/>
          <p:cNvSpPr txBox="1"/>
          <p:nvPr/>
        </p:nvSpPr>
        <p:spPr>
          <a:xfrm>
            <a:off x="7810139" y="6400569"/>
            <a:ext cx="2840929" cy="369332"/>
          </a:xfrm>
          <a:prstGeom prst="rect">
            <a:avLst/>
          </a:prstGeom>
          <a:noFill/>
        </p:spPr>
        <p:txBody>
          <a:bodyPr wrap="none" rtlCol="0">
            <a:spAutoFit/>
          </a:bodyPr>
          <a:lstStyle/>
          <a:p>
            <a:r>
              <a:rPr lang="en-US" dirty="0"/>
              <a:t>(See </a:t>
            </a:r>
            <a:r>
              <a:rPr lang="en-US" dirty="0" err="1"/>
              <a:t>Mannion</a:t>
            </a:r>
            <a:r>
              <a:rPr lang="en-US" dirty="0"/>
              <a:t> et al. 2014)</a:t>
            </a:r>
          </a:p>
        </p:txBody>
      </p:sp>
    </p:spTree>
    <p:extLst>
      <p:ext uri="{BB962C8B-B14F-4D97-AF65-F5344CB8AC3E}">
        <p14:creationId xmlns:p14="http://schemas.microsoft.com/office/powerpoint/2010/main" val="149056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atin typeface="Calibri" charset="0"/>
                <a:ea typeface="ＭＳ Ｐゴシック" charset="0"/>
                <a:cs typeface="ＭＳ Ｐゴシック" charset="0"/>
              </a:rPr>
              <a:t>Reading</a:t>
            </a:r>
          </a:p>
        </p:txBody>
      </p:sp>
      <p:sp>
        <p:nvSpPr>
          <p:cNvPr id="79874" name="Content Placeholder 2"/>
          <p:cNvSpPr>
            <a:spLocks noGrp="1"/>
          </p:cNvSpPr>
          <p:nvPr>
            <p:ph idx="1"/>
          </p:nvPr>
        </p:nvSpPr>
        <p:spPr/>
        <p:txBody>
          <a:bodyPr/>
          <a:lstStyle/>
          <a:p>
            <a:endParaRPr lang="en-US" sz="2400" dirty="0">
              <a:latin typeface="Calibri" charset="0"/>
              <a:ea typeface="ＭＳ Ｐゴシック" charset="0"/>
              <a:cs typeface="ＭＳ Ｐゴシック" charset="0"/>
            </a:endParaRPr>
          </a:p>
          <a:p>
            <a:r>
              <a:rPr lang="en-GB" sz="2400" dirty="0"/>
              <a:t>Rosenzweig ML, Sandlin EA. 1997. Species diversity and latitudes: listening to area's signal. Oikos 80:172–76</a:t>
            </a:r>
          </a:p>
          <a:p>
            <a:endParaRPr lang="en-GB" sz="2400" dirty="0"/>
          </a:p>
          <a:p>
            <a:r>
              <a:rPr lang="en-US" sz="2400" dirty="0"/>
              <a:t>Mannion et al 2014 The latitudinal biodiversity gradient through deep time. Trends in Ecology &amp; Evolution Volume 29, Issue 1, January 2014, Pages 42-50</a:t>
            </a:r>
          </a:p>
          <a:p>
            <a:endParaRPr lang="en-US" sz="2400" dirty="0"/>
          </a:p>
          <a:p>
            <a:r>
              <a:rPr lang="en-GB" sz="2400" dirty="0"/>
              <a:t>Jablonski, D., Roy, K. and Valentine, J.W., 2006. Out of the tropics: evolutionary dynamics of the latitudinal diversity gradient. Science, 314(5796), pp.102-106.</a:t>
            </a:r>
            <a:endParaRPr lang="en-US" sz="2400" dirty="0"/>
          </a:p>
          <a:p>
            <a:endParaRPr lang="en-US" sz="2400" dirty="0"/>
          </a:p>
          <a:p>
            <a:endParaRPr lang="en-US" sz="2400" dirty="0">
              <a:latin typeface="Calibri" charset="0"/>
              <a:ea typeface="ＭＳ Ｐゴシック" charset="0"/>
              <a:cs typeface="ＭＳ Ｐゴシック"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Hypotheses for the LBG</a:t>
            </a:r>
          </a:p>
        </p:txBody>
      </p:sp>
      <p:pic>
        <p:nvPicPr>
          <p:cNvPr id="4" name="Picture 3" descr="1-s2.0-S0169534713002358-gr1b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92483"/>
            <a:ext cx="9128156" cy="2640850"/>
          </a:xfrm>
          <a:prstGeom prst="rect">
            <a:avLst/>
          </a:prstGeom>
        </p:spPr>
      </p:pic>
      <p:sp>
        <p:nvSpPr>
          <p:cNvPr id="5" name="TextBox 4"/>
          <p:cNvSpPr txBox="1"/>
          <p:nvPr/>
        </p:nvSpPr>
        <p:spPr>
          <a:xfrm>
            <a:off x="2218266" y="4530636"/>
            <a:ext cx="7992534" cy="1477328"/>
          </a:xfrm>
          <a:prstGeom prst="rect">
            <a:avLst/>
          </a:prstGeom>
          <a:noFill/>
        </p:spPr>
        <p:txBody>
          <a:bodyPr wrap="square" rtlCol="0">
            <a:spAutoFit/>
          </a:bodyPr>
          <a:lstStyle/>
          <a:p>
            <a:r>
              <a:rPr lang="en-US" b="1" dirty="0"/>
              <a:t>A. </a:t>
            </a:r>
            <a:r>
              <a:rPr lang="en-US" dirty="0"/>
              <a:t>Higher rates of speciation in the Tropics (</a:t>
            </a:r>
            <a:r>
              <a:rPr lang="en-US" b="1" dirty="0"/>
              <a:t>cradle hypothesis</a:t>
            </a:r>
            <a:r>
              <a:rPr lang="en-US" dirty="0"/>
              <a:t>)</a:t>
            </a:r>
          </a:p>
          <a:p>
            <a:r>
              <a:rPr lang="en-US" b="1" dirty="0"/>
              <a:t>B. </a:t>
            </a:r>
            <a:r>
              <a:rPr lang="en-US" dirty="0"/>
              <a:t>Less extinction in the Tropics (</a:t>
            </a:r>
            <a:r>
              <a:rPr lang="en-US" b="1" dirty="0"/>
              <a:t>Ark</a:t>
            </a:r>
            <a:r>
              <a:rPr lang="en-US" dirty="0"/>
              <a:t> or </a:t>
            </a:r>
            <a:r>
              <a:rPr lang="en-US" b="1" dirty="0"/>
              <a:t>Museum</a:t>
            </a:r>
            <a:r>
              <a:rPr lang="en-US" dirty="0"/>
              <a:t>)</a:t>
            </a:r>
          </a:p>
          <a:p>
            <a:r>
              <a:rPr lang="en-US" b="1" dirty="0"/>
              <a:t>C. </a:t>
            </a:r>
            <a:r>
              <a:rPr lang="en-US" dirty="0"/>
              <a:t>Higher rates of speciation and lower rates of extinction in the Tropics with high species migration out of the Tropics </a:t>
            </a:r>
            <a:r>
              <a:rPr lang="en-US" b="1" dirty="0"/>
              <a:t>(Out of the Tropics) </a:t>
            </a:r>
            <a:endParaRPr lang="en-US" dirty="0"/>
          </a:p>
          <a:p>
            <a:endParaRPr lang="en-US" dirty="0"/>
          </a:p>
        </p:txBody>
      </p:sp>
      <p:sp>
        <p:nvSpPr>
          <p:cNvPr id="6" name="TextBox 5"/>
          <p:cNvSpPr txBox="1"/>
          <p:nvPr/>
        </p:nvSpPr>
        <p:spPr>
          <a:xfrm>
            <a:off x="7810139" y="6383636"/>
            <a:ext cx="2840929" cy="369332"/>
          </a:xfrm>
          <a:prstGeom prst="rect">
            <a:avLst/>
          </a:prstGeom>
          <a:noFill/>
        </p:spPr>
        <p:txBody>
          <a:bodyPr wrap="none" rtlCol="0">
            <a:spAutoFit/>
          </a:bodyPr>
          <a:lstStyle/>
          <a:p>
            <a:r>
              <a:rPr lang="en-US" dirty="0"/>
              <a:t>(See </a:t>
            </a:r>
            <a:r>
              <a:rPr lang="en-US" dirty="0" err="1"/>
              <a:t>Mannion</a:t>
            </a:r>
            <a:r>
              <a:rPr lang="en-US" dirty="0"/>
              <a:t> et al. 2014)</a:t>
            </a:r>
          </a:p>
        </p:txBody>
      </p:sp>
    </p:spTree>
    <p:extLst>
      <p:ext uri="{BB962C8B-B14F-4D97-AF65-F5344CB8AC3E}">
        <p14:creationId xmlns:p14="http://schemas.microsoft.com/office/powerpoint/2010/main" val="78993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39666"/>
            <a:ext cx="8686800" cy="1143000"/>
          </a:xfrm>
        </p:spPr>
        <p:txBody>
          <a:bodyPr/>
          <a:lstStyle/>
          <a:p>
            <a:r>
              <a:rPr lang="en-US" sz="4000" b="1" dirty="0"/>
              <a:t>Explanations for the LBG</a:t>
            </a:r>
            <a:endParaRPr lang="en-US" sz="3200" b="1" dirty="0"/>
          </a:p>
        </p:txBody>
      </p:sp>
      <p:sp>
        <p:nvSpPr>
          <p:cNvPr id="7" name="Content Placeholder 2">
            <a:extLst>
              <a:ext uri="{FF2B5EF4-FFF2-40B4-BE49-F238E27FC236}">
                <a16:creationId xmlns:a16="http://schemas.microsoft.com/office/drawing/2014/main" id="{091D2972-43D9-4BCF-B0F5-D8D79F704878}"/>
              </a:ext>
            </a:extLst>
          </p:cNvPr>
          <p:cNvSpPr txBox="1">
            <a:spLocks/>
          </p:cNvSpPr>
          <p:nvPr/>
        </p:nvSpPr>
        <p:spPr bwMode="auto">
          <a:xfrm>
            <a:off x="1981200" y="1621537"/>
            <a:ext cx="8229600" cy="4425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eaLnBrk="1" hangingPunct="1">
              <a:lnSpc>
                <a:spcPct val="80000"/>
              </a:lnSpc>
              <a:buFont typeface="+mj-lt"/>
              <a:buAutoNum type="arabicPeriod"/>
            </a:pPr>
            <a:r>
              <a:rPr lang="en-GB" sz="2800" dirty="0">
                <a:latin typeface="Calibri" charset="0"/>
                <a:ea typeface="ＭＳ Ｐゴシック" charset="0"/>
                <a:cs typeface="ＭＳ Ｐゴシック" charset="0"/>
              </a:rPr>
              <a:t>Geographical - pertaining to the greater areal extent of the tropics being able to support more species compared with other regions   </a:t>
            </a:r>
          </a:p>
          <a:p>
            <a:pPr marL="514350" indent="-514350" eaLnBrk="1" hangingPunct="1">
              <a:lnSpc>
                <a:spcPct val="80000"/>
              </a:lnSpc>
              <a:buFont typeface="+mj-lt"/>
              <a:buAutoNum type="arabicPeriod"/>
            </a:pPr>
            <a:endParaRPr lang="en-GB" sz="2800" dirty="0">
              <a:latin typeface="Calibri" charset="0"/>
              <a:ea typeface="ＭＳ Ｐゴシック" charset="0"/>
              <a:cs typeface="ＭＳ Ｐゴシック" charset="0"/>
            </a:endParaRPr>
          </a:p>
          <a:p>
            <a:pPr marL="514350" indent="-514350" eaLnBrk="1" hangingPunct="1">
              <a:lnSpc>
                <a:spcPct val="80000"/>
              </a:lnSpc>
              <a:buFont typeface="+mj-lt"/>
              <a:buAutoNum type="arabicPeriod"/>
            </a:pPr>
            <a:r>
              <a:rPr lang="en-GB" sz="2800" dirty="0">
                <a:latin typeface="Calibri" charset="0"/>
                <a:ea typeface="ＭＳ Ｐゴシック" charset="0"/>
                <a:cs typeface="ＭＳ Ｐゴシック" charset="0"/>
              </a:rPr>
              <a:t>Climatic</a:t>
            </a:r>
          </a:p>
          <a:p>
            <a:pPr marL="514350" indent="-514350" eaLnBrk="1" hangingPunct="1">
              <a:lnSpc>
                <a:spcPct val="80000"/>
              </a:lnSpc>
              <a:buFont typeface="+mj-lt"/>
              <a:buAutoNum type="arabicPeriod"/>
            </a:pPr>
            <a:endParaRPr lang="en-GB" sz="2800" dirty="0">
              <a:latin typeface="Calibri" charset="0"/>
              <a:ea typeface="ＭＳ Ｐゴシック" charset="0"/>
              <a:cs typeface="ＭＳ Ｐゴシック" charset="0"/>
            </a:endParaRPr>
          </a:p>
          <a:p>
            <a:pPr marL="514350" indent="-514350" eaLnBrk="1" hangingPunct="1">
              <a:lnSpc>
                <a:spcPct val="80000"/>
              </a:lnSpc>
              <a:buFont typeface="+mj-lt"/>
              <a:buAutoNum type="arabicPeriod"/>
            </a:pPr>
            <a:r>
              <a:rPr lang="en-GB" sz="2800" dirty="0">
                <a:latin typeface="Calibri" charset="0"/>
                <a:ea typeface="ＭＳ Ｐゴシック" charset="0"/>
                <a:cs typeface="ＭＳ Ｐゴシック" charset="0"/>
              </a:rPr>
              <a:t>Historical - historical, whereby the tropics have been less perturbed in the past by climatic events and, thus, have accumulated species over a longer, uninterrupted time period compared with the extratropical regions</a:t>
            </a:r>
            <a:endParaRPr lang="en-US" sz="28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665800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72513"/>
            <a:ext cx="8229600" cy="1143000"/>
          </a:xfrm>
        </p:spPr>
        <p:txBody>
          <a:bodyPr/>
          <a:lstStyle/>
          <a:p>
            <a:r>
              <a:rPr lang="en-US" b="1" dirty="0"/>
              <a:t>Area</a:t>
            </a:r>
          </a:p>
        </p:txBody>
      </p:sp>
    </p:spTree>
    <p:extLst>
      <p:ext uri="{BB962C8B-B14F-4D97-AF65-F5344CB8AC3E}">
        <p14:creationId xmlns:p14="http://schemas.microsoft.com/office/powerpoint/2010/main" val="3791477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60833"/>
            <a:ext cx="8229600" cy="1143000"/>
          </a:xfrm>
        </p:spPr>
        <p:txBody>
          <a:bodyPr/>
          <a:lstStyle/>
          <a:p>
            <a:r>
              <a:rPr lang="en-US" b="1" dirty="0"/>
              <a:t>Species-area relationships</a:t>
            </a:r>
          </a:p>
        </p:txBody>
      </p:sp>
      <p:sp>
        <p:nvSpPr>
          <p:cNvPr id="7" name="Content Placeholder 2">
            <a:extLst>
              <a:ext uri="{FF2B5EF4-FFF2-40B4-BE49-F238E27FC236}">
                <a16:creationId xmlns:a16="http://schemas.microsoft.com/office/drawing/2014/main" id="{7A6CF17A-3570-47EE-BBED-BC28CADFC457}"/>
              </a:ext>
            </a:extLst>
          </p:cNvPr>
          <p:cNvSpPr txBox="1">
            <a:spLocks/>
          </p:cNvSpPr>
          <p:nvPr/>
        </p:nvSpPr>
        <p:spPr bwMode="auto">
          <a:xfrm>
            <a:off x="1060173" y="1938528"/>
            <a:ext cx="10469217" cy="41087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eaLnBrk="1" hangingPunct="1">
              <a:lnSpc>
                <a:spcPct val="80000"/>
              </a:lnSpc>
              <a:buFont typeface="+mj-lt"/>
              <a:buAutoNum type="arabicPeriod"/>
            </a:pPr>
            <a:r>
              <a:rPr lang="en-GB" sz="2800" dirty="0">
                <a:latin typeface="Calibri" charset="0"/>
                <a:ea typeface="ＭＳ Ｐゴシック" charset="0"/>
                <a:cs typeface="ＭＳ Ｐゴシック" charset="0"/>
              </a:rPr>
              <a:t>The earth is essentially a sphere, and the circumference of latitudinal parallels is greatest at the equator and becomes progressively smaller toward the poles. </a:t>
            </a:r>
          </a:p>
          <a:p>
            <a:pPr marL="514350" indent="-514350" eaLnBrk="1" hangingPunct="1">
              <a:lnSpc>
                <a:spcPct val="80000"/>
              </a:lnSpc>
              <a:buFont typeface="+mj-lt"/>
              <a:buAutoNum type="arabicPeriod"/>
            </a:pPr>
            <a:r>
              <a:rPr lang="en-GB" sz="2800" dirty="0">
                <a:latin typeface="Calibri" charset="0"/>
                <a:ea typeface="ＭＳ Ｐゴシック" charset="0"/>
                <a:cs typeface="ＭＳ Ｐゴシック" charset="0"/>
              </a:rPr>
              <a:t>The distribution of Tropical, Temperate, and Polar Zones is symmetrical around the equator. Polar and temperate regions are disjunct, separated by intervening tropical areas. In contrast, northern and southern Tropical Zones are adjacent, straddling the equator to form a contiguous tropics. </a:t>
            </a:r>
            <a:endParaRPr lang="en-US" sz="28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576808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72513"/>
            <a:ext cx="8229600" cy="1143000"/>
          </a:xfrm>
        </p:spPr>
        <p:txBody>
          <a:bodyPr/>
          <a:lstStyle/>
          <a:p>
            <a:r>
              <a:rPr lang="en-US" b="1" dirty="0"/>
              <a:t>Climatic</a:t>
            </a:r>
          </a:p>
        </p:txBody>
      </p:sp>
    </p:spTree>
    <p:extLst>
      <p:ext uri="{BB962C8B-B14F-4D97-AF65-F5344CB8AC3E}">
        <p14:creationId xmlns:p14="http://schemas.microsoft.com/office/powerpoint/2010/main" val="2389564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Hypotheses for the LBG</a:t>
            </a:r>
          </a:p>
        </p:txBody>
      </p:sp>
      <p:pic>
        <p:nvPicPr>
          <p:cNvPr id="4" name="Picture 3" descr="1-s2.0-S0169534713002358-gr1b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92483"/>
            <a:ext cx="9128156" cy="2640850"/>
          </a:xfrm>
          <a:prstGeom prst="rect">
            <a:avLst/>
          </a:prstGeom>
        </p:spPr>
      </p:pic>
      <p:sp>
        <p:nvSpPr>
          <p:cNvPr id="5" name="TextBox 4"/>
          <p:cNvSpPr txBox="1"/>
          <p:nvPr/>
        </p:nvSpPr>
        <p:spPr>
          <a:xfrm>
            <a:off x="2218266" y="4530636"/>
            <a:ext cx="7992534" cy="1477328"/>
          </a:xfrm>
          <a:prstGeom prst="rect">
            <a:avLst/>
          </a:prstGeom>
          <a:noFill/>
        </p:spPr>
        <p:txBody>
          <a:bodyPr wrap="square" rtlCol="0">
            <a:spAutoFit/>
          </a:bodyPr>
          <a:lstStyle/>
          <a:p>
            <a:r>
              <a:rPr lang="en-US" b="1" dirty="0"/>
              <a:t>A. </a:t>
            </a:r>
            <a:r>
              <a:rPr lang="en-US" dirty="0"/>
              <a:t>Higher rates of speciation in the Tropics (</a:t>
            </a:r>
            <a:r>
              <a:rPr lang="en-US" b="1" dirty="0"/>
              <a:t>cradle hypothesis</a:t>
            </a:r>
            <a:r>
              <a:rPr lang="en-US" dirty="0"/>
              <a:t>)</a:t>
            </a:r>
          </a:p>
          <a:p>
            <a:r>
              <a:rPr lang="en-US" b="1" dirty="0"/>
              <a:t>B. </a:t>
            </a:r>
            <a:r>
              <a:rPr lang="en-US" dirty="0"/>
              <a:t>Less extinction in the Tropics (</a:t>
            </a:r>
            <a:r>
              <a:rPr lang="en-US" b="1" dirty="0"/>
              <a:t>Ark</a:t>
            </a:r>
            <a:r>
              <a:rPr lang="en-US" dirty="0"/>
              <a:t> or </a:t>
            </a:r>
            <a:r>
              <a:rPr lang="en-US" b="1" dirty="0"/>
              <a:t>Museum</a:t>
            </a:r>
            <a:r>
              <a:rPr lang="en-US" dirty="0"/>
              <a:t>)</a:t>
            </a:r>
          </a:p>
          <a:p>
            <a:r>
              <a:rPr lang="en-US" b="1" dirty="0"/>
              <a:t>C. </a:t>
            </a:r>
            <a:r>
              <a:rPr lang="en-US" dirty="0"/>
              <a:t>Higher rates of speciation and lower rates of extinction in the Tropics with high species migration out of the Tropics </a:t>
            </a:r>
            <a:r>
              <a:rPr lang="en-US" b="1" dirty="0"/>
              <a:t>(Out of the Tropics) </a:t>
            </a:r>
            <a:endParaRPr lang="en-US" dirty="0"/>
          </a:p>
          <a:p>
            <a:endParaRPr lang="en-US" dirty="0"/>
          </a:p>
        </p:txBody>
      </p:sp>
      <p:sp>
        <p:nvSpPr>
          <p:cNvPr id="6" name="TextBox 5"/>
          <p:cNvSpPr txBox="1"/>
          <p:nvPr/>
        </p:nvSpPr>
        <p:spPr>
          <a:xfrm>
            <a:off x="7810139" y="6383636"/>
            <a:ext cx="2840929" cy="369332"/>
          </a:xfrm>
          <a:prstGeom prst="rect">
            <a:avLst/>
          </a:prstGeom>
          <a:noFill/>
        </p:spPr>
        <p:txBody>
          <a:bodyPr wrap="none" rtlCol="0">
            <a:spAutoFit/>
          </a:bodyPr>
          <a:lstStyle/>
          <a:p>
            <a:r>
              <a:rPr lang="en-US" dirty="0"/>
              <a:t>(See </a:t>
            </a:r>
            <a:r>
              <a:rPr lang="en-US" dirty="0" err="1"/>
              <a:t>Mannion</a:t>
            </a:r>
            <a:r>
              <a:rPr lang="en-US" dirty="0"/>
              <a:t> et al. 2014)</a:t>
            </a:r>
          </a:p>
        </p:txBody>
      </p:sp>
    </p:spTree>
    <p:extLst>
      <p:ext uri="{BB962C8B-B14F-4D97-AF65-F5344CB8AC3E}">
        <p14:creationId xmlns:p14="http://schemas.microsoft.com/office/powerpoint/2010/main" val="70354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5399</TotalTime>
  <Words>3538</Words>
  <Application>Microsoft Office PowerPoint</Application>
  <PresentationFormat>Widescreen</PresentationFormat>
  <Paragraphs>180</Paragraphs>
  <Slides>30</Slides>
  <Notes>30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Helvetica</vt:lpstr>
      <vt:lpstr>Lucida Grande</vt:lpstr>
      <vt:lpstr>Tahoma</vt:lpstr>
      <vt:lpstr>Office Theme</vt:lpstr>
      <vt:lpstr>1_Office Theme</vt:lpstr>
      <vt:lpstr>Tropical Forests: Cradles or Arks?</vt:lpstr>
      <vt:lpstr>Tropical Forests: Cradles or Arks?</vt:lpstr>
      <vt:lpstr>Latitudinal Biodiversity Gradient (LBG) (present day)</vt:lpstr>
      <vt:lpstr>Hypotheses for the LBG</vt:lpstr>
      <vt:lpstr>Explanations for the LBG</vt:lpstr>
      <vt:lpstr>Area</vt:lpstr>
      <vt:lpstr>Species-area relationships</vt:lpstr>
      <vt:lpstr>Climatic</vt:lpstr>
      <vt:lpstr>Hypotheses for the LBG</vt:lpstr>
      <vt:lpstr>Why might speciation be higher and extinction lower in the tropics?</vt:lpstr>
      <vt:lpstr>Is speciation higher in the tropics?</vt:lpstr>
      <vt:lpstr>Historical</vt:lpstr>
      <vt:lpstr>Hypotheses for the LBG</vt:lpstr>
      <vt:lpstr>Late cretaceous dinosaur LBG – no relationship between diversity and latitude gradient</vt:lpstr>
      <vt:lpstr>The latitudinal biodiversity gradient (LBG) through the Phanerozoic</vt:lpstr>
      <vt:lpstr>Niche conservatism</vt:lpstr>
      <vt:lpstr>Pliocene (5.4 - 2.4 m.y.a.)</vt:lpstr>
      <vt:lpstr>Pleistocene</vt:lpstr>
      <vt:lpstr>Pleistocene glacial cycles</vt:lpstr>
      <vt:lpstr>Historical climatic change across Southeast Asia</vt:lpstr>
      <vt:lpstr>This major environmental change is expected to have had major effects on the spatial distribution of genetic diversity in many taxa</vt:lpstr>
      <vt:lpstr>PowerPoint Presentation</vt:lpstr>
      <vt:lpstr>Variation in locations of climatically stable regions</vt:lpstr>
      <vt:lpstr>Variation in locations of climatically stable regions</vt:lpstr>
      <vt:lpstr>Out of the tropics</vt:lpstr>
      <vt:lpstr>Hypotheses for the LBG</vt:lpstr>
      <vt:lpstr>Hypotheses of phylogenies</vt:lpstr>
      <vt:lpstr>Out of the tropics</vt:lpstr>
      <vt:lpstr>PowerPoint Presentation</vt:lpstr>
      <vt:lpstr>Reading</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Phylogeography</dc:title>
  <dc:creator>Sharon Zytynska</dc:creator>
  <cp:lastModifiedBy>Nicholas Harvey</cp:lastModifiedBy>
  <cp:revision>105</cp:revision>
  <dcterms:created xsi:type="dcterms:W3CDTF">2014-03-07T10:29:07Z</dcterms:created>
  <dcterms:modified xsi:type="dcterms:W3CDTF">2021-05-26T14:34:23Z</dcterms:modified>
</cp:coreProperties>
</file>