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89" r:id="rId6"/>
    <p:sldId id="386" r:id="rId7"/>
    <p:sldId id="373" r:id="rId8"/>
    <p:sldId id="374" r:id="rId9"/>
    <p:sldId id="375" r:id="rId10"/>
    <p:sldId id="377" r:id="rId11"/>
    <p:sldId id="387" r:id="rId12"/>
    <p:sldId id="388" r:id="rId13"/>
    <p:sldId id="389" r:id="rId14"/>
    <p:sldId id="390" r:id="rId15"/>
    <p:sldId id="391" r:id="rId16"/>
    <p:sldId id="264" r:id="rId17"/>
    <p:sldId id="370" r:id="rId18"/>
    <p:sldId id="392" r:id="rId19"/>
    <p:sldId id="394" r:id="rId20"/>
    <p:sldId id="396" r:id="rId21"/>
    <p:sldId id="397" r:id="rId22"/>
    <p:sldId id="400" r:id="rId23"/>
    <p:sldId id="403" r:id="rId24"/>
    <p:sldId id="404" r:id="rId25"/>
    <p:sldId id="405" r:id="rId26"/>
    <p:sldId id="336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6/amM0YPrLWOkzHqF90KQ==" hashData="8zweCl68vJwub4emsH8VLAjw+LFuztqppXUASVzIcs0Ib4Ru7NO4rq++bHSK24SL/Ytre+QjmEfkfaIoEOvov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erine Collett" initials="KC" lastIdx="23" clrIdx="0"/>
  <p:cmAuthor id="2" name="Flora Charbonnier" initials="FC" lastIdx="2" clrIdx="1"/>
  <p:cmAuthor id="3" name="HACHAD" initials="HACHAD" lastIdx="50" clrIdx="2">
    <p:extLst>
      <p:ext uri="{19B8F6BF-5375-455C-9EA6-DF929625EA0E}">
        <p15:presenceInfo xmlns:p15="http://schemas.microsoft.com/office/powerpoint/2012/main" userId="HACH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2D2"/>
    <a:srgbClr val="D4E8C6"/>
    <a:srgbClr val="000000"/>
    <a:srgbClr val="A9D18E"/>
    <a:srgbClr val="B53541"/>
    <a:srgbClr val="FFFFFF"/>
    <a:srgbClr val="66C8FF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8DBD1-F4B2-49D3-9BFC-A3ED50C8E71C}" v="805" dt="2023-03-19T14:30:25.8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3" autoAdjust="0"/>
    <p:restoredTop sz="90145" autoAdjust="0"/>
  </p:normalViewPr>
  <p:slideViewPr>
    <p:cSldViewPr snapToGrid="0">
      <p:cViewPr varScale="1">
        <p:scale>
          <a:sx n="101" d="100"/>
          <a:sy n="101" d="100"/>
        </p:scale>
        <p:origin x="10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b9d4a3207e020777533202ab4af01e3ca9d5c887da73d51636167716ce80106e::" providerId="AD" clId="Web-{E80C9D1C-BB30-A017-3D9C-D4C4C8DA1244}"/>
    <pc:docChg chg="modSld">
      <pc:chgData name="Guest User" userId="S::urn:spo:anon#b9d4a3207e020777533202ab4af01e3ca9d5c887da73d51636167716ce80106e::" providerId="AD" clId="Web-{E80C9D1C-BB30-A017-3D9C-D4C4C8DA1244}" dt="2023-03-02T10:05:58.938" v="7" actId="20577"/>
      <pc:docMkLst>
        <pc:docMk/>
      </pc:docMkLst>
      <pc:sldChg chg="modSp">
        <pc:chgData name="Guest User" userId="S::urn:spo:anon#b9d4a3207e020777533202ab4af01e3ca9d5c887da73d51636167716ce80106e::" providerId="AD" clId="Web-{E80C9D1C-BB30-A017-3D9C-D4C4C8DA1244}" dt="2023-03-02T09:56:42.502" v="1" actId="1076"/>
        <pc:sldMkLst>
          <pc:docMk/>
          <pc:sldMk cId="1921036003" sldId="375"/>
        </pc:sldMkLst>
        <pc:spChg chg="mod">
          <ac:chgData name="Guest User" userId="S::urn:spo:anon#b9d4a3207e020777533202ab4af01e3ca9d5c887da73d51636167716ce80106e::" providerId="AD" clId="Web-{E80C9D1C-BB30-A017-3D9C-D4C4C8DA1244}" dt="2023-03-02T09:56:42.502" v="1" actId="1076"/>
          <ac:spMkLst>
            <pc:docMk/>
            <pc:sldMk cId="1921036003" sldId="375"/>
            <ac:spMk id="8" creationId="{75FC2217-6F8B-BBC7-B40B-737535E318E3}"/>
          </ac:spMkLst>
        </pc:spChg>
      </pc:sldChg>
      <pc:sldChg chg="modSp">
        <pc:chgData name="Guest User" userId="S::urn:spo:anon#b9d4a3207e020777533202ab4af01e3ca9d5c887da73d51636167716ce80106e::" providerId="AD" clId="Web-{E80C9D1C-BB30-A017-3D9C-D4C4C8DA1244}" dt="2023-03-02T10:05:58.938" v="7" actId="20577"/>
        <pc:sldMkLst>
          <pc:docMk/>
          <pc:sldMk cId="3643868350" sldId="377"/>
        </pc:sldMkLst>
        <pc:spChg chg="mod">
          <ac:chgData name="Guest User" userId="S::urn:spo:anon#b9d4a3207e020777533202ab4af01e3ca9d5c887da73d51636167716ce80106e::" providerId="AD" clId="Web-{E80C9D1C-BB30-A017-3D9C-D4C4C8DA1244}" dt="2023-03-02T10:05:58.938" v="7" actId="20577"/>
          <ac:spMkLst>
            <pc:docMk/>
            <pc:sldMk cId="3643868350" sldId="377"/>
            <ac:spMk id="4" creationId="{8D3220BD-A52C-1B2D-65E0-02AF4DCADD50}"/>
          </ac:spMkLst>
        </pc:spChg>
      </pc:sldChg>
    </pc:docChg>
  </pc:docChgLst>
  <pc:docChgLst>
    <pc:chgData name="Carla" userId="417464ba-0c67-467a-8d9f-e5f447a9fc8a" providerId="ADAL" clId="{0A18DBD1-F4B2-49D3-9BFC-A3ED50C8E71C}"/>
    <pc:docChg chg="undo custSel addSld delSld modSld sldOrd">
      <pc:chgData name="Carla" userId="417464ba-0c67-467a-8d9f-e5f447a9fc8a" providerId="ADAL" clId="{0A18DBD1-F4B2-49D3-9BFC-A3ED50C8E71C}" dt="2023-02-23T15:58:09.133" v="6239" actId="13926"/>
      <pc:docMkLst>
        <pc:docMk/>
      </pc:docMkLst>
      <pc:sldChg chg="modSp mod">
        <pc:chgData name="Carla" userId="417464ba-0c67-467a-8d9f-e5f447a9fc8a" providerId="ADAL" clId="{0A18DBD1-F4B2-49D3-9BFC-A3ED50C8E71C}" dt="2023-02-22T12:42:39.415" v="3132" actId="1076"/>
        <pc:sldMkLst>
          <pc:docMk/>
          <pc:sldMk cId="0" sldId="256"/>
        </pc:sldMkLst>
        <pc:spChg chg="mod">
          <ac:chgData name="Carla" userId="417464ba-0c67-467a-8d9f-e5f447a9fc8a" providerId="ADAL" clId="{0A18DBD1-F4B2-49D3-9BFC-A3ED50C8E71C}" dt="2022-11-17T14:45:50.919" v="151" actId="20577"/>
          <ac:spMkLst>
            <pc:docMk/>
            <pc:sldMk cId="0" sldId="256"/>
            <ac:spMk id="6" creationId="{F3BCD3B0-3648-480F-82BD-C8D845EDB3C6}"/>
          </ac:spMkLst>
        </pc:spChg>
        <pc:spChg chg="mod">
          <ac:chgData name="Carla" userId="417464ba-0c67-467a-8d9f-e5f447a9fc8a" providerId="ADAL" clId="{0A18DBD1-F4B2-49D3-9BFC-A3ED50C8E71C}" dt="2023-02-22T12:42:39.415" v="3132" actId="1076"/>
          <ac:spMkLst>
            <pc:docMk/>
            <pc:sldMk cId="0" sldId="256"/>
            <ac:spMk id="7" creationId="{A30B8E22-AB78-BA4E-A699-F7241C1EC8AE}"/>
          </ac:spMkLst>
        </pc:spChg>
        <pc:spChg chg="mod">
          <ac:chgData name="Carla" userId="417464ba-0c67-467a-8d9f-e5f447a9fc8a" providerId="ADAL" clId="{0A18DBD1-F4B2-49D3-9BFC-A3ED50C8E71C}" dt="2023-02-22T12:42:37.379" v="3131" actId="1076"/>
          <ac:spMkLst>
            <pc:docMk/>
            <pc:sldMk cId="0" sldId="256"/>
            <ac:spMk id="15362" creationId="{387F75CF-EFF7-48EE-9B58-68F46609EE5D}"/>
          </ac:spMkLst>
        </pc:spChg>
        <pc:picChg chg="mod">
          <ac:chgData name="Carla" userId="417464ba-0c67-467a-8d9f-e5f447a9fc8a" providerId="ADAL" clId="{0A18DBD1-F4B2-49D3-9BFC-A3ED50C8E71C}" dt="2023-02-22T12:42:33.214" v="3130" actId="1076"/>
          <ac:picMkLst>
            <pc:docMk/>
            <pc:sldMk cId="0" sldId="256"/>
            <ac:picMk id="5" creationId="{618963C7-C4EB-4513-9801-602E768061C2}"/>
          </ac:picMkLst>
        </pc:picChg>
      </pc:sldChg>
      <pc:sldChg chg="modSp mod ord">
        <pc:chgData name="Carla" userId="417464ba-0c67-467a-8d9f-e5f447a9fc8a" providerId="ADAL" clId="{0A18DBD1-F4B2-49D3-9BFC-A3ED50C8E71C}" dt="2023-02-23T14:36:13.177" v="4878"/>
        <pc:sldMkLst>
          <pc:docMk/>
          <pc:sldMk cId="0" sldId="258"/>
        </pc:sldMkLst>
        <pc:spChg chg="mod">
          <ac:chgData name="Carla" userId="417464ba-0c67-467a-8d9f-e5f447a9fc8a" providerId="ADAL" clId="{0A18DBD1-F4B2-49D3-9BFC-A3ED50C8E71C}" dt="2023-02-22T12:55:22.496" v="3525" actId="20577"/>
          <ac:spMkLst>
            <pc:docMk/>
            <pc:sldMk cId="0" sldId="258"/>
            <ac:spMk id="17" creationId="{7A73E830-0D96-134A-BD48-D56D10424447}"/>
          </ac:spMkLst>
        </pc:spChg>
        <pc:spChg chg="mod">
          <ac:chgData name="Carla" userId="417464ba-0c67-467a-8d9f-e5f447a9fc8a" providerId="ADAL" clId="{0A18DBD1-F4B2-49D3-9BFC-A3ED50C8E71C}" dt="2023-02-22T12:54:11.702" v="3491"/>
          <ac:spMkLst>
            <pc:docMk/>
            <pc:sldMk cId="0" sldId="258"/>
            <ac:spMk id="24" creationId="{BD052431-641E-1D48-935A-CEC66F721803}"/>
          </ac:spMkLst>
        </pc:spChg>
      </pc:sldChg>
      <pc:sldChg chg="addSp delSp modSp add mod ord modNotesTx">
        <pc:chgData name="Carla" userId="417464ba-0c67-467a-8d9f-e5f447a9fc8a" providerId="ADAL" clId="{0A18DBD1-F4B2-49D3-9BFC-A3ED50C8E71C}" dt="2023-02-23T14:44:47.139" v="4911" actId="404"/>
        <pc:sldMkLst>
          <pc:docMk/>
          <pc:sldMk cId="927864516" sldId="264"/>
        </pc:sldMkLst>
        <pc:spChg chg="add mod">
          <ac:chgData name="Carla" userId="417464ba-0c67-467a-8d9f-e5f447a9fc8a" providerId="ADAL" clId="{0A18DBD1-F4B2-49D3-9BFC-A3ED50C8E71C}" dt="2023-02-22T12:32:22.634" v="3024" actId="207"/>
          <ac:spMkLst>
            <pc:docMk/>
            <pc:sldMk cId="927864516" sldId="264"/>
            <ac:spMk id="2" creationId="{168E16F5-E757-9C4F-A813-A84317F4EFB6}"/>
          </ac:spMkLst>
        </pc:spChg>
        <pc:spChg chg="del">
          <ac:chgData name="Carla" userId="417464ba-0c67-467a-8d9f-e5f447a9fc8a" providerId="ADAL" clId="{0A18DBD1-F4B2-49D3-9BFC-A3ED50C8E71C}" dt="2022-11-17T16:08:27.996" v="519" actId="478"/>
          <ac:spMkLst>
            <pc:docMk/>
            <pc:sldMk cId="927864516" sldId="264"/>
            <ac:spMk id="2" creationId="{3F796761-1785-E741-A289-62BE46E24C43}"/>
          </ac:spMkLst>
        </pc:spChg>
        <pc:spChg chg="add mod">
          <ac:chgData name="Carla" userId="417464ba-0c67-467a-8d9f-e5f447a9fc8a" providerId="ADAL" clId="{0A18DBD1-F4B2-49D3-9BFC-A3ED50C8E71C}" dt="2022-11-18T08:22:59.022" v="1085" actId="1076"/>
          <ac:spMkLst>
            <pc:docMk/>
            <pc:sldMk cId="927864516" sldId="264"/>
            <ac:spMk id="3" creationId="{F83CB9D3-F450-6CBE-67FE-C85FA261EED1}"/>
          </ac:spMkLst>
        </pc:spChg>
        <pc:spChg chg="add mod">
          <ac:chgData name="Carla" userId="417464ba-0c67-467a-8d9f-e5f447a9fc8a" providerId="ADAL" clId="{0A18DBD1-F4B2-49D3-9BFC-A3ED50C8E71C}" dt="2023-02-22T11:19:39.362" v="2995" actId="1076"/>
          <ac:spMkLst>
            <pc:docMk/>
            <pc:sldMk cId="927864516" sldId="264"/>
            <ac:spMk id="4" creationId="{2B21F1D5-AC16-D0D6-9A31-DA4F6D81F5CB}"/>
          </ac:spMkLst>
        </pc:spChg>
        <pc:spChg chg="add mod">
          <ac:chgData name="Carla" userId="417464ba-0c67-467a-8d9f-e5f447a9fc8a" providerId="ADAL" clId="{0A18DBD1-F4B2-49D3-9BFC-A3ED50C8E71C}" dt="2023-02-22T11:23:03.706" v="3014" actId="1076"/>
          <ac:spMkLst>
            <pc:docMk/>
            <pc:sldMk cId="927864516" sldId="264"/>
            <ac:spMk id="5" creationId="{1CE540D7-B46C-C988-55FD-CDF94D562A98}"/>
          </ac:spMkLst>
        </pc:spChg>
        <pc:spChg chg="mod">
          <ac:chgData name="Carla" userId="417464ba-0c67-467a-8d9f-e5f447a9fc8a" providerId="ADAL" clId="{0A18DBD1-F4B2-49D3-9BFC-A3ED50C8E71C}" dt="2023-02-23T14:44:47.139" v="4911" actId="404"/>
          <ac:spMkLst>
            <pc:docMk/>
            <pc:sldMk cId="927864516" sldId="264"/>
            <ac:spMk id="6" creationId="{1755527A-30CA-944E-A482-ED896F156CD0}"/>
          </ac:spMkLst>
        </pc:spChg>
        <pc:spChg chg="add mod">
          <ac:chgData name="Carla" userId="417464ba-0c67-467a-8d9f-e5f447a9fc8a" providerId="ADAL" clId="{0A18DBD1-F4B2-49D3-9BFC-A3ED50C8E71C}" dt="2023-02-22T12:32:30.580" v="3027" actId="207"/>
          <ac:spMkLst>
            <pc:docMk/>
            <pc:sldMk cId="927864516" sldId="264"/>
            <ac:spMk id="8" creationId="{DE23367B-6308-E22B-24F9-D8E0CF28B5F6}"/>
          </ac:spMkLst>
        </pc:spChg>
        <pc:spChg chg="add mod">
          <ac:chgData name="Carla" userId="417464ba-0c67-467a-8d9f-e5f447a9fc8a" providerId="ADAL" clId="{0A18DBD1-F4B2-49D3-9BFC-A3ED50C8E71C}" dt="2023-02-22T11:23:03.706" v="3014" actId="1076"/>
          <ac:spMkLst>
            <pc:docMk/>
            <pc:sldMk cId="927864516" sldId="264"/>
            <ac:spMk id="9" creationId="{8921E6D5-300F-E541-07F4-600144EB9AC5}"/>
          </ac:spMkLst>
        </pc:spChg>
        <pc:spChg chg="add mod">
          <ac:chgData name="Carla" userId="417464ba-0c67-467a-8d9f-e5f447a9fc8a" providerId="ADAL" clId="{0A18DBD1-F4B2-49D3-9BFC-A3ED50C8E71C}" dt="2023-02-22T11:23:03.706" v="3014" actId="1076"/>
          <ac:spMkLst>
            <pc:docMk/>
            <pc:sldMk cId="927864516" sldId="264"/>
            <ac:spMk id="10" creationId="{8526A740-5049-7BBB-6689-6AB18F5733C3}"/>
          </ac:spMkLst>
        </pc:spChg>
        <pc:spChg chg="add mod">
          <ac:chgData name="Carla" userId="417464ba-0c67-467a-8d9f-e5f447a9fc8a" providerId="ADAL" clId="{0A18DBD1-F4B2-49D3-9BFC-A3ED50C8E71C}" dt="2023-02-22T11:23:03.706" v="3014" actId="1076"/>
          <ac:spMkLst>
            <pc:docMk/>
            <pc:sldMk cId="927864516" sldId="264"/>
            <ac:spMk id="11" creationId="{82A86130-8AC7-75F1-8522-5B44C5183F68}"/>
          </ac:spMkLst>
        </pc:spChg>
        <pc:spChg chg="add mod">
          <ac:chgData name="Carla" userId="417464ba-0c67-467a-8d9f-e5f447a9fc8a" providerId="ADAL" clId="{0A18DBD1-F4B2-49D3-9BFC-A3ED50C8E71C}" dt="2023-02-22T11:23:03.706" v="3014" actId="1076"/>
          <ac:spMkLst>
            <pc:docMk/>
            <pc:sldMk cId="927864516" sldId="264"/>
            <ac:spMk id="12" creationId="{090AF1F5-1319-F7E1-4337-0294414D515E}"/>
          </ac:spMkLst>
        </pc:spChg>
        <pc:spChg chg="add mod">
          <ac:chgData name="Carla" userId="417464ba-0c67-467a-8d9f-e5f447a9fc8a" providerId="ADAL" clId="{0A18DBD1-F4B2-49D3-9BFC-A3ED50C8E71C}" dt="2023-02-23T14:30:26.335" v="4822" actId="1076"/>
          <ac:spMkLst>
            <pc:docMk/>
            <pc:sldMk cId="927864516" sldId="264"/>
            <ac:spMk id="13" creationId="{D9DD04F4-A1A2-20F2-B079-C0FA35D233C5}"/>
          </ac:spMkLst>
        </pc:spChg>
        <pc:spChg chg="add mod">
          <ac:chgData name="Carla" userId="417464ba-0c67-467a-8d9f-e5f447a9fc8a" providerId="ADAL" clId="{0A18DBD1-F4B2-49D3-9BFC-A3ED50C8E71C}" dt="2022-11-17T16:17:53.363" v="681" actId="1076"/>
          <ac:spMkLst>
            <pc:docMk/>
            <pc:sldMk cId="927864516" sldId="264"/>
            <ac:spMk id="19" creationId="{A51C343B-D34D-9982-4ED1-33A8403669EA}"/>
          </ac:spMkLst>
        </pc:spChg>
        <pc:spChg chg="mod">
          <ac:chgData name="Carla" userId="417464ba-0c67-467a-8d9f-e5f447a9fc8a" providerId="ADAL" clId="{0A18DBD1-F4B2-49D3-9BFC-A3ED50C8E71C}" dt="2023-02-23T14:44:40.624" v="4909" actId="1076"/>
          <ac:spMkLst>
            <pc:docMk/>
            <pc:sldMk cId="927864516" sldId="264"/>
            <ac:spMk id="20" creationId="{36F277D6-322B-A848-92DC-A83C2D17258F}"/>
          </ac:spMkLst>
        </pc:spChg>
        <pc:spChg chg="add mod">
          <ac:chgData name="Carla" userId="417464ba-0c67-467a-8d9f-e5f447a9fc8a" providerId="ADAL" clId="{0A18DBD1-F4B2-49D3-9BFC-A3ED50C8E71C}" dt="2022-11-17T16:17:53.363" v="681" actId="1076"/>
          <ac:spMkLst>
            <pc:docMk/>
            <pc:sldMk cId="927864516" sldId="264"/>
            <ac:spMk id="22" creationId="{29EC71E9-2C61-9799-D5D4-DFFE6E22C712}"/>
          </ac:spMkLst>
        </pc:spChg>
        <pc:spChg chg="del mod">
          <ac:chgData name="Carla" userId="417464ba-0c67-467a-8d9f-e5f447a9fc8a" providerId="ADAL" clId="{0A18DBD1-F4B2-49D3-9BFC-A3ED50C8E71C}" dt="2022-11-17T16:08:41.502" v="525" actId="478"/>
          <ac:spMkLst>
            <pc:docMk/>
            <pc:sldMk cId="927864516" sldId="264"/>
            <ac:spMk id="25" creationId="{A55297EF-5DF9-414B-97D2-BD620FD31CA7}"/>
          </ac:spMkLst>
        </pc:spChg>
        <pc:spChg chg="del mod">
          <ac:chgData name="Carla" userId="417464ba-0c67-467a-8d9f-e5f447a9fc8a" providerId="ADAL" clId="{0A18DBD1-F4B2-49D3-9BFC-A3ED50C8E71C}" dt="2022-11-17T16:08:37.918" v="522" actId="478"/>
          <ac:spMkLst>
            <pc:docMk/>
            <pc:sldMk cId="927864516" sldId="264"/>
            <ac:spMk id="26" creationId="{2078AC3F-395D-D719-0BCC-94AA1306EDB1}"/>
          </ac:spMkLst>
        </pc:spChg>
        <pc:spChg chg="del">
          <ac:chgData name="Carla" userId="417464ba-0c67-467a-8d9f-e5f447a9fc8a" providerId="ADAL" clId="{0A18DBD1-F4B2-49D3-9BFC-A3ED50C8E71C}" dt="2022-11-17T16:05:50.720" v="508" actId="478"/>
          <ac:spMkLst>
            <pc:docMk/>
            <pc:sldMk cId="927864516" sldId="264"/>
            <ac:spMk id="27" creationId="{0BEA938D-29D1-472F-AE50-94C10E2AFBE7}"/>
          </ac:spMkLst>
        </pc:spChg>
        <pc:spChg chg="del">
          <ac:chgData name="Carla" userId="417464ba-0c67-467a-8d9f-e5f447a9fc8a" providerId="ADAL" clId="{0A18DBD1-F4B2-49D3-9BFC-A3ED50C8E71C}" dt="2022-11-17T16:05:49.319" v="507" actId="478"/>
          <ac:spMkLst>
            <pc:docMk/>
            <pc:sldMk cId="927864516" sldId="264"/>
            <ac:spMk id="28" creationId="{71E90035-4A27-AC1B-D369-AEB237D51388}"/>
          </ac:spMkLst>
        </pc:spChg>
        <pc:spChg chg="del">
          <ac:chgData name="Carla" userId="417464ba-0c67-467a-8d9f-e5f447a9fc8a" providerId="ADAL" clId="{0A18DBD1-F4B2-49D3-9BFC-A3ED50C8E71C}" dt="2022-11-17T16:05:43.468" v="504" actId="478"/>
          <ac:spMkLst>
            <pc:docMk/>
            <pc:sldMk cId="927864516" sldId="264"/>
            <ac:spMk id="29" creationId="{D08C5C67-71F9-AD41-34D4-176DDF8824C9}"/>
          </ac:spMkLst>
        </pc:spChg>
        <pc:spChg chg="add mod">
          <ac:chgData name="Carla" userId="417464ba-0c67-467a-8d9f-e5f447a9fc8a" providerId="ADAL" clId="{0A18DBD1-F4B2-49D3-9BFC-A3ED50C8E71C}" dt="2022-11-17T16:17:53.363" v="681" actId="1076"/>
          <ac:spMkLst>
            <pc:docMk/>
            <pc:sldMk cId="927864516" sldId="264"/>
            <ac:spMk id="31" creationId="{377461AD-ABC0-7826-E454-64EEAE103F59}"/>
          </ac:spMkLst>
        </pc:spChg>
        <pc:picChg chg="add del mod">
          <ac:chgData name="Carla" userId="417464ba-0c67-467a-8d9f-e5f447a9fc8a" providerId="ADAL" clId="{0A18DBD1-F4B2-49D3-9BFC-A3ED50C8E71C}" dt="2023-02-22T11:20:01.482" v="2996" actId="1076"/>
          <ac:picMkLst>
            <pc:docMk/>
            <pc:sldMk cId="927864516" sldId="264"/>
            <ac:picMk id="23" creationId="{76C480D8-8CE6-77A5-5475-98B1EE96D76F}"/>
          </ac:picMkLst>
        </pc:picChg>
        <pc:cxnChg chg="add mod">
          <ac:chgData name="Carla" userId="417464ba-0c67-467a-8d9f-e5f447a9fc8a" providerId="ADAL" clId="{0A18DBD1-F4B2-49D3-9BFC-A3ED50C8E71C}" dt="2023-02-22T11:19:09.770" v="2991" actId="14100"/>
          <ac:cxnSpMkLst>
            <pc:docMk/>
            <pc:sldMk cId="927864516" sldId="264"/>
            <ac:cxnSpMk id="7" creationId="{C57AC3D6-EE5D-8129-3A2C-BD8551326C17}"/>
          </ac:cxnSpMkLst>
        </pc:cxnChg>
      </pc:sldChg>
      <pc:sldChg chg="delSp modSp add del mod">
        <pc:chgData name="Carla" userId="417464ba-0c67-467a-8d9f-e5f447a9fc8a" providerId="ADAL" clId="{0A18DBD1-F4B2-49D3-9BFC-A3ED50C8E71C}" dt="2022-11-18T08:19:31.735" v="1034" actId="47"/>
        <pc:sldMkLst>
          <pc:docMk/>
          <pc:sldMk cId="3062202843" sldId="265"/>
        </pc:sldMkLst>
        <pc:spChg chg="mod">
          <ac:chgData name="Carla" userId="417464ba-0c67-467a-8d9f-e5f447a9fc8a" providerId="ADAL" clId="{0A18DBD1-F4B2-49D3-9BFC-A3ED50C8E71C}" dt="2022-11-17T16:21:37.330" v="880" actId="14100"/>
          <ac:spMkLst>
            <pc:docMk/>
            <pc:sldMk cId="3062202843" sldId="265"/>
            <ac:spMk id="2" creationId="{E88D1522-22B3-2C43-ABE2-0F59F74B10BD}"/>
          </ac:spMkLst>
        </pc:spChg>
        <pc:spChg chg="mod">
          <ac:chgData name="Carla" userId="417464ba-0c67-467a-8d9f-e5f447a9fc8a" providerId="ADAL" clId="{0A18DBD1-F4B2-49D3-9BFC-A3ED50C8E71C}" dt="2022-11-17T16:22:08.414" v="892" actId="1076"/>
          <ac:spMkLst>
            <pc:docMk/>
            <pc:sldMk cId="3062202843" sldId="265"/>
            <ac:spMk id="3" creationId="{EC028EB6-7DFD-9944-8E76-FD4C1972EBEF}"/>
          </ac:spMkLst>
        </pc:spChg>
        <pc:spChg chg="del">
          <ac:chgData name="Carla" userId="417464ba-0c67-467a-8d9f-e5f447a9fc8a" providerId="ADAL" clId="{0A18DBD1-F4B2-49D3-9BFC-A3ED50C8E71C}" dt="2022-11-17T16:21:57.668" v="888" actId="478"/>
          <ac:spMkLst>
            <pc:docMk/>
            <pc:sldMk cId="3062202843" sldId="265"/>
            <ac:spMk id="7" creationId="{0211A0C0-7B67-2013-DD2D-63717AFAD5A7}"/>
          </ac:spMkLst>
        </pc:spChg>
        <pc:spChg chg="del">
          <ac:chgData name="Carla" userId="417464ba-0c67-467a-8d9f-e5f447a9fc8a" providerId="ADAL" clId="{0A18DBD1-F4B2-49D3-9BFC-A3ED50C8E71C}" dt="2022-11-17T16:21:58.205" v="889" actId="478"/>
          <ac:spMkLst>
            <pc:docMk/>
            <pc:sldMk cId="3062202843" sldId="265"/>
            <ac:spMk id="9" creationId="{D4B22DAD-701B-440B-8FA4-7937CA72A8A3}"/>
          </ac:spMkLst>
        </pc:spChg>
        <pc:spChg chg="mod">
          <ac:chgData name="Carla" userId="417464ba-0c67-467a-8d9f-e5f447a9fc8a" providerId="ADAL" clId="{0A18DBD1-F4B2-49D3-9BFC-A3ED50C8E71C}" dt="2022-11-17T16:22:25.639" v="896" actId="1076"/>
          <ac:spMkLst>
            <pc:docMk/>
            <pc:sldMk cId="3062202843" sldId="265"/>
            <ac:spMk id="10" creationId="{FE6EF80B-8E9B-4B4F-87F8-AD02A9360EB3}"/>
          </ac:spMkLst>
        </pc:spChg>
        <pc:spChg chg="del">
          <ac:chgData name="Carla" userId="417464ba-0c67-467a-8d9f-e5f447a9fc8a" providerId="ADAL" clId="{0A18DBD1-F4B2-49D3-9BFC-A3ED50C8E71C}" dt="2022-11-17T16:21:57.210" v="887" actId="478"/>
          <ac:spMkLst>
            <pc:docMk/>
            <pc:sldMk cId="3062202843" sldId="265"/>
            <ac:spMk id="13" creationId="{24A3864E-6074-0A47-87EC-876C4CB95E10}"/>
          </ac:spMkLst>
        </pc:spChg>
        <pc:spChg chg="del">
          <ac:chgData name="Carla" userId="417464ba-0c67-467a-8d9f-e5f447a9fc8a" providerId="ADAL" clId="{0A18DBD1-F4B2-49D3-9BFC-A3ED50C8E71C}" dt="2022-11-17T16:22:10.868" v="893" actId="478"/>
          <ac:spMkLst>
            <pc:docMk/>
            <pc:sldMk cId="3062202843" sldId="265"/>
            <ac:spMk id="14" creationId="{4557FF69-DC47-AE4F-9EE1-B23B92CD4D86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83" creationId="{5648E06A-5B44-D54F-9524-63A42C16F306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84" creationId="{11F446CA-87D9-E748-885B-41F1094A4FFC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85" creationId="{D37F9AC5-715F-F940-B549-7274F3E426DA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86" creationId="{66BDBFDC-671E-C241-963E-D4DBD840A35F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87" creationId="{BCC508CC-E4C3-2246-8404-5914B66183C5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88" creationId="{DE7564C7-A8F3-B545-B1BF-34B8B15D87FF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90" creationId="{9FE80E45-5B32-6A46-B3D0-794AAE07155F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94" creationId="{6AD3D972-F628-4E40-8A9F-5B353B0E0FCC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96" creationId="{180ACDCF-D100-E041-9BF8-DFBA90147637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98" creationId="{4D33FCA7-DAD7-E94F-A64E-1EA83046CB18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99" creationId="{188FF508-4C7C-884A-A5D2-D61290938EAC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100" creationId="{77539F82-EEDB-764D-AD89-8EC278B642AF}"/>
          </ac:spMkLst>
        </pc:spChg>
        <pc:spChg chg="mod">
          <ac:chgData name="Carla" userId="417464ba-0c67-467a-8d9f-e5f447a9fc8a" providerId="ADAL" clId="{0A18DBD1-F4B2-49D3-9BFC-A3ED50C8E71C}" dt="2022-11-17T16:22:40.483" v="897" actId="1076"/>
          <ac:spMkLst>
            <pc:docMk/>
            <pc:sldMk cId="3062202843" sldId="265"/>
            <ac:spMk id="102" creationId="{90A5FB3B-2E08-1A4A-9FE4-ED929A83BFB2}"/>
          </ac:spMkLst>
        </pc:spChg>
        <pc:grpChg chg="mod">
          <ac:chgData name="Carla" userId="417464ba-0c67-467a-8d9f-e5f447a9fc8a" providerId="ADAL" clId="{0A18DBD1-F4B2-49D3-9BFC-A3ED50C8E71C}" dt="2022-11-17T16:22:40.483" v="897" actId="1076"/>
          <ac:grpSpMkLst>
            <pc:docMk/>
            <pc:sldMk cId="3062202843" sldId="265"/>
            <ac:grpSpMk id="81" creationId="{76F5390E-FB7C-0944-8B27-95B7C60D6537}"/>
          </ac:grpSpMkLst>
        </pc:grpChg>
        <pc:grpChg chg="mod">
          <ac:chgData name="Carla" userId="417464ba-0c67-467a-8d9f-e5f447a9fc8a" providerId="ADAL" clId="{0A18DBD1-F4B2-49D3-9BFC-A3ED50C8E71C}" dt="2022-11-17T16:22:40.483" v="897" actId="1076"/>
          <ac:grpSpMkLst>
            <pc:docMk/>
            <pc:sldMk cId="3062202843" sldId="265"/>
            <ac:grpSpMk id="82" creationId="{80B45166-7AB0-F848-BFD5-69FCCD65C60E}"/>
          </ac:grpSpMkLst>
        </pc:grpChg>
        <pc:picChg chg="mod">
          <ac:chgData name="Carla" userId="417464ba-0c67-467a-8d9f-e5f447a9fc8a" providerId="ADAL" clId="{0A18DBD1-F4B2-49D3-9BFC-A3ED50C8E71C}" dt="2022-11-17T16:22:14.115" v="895" actId="1076"/>
          <ac:picMkLst>
            <pc:docMk/>
            <pc:sldMk cId="3062202843" sldId="265"/>
            <ac:picMk id="5" creationId="{67EF8E5A-BA09-1042-8B07-9DE9BF668F29}"/>
          </ac:picMkLst>
        </pc:picChg>
        <pc:picChg chg="del">
          <ac:chgData name="Carla" userId="417464ba-0c67-467a-8d9f-e5f447a9fc8a" providerId="ADAL" clId="{0A18DBD1-F4B2-49D3-9BFC-A3ED50C8E71C}" dt="2022-11-17T16:21:41.820" v="881" actId="478"/>
          <ac:picMkLst>
            <pc:docMk/>
            <pc:sldMk cId="3062202843" sldId="265"/>
            <ac:picMk id="8" creationId="{4330BCB3-E52B-143C-3F5B-DD9A0AA45E2B}"/>
          </ac:picMkLst>
        </pc:picChg>
      </pc:sldChg>
      <pc:sldChg chg="modSp add del mod ord">
        <pc:chgData name="Carla" userId="417464ba-0c67-467a-8d9f-e5f447a9fc8a" providerId="ADAL" clId="{0A18DBD1-F4B2-49D3-9BFC-A3ED50C8E71C}" dt="2023-02-22T11:26:53.482" v="3021" actId="47"/>
        <pc:sldMkLst>
          <pc:docMk/>
          <pc:sldMk cId="775439378" sldId="282"/>
        </pc:sldMkLst>
        <pc:spChg chg="mod">
          <ac:chgData name="Carla" userId="417464ba-0c67-467a-8d9f-e5f447a9fc8a" providerId="ADAL" clId="{0A18DBD1-F4B2-49D3-9BFC-A3ED50C8E71C}" dt="2022-11-18T08:53:49.748" v="1474" actId="20577"/>
          <ac:spMkLst>
            <pc:docMk/>
            <pc:sldMk cId="775439378" sldId="282"/>
            <ac:spMk id="3" creationId="{BCF8F910-B923-AF40-999A-ABEF3746B46E}"/>
          </ac:spMkLst>
        </pc:spChg>
        <pc:spChg chg="mod">
          <ac:chgData name="Carla" userId="417464ba-0c67-467a-8d9f-e5f447a9fc8a" providerId="ADAL" clId="{0A18DBD1-F4B2-49D3-9BFC-A3ED50C8E71C}" dt="2022-11-18T08:53:46.986" v="1472" actId="20577"/>
          <ac:spMkLst>
            <pc:docMk/>
            <pc:sldMk cId="775439378" sldId="282"/>
            <ac:spMk id="9" creationId="{D65E6D98-BE8C-6B4C-B23E-6167300445AE}"/>
          </ac:spMkLst>
        </pc:spChg>
        <pc:spChg chg="mod">
          <ac:chgData name="Carla" userId="417464ba-0c67-467a-8d9f-e5f447a9fc8a" providerId="ADAL" clId="{0A18DBD1-F4B2-49D3-9BFC-A3ED50C8E71C}" dt="2022-11-18T09:13:15.434" v="2043" actId="207"/>
          <ac:spMkLst>
            <pc:docMk/>
            <pc:sldMk cId="775439378" sldId="282"/>
            <ac:spMk id="12" creationId="{32354CD3-2747-9E49-A549-7074FCB1EF0B}"/>
          </ac:spMkLst>
        </pc:spChg>
        <pc:spChg chg="mod">
          <ac:chgData name="Carla" userId="417464ba-0c67-467a-8d9f-e5f447a9fc8a" providerId="ADAL" clId="{0A18DBD1-F4B2-49D3-9BFC-A3ED50C8E71C}" dt="2022-11-18T09:13:15.434" v="2043" actId="207"/>
          <ac:spMkLst>
            <pc:docMk/>
            <pc:sldMk cId="775439378" sldId="282"/>
            <ac:spMk id="13" creationId="{965B6838-F849-764D-BE78-A4370208B6E8}"/>
          </ac:spMkLst>
        </pc:spChg>
        <pc:spChg chg="mod">
          <ac:chgData name="Carla" userId="417464ba-0c67-467a-8d9f-e5f447a9fc8a" providerId="ADAL" clId="{0A18DBD1-F4B2-49D3-9BFC-A3ED50C8E71C}" dt="2022-11-18T09:13:15.434" v="2043" actId="207"/>
          <ac:spMkLst>
            <pc:docMk/>
            <pc:sldMk cId="775439378" sldId="282"/>
            <ac:spMk id="14" creationId="{B34D46EE-BCDE-5540-A30E-626DD137B969}"/>
          </ac:spMkLst>
        </pc:spChg>
      </pc:sldChg>
      <pc:sldChg chg="modSp mod">
        <pc:chgData name="Carla" userId="417464ba-0c67-467a-8d9f-e5f447a9fc8a" providerId="ADAL" clId="{0A18DBD1-F4B2-49D3-9BFC-A3ED50C8E71C}" dt="2023-02-23T15:58:09.133" v="6239" actId="13926"/>
        <pc:sldMkLst>
          <pc:docMk/>
          <pc:sldMk cId="0" sldId="289"/>
        </pc:sldMkLst>
        <pc:spChg chg="mod">
          <ac:chgData name="Carla" userId="417464ba-0c67-467a-8d9f-e5f447a9fc8a" providerId="ADAL" clId="{0A18DBD1-F4B2-49D3-9BFC-A3ED50C8E71C}" dt="2023-02-23T15:58:09.133" v="6239" actId="13926"/>
          <ac:spMkLst>
            <pc:docMk/>
            <pc:sldMk cId="0" sldId="289"/>
            <ac:spMk id="14" creationId="{42847172-80C9-2B4A-9198-9C40FF4A0EA5}"/>
          </ac:spMkLst>
        </pc:spChg>
        <pc:spChg chg="mod">
          <ac:chgData name="Carla" userId="417464ba-0c67-467a-8d9f-e5f447a9fc8a" providerId="ADAL" clId="{0A18DBD1-F4B2-49D3-9BFC-A3ED50C8E71C}" dt="2023-02-22T12:47:35.860" v="3240" actId="20577"/>
          <ac:spMkLst>
            <pc:docMk/>
            <pc:sldMk cId="0" sldId="289"/>
            <ac:spMk id="17413" creationId="{43DE169F-8A22-4F54-8370-B010F0F75E08}"/>
          </ac:spMkLst>
        </pc:spChg>
        <pc:spChg chg="mod">
          <ac:chgData name="Carla" userId="417464ba-0c67-467a-8d9f-e5f447a9fc8a" providerId="ADAL" clId="{0A18DBD1-F4B2-49D3-9BFC-A3ED50C8E71C}" dt="2023-02-22T12:49:08.245" v="3388" actId="20577"/>
          <ac:spMkLst>
            <pc:docMk/>
            <pc:sldMk cId="0" sldId="289"/>
            <ac:spMk id="17414" creationId="{FF516A10-E762-428F-A161-36388C652F50}"/>
          </ac:spMkLst>
        </pc:spChg>
        <pc:spChg chg="mod">
          <ac:chgData name="Carla" userId="417464ba-0c67-467a-8d9f-e5f447a9fc8a" providerId="ADAL" clId="{0A18DBD1-F4B2-49D3-9BFC-A3ED50C8E71C}" dt="2023-02-22T12:49:05.634" v="3386" actId="20577"/>
          <ac:spMkLst>
            <pc:docMk/>
            <pc:sldMk cId="0" sldId="289"/>
            <ac:spMk id="17415" creationId="{D2280B66-129D-46C5-9D99-2DE8D5C0F5F5}"/>
          </ac:spMkLst>
        </pc:spChg>
        <pc:spChg chg="mod">
          <ac:chgData name="Carla" userId="417464ba-0c67-467a-8d9f-e5f447a9fc8a" providerId="ADAL" clId="{0A18DBD1-F4B2-49D3-9BFC-A3ED50C8E71C}" dt="2023-02-22T14:59:24.543" v="3573" actId="313"/>
          <ac:spMkLst>
            <pc:docMk/>
            <pc:sldMk cId="0" sldId="289"/>
            <ac:spMk id="17416" creationId="{EB596C1E-F79E-4C65-B8F2-C5B8F6BC4800}"/>
          </ac:spMkLst>
        </pc:spChg>
        <pc:grpChg chg="mod">
          <ac:chgData name="Carla" userId="417464ba-0c67-467a-8d9f-e5f447a9fc8a" providerId="ADAL" clId="{0A18DBD1-F4B2-49D3-9BFC-A3ED50C8E71C}" dt="2022-11-17T15:05:24.128" v="329" actId="1076"/>
          <ac:grpSpMkLst>
            <pc:docMk/>
            <pc:sldMk cId="0" sldId="289"/>
            <ac:grpSpMk id="17411" creationId="{50AF0A54-DD91-4D21-AC26-B9FD7792B12E}"/>
          </ac:grpSpMkLst>
        </pc:grpChg>
        <pc:cxnChg chg="mod">
          <ac:chgData name="Carla" userId="417464ba-0c67-467a-8d9f-e5f447a9fc8a" providerId="ADAL" clId="{0A18DBD1-F4B2-49D3-9BFC-A3ED50C8E71C}" dt="2023-02-22T12:34:54.620" v="3072" actId="1076"/>
          <ac:cxnSpMkLst>
            <pc:docMk/>
            <pc:sldMk cId="0" sldId="289"/>
            <ac:cxnSpMk id="17417" creationId="{84BDB13C-FFA0-4C75-A1AC-96BCF3C7EB47}"/>
          </ac:cxnSpMkLst>
        </pc:cxnChg>
        <pc:cxnChg chg="mod">
          <ac:chgData name="Carla" userId="417464ba-0c67-467a-8d9f-e5f447a9fc8a" providerId="ADAL" clId="{0A18DBD1-F4B2-49D3-9BFC-A3ED50C8E71C}" dt="2022-11-17T15:04:55.378" v="275" actId="1076"/>
          <ac:cxnSpMkLst>
            <pc:docMk/>
            <pc:sldMk cId="0" sldId="289"/>
            <ac:cxnSpMk id="17418" creationId="{3A9123C5-FE65-478A-B07F-D16BE6167BAA}"/>
          </ac:cxnSpMkLst>
        </pc:cxnChg>
        <pc:cxnChg chg="mod">
          <ac:chgData name="Carla" userId="417464ba-0c67-467a-8d9f-e5f447a9fc8a" providerId="ADAL" clId="{0A18DBD1-F4B2-49D3-9BFC-A3ED50C8E71C}" dt="2022-11-17T15:04:55.378" v="275" actId="1076"/>
          <ac:cxnSpMkLst>
            <pc:docMk/>
            <pc:sldMk cId="0" sldId="289"/>
            <ac:cxnSpMk id="17419" creationId="{F9EE0391-02BF-4681-B20F-4C1D82E09179}"/>
          </ac:cxnSpMkLst>
        </pc:cxnChg>
      </pc:sldChg>
      <pc:sldChg chg="addSp delSp modSp add mod ord">
        <pc:chgData name="Carla" userId="417464ba-0c67-467a-8d9f-e5f447a9fc8a" providerId="ADAL" clId="{0A18DBD1-F4B2-49D3-9BFC-A3ED50C8E71C}" dt="2023-02-22T20:17:11.578" v="4003" actId="20577"/>
        <pc:sldMkLst>
          <pc:docMk/>
          <pc:sldMk cId="2801856280" sldId="291"/>
        </pc:sldMkLst>
        <pc:spChg chg="add mod">
          <ac:chgData name="Carla" userId="417464ba-0c67-467a-8d9f-e5f447a9fc8a" providerId="ADAL" clId="{0A18DBD1-F4B2-49D3-9BFC-A3ED50C8E71C}" dt="2022-11-18T09:13:23.708" v="2045" actId="207"/>
          <ac:spMkLst>
            <pc:docMk/>
            <pc:sldMk cId="2801856280" sldId="291"/>
            <ac:spMk id="2" creationId="{6E3B2962-F31C-7687-9EC4-29063E03A6BF}"/>
          </ac:spMkLst>
        </pc:spChg>
        <pc:spChg chg="add mod">
          <ac:chgData name="Carla" userId="417464ba-0c67-467a-8d9f-e5f447a9fc8a" providerId="ADAL" clId="{0A18DBD1-F4B2-49D3-9BFC-A3ED50C8E71C}" dt="2022-11-18T09:13:23.708" v="2045" actId="207"/>
          <ac:spMkLst>
            <pc:docMk/>
            <pc:sldMk cId="2801856280" sldId="291"/>
            <ac:spMk id="3" creationId="{1C115CEE-CAD7-5259-0E1B-6DCFC57E21F1}"/>
          </ac:spMkLst>
        </pc:spChg>
        <pc:spChg chg="add mod">
          <ac:chgData name="Carla" userId="417464ba-0c67-467a-8d9f-e5f447a9fc8a" providerId="ADAL" clId="{0A18DBD1-F4B2-49D3-9BFC-A3ED50C8E71C}" dt="2022-11-18T09:13:23.708" v="2045" actId="207"/>
          <ac:spMkLst>
            <pc:docMk/>
            <pc:sldMk cId="2801856280" sldId="291"/>
            <ac:spMk id="4" creationId="{670FD672-4F22-74F6-AF36-B421404A533E}"/>
          </ac:spMkLst>
        </pc:spChg>
        <pc:spChg chg="add mod">
          <ac:chgData name="Carla" userId="417464ba-0c67-467a-8d9f-e5f447a9fc8a" providerId="ADAL" clId="{0A18DBD1-F4B2-49D3-9BFC-A3ED50C8E71C}" dt="2022-11-18T08:55:25.690" v="1491" actId="1076"/>
          <ac:spMkLst>
            <pc:docMk/>
            <pc:sldMk cId="2801856280" sldId="291"/>
            <ac:spMk id="8" creationId="{75FC2217-6F8B-BBC7-B40B-737535E318E3}"/>
          </ac:spMkLst>
        </pc:spChg>
        <pc:spChg chg="mod">
          <ac:chgData name="Carla" userId="417464ba-0c67-467a-8d9f-e5f447a9fc8a" providerId="ADAL" clId="{0A18DBD1-F4B2-49D3-9BFC-A3ED50C8E71C}" dt="2023-02-22T20:16:27.254" v="3977" actId="20577"/>
          <ac:spMkLst>
            <pc:docMk/>
            <pc:sldMk cId="2801856280" sldId="291"/>
            <ac:spMk id="9" creationId="{D65E6D98-BE8C-6B4C-B23E-6167300445AE}"/>
          </ac:spMkLst>
        </pc:spChg>
        <pc:spChg chg="mod">
          <ac:chgData name="Carla" userId="417464ba-0c67-467a-8d9f-e5f447a9fc8a" providerId="ADAL" clId="{0A18DBD1-F4B2-49D3-9BFC-A3ED50C8E71C}" dt="2023-02-22T20:17:11.578" v="4003" actId="20577"/>
          <ac:spMkLst>
            <pc:docMk/>
            <pc:sldMk cId="2801856280" sldId="291"/>
            <ac:spMk id="10" creationId="{57F7817C-F1AD-0D44-B171-8337EA4CAC58}"/>
          </ac:spMkLst>
        </pc:spChg>
        <pc:spChg chg="mod">
          <ac:chgData name="Carla" userId="417464ba-0c67-467a-8d9f-e5f447a9fc8a" providerId="ADAL" clId="{0A18DBD1-F4B2-49D3-9BFC-A3ED50C8E71C}" dt="2023-02-22T11:27:27.585" v="3022"/>
          <ac:spMkLst>
            <pc:docMk/>
            <pc:sldMk cId="2801856280" sldId="291"/>
            <ac:spMk id="11" creationId="{C5F4228F-D5AA-954B-B294-68775E7ACBB6}"/>
          </ac:spMkLst>
        </pc:spChg>
        <pc:spChg chg="mod">
          <ac:chgData name="Carla" userId="417464ba-0c67-467a-8d9f-e5f447a9fc8a" providerId="ADAL" clId="{0A18DBD1-F4B2-49D3-9BFC-A3ED50C8E71C}" dt="2022-11-18T09:13:52.826" v="2052" actId="208"/>
          <ac:spMkLst>
            <pc:docMk/>
            <pc:sldMk cId="2801856280" sldId="291"/>
            <ac:spMk id="15" creationId="{FC47BBBF-E017-034D-BDA0-B4925AE086BA}"/>
          </ac:spMkLst>
        </pc:spChg>
        <pc:spChg chg="mod">
          <ac:chgData name="Carla" userId="417464ba-0c67-467a-8d9f-e5f447a9fc8a" providerId="ADAL" clId="{0A18DBD1-F4B2-49D3-9BFC-A3ED50C8E71C}" dt="2022-11-18T09:13:52.826" v="2052" actId="208"/>
          <ac:spMkLst>
            <pc:docMk/>
            <pc:sldMk cId="2801856280" sldId="291"/>
            <ac:spMk id="16" creationId="{3261E616-59D7-E24A-B3DD-6CA7E698AABB}"/>
          </ac:spMkLst>
        </pc:spChg>
        <pc:spChg chg="mod">
          <ac:chgData name="Carla" userId="417464ba-0c67-467a-8d9f-e5f447a9fc8a" providerId="ADAL" clId="{0A18DBD1-F4B2-49D3-9BFC-A3ED50C8E71C}" dt="2022-11-18T09:13:52.826" v="2052" actId="208"/>
          <ac:spMkLst>
            <pc:docMk/>
            <pc:sldMk cId="2801856280" sldId="291"/>
            <ac:spMk id="17" creationId="{CD2C5F29-B47A-A24E-B82C-5405185BD2D6}"/>
          </ac:spMkLst>
        </pc:spChg>
        <pc:spChg chg="del">
          <ac:chgData name="Carla" userId="417464ba-0c67-467a-8d9f-e5f447a9fc8a" providerId="ADAL" clId="{0A18DBD1-F4B2-49D3-9BFC-A3ED50C8E71C}" dt="2022-11-18T08:54:03.377" v="1475" actId="478"/>
          <ac:spMkLst>
            <pc:docMk/>
            <pc:sldMk cId="2801856280" sldId="291"/>
            <ac:spMk id="21" creationId="{568031EC-0997-9C4E-8B2F-766A9C49F310}"/>
          </ac:spMkLst>
        </pc:spChg>
        <pc:spChg chg="del">
          <ac:chgData name="Carla" userId="417464ba-0c67-467a-8d9f-e5f447a9fc8a" providerId="ADAL" clId="{0A18DBD1-F4B2-49D3-9BFC-A3ED50C8E71C}" dt="2022-11-18T08:54:03.377" v="1475" actId="478"/>
          <ac:spMkLst>
            <pc:docMk/>
            <pc:sldMk cId="2801856280" sldId="291"/>
            <ac:spMk id="23" creationId="{EBB85349-8A1D-9948-ADE4-FE1BD69EA54B}"/>
          </ac:spMkLst>
        </pc:spChg>
        <pc:spChg chg="del">
          <ac:chgData name="Carla" userId="417464ba-0c67-467a-8d9f-e5f447a9fc8a" providerId="ADAL" clId="{0A18DBD1-F4B2-49D3-9BFC-A3ED50C8E71C}" dt="2022-11-18T08:54:03.377" v="1475" actId="478"/>
          <ac:spMkLst>
            <pc:docMk/>
            <pc:sldMk cId="2801856280" sldId="291"/>
            <ac:spMk id="24" creationId="{1BCDB65F-3507-134C-9C65-4C9FC3F973D1}"/>
          </ac:spMkLst>
        </pc:spChg>
      </pc:sldChg>
      <pc:sldChg chg="add del ord">
        <pc:chgData name="Carla" userId="417464ba-0c67-467a-8d9f-e5f447a9fc8a" providerId="ADAL" clId="{0A18DBD1-F4B2-49D3-9BFC-A3ED50C8E71C}" dt="2023-02-22T11:52:58.142" v="3023" actId="47"/>
        <pc:sldMkLst>
          <pc:docMk/>
          <pc:sldMk cId="2012829007" sldId="295"/>
        </pc:sldMkLst>
      </pc:sldChg>
      <pc:sldChg chg="modSp mod ord">
        <pc:chgData name="Carla" userId="417464ba-0c67-467a-8d9f-e5f447a9fc8a" providerId="ADAL" clId="{0A18DBD1-F4B2-49D3-9BFC-A3ED50C8E71C}" dt="2023-02-23T14:36:13.177" v="4878"/>
        <pc:sldMkLst>
          <pc:docMk/>
          <pc:sldMk cId="0" sldId="296"/>
        </pc:sldMkLst>
        <pc:spChg chg="mod">
          <ac:chgData name="Carla" userId="417464ba-0c67-467a-8d9f-e5f447a9fc8a" providerId="ADAL" clId="{0A18DBD1-F4B2-49D3-9BFC-A3ED50C8E71C}" dt="2023-02-22T12:54:57.850" v="3509" actId="20577"/>
          <ac:spMkLst>
            <pc:docMk/>
            <pc:sldMk cId="0" sldId="296"/>
            <ac:spMk id="115" creationId="{00BCECBB-3355-482D-B837-0284A2B8BD89}"/>
          </ac:spMkLst>
        </pc:spChg>
        <pc:spChg chg="mod">
          <ac:chgData name="Carla" userId="417464ba-0c67-467a-8d9f-e5f447a9fc8a" providerId="ADAL" clId="{0A18DBD1-F4B2-49D3-9BFC-A3ED50C8E71C}" dt="2023-02-22T12:54:08.426" v="3490"/>
          <ac:spMkLst>
            <pc:docMk/>
            <pc:sldMk cId="0" sldId="296"/>
            <ac:spMk id="21505" creationId="{33897C99-2967-44F2-BD1A-E23B842E01A4}"/>
          </ac:spMkLst>
        </pc:spChg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0" sldId="304"/>
        </pc:sldMkLst>
      </pc:sldChg>
      <pc:sldChg chg="modSp mod ord">
        <pc:chgData name="Carla" userId="417464ba-0c67-467a-8d9f-e5f447a9fc8a" providerId="ADAL" clId="{0A18DBD1-F4B2-49D3-9BFC-A3ED50C8E71C}" dt="2023-02-23T14:36:13.177" v="4878"/>
        <pc:sldMkLst>
          <pc:docMk/>
          <pc:sldMk cId="2663727173" sldId="337"/>
        </pc:sldMkLst>
        <pc:spChg chg="mod">
          <ac:chgData name="Carla" userId="417464ba-0c67-467a-8d9f-e5f447a9fc8a" providerId="ADAL" clId="{0A18DBD1-F4B2-49D3-9BFC-A3ED50C8E71C}" dt="2023-02-22T12:55:26.559" v="3527" actId="20577"/>
          <ac:spMkLst>
            <pc:docMk/>
            <pc:sldMk cId="2663727173" sldId="337"/>
            <ac:spMk id="20" creationId="{2E630E1F-8420-C94E-BCF2-4A38EEDA63C2}"/>
          </ac:spMkLst>
        </pc:spChg>
        <pc:spChg chg="mod">
          <ac:chgData name="Carla" userId="417464ba-0c67-467a-8d9f-e5f447a9fc8a" providerId="ADAL" clId="{0A18DBD1-F4B2-49D3-9BFC-A3ED50C8E71C}" dt="2023-02-22T12:55:30.854" v="3528" actId="1076"/>
          <ac:spMkLst>
            <pc:docMk/>
            <pc:sldMk cId="2663727173" sldId="337"/>
            <ac:spMk id="22" creationId="{6D5A18D9-4EEC-4443-8C13-85E2866A6CBC}"/>
          </ac:spMkLst>
        </pc:spChg>
      </pc:sldChg>
      <pc:sldChg chg="modSp mod ord">
        <pc:chgData name="Carla" userId="417464ba-0c67-467a-8d9f-e5f447a9fc8a" providerId="ADAL" clId="{0A18DBD1-F4B2-49D3-9BFC-A3ED50C8E71C}" dt="2023-02-23T14:36:13.177" v="4878"/>
        <pc:sldMkLst>
          <pc:docMk/>
          <pc:sldMk cId="7502038" sldId="338"/>
        </pc:sldMkLst>
        <pc:spChg chg="mod">
          <ac:chgData name="Carla" userId="417464ba-0c67-467a-8d9f-e5f447a9fc8a" providerId="ADAL" clId="{0A18DBD1-F4B2-49D3-9BFC-A3ED50C8E71C}" dt="2023-02-22T12:54:44.133" v="3499" actId="20577"/>
          <ac:spMkLst>
            <pc:docMk/>
            <pc:sldMk cId="7502038" sldId="338"/>
            <ac:spMk id="27" creationId="{D415855B-310A-EC4D-99C2-F6AE450E3053}"/>
          </ac:spMkLst>
        </pc:spChg>
        <pc:spChg chg="mod">
          <ac:chgData name="Carla" userId="417464ba-0c67-467a-8d9f-e5f447a9fc8a" providerId="ADAL" clId="{0A18DBD1-F4B2-49D3-9BFC-A3ED50C8E71C}" dt="2023-02-22T12:54:26.553" v="3496" actId="14100"/>
          <ac:spMkLst>
            <pc:docMk/>
            <pc:sldMk cId="7502038" sldId="338"/>
            <ac:spMk id="30" creationId="{7E7B0C94-D0C3-734D-A4FA-054CBC604EEF}"/>
          </ac:spMkLst>
        </pc:spChg>
      </pc:sldChg>
      <pc:sldChg chg="modSp mod ord">
        <pc:chgData name="Carla" userId="417464ba-0c67-467a-8d9f-e5f447a9fc8a" providerId="ADAL" clId="{0A18DBD1-F4B2-49D3-9BFC-A3ED50C8E71C}" dt="2023-02-23T14:36:13.177" v="4878"/>
        <pc:sldMkLst>
          <pc:docMk/>
          <pc:sldMk cId="3434788658" sldId="339"/>
        </pc:sldMkLst>
        <pc:spChg chg="mod">
          <ac:chgData name="Carla" userId="417464ba-0c67-467a-8d9f-e5f447a9fc8a" providerId="ADAL" clId="{0A18DBD1-F4B2-49D3-9BFC-A3ED50C8E71C}" dt="2023-02-22T12:54:04.823" v="3489"/>
          <ac:spMkLst>
            <pc:docMk/>
            <pc:sldMk cId="3434788658" sldId="339"/>
            <ac:spMk id="21" creationId="{7E9BBE3E-C496-5246-8EDF-EA3966B8694E}"/>
          </ac:spMkLst>
        </pc:spChg>
        <pc:spChg chg="mod">
          <ac:chgData name="Carla" userId="417464ba-0c67-467a-8d9f-e5f447a9fc8a" providerId="ADAL" clId="{0A18DBD1-F4B2-49D3-9BFC-A3ED50C8E71C}" dt="2023-02-22T12:54:51.608" v="3504" actId="20577"/>
          <ac:spMkLst>
            <pc:docMk/>
            <pc:sldMk cId="3434788658" sldId="339"/>
            <ac:spMk id="115" creationId="{BEED846D-A27C-4CE9-83AC-578F822929F2}"/>
          </ac:spMkLst>
        </pc:spChg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680913232" sldId="340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2166291676" sldId="341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3902166062" sldId="342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3970471560" sldId="343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857857681" sldId="344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386240992" sldId="345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2619872372" sldId="346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1288230459" sldId="347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3472603095" sldId="348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3622783410" sldId="349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4016126095" sldId="350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2910430488" sldId="352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1503226154" sldId="353"/>
        </pc:sldMkLst>
      </pc:sldChg>
      <pc:sldChg chg="mod ord modShow">
        <pc:chgData name="Carla" userId="417464ba-0c67-467a-8d9f-e5f447a9fc8a" providerId="ADAL" clId="{0A18DBD1-F4B2-49D3-9BFC-A3ED50C8E71C}" dt="2023-02-22T12:53:35.055" v="3467" actId="729"/>
        <pc:sldMkLst>
          <pc:docMk/>
          <pc:sldMk cId="544016882" sldId="354"/>
        </pc:sldMkLst>
      </pc:sldChg>
      <pc:sldChg chg="add del ord">
        <pc:chgData name="Carla" userId="417464ba-0c67-467a-8d9f-e5f447a9fc8a" providerId="ADAL" clId="{0A18DBD1-F4B2-49D3-9BFC-A3ED50C8E71C}" dt="2022-11-17T16:20:18.941" v="825" actId="47"/>
        <pc:sldMkLst>
          <pc:docMk/>
          <pc:sldMk cId="3816027252" sldId="369"/>
        </pc:sldMkLst>
      </pc:sldChg>
      <pc:sldChg chg="addSp delSp modSp add mod ord modNotesTx">
        <pc:chgData name="Carla" userId="417464ba-0c67-467a-8d9f-e5f447a9fc8a" providerId="ADAL" clId="{0A18DBD1-F4B2-49D3-9BFC-A3ED50C8E71C}" dt="2023-02-23T14:44:58.524" v="4912" actId="207"/>
        <pc:sldMkLst>
          <pc:docMk/>
          <pc:sldMk cId="2623300561" sldId="370"/>
        </pc:sldMkLst>
        <pc:spChg chg="add mod">
          <ac:chgData name="Carla" userId="417464ba-0c67-467a-8d9f-e5f447a9fc8a" providerId="ADAL" clId="{0A18DBD1-F4B2-49D3-9BFC-A3ED50C8E71C}" dt="2023-02-22T12:33:22.822" v="3035"/>
          <ac:spMkLst>
            <pc:docMk/>
            <pc:sldMk cId="2623300561" sldId="370"/>
            <ac:spMk id="2" creationId="{50DEADFA-CC2C-AB5E-D11B-CAD98D7E1E4F}"/>
          </ac:spMkLst>
        </pc:spChg>
        <pc:spChg chg="mod">
          <ac:chgData name="Carla" userId="417464ba-0c67-467a-8d9f-e5f447a9fc8a" providerId="ADAL" clId="{0A18DBD1-F4B2-49D3-9BFC-A3ED50C8E71C}" dt="2022-11-18T08:22:49.219" v="1081" actId="1076"/>
          <ac:spMkLst>
            <pc:docMk/>
            <pc:sldMk cId="2623300561" sldId="370"/>
            <ac:spMk id="3" creationId="{F83CB9D3-F450-6CBE-67FE-C85FA261EED1}"/>
          </ac:spMkLst>
        </pc:spChg>
        <pc:spChg chg="mod">
          <ac:chgData name="Carla" userId="417464ba-0c67-467a-8d9f-e5f447a9fc8a" providerId="ADAL" clId="{0A18DBD1-F4B2-49D3-9BFC-A3ED50C8E71C}" dt="2022-11-17T16:31:09.736" v="1012" actId="1076"/>
          <ac:spMkLst>
            <pc:docMk/>
            <pc:sldMk cId="2623300561" sldId="370"/>
            <ac:spMk id="4" creationId="{2B21F1D5-AC16-D0D6-9A31-DA4F6D81F5CB}"/>
          </ac:spMkLst>
        </pc:spChg>
        <pc:spChg chg="add mod">
          <ac:chgData name="Carla" userId="417464ba-0c67-467a-8d9f-e5f447a9fc8a" providerId="ADAL" clId="{0A18DBD1-F4B2-49D3-9BFC-A3ED50C8E71C}" dt="2023-02-22T12:33:22.822" v="3035"/>
          <ac:spMkLst>
            <pc:docMk/>
            <pc:sldMk cId="2623300561" sldId="370"/>
            <ac:spMk id="5" creationId="{6AAB3976-2E5C-2ACB-481E-B512AA44A971}"/>
          </ac:spMkLst>
        </pc:spChg>
        <pc:spChg chg="mod">
          <ac:chgData name="Carla" userId="417464ba-0c67-467a-8d9f-e5f447a9fc8a" providerId="ADAL" clId="{0A18DBD1-F4B2-49D3-9BFC-A3ED50C8E71C}" dt="2023-02-23T14:44:58.524" v="4912" actId="207"/>
          <ac:spMkLst>
            <pc:docMk/>
            <pc:sldMk cId="2623300561" sldId="370"/>
            <ac:spMk id="6" creationId="{1755527A-30CA-944E-A482-ED896F156CD0}"/>
          </ac:spMkLst>
        </pc:spChg>
        <pc:spChg chg="add mod">
          <ac:chgData name="Carla" userId="417464ba-0c67-467a-8d9f-e5f447a9fc8a" providerId="ADAL" clId="{0A18DBD1-F4B2-49D3-9BFC-A3ED50C8E71C}" dt="2023-02-22T12:33:22.822" v="3035"/>
          <ac:spMkLst>
            <pc:docMk/>
            <pc:sldMk cId="2623300561" sldId="370"/>
            <ac:spMk id="7" creationId="{A10EC03B-BC64-2AF2-9561-F991C02790EF}"/>
          </ac:spMkLst>
        </pc:spChg>
        <pc:spChg chg="add mod">
          <ac:chgData name="Carla" userId="417464ba-0c67-467a-8d9f-e5f447a9fc8a" providerId="ADAL" clId="{0A18DBD1-F4B2-49D3-9BFC-A3ED50C8E71C}" dt="2023-02-22T12:33:22.822" v="3035"/>
          <ac:spMkLst>
            <pc:docMk/>
            <pc:sldMk cId="2623300561" sldId="370"/>
            <ac:spMk id="8" creationId="{68065445-5CAE-F35A-2746-015F050C4576}"/>
          </ac:spMkLst>
        </pc:spChg>
        <pc:spChg chg="add mod">
          <ac:chgData name="Carla" userId="417464ba-0c67-467a-8d9f-e5f447a9fc8a" providerId="ADAL" clId="{0A18DBD1-F4B2-49D3-9BFC-A3ED50C8E71C}" dt="2023-02-22T12:33:22.822" v="3035"/>
          <ac:spMkLst>
            <pc:docMk/>
            <pc:sldMk cId="2623300561" sldId="370"/>
            <ac:spMk id="9" creationId="{3DD36D06-AD03-6653-6596-7BEFDFE7E702}"/>
          </ac:spMkLst>
        </pc:spChg>
        <pc:spChg chg="add mod">
          <ac:chgData name="Carla" userId="417464ba-0c67-467a-8d9f-e5f447a9fc8a" providerId="ADAL" clId="{0A18DBD1-F4B2-49D3-9BFC-A3ED50C8E71C}" dt="2023-02-22T12:33:22.822" v="3035"/>
          <ac:spMkLst>
            <pc:docMk/>
            <pc:sldMk cId="2623300561" sldId="370"/>
            <ac:spMk id="10" creationId="{D9242337-F88A-9118-229A-BC5F1134F575}"/>
          </ac:spMkLst>
        </pc:spChg>
        <pc:spChg chg="add mod">
          <ac:chgData name="Carla" userId="417464ba-0c67-467a-8d9f-e5f447a9fc8a" providerId="ADAL" clId="{0A18DBD1-F4B2-49D3-9BFC-A3ED50C8E71C}" dt="2023-02-22T12:33:22.822" v="3035"/>
          <ac:spMkLst>
            <pc:docMk/>
            <pc:sldMk cId="2623300561" sldId="370"/>
            <ac:spMk id="11" creationId="{AB1A6EE0-2F73-1E3F-267C-0E58FCDB0E52}"/>
          </ac:spMkLst>
        </pc:spChg>
        <pc:spChg chg="add mod">
          <ac:chgData name="Carla" userId="417464ba-0c67-467a-8d9f-e5f447a9fc8a" providerId="ADAL" clId="{0A18DBD1-F4B2-49D3-9BFC-A3ED50C8E71C}" dt="2023-02-22T12:33:22.822" v="3035"/>
          <ac:spMkLst>
            <pc:docMk/>
            <pc:sldMk cId="2623300561" sldId="370"/>
            <ac:spMk id="12" creationId="{78C67BC9-3EDC-BBA3-69A2-01D052DF4BB1}"/>
          </ac:spMkLst>
        </pc:spChg>
        <pc:spChg chg="add del mod">
          <ac:chgData name="Carla" userId="417464ba-0c67-467a-8d9f-e5f447a9fc8a" providerId="ADAL" clId="{0A18DBD1-F4B2-49D3-9BFC-A3ED50C8E71C}" dt="2022-11-17T16:24:23.871" v="922" actId="478"/>
          <ac:spMkLst>
            <pc:docMk/>
            <pc:sldMk cId="2623300561" sldId="370"/>
            <ac:spMk id="12" creationId="{D4A44DA9-4723-9186-1032-561FBB0C9A59}"/>
          </ac:spMkLst>
        </pc:spChg>
        <pc:spChg chg="del mod">
          <ac:chgData name="Carla" userId="417464ba-0c67-467a-8d9f-e5f447a9fc8a" providerId="ADAL" clId="{0A18DBD1-F4B2-49D3-9BFC-A3ED50C8E71C}" dt="2022-11-17T16:24:45.700" v="927" actId="478"/>
          <ac:spMkLst>
            <pc:docMk/>
            <pc:sldMk cId="2623300561" sldId="370"/>
            <ac:spMk id="15" creationId="{06BE1022-5D0F-BCFD-0974-0FE0EE39D2C9}"/>
          </ac:spMkLst>
        </pc:spChg>
        <pc:spChg chg="del mod topLvl">
          <ac:chgData name="Carla" userId="417464ba-0c67-467a-8d9f-e5f447a9fc8a" providerId="ADAL" clId="{0A18DBD1-F4B2-49D3-9BFC-A3ED50C8E71C}" dt="2022-11-17T16:25:20.347" v="937" actId="478"/>
          <ac:spMkLst>
            <pc:docMk/>
            <pc:sldMk cId="2623300561" sldId="370"/>
            <ac:spMk id="16" creationId="{7ABD558D-5CF9-51EF-4B13-6C062CF55E55}"/>
          </ac:spMkLst>
        </pc:spChg>
        <pc:spChg chg="mod">
          <ac:chgData name="Carla" userId="417464ba-0c67-467a-8d9f-e5f447a9fc8a" providerId="ADAL" clId="{0A18DBD1-F4B2-49D3-9BFC-A3ED50C8E71C}" dt="2022-11-17T16:31:09.736" v="1012" actId="1076"/>
          <ac:spMkLst>
            <pc:docMk/>
            <pc:sldMk cId="2623300561" sldId="370"/>
            <ac:spMk id="17" creationId="{C3F1D65D-8679-3F7E-3F8D-395755731CBB}"/>
          </ac:spMkLst>
        </pc:spChg>
        <pc:spChg chg="mod">
          <ac:chgData name="Carla" userId="417464ba-0c67-467a-8d9f-e5f447a9fc8a" providerId="ADAL" clId="{0A18DBD1-F4B2-49D3-9BFC-A3ED50C8E71C}" dt="2022-11-17T16:31:09.736" v="1012" actId="1076"/>
          <ac:spMkLst>
            <pc:docMk/>
            <pc:sldMk cId="2623300561" sldId="370"/>
            <ac:spMk id="18" creationId="{C3F43E8E-C8E4-9C5F-836B-A218CEBBCFE6}"/>
          </ac:spMkLst>
        </pc:spChg>
        <pc:spChg chg="mod">
          <ac:chgData name="Carla" userId="417464ba-0c67-467a-8d9f-e5f447a9fc8a" providerId="ADAL" clId="{0A18DBD1-F4B2-49D3-9BFC-A3ED50C8E71C}" dt="2023-02-22T12:33:16.565" v="3033" actId="1076"/>
          <ac:spMkLst>
            <pc:docMk/>
            <pc:sldMk cId="2623300561" sldId="370"/>
            <ac:spMk id="19" creationId="{A51C343B-D34D-9982-4ED1-33A8403669EA}"/>
          </ac:spMkLst>
        </pc:spChg>
        <pc:spChg chg="mod">
          <ac:chgData name="Carla" userId="417464ba-0c67-467a-8d9f-e5f447a9fc8a" providerId="ADAL" clId="{0A18DBD1-F4B2-49D3-9BFC-A3ED50C8E71C}" dt="2023-02-23T14:39:04.851" v="4891" actId="20577"/>
          <ac:spMkLst>
            <pc:docMk/>
            <pc:sldMk cId="2623300561" sldId="370"/>
            <ac:spMk id="20" creationId="{36F277D6-322B-A848-92DC-A83C2D17258F}"/>
          </ac:spMkLst>
        </pc:spChg>
        <pc:spChg chg="mod">
          <ac:chgData name="Carla" userId="417464ba-0c67-467a-8d9f-e5f447a9fc8a" providerId="ADAL" clId="{0A18DBD1-F4B2-49D3-9BFC-A3ED50C8E71C}" dt="2023-02-22T12:33:20.203" v="3034" actId="1076"/>
          <ac:spMkLst>
            <pc:docMk/>
            <pc:sldMk cId="2623300561" sldId="370"/>
            <ac:spMk id="22" creationId="{29EC71E9-2C61-9799-D5D4-DFFE6E22C712}"/>
          </ac:spMkLst>
        </pc:spChg>
        <pc:spChg chg="mod">
          <ac:chgData name="Carla" userId="417464ba-0c67-467a-8d9f-e5f447a9fc8a" providerId="ADAL" clId="{0A18DBD1-F4B2-49D3-9BFC-A3ED50C8E71C}" dt="2022-11-17T16:31:09.736" v="1012" actId="1076"/>
          <ac:spMkLst>
            <pc:docMk/>
            <pc:sldMk cId="2623300561" sldId="370"/>
            <ac:spMk id="24" creationId="{8B2F6954-CF8A-B6F8-B97A-DE6793C4104A}"/>
          </ac:spMkLst>
        </pc:spChg>
        <pc:spChg chg="mod">
          <ac:chgData name="Carla" userId="417464ba-0c67-467a-8d9f-e5f447a9fc8a" providerId="ADAL" clId="{0A18DBD1-F4B2-49D3-9BFC-A3ED50C8E71C}" dt="2022-11-17T16:31:09.736" v="1012" actId="1076"/>
          <ac:spMkLst>
            <pc:docMk/>
            <pc:sldMk cId="2623300561" sldId="370"/>
            <ac:spMk id="25" creationId="{E82C51BF-C617-FCEC-C441-A587D009F141}"/>
          </ac:spMkLst>
        </pc:spChg>
        <pc:spChg chg="mod">
          <ac:chgData name="Carla" userId="417464ba-0c67-467a-8d9f-e5f447a9fc8a" providerId="ADAL" clId="{0A18DBD1-F4B2-49D3-9BFC-A3ED50C8E71C}" dt="2022-11-17T16:31:09.736" v="1012" actId="1076"/>
          <ac:spMkLst>
            <pc:docMk/>
            <pc:sldMk cId="2623300561" sldId="370"/>
            <ac:spMk id="26" creationId="{6883856D-1523-DCAF-1B56-95552A48ECFB}"/>
          </ac:spMkLst>
        </pc:spChg>
        <pc:spChg chg="mod">
          <ac:chgData name="Carla" userId="417464ba-0c67-467a-8d9f-e5f447a9fc8a" providerId="ADAL" clId="{0A18DBD1-F4B2-49D3-9BFC-A3ED50C8E71C}" dt="2022-11-17T16:31:09.736" v="1012" actId="1076"/>
          <ac:spMkLst>
            <pc:docMk/>
            <pc:sldMk cId="2623300561" sldId="370"/>
            <ac:spMk id="27" creationId="{B83F9DAF-0FEB-CB35-D1BC-1DF53E78F948}"/>
          </ac:spMkLst>
        </pc:spChg>
        <pc:spChg chg="mod">
          <ac:chgData name="Carla" userId="417464ba-0c67-467a-8d9f-e5f447a9fc8a" providerId="ADAL" clId="{0A18DBD1-F4B2-49D3-9BFC-A3ED50C8E71C}" dt="2022-11-17T16:31:09.736" v="1012" actId="1076"/>
          <ac:spMkLst>
            <pc:docMk/>
            <pc:sldMk cId="2623300561" sldId="370"/>
            <ac:spMk id="28" creationId="{97176BC7-1998-6CD1-7ECC-53E7839BB195}"/>
          </ac:spMkLst>
        </pc:spChg>
        <pc:spChg chg="del mod">
          <ac:chgData name="Carla" userId="417464ba-0c67-467a-8d9f-e5f447a9fc8a" providerId="ADAL" clId="{0A18DBD1-F4B2-49D3-9BFC-A3ED50C8E71C}" dt="2022-11-17T16:25:11.644" v="932" actId="478"/>
          <ac:spMkLst>
            <pc:docMk/>
            <pc:sldMk cId="2623300561" sldId="370"/>
            <ac:spMk id="29" creationId="{1E0C98EF-9D5F-72CF-E078-CB5B8E9D604F}"/>
          </ac:spMkLst>
        </pc:spChg>
        <pc:spChg chg="del mod">
          <ac:chgData name="Carla" userId="417464ba-0c67-467a-8d9f-e5f447a9fc8a" providerId="ADAL" clId="{0A18DBD1-F4B2-49D3-9BFC-A3ED50C8E71C}" dt="2022-11-17T16:25:15.846" v="934" actId="478"/>
          <ac:spMkLst>
            <pc:docMk/>
            <pc:sldMk cId="2623300561" sldId="370"/>
            <ac:spMk id="30" creationId="{7972DE2E-9123-6DC4-F9D8-7F919C4AC61E}"/>
          </ac:spMkLst>
        </pc:spChg>
        <pc:spChg chg="mod">
          <ac:chgData name="Carla" userId="417464ba-0c67-467a-8d9f-e5f447a9fc8a" providerId="ADAL" clId="{0A18DBD1-F4B2-49D3-9BFC-A3ED50C8E71C}" dt="2023-02-22T12:33:05.848" v="3031" actId="1076"/>
          <ac:spMkLst>
            <pc:docMk/>
            <pc:sldMk cId="2623300561" sldId="370"/>
            <ac:spMk id="31" creationId="{377461AD-ABC0-7826-E454-64EEAE103F59}"/>
          </ac:spMkLst>
        </pc:spChg>
        <pc:spChg chg="mod">
          <ac:chgData name="Carla" userId="417464ba-0c67-467a-8d9f-e5f447a9fc8a" providerId="ADAL" clId="{0A18DBD1-F4B2-49D3-9BFC-A3ED50C8E71C}" dt="2022-11-17T16:31:09.736" v="1012" actId="1076"/>
          <ac:spMkLst>
            <pc:docMk/>
            <pc:sldMk cId="2623300561" sldId="370"/>
            <ac:spMk id="32" creationId="{A3597CFC-28DE-21B2-1C8A-421EC87023CD}"/>
          </ac:spMkLst>
        </pc:spChg>
        <pc:spChg chg="del mod">
          <ac:chgData name="Carla" userId="417464ba-0c67-467a-8d9f-e5f447a9fc8a" providerId="ADAL" clId="{0A18DBD1-F4B2-49D3-9BFC-A3ED50C8E71C}" dt="2022-11-17T16:25:13.085" v="933" actId="478"/>
          <ac:spMkLst>
            <pc:docMk/>
            <pc:sldMk cId="2623300561" sldId="370"/>
            <ac:spMk id="33" creationId="{F72CBB3A-7CB9-F399-538A-710C1E9A515C}"/>
          </ac:spMkLst>
        </pc:spChg>
        <pc:grpChg chg="add del mod">
          <ac:chgData name="Carla" userId="417464ba-0c67-467a-8d9f-e5f447a9fc8a" providerId="ADAL" clId="{0A18DBD1-F4B2-49D3-9BFC-A3ED50C8E71C}" dt="2022-11-17T16:25:20.347" v="937" actId="478"/>
          <ac:grpSpMkLst>
            <pc:docMk/>
            <pc:sldMk cId="2623300561" sldId="370"/>
            <ac:grpSpMk id="13" creationId="{6866041F-443F-D250-FDA2-818F533B5639}"/>
          </ac:grpSpMkLst>
        </pc:grpChg>
        <pc:grpChg chg="mod topLvl">
          <ac:chgData name="Carla" userId="417464ba-0c67-467a-8d9f-e5f447a9fc8a" providerId="ADAL" clId="{0A18DBD1-F4B2-49D3-9BFC-A3ED50C8E71C}" dt="2022-11-17T16:31:09.736" v="1012" actId="1076"/>
          <ac:grpSpMkLst>
            <pc:docMk/>
            <pc:sldMk cId="2623300561" sldId="370"/>
            <ac:grpSpMk id="14" creationId="{C04E1934-AA2D-8C9D-1AD4-BBBA8D8B25AC}"/>
          </ac:grpSpMkLst>
        </pc:grpChg>
        <pc:picChg chg="mod">
          <ac:chgData name="Carla" userId="417464ba-0c67-467a-8d9f-e5f447a9fc8a" providerId="ADAL" clId="{0A18DBD1-F4B2-49D3-9BFC-A3ED50C8E71C}" dt="2022-11-17T16:31:09.736" v="1012" actId="1076"/>
          <ac:picMkLst>
            <pc:docMk/>
            <pc:sldMk cId="2623300561" sldId="370"/>
            <ac:picMk id="23" creationId="{76C480D8-8CE6-77A5-5475-98B1EE96D76F}"/>
          </ac:picMkLst>
        </pc:picChg>
        <pc:cxnChg chg="del mod">
          <ac:chgData name="Carla" userId="417464ba-0c67-467a-8d9f-e5f447a9fc8a" providerId="ADAL" clId="{0A18DBD1-F4B2-49D3-9BFC-A3ED50C8E71C}" dt="2022-11-17T16:29:41.038" v="989" actId="478"/>
          <ac:cxnSpMkLst>
            <pc:docMk/>
            <pc:sldMk cId="2623300561" sldId="370"/>
            <ac:cxnSpMk id="7" creationId="{C57AC3D6-EE5D-8129-3A2C-BD8551326C17}"/>
          </ac:cxnSpMkLst>
        </pc:cxnChg>
        <pc:cxnChg chg="add del mod">
          <ac:chgData name="Carla" userId="417464ba-0c67-467a-8d9f-e5f447a9fc8a" providerId="ADAL" clId="{0A18DBD1-F4B2-49D3-9BFC-A3ED50C8E71C}" dt="2022-11-17T16:28:30.340" v="969" actId="478"/>
          <ac:cxnSpMkLst>
            <pc:docMk/>
            <pc:sldMk cId="2623300561" sldId="370"/>
            <ac:cxnSpMk id="10" creationId="{0F7F6649-567C-90AB-C306-6CD9ACB9A9D0}"/>
          </ac:cxnSpMkLst>
        </pc:cxnChg>
        <pc:cxnChg chg="add mod">
          <ac:chgData name="Carla" userId="417464ba-0c67-467a-8d9f-e5f447a9fc8a" providerId="ADAL" clId="{0A18DBD1-F4B2-49D3-9BFC-A3ED50C8E71C}" dt="2022-11-17T16:31:09.736" v="1012" actId="1076"/>
          <ac:cxnSpMkLst>
            <pc:docMk/>
            <pc:sldMk cId="2623300561" sldId="370"/>
            <ac:cxnSpMk id="43" creationId="{D277F227-E0EF-15AD-DE81-143AB077BEA1}"/>
          </ac:cxnSpMkLst>
        </pc:cxnChg>
        <pc:cxnChg chg="add mod">
          <ac:chgData name="Carla" userId="417464ba-0c67-467a-8d9f-e5f447a9fc8a" providerId="ADAL" clId="{0A18DBD1-F4B2-49D3-9BFC-A3ED50C8E71C}" dt="2022-11-17T16:31:09.736" v="1012" actId="1076"/>
          <ac:cxnSpMkLst>
            <pc:docMk/>
            <pc:sldMk cId="2623300561" sldId="370"/>
            <ac:cxnSpMk id="54" creationId="{4B47173C-81A7-694D-1A62-23851CF819C8}"/>
          </ac:cxnSpMkLst>
        </pc:cxnChg>
        <pc:cxnChg chg="add mod">
          <ac:chgData name="Carla" userId="417464ba-0c67-467a-8d9f-e5f447a9fc8a" providerId="ADAL" clId="{0A18DBD1-F4B2-49D3-9BFC-A3ED50C8E71C}" dt="2022-11-17T16:31:09.736" v="1012" actId="1076"/>
          <ac:cxnSpMkLst>
            <pc:docMk/>
            <pc:sldMk cId="2623300561" sldId="370"/>
            <ac:cxnSpMk id="55" creationId="{1A1DFFF6-6C20-5274-6A3E-76A5AE496918}"/>
          </ac:cxnSpMkLst>
        </pc:cxnChg>
        <pc:cxnChg chg="add mod">
          <ac:chgData name="Carla" userId="417464ba-0c67-467a-8d9f-e5f447a9fc8a" providerId="ADAL" clId="{0A18DBD1-F4B2-49D3-9BFC-A3ED50C8E71C}" dt="2022-11-17T16:31:09.736" v="1012" actId="1076"/>
          <ac:cxnSpMkLst>
            <pc:docMk/>
            <pc:sldMk cId="2623300561" sldId="370"/>
            <ac:cxnSpMk id="58" creationId="{E50ED36E-506A-EBBE-0566-BCBACC5D8D25}"/>
          </ac:cxnSpMkLst>
        </pc:cxnChg>
        <pc:cxnChg chg="add mod">
          <ac:chgData name="Carla" userId="417464ba-0c67-467a-8d9f-e5f447a9fc8a" providerId="ADAL" clId="{0A18DBD1-F4B2-49D3-9BFC-A3ED50C8E71C}" dt="2022-11-17T16:31:09.736" v="1012" actId="1076"/>
          <ac:cxnSpMkLst>
            <pc:docMk/>
            <pc:sldMk cId="2623300561" sldId="370"/>
            <ac:cxnSpMk id="61" creationId="{3554CC2F-6D04-AF33-D6AC-61A22E31237A}"/>
          </ac:cxnSpMkLst>
        </pc:cxnChg>
      </pc:sldChg>
      <pc:sldChg chg="modSp add del mod">
        <pc:chgData name="Carla" userId="417464ba-0c67-467a-8d9f-e5f447a9fc8a" providerId="ADAL" clId="{0A18DBD1-F4B2-49D3-9BFC-A3ED50C8E71C}" dt="2022-11-18T09:15:23.302" v="2140" actId="47"/>
        <pc:sldMkLst>
          <pc:docMk/>
          <pc:sldMk cId="3433500808" sldId="371"/>
        </pc:sldMkLst>
        <pc:spChg chg="mod">
          <ac:chgData name="Carla" userId="417464ba-0c67-467a-8d9f-e5f447a9fc8a" providerId="ADAL" clId="{0A18DBD1-F4B2-49D3-9BFC-A3ED50C8E71C}" dt="2022-11-18T08:40:23.580" v="1220" actId="20577"/>
          <ac:spMkLst>
            <pc:docMk/>
            <pc:sldMk cId="3433500808" sldId="371"/>
            <ac:spMk id="6" creationId="{1755527A-30CA-944E-A482-ED896F156CD0}"/>
          </ac:spMkLst>
        </pc:spChg>
      </pc:sldChg>
      <pc:sldChg chg="modSp add del mod">
        <pc:chgData name="Carla" userId="417464ba-0c67-467a-8d9f-e5f447a9fc8a" providerId="ADAL" clId="{0A18DBD1-F4B2-49D3-9BFC-A3ED50C8E71C}" dt="2022-11-18T08:41:25.291" v="1222" actId="47"/>
        <pc:sldMkLst>
          <pc:docMk/>
          <pc:sldMk cId="1892036648" sldId="372"/>
        </pc:sldMkLst>
        <pc:spChg chg="mod">
          <ac:chgData name="Carla" userId="417464ba-0c67-467a-8d9f-e5f447a9fc8a" providerId="ADAL" clId="{0A18DBD1-F4B2-49D3-9BFC-A3ED50C8E71C}" dt="2022-11-18T08:39:05.996" v="1096" actId="20577"/>
          <ac:spMkLst>
            <pc:docMk/>
            <pc:sldMk cId="1892036648" sldId="372"/>
            <ac:spMk id="6" creationId="{1755527A-30CA-944E-A482-ED896F156CD0}"/>
          </ac:spMkLst>
        </pc:spChg>
      </pc:sldChg>
      <pc:sldChg chg="add del ord">
        <pc:chgData name="Carla" userId="417464ba-0c67-467a-8d9f-e5f447a9fc8a" providerId="ADAL" clId="{0A18DBD1-F4B2-49D3-9BFC-A3ED50C8E71C}" dt="2023-02-22T11:52:58.142" v="3023" actId="47"/>
        <pc:sldMkLst>
          <pc:docMk/>
          <pc:sldMk cId="2812248871" sldId="372"/>
        </pc:sldMkLst>
      </pc:sldChg>
      <pc:sldChg chg="modSp add del mod">
        <pc:chgData name="Carla" userId="417464ba-0c67-467a-8d9f-e5f447a9fc8a" providerId="ADAL" clId="{0A18DBD1-F4B2-49D3-9BFC-A3ED50C8E71C}" dt="2022-11-18T08:41:25.291" v="1222" actId="47"/>
        <pc:sldMkLst>
          <pc:docMk/>
          <pc:sldMk cId="447277948" sldId="373"/>
        </pc:sldMkLst>
        <pc:spChg chg="mod">
          <ac:chgData name="Carla" userId="417464ba-0c67-467a-8d9f-e5f447a9fc8a" providerId="ADAL" clId="{0A18DBD1-F4B2-49D3-9BFC-A3ED50C8E71C}" dt="2022-11-18T08:39:26.785" v="1130" actId="20577"/>
          <ac:spMkLst>
            <pc:docMk/>
            <pc:sldMk cId="447277948" sldId="373"/>
            <ac:spMk id="6" creationId="{1755527A-30CA-944E-A482-ED896F156CD0}"/>
          </ac:spMkLst>
        </pc:spChg>
        <pc:spChg chg="mod">
          <ac:chgData name="Carla" userId="417464ba-0c67-467a-8d9f-e5f447a9fc8a" providerId="ADAL" clId="{0A18DBD1-F4B2-49D3-9BFC-A3ED50C8E71C}" dt="2022-11-18T08:39:14.005" v="1098" actId="20577"/>
          <ac:spMkLst>
            <pc:docMk/>
            <pc:sldMk cId="447277948" sldId="373"/>
            <ac:spMk id="20" creationId="{36F277D6-322B-A848-92DC-A83C2D17258F}"/>
          </ac:spMkLst>
        </pc:spChg>
      </pc:sldChg>
      <pc:sldChg chg="modSp add mod modNotesTx">
        <pc:chgData name="Carla" userId="417464ba-0c67-467a-8d9f-e5f447a9fc8a" providerId="ADAL" clId="{0A18DBD1-F4B2-49D3-9BFC-A3ED50C8E71C}" dt="2023-02-22T20:17:15.044" v="4005" actId="20577"/>
        <pc:sldMkLst>
          <pc:docMk/>
          <pc:sldMk cId="3215242977" sldId="373"/>
        </pc:sldMkLst>
        <pc:spChg chg="mod">
          <ac:chgData name="Carla" userId="417464ba-0c67-467a-8d9f-e5f447a9fc8a" providerId="ADAL" clId="{0A18DBD1-F4B2-49D3-9BFC-A3ED50C8E71C}" dt="2022-11-18T09:13:29.854" v="2047" actId="207"/>
          <ac:spMkLst>
            <pc:docMk/>
            <pc:sldMk cId="3215242977" sldId="373"/>
            <ac:spMk id="2" creationId="{6E3B2962-F31C-7687-9EC4-29063E03A6BF}"/>
          </ac:spMkLst>
        </pc:spChg>
        <pc:spChg chg="mod">
          <ac:chgData name="Carla" userId="417464ba-0c67-467a-8d9f-e5f447a9fc8a" providerId="ADAL" clId="{0A18DBD1-F4B2-49D3-9BFC-A3ED50C8E71C}" dt="2022-11-18T09:13:29.854" v="2047" actId="207"/>
          <ac:spMkLst>
            <pc:docMk/>
            <pc:sldMk cId="3215242977" sldId="373"/>
            <ac:spMk id="3" creationId="{1C115CEE-CAD7-5259-0E1B-6DCFC57E21F1}"/>
          </ac:spMkLst>
        </pc:spChg>
        <pc:spChg chg="mod">
          <ac:chgData name="Carla" userId="417464ba-0c67-467a-8d9f-e5f447a9fc8a" providerId="ADAL" clId="{0A18DBD1-F4B2-49D3-9BFC-A3ED50C8E71C}" dt="2022-11-18T09:13:29.854" v="2047" actId="207"/>
          <ac:spMkLst>
            <pc:docMk/>
            <pc:sldMk cId="3215242977" sldId="373"/>
            <ac:spMk id="4" creationId="{670FD672-4F22-74F6-AF36-B421404A533E}"/>
          </ac:spMkLst>
        </pc:spChg>
        <pc:spChg chg="mod">
          <ac:chgData name="Carla" userId="417464ba-0c67-467a-8d9f-e5f447a9fc8a" providerId="ADAL" clId="{0A18DBD1-F4B2-49D3-9BFC-A3ED50C8E71C}" dt="2023-02-22T20:16:35.961" v="3983" actId="20577"/>
          <ac:spMkLst>
            <pc:docMk/>
            <pc:sldMk cId="3215242977" sldId="373"/>
            <ac:spMk id="9" creationId="{D65E6D98-BE8C-6B4C-B23E-6167300445AE}"/>
          </ac:spMkLst>
        </pc:spChg>
        <pc:spChg chg="mod">
          <ac:chgData name="Carla" userId="417464ba-0c67-467a-8d9f-e5f447a9fc8a" providerId="ADAL" clId="{0A18DBD1-F4B2-49D3-9BFC-A3ED50C8E71C}" dt="2023-02-22T20:17:15.044" v="4005" actId="20577"/>
          <ac:spMkLst>
            <pc:docMk/>
            <pc:sldMk cId="3215242977" sldId="373"/>
            <ac:spMk id="10" creationId="{57F7817C-F1AD-0D44-B171-8337EA4CAC58}"/>
          </ac:spMkLst>
        </pc:spChg>
        <pc:spChg chg="mod">
          <ac:chgData name="Carla" userId="417464ba-0c67-467a-8d9f-e5f447a9fc8a" providerId="ADAL" clId="{0A18DBD1-F4B2-49D3-9BFC-A3ED50C8E71C}" dt="2022-11-18T09:13:48.320" v="2051" actId="208"/>
          <ac:spMkLst>
            <pc:docMk/>
            <pc:sldMk cId="3215242977" sldId="373"/>
            <ac:spMk id="11" creationId="{C5F4228F-D5AA-954B-B294-68775E7ACBB6}"/>
          </ac:spMkLst>
        </pc:spChg>
        <pc:spChg chg="mod">
          <ac:chgData name="Carla" userId="417464ba-0c67-467a-8d9f-e5f447a9fc8a" providerId="ADAL" clId="{0A18DBD1-F4B2-49D3-9BFC-A3ED50C8E71C}" dt="2022-11-18T09:13:48.320" v="2051" actId="208"/>
          <ac:spMkLst>
            <pc:docMk/>
            <pc:sldMk cId="3215242977" sldId="373"/>
            <ac:spMk id="15" creationId="{FC47BBBF-E017-034D-BDA0-B4925AE086BA}"/>
          </ac:spMkLst>
        </pc:spChg>
        <pc:spChg chg="mod">
          <ac:chgData name="Carla" userId="417464ba-0c67-467a-8d9f-e5f447a9fc8a" providerId="ADAL" clId="{0A18DBD1-F4B2-49D3-9BFC-A3ED50C8E71C}" dt="2022-11-18T09:13:48.320" v="2051" actId="208"/>
          <ac:spMkLst>
            <pc:docMk/>
            <pc:sldMk cId="3215242977" sldId="373"/>
            <ac:spMk id="16" creationId="{3261E616-59D7-E24A-B3DD-6CA7E698AABB}"/>
          </ac:spMkLst>
        </pc:spChg>
        <pc:spChg chg="mod">
          <ac:chgData name="Carla" userId="417464ba-0c67-467a-8d9f-e5f447a9fc8a" providerId="ADAL" clId="{0A18DBD1-F4B2-49D3-9BFC-A3ED50C8E71C}" dt="2022-11-18T09:13:48.320" v="2051" actId="208"/>
          <ac:spMkLst>
            <pc:docMk/>
            <pc:sldMk cId="3215242977" sldId="373"/>
            <ac:spMk id="17" creationId="{CD2C5F29-B47A-A24E-B82C-5405185BD2D6}"/>
          </ac:spMkLst>
        </pc:spChg>
      </pc:sldChg>
      <pc:sldChg chg="modSp add mod modNotesTx">
        <pc:chgData name="Carla" userId="417464ba-0c67-467a-8d9f-e5f447a9fc8a" providerId="ADAL" clId="{0A18DBD1-F4B2-49D3-9BFC-A3ED50C8E71C}" dt="2023-02-22T20:17:17.766" v="4007" actId="20577"/>
        <pc:sldMkLst>
          <pc:docMk/>
          <pc:sldMk cId="3830730864" sldId="374"/>
        </pc:sldMkLst>
        <pc:spChg chg="mod">
          <ac:chgData name="Carla" userId="417464ba-0c67-467a-8d9f-e5f447a9fc8a" providerId="ADAL" clId="{0A18DBD1-F4B2-49D3-9BFC-A3ED50C8E71C}" dt="2022-11-18T09:13:35.748" v="2049" actId="207"/>
          <ac:spMkLst>
            <pc:docMk/>
            <pc:sldMk cId="3830730864" sldId="374"/>
            <ac:spMk id="2" creationId="{6E3B2962-F31C-7687-9EC4-29063E03A6BF}"/>
          </ac:spMkLst>
        </pc:spChg>
        <pc:spChg chg="mod">
          <ac:chgData name="Carla" userId="417464ba-0c67-467a-8d9f-e5f447a9fc8a" providerId="ADAL" clId="{0A18DBD1-F4B2-49D3-9BFC-A3ED50C8E71C}" dt="2022-11-18T09:13:35.748" v="2049" actId="207"/>
          <ac:spMkLst>
            <pc:docMk/>
            <pc:sldMk cId="3830730864" sldId="374"/>
            <ac:spMk id="3" creationId="{1C115CEE-CAD7-5259-0E1B-6DCFC57E21F1}"/>
          </ac:spMkLst>
        </pc:spChg>
        <pc:spChg chg="mod">
          <ac:chgData name="Carla" userId="417464ba-0c67-467a-8d9f-e5f447a9fc8a" providerId="ADAL" clId="{0A18DBD1-F4B2-49D3-9BFC-A3ED50C8E71C}" dt="2022-11-18T09:13:35.748" v="2049" actId="207"/>
          <ac:spMkLst>
            <pc:docMk/>
            <pc:sldMk cId="3830730864" sldId="374"/>
            <ac:spMk id="4" creationId="{670FD672-4F22-74F6-AF36-B421404A533E}"/>
          </ac:spMkLst>
        </pc:spChg>
        <pc:spChg chg="mod">
          <ac:chgData name="Carla" userId="417464ba-0c67-467a-8d9f-e5f447a9fc8a" providerId="ADAL" clId="{0A18DBD1-F4B2-49D3-9BFC-A3ED50C8E71C}" dt="2022-11-18T09:11:21.090" v="2037" actId="1076"/>
          <ac:spMkLst>
            <pc:docMk/>
            <pc:sldMk cId="3830730864" sldId="374"/>
            <ac:spMk id="8" creationId="{75FC2217-6F8B-BBC7-B40B-737535E318E3}"/>
          </ac:spMkLst>
        </pc:spChg>
        <pc:spChg chg="mod">
          <ac:chgData name="Carla" userId="417464ba-0c67-467a-8d9f-e5f447a9fc8a" providerId="ADAL" clId="{0A18DBD1-F4B2-49D3-9BFC-A3ED50C8E71C}" dt="2023-02-22T20:16:41.137" v="3985" actId="20577"/>
          <ac:spMkLst>
            <pc:docMk/>
            <pc:sldMk cId="3830730864" sldId="374"/>
            <ac:spMk id="9" creationId="{D65E6D98-BE8C-6B4C-B23E-6167300445AE}"/>
          </ac:spMkLst>
        </pc:spChg>
        <pc:spChg chg="mod">
          <ac:chgData name="Carla" userId="417464ba-0c67-467a-8d9f-e5f447a9fc8a" providerId="ADAL" clId="{0A18DBD1-F4B2-49D3-9BFC-A3ED50C8E71C}" dt="2023-02-22T20:17:17.766" v="4007" actId="20577"/>
          <ac:spMkLst>
            <pc:docMk/>
            <pc:sldMk cId="3830730864" sldId="374"/>
            <ac:spMk id="10" creationId="{57F7817C-F1AD-0D44-B171-8337EA4CAC58}"/>
          </ac:spMkLst>
        </pc:spChg>
        <pc:spChg chg="mod">
          <ac:chgData name="Carla" userId="417464ba-0c67-467a-8d9f-e5f447a9fc8a" providerId="ADAL" clId="{0A18DBD1-F4B2-49D3-9BFC-A3ED50C8E71C}" dt="2022-11-18T09:13:42.866" v="2050" actId="208"/>
          <ac:spMkLst>
            <pc:docMk/>
            <pc:sldMk cId="3830730864" sldId="374"/>
            <ac:spMk id="11" creationId="{C5F4228F-D5AA-954B-B294-68775E7ACBB6}"/>
          </ac:spMkLst>
        </pc:spChg>
        <pc:spChg chg="mod">
          <ac:chgData name="Carla" userId="417464ba-0c67-467a-8d9f-e5f447a9fc8a" providerId="ADAL" clId="{0A18DBD1-F4B2-49D3-9BFC-A3ED50C8E71C}" dt="2022-11-18T09:13:42.866" v="2050" actId="208"/>
          <ac:spMkLst>
            <pc:docMk/>
            <pc:sldMk cId="3830730864" sldId="374"/>
            <ac:spMk id="15" creationId="{FC47BBBF-E017-034D-BDA0-B4925AE086BA}"/>
          </ac:spMkLst>
        </pc:spChg>
        <pc:spChg chg="mod">
          <ac:chgData name="Carla" userId="417464ba-0c67-467a-8d9f-e5f447a9fc8a" providerId="ADAL" clId="{0A18DBD1-F4B2-49D3-9BFC-A3ED50C8E71C}" dt="2022-11-18T09:13:42.866" v="2050" actId="208"/>
          <ac:spMkLst>
            <pc:docMk/>
            <pc:sldMk cId="3830730864" sldId="374"/>
            <ac:spMk id="16" creationId="{3261E616-59D7-E24A-B3DD-6CA7E698AABB}"/>
          </ac:spMkLst>
        </pc:spChg>
        <pc:spChg chg="mod">
          <ac:chgData name="Carla" userId="417464ba-0c67-467a-8d9f-e5f447a9fc8a" providerId="ADAL" clId="{0A18DBD1-F4B2-49D3-9BFC-A3ED50C8E71C}" dt="2022-11-18T09:13:42.866" v="2050" actId="208"/>
          <ac:spMkLst>
            <pc:docMk/>
            <pc:sldMk cId="3830730864" sldId="374"/>
            <ac:spMk id="17" creationId="{CD2C5F29-B47A-A24E-B82C-5405185BD2D6}"/>
          </ac:spMkLst>
        </pc:spChg>
        <pc:picChg chg="mod">
          <ac:chgData name="Carla" userId="417464ba-0c67-467a-8d9f-e5f447a9fc8a" providerId="ADAL" clId="{0A18DBD1-F4B2-49D3-9BFC-A3ED50C8E71C}" dt="2022-11-18T09:10:47.973" v="2034" actId="1076"/>
          <ac:picMkLst>
            <pc:docMk/>
            <pc:sldMk cId="3830730864" sldId="374"/>
            <ac:picMk id="5" creationId="{67EF8E5A-BA09-1042-8B07-9DE9BF668F29}"/>
          </ac:picMkLst>
        </pc:picChg>
      </pc:sldChg>
      <pc:sldChg chg="addSp delSp modSp add mod modClrScheme chgLayout modNotesTx">
        <pc:chgData name="Carla" userId="417464ba-0c67-467a-8d9f-e5f447a9fc8a" providerId="ADAL" clId="{0A18DBD1-F4B2-49D3-9BFC-A3ED50C8E71C}" dt="2023-02-22T20:17:07.055" v="4001" actId="20577"/>
        <pc:sldMkLst>
          <pc:docMk/>
          <pc:sldMk cId="1921036003" sldId="375"/>
        </pc:sldMkLst>
        <pc:spChg chg="add del mod ord">
          <ac:chgData name="Carla" userId="417464ba-0c67-467a-8d9f-e5f447a9fc8a" providerId="ADAL" clId="{0A18DBD1-F4B2-49D3-9BFC-A3ED50C8E71C}" dt="2023-02-22T11:21:50.203" v="3011" actId="478"/>
          <ac:spMkLst>
            <pc:docMk/>
            <pc:sldMk cId="1921036003" sldId="375"/>
            <ac:spMk id="2" creationId="{4D579CA6-26AF-CA73-AF53-5CB7F3C6CFCF}"/>
          </ac:spMkLst>
        </pc:spChg>
        <pc:spChg chg="del mod">
          <ac:chgData name="Carla" userId="417464ba-0c67-467a-8d9f-e5f447a9fc8a" providerId="ADAL" clId="{0A18DBD1-F4B2-49D3-9BFC-A3ED50C8E71C}" dt="2022-11-18T09:19:20.084" v="2263" actId="478"/>
          <ac:spMkLst>
            <pc:docMk/>
            <pc:sldMk cId="1921036003" sldId="375"/>
            <ac:spMk id="2" creationId="{6E3B2962-F31C-7687-9EC4-29063E03A6BF}"/>
          </ac:spMkLst>
        </pc:spChg>
        <pc:spChg chg="del mod">
          <ac:chgData name="Carla" userId="417464ba-0c67-467a-8d9f-e5f447a9fc8a" providerId="ADAL" clId="{0A18DBD1-F4B2-49D3-9BFC-A3ED50C8E71C}" dt="2022-11-18T09:19:20.084" v="2263" actId="478"/>
          <ac:spMkLst>
            <pc:docMk/>
            <pc:sldMk cId="1921036003" sldId="375"/>
            <ac:spMk id="3" creationId="{1C115CEE-CAD7-5259-0E1B-6DCFC57E21F1}"/>
          </ac:spMkLst>
        </pc:spChg>
        <pc:spChg chg="add del mod ord">
          <ac:chgData name="Carla" userId="417464ba-0c67-467a-8d9f-e5f447a9fc8a" providerId="ADAL" clId="{0A18DBD1-F4B2-49D3-9BFC-A3ED50C8E71C}" dt="2023-02-22T11:21:52.342" v="3012" actId="478"/>
          <ac:spMkLst>
            <pc:docMk/>
            <pc:sldMk cId="1921036003" sldId="375"/>
            <ac:spMk id="3" creationId="{93E5ECED-B26F-BD7E-3993-AC6A3A12B4C6}"/>
          </ac:spMkLst>
        </pc:spChg>
        <pc:spChg chg="del mod">
          <ac:chgData name="Carla" userId="417464ba-0c67-467a-8d9f-e5f447a9fc8a" providerId="ADAL" clId="{0A18DBD1-F4B2-49D3-9BFC-A3ED50C8E71C}" dt="2022-11-18T09:19:20.084" v="2263" actId="478"/>
          <ac:spMkLst>
            <pc:docMk/>
            <pc:sldMk cId="1921036003" sldId="375"/>
            <ac:spMk id="4" creationId="{670FD672-4F22-74F6-AF36-B421404A533E}"/>
          </ac:spMkLst>
        </pc:spChg>
        <pc:spChg chg="mod">
          <ac:chgData name="Carla" userId="417464ba-0c67-467a-8d9f-e5f447a9fc8a" providerId="ADAL" clId="{0A18DBD1-F4B2-49D3-9BFC-A3ED50C8E71C}" dt="2022-11-18T09:20:11.151" v="2276" actId="1076"/>
          <ac:spMkLst>
            <pc:docMk/>
            <pc:sldMk cId="1921036003" sldId="375"/>
            <ac:spMk id="8" creationId="{75FC2217-6F8B-BBC7-B40B-737535E318E3}"/>
          </ac:spMkLst>
        </pc:spChg>
        <pc:spChg chg="mod">
          <ac:chgData name="Carla" userId="417464ba-0c67-467a-8d9f-e5f447a9fc8a" providerId="ADAL" clId="{0A18DBD1-F4B2-49D3-9BFC-A3ED50C8E71C}" dt="2023-02-22T20:16:48.989" v="3991" actId="20577"/>
          <ac:spMkLst>
            <pc:docMk/>
            <pc:sldMk cId="1921036003" sldId="375"/>
            <ac:spMk id="9" creationId="{D65E6D98-BE8C-6B4C-B23E-6167300445AE}"/>
          </ac:spMkLst>
        </pc:spChg>
        <pc:spChg chg="mod">
          <ac:chgData name="Carla" userId="417464ba-0c67-467a-8d9f-e5f447a9fc8a" providerId="ADAL" clId="{0A18DBD1-F4B2-49D3-9BFC-A3ED50C8E71C}" dt="2023-02-22T20:17:07.055" v="4001" actId="20577"/>
          <ac:spMkLst>
            <pc:docMk/>
            <pc:sldMk cId="1921036003" sldId="375"/>
            <ac:spMk id="10" creationId="{57F7817C-F1AD-0D44-B171-8337EA4CAC58}"/>
          </ac:spMkLst>
        </pc:spChg>
        <pc:spChg chg="mod">
          <ac:chgData name="Carla" userId="417464ba-0c67-467a-8d9f-e5f447a9fc8a" providerId="ADAL" clId="{0A18DBD1-F4B2-49D3-9BFC-A3ED50C8E71C}" dt="2023-02-22T11:20:25.346" v="2997" actId="1076"/>
          <ac:spMkLst>
            <pc:docMk/>
            <pc:sldMk cId="1921036003" sldId="375"/>
            <ac:spMk id="11" creationId="{C5F4228F-D5AA-954B-B294-68775E7ACBB6}"/>
          </ac:spMkLst>
        </pc:spChg>
        <pc:spChg chg="mod">
          <ac:chgData name="Carla" userId="417464ba-0c67-467a-8d9f-e5f447a9fc8a" providerId="ADAL" clId="{0A18DBD1-F4B2-49D3-9BFC-A3ED50C8E71C}" dt="2023-02-22T11:20:25.346" v="2997" actId="1076"/>
          <ac:spMkLst>
            <pc:docMk/>
            <pc:sldMk cId="1921036003" sldId="375"/>
            <ac:spMk id="15" creationId="{FC47BBBF-E017-034D-BDA0-B4925AE086BA}"/>
          </ac:spMkLst>
        </pc:spChg>
        <pc:spChg chg="mod">
          <ac:chgData name="Carla" userId="417464ba-0c67-467a-8d9f-e5f447a9fc8a" providerId="ADAL" clId="{0A18DBD1-F4B2-49D3-9BFC-A3ED50C8E71C}" dt="2023-02-22T11:20:25.346" v="2997" actId="1076"/>
          <ac:spMkLst>
            <pc:docMk/>
            <pc:sldMk cId="1921036003" sldId="375"/>
            <ac:spMk id="16" creationId="{3261E616-59D7-E24A-B3DD-6CA7E698AABB}"/>
          </ac:spMkLst>
        </pc:spChg>
        <pc:spChg chg="mod">
          <ac:chgData name="Carla" userId="417464ba-0c67-467a-8d9f-e5f447a9fc8a" providerId="ADAL" clId="{0A18DBD1-F4B2-49D3-9BFC-A3ED50C8E71C}" dt="2023-02-22T11:20:25.346" v="2997" actId="1076"/>
          <ac:spMkLst>
            <pc:docMk/>
            <pc:sldMk cId="1921036003" sldId="375"/>
            <ac:spMk id="17" creationId="{CD2C5F29-B47A-A24E-B82C-5405185BD2D6}"/>
          </ac:spMkLst>
        </pc:spChg>
        <pc:spChg chg="mod">
          <ac:chgData name="Carla" userId="417464ba-0c67-467a-8d9f-e5f447a9fc8a" providerId="ADAL" clId="{0A18DBD1-F4B2-49D3-9BFC-A3ED50C8E71C}" dt="2023-02-22T11:20:25.346" v="2997" actId="1076"/>
          <ac:spMkLst>
            <pc:docMk/>
            <pc:sldMk cId="1921036003" sldId="375"/>
            <ac:spMk id="18" creationId="{FC723609-1FB1-F943-ACD2-DB8DF54D9946}"/>
          </ac:spMkLst>
        </pc:spChg>
        <pc:spChg chg="mod">
          <ac:chgData name="Carla" userId="417464ba-0c67-467a-8d9f-e5f447a9fc8a" providerId="ADAL" clId="{0A18DBD1-F4B2-49D3-9BFC-A3ED50C8E71C}" dt="2023-02-22T11:20:25.346" v="2997" actId="1076"/>
          <ac:spMkLst>
            <pc:docMk/>
            <pc:sldMk cId="1921036003" sldId="375"/>
            <ac:spMk id="19" creationId="{508A5F98-5666-D540-88C5-001B23470509}"/>
          </ac:spMkLst>
        </pc:spChg>
        <pc:spChg chg="mod">
          <ac:chgData name="Carla" userId="417464ba-0c67-467a-8d9f-e5f447a9fc8a" providerId="ADAL" clId="{0A18DBD1-F4B2-49D3-9BFC-A3ED50C8E71C}" dt="2023-02-22T11:20:25.346" v="2997" actId="1076"/>
          <ac:spMkLst>
            <pc:docMk/>
            <pc:sldMk cId="1921036003" sldId="375"/>
            <ac:spMk id="20" creationId="{2DAA1DFD-538A-B94F-8C58-25988A0A0D93}"/>
          </ac:spMkLst>
        </pc:spChg>
        <pc:spChg chg="mod">
          <ac:chgData name="Carla" userId="417464ba-0c67-467a-8d9f-e5f447a9fc8a" providerId="ADAL" clId="{0A18DBD1-F4B2-49D3-9BFC-A3ED50C8E71C}" dt="2023-02-22T11:20:28.517" v="2998" actId="1076"/>
          <ac:spMkLst>
            <pc:docMk/>
            <pc:sldMk cId="1921036003" sldId="375"/>
            <ac:spMk id="22" creationId="{4FECC7A3-3FE7-A943-899C-984498CE6AD8}"/>
          </ac:spMkLst>
        </pc:spChg>
        <pc:graphicFrameChg chg="add del mod">
          <ac:chgData name="Carla" userId="417464ba-0c67-467a-8d9f-e5f447a9fc8a" providerId="ADAL" clId="{0A18DBD1-F4B2-49D3-9BFC-A3ED50C8E71C}" dt="2022-11-18T09:28:56.050" v="2279" actId="478"/>
          <ac:graphicFrameMkLst>
            <pc:docMk/>
            <pc:sldMk cId="1921036003" sldId="375"/>
            <ac:graphicFrameMk id="7" creationId="{A2200B6D-234C-8DED-3750-26BB54395436}"/>
          </ac:graphicFrameMkLst>
        </pc:graphicFrameChg>
        <pc:graphicFrameChg chg="add del mod">
          <ac:chgData name="Carla" userId="417464ba-0c67-467a-8d9f-e5f447a9fc8a" providerId="ADAL" clId="{0A18DBD1-F4B2-49D3-9BFC-A3ED50C8E71C}" dt="2022-11-18T09:30:24.845" v="2291" actId="478"/>
          <ac:graphicFrameMkLst>
            <pc:docMk/>
            <pc:sldMk cId="1921036003" sldId="375"/>
            <ac:graphicFrameMk id="21" creationId="{3E2AD23A-DF2F-CC01-CA79-C65E74AB5B87}"/>
          </ac:graphicFrameMkLst>
        </pc:graphicFrameChg>
        <pc:graphicFrameChg chg="add mod">
          <ac:chgData name="Carla" userId="417464ba-0c67-467a-8d9f-e5f447a9fc8a" providerId="ADAL" clId="{0A18DBD1-F4B2-49D3-9BFC-A3ED50C8E71C}" dt="2022-11-18T09:31:04.053" v="2300" actId="1076"/>
          <ac:graphicFrameMkLst>
            <pc:docMk/>
            <pc:sldMk cId="1921036003" sldId="375"/>
            <ac:graphicFrameMk id="24" creationId="{EF7C2F41-62A8-E560-431C-659A74D31E32}"/>
          </ac:graphicFrameMkLst>
        </pc:graphicFrameChg>
        <pc:picChg chg="del mod">
          <ac:chgData name="Carla" userId="417464ba-0c67-467a-8d9f-e5f447a9fc8a" providerId="ADAL" clId="{0A18DBD1-F4B2-49D3-9BFC-A3ED50C8E71C}" dt="2022-11-18T09:19:20.084" v="2263" actId="478"/>
          <ac:picMkLst>
            <pc:docMk/>
            <pc:sldMk cId="1921036003" sldId="375"/>
            <ac:picMk id="5" creationId="{67EF8E5A-BA09-1042-8B07-9DE9BF668F29}"/>
          </ac:picMkLst>
        </pc:picChg>
        <pc:picChg chg="add del mod">
          <ac:chgData name="Carla" userId="417464ba-0c67-467a-8d9f-e5f447a9fc8a" providerId="ADAL" clId="{0A18DBD1-F4B2-49D3-9BFC-A3ED50C8E71C}" dt="2022-11-18T09:29:30.367" v="2282" actId="478"/>
          <ac:picMkLst>
            <pc:docMk/>
            <pc:sldMk cId="1921036003" sldId="375"/>
            <ac:picMk id="12" creationId="{02FF2941-2EDA-10C0-BF7B-35D26DFEEE9F}"/>
          </ac:picMkLst>
        </pc:picChg>
        <pc:picChg chg="add del mod">
          <ac:chgData name="Carla" userId="417464ba-0c67-467a-8d9f-e5f447a9fc8a" providerId="ADAL" clId="{0A18DBD1-F4B2-49D3-9BFC-A3ED50C8E71C}" dt="2022-11-18T09:30:03.714" v="2285" actId="478"/>
          <ac:picMkLst>
            <pc:docMk/>
            <pc:sldMk cId="1921036003" sldId="375"/>
            <ac:picMk id="13" creationId="{DE0CF21D-958D-C8EF-A4FC-2551F7C04A1F}"/>
          </ac:picMkLst>
        </pc:picChg>
        <pc:picChg chg="add mod">
          <ac:chgData name="Carla" userId="417464ba-0c67-467a-8d9f-e5f447a9fc8a" providerId="ADAL" clId="{0A18DBD1-F4B2-49D3-9BFC-A3ED50C8E71C}" dt="2022-11-18T09:30:58.705" v="2298" actId="1076"/>
          <ac:picMkLst>
            <pc:docMk/>
            <pc:sldMk cId="1921036003" sldId="375"/>
            <ac:picMk id="14" creationId="{1E5DE79E-721C-C71F-2F2C-AA8FB067484B}"/>
          </ac:picMkLst>
        </pc:picChg>
        <pc:picChg chg="add mod">
          <ac:chgData name="Carla" userId="417464ba-0c67-467a-8d9f-e5f447a9fc8a" providerId="ADAL" clId="{0A18DBD1-F4B2-49D3-9BFC-A3ED50C8E71C}" dt="2022-11-18T09:31:00.529" v="2299" actId="1076"/>
          <ac:picMkLst>
            <pc:docMk/>
            <pc:sldMk cId="1921036003" sldId="375"/>
            <ac:picMk id="23" creationId="{3CE7C5CF-8923-85D2-880E-AD090D0EACE7}"/>
          </ac:picMkLst>
        </pc:picChg>
        <pc:cxnChg chg="add mod">
          <ac:chgData name="Carla" userId="417464ba-0c67-467a-8d9f-e5f447a9fc8a" providerId="ADAL" clId="{0A18DBD1-F4B2-49D3-9BFC-A3ED50C8E71C}" dt="2022-11-18T09:32:39.593" v="2317" actId="14100"/>
          <ac:cxnSpMkLst>
            <pc:docMk/>
            <pc:sldMk cId="1921036003" sldId="375"/>
            <ac:cxnSpMk id="26" creationId="{7210D6BB-36AD-9B8C-E79D-887807737139}"/>
          </ac:cxnSpMkLst>
        </pc:cxnChg>
        <pc:cxnChg chg="add mod">
          <ac:chgData name="Carla" userId="417464ba-0c67-467a-8d9f-e5f447a9fc8a" providerId="ADAL" clId="{0A18DBD1-F4B2-49D3-9BFC-A3ED50C8E71C}" dt="2022-11-18T09:32:37.593" v="2316" actId="14100"/>
          <ac:cxnSpMkLst>
            <pc:docMk/>
            <pc:sldMk cId="1921036003" sldId="375"/>
            <ac:cxnSpMk id="28" creationId="{89AD8701-C68F-815E-C816-8FD053D95D0D}"/>
          </ac:cxnSpMkLst>
        </pc:cxnChg>
        <pc:cxnChg chg="add mod">
          <ac:chgData name="Carla" userId="417464ba-0c67-467a-8d9f-e5f447a9fc8a" providerId="ADAL" clId="{0A18DBD1-F4B2-49D3-9BFC-A3ED50C8E71C}" dt="2022-11-18T09:32:44.537" v="2319" actId="14100"/>
          <ac:cxnSpMkLst>
            <pc:docMk/>
            <pc:sldMk cId="1921036003" sldId="375"/>
            <ac:cxnSpMk id="30" creationId="{0F048742-3572-CFDF-00C2-52051B1D165F}"/>
          </ac:cxnSpMkLst>
        </pc:cxnChg>
      </pc:sldChg>
      <pc:sldChg chg="modSp add del mod ord">
        <pc:chgData name="Carla" userId="417464ba-0c67-467a-8d9f-e5f447a9fc8a" providerId="ADAL" clId="{0A18DBD1-F4B2-49D3-9BFC-A3ED50C8E71C}" dt="2022-11-18T09:46:43.504" v="2448" actId="47"/>
        <pc:sldMkLst>
          <pc:docMk/>
          <pc:sldMk cId="1729983924" sldId="376"/>
        </pc:sldMkLst>
        <pc:spChg chg="mod">
          <ac:chgData name="Carla" userId="417464ba-0c67-467a-8d9f-e5f447a9fc8a" providerId="ADAL" clId="{0A18DBD1-F4B2-49D3-9BFC-A3ED50C8E71C}" dt="2022-11-18T09:45:07.556" v="2326" actId="20577"/>
          <ac:spMkLst>
            <pc:docMk/>
            <pc:sldMk cId="1729983924" sldId="376"/>
            <ac:spMk id="9" creationId="{D65E6D98-BE8C-6B4C-B23E-6167300445AE}"/>
          </ac:spMkLst>
        </pc:spChg>
        <pc:spChg chg="mod">
          <ac:chgData name="Carla" userId="417464ba-0c67-467a-8d9f-e5f447a9fc8a" providerId="ADAL" clId="{0A18DBD1-F4B2-49D3-9BFC-A3ED50C8E71C}" dt="2022-11-18T09:45:30.597" v="2375" actId="20577"/>
          <ac:spMkLst>
            <pc:docMk/>
            <pc:sldMk cId="1729983924" sldId="376"/>
            <ac:spMk id="10" creationId="{57F7817C-F1AD-0D44-B171-8337EA4CAC58}"/>
          </ac:spMkLst>
        </pc:spChg>
      </pc:sldChg>
      <pc:sldChg chg="addSp delSp modSp add mod modClrScheme chgLayout">
        <pc:chgData name="Carla" userId="417464ba-0c67-467a-8d9f-e5f447a9fc8a" providerId="ADAL" clId="{0A18DBD1-F4B2-49D3-9BFC-A3ED50C8E71C}" dt="2023-02-23T13:41:06.589" v="4104" actId="1076"/>
        <pc:sldMkLst>
          <pc:docMk/>
          <pc:sldMk cId="3643868350" sldId="377"/>
        </pc:sldMkLst>
        <pc:spChg chg="add del mod ord">
          <ac:chgData name="Carla" userId="417464ba-0c67-467a-8d9f-e5f447a9fc8a" providerId="ADAL" clId="{0A18DBD1-F4B2-49D3-9BFC-A3ED50C8E71C}" dt="2023-02-22T11:21:34.792" v="3008" actId="478"/>
          <ac:spMkLst>
            <pc:docMk/>
            <pc:sldMk cId="3643868350" sldId="377"/>
            <ac:spMk id="2" creationId="{855728E6-70A1-31E3-099F-BBCE70CF1590}"/>
          </ac:spMkLst>
        </pc:spChg>
        <pc:spChg chg="add mod">
          <ac:chgData name="Carla" userId="417464ba-0c67-467a-8d9f-e5f447a9fc8a" providerId="ADAL" clId="{0A18DBD1-F4B2-49D3-9BFC-A3ED50C8E71C}" dt="2023-02-22T11:21:44.474" v="3010" actId="1076"/>
          <ac:spMkLst>
            <pc:docMk/>
            <pc:sldMk cId="3643868350" sldId="377"/>
            <ac:spMk id="4" creationId="{8D3220BD-A52C-1B2D-65E0-02AF4DCADD50}"/>
          </ac:spMkLst>
        </pc:spChg>
        <pc:spChg chg="add mod">
          <ac:chgData name="Carla" userId="417464ba-0c67-467a-8d9f-e5f447a9fc8a" providerId="ADAL" clId="{0A18DBD1-F4B2-49D3-9BFC-A3ED50C8E71C}" dt="2023-02-22T11:20:51.218" v="3001" actId="1076"/>
          <ac:spMkLst>
            <pc:docMk/>
            <pc:sldMk cId="3643868350" sldId="377"/>
            <ac:spMk id="5" creationId="{6712A556-9031-1C7B-ABDF-9AAFA72E6170}"/>
          </ac:spMkLst>
        </pc:spChg>
        <pc:spChg chg="add mod">
          <ac:chgData name="Carla" userId="417464ba-0c67-467a-8d9f-e5f447a9fc8a" providerId="ADAL" clId="{0A18DBD1-F4B2-49D3-9BFC-A3ED50C8E71C}" dt="2023-02-23T13:41:06.589" v="4104" actId="1076"/>
          <ac:spMkLst>
            <pc:docMk/>
            <pc:sldMk cId="3643868350" sldId="377"/>
            <ac:spMk id="7" creationId="{F792E1DB-1FD3-1168-7263-1191854AE3EC}"/>
          </ac:spMkLst>
        </pc:spChg>
        <pc:spChg chg="del">
          <ac:chgData name="Carla" userId="417464ba-0c67-467a-8d9f-e5f447a9fc8a" providerId="ADAL" clId="{0A18DBD1-F4B2-49D3-9BFC-A3ED50C8E71C}" dt="2022-11-18T09:46:06.190" v="2381" actId="478"/>
          <ac:spMkLst>
            <pc:docMk/>
            <pc:sldMk cId="3643868350" sldId="377"/>
            <ac:spMk id="8" creationId="{75FC2217-6F8B-BBC7-B40B-737535E318E3}"/>
          </ac:spMkLst>
        </pc:spChg>
        <pc:spChg chg="add del mod ord">
          <ac:chgData name="Carla" userId="417464ba-0c67-467a-8d9f-e5f447a9fc8a" providerId="ADAL" clId="{0A18DBD1-F4B2-49D3-9BFC-A3ED50C8E71C}" dt="2023-02-22T11:21:40.552" v="3009" actId="478"/>
          <ac:spMkLst>
            <pc:docMk/>
            <pc:sldMk cId="3643868350" sldId="377"/>
            <ac:spMk id="8" creationId="{EBA54E59-8100-B939-0751-EED2BC49406F}"/>
          </ac:spMkLst>
        </pc:spChg>
        <pc:spChg chg="mod">
          <ac:chgData name="Carla" userId="417464ba-0c67-467a-8d9f-e5f447a9fc8a" providerId="ADAL" clId="{0A18DBD1-F4B2-49D3-9BFC-A3ED50C8E71C}" dt="2023-02-22T20:16:55.019" v="3995" actId="20577"/>
          <ac:spMkLst>
            <pc:docMk/>
            <pc:sldMk cId="3643868350" sldId="377"/>
            <ac:spMk id="9" creationId="{D65E6D98-BE8C-6B4C-B23E-6167300445AE}"/>
          </ac:spMkLst>
        </pc:spChg>
        <pc:spChg chg="mod">
          <ac:chgData name="Carla" userId="417464ba-0c67-467a-8d9f-e5f447a9fc8a" providerId="ADAL" clId="{0A18DBD1-F4B2-49D3-9BFC-A3ED50C8E71C}" dt="2023-02-22T20:16:56.863" v="3997" actId="20577"/>
          <ac:spMkLst>
            <pc:docMk/>
            <pc:sldMk cId="3643868350" sldId="377"/>
            <ac:spMk id="10" creationId="{57F7817C-F1AD-0D44-B171-8337EA4CAC58}"/>
          </ac:spMkLst>
        </pc:spChg>
        <pc:spChg chg="mod">
          <ac:chgData name="Carla" userId="417464ba-0c67-467a-8d9f-e5f447a9fc8a" providerId="ADAL" clId="{0A18DBD1-F4B2-49D3-9BFC-A3ED50C8E71C}" dt="2023-02-22T11:22:10.775" v="3013" actId="1076"/>
          <ac:spMkLst>
            <pc:docMk/>
            <pc:sldMk cId="3643868350" sldId="377"/>
            <ac:spMk id="11" creationId="{C5F4228F-D5AA-954B-B294-68775E7ACBB6}"/>
          </ac:spMkLst>
        </pc:spChg>
        <pc:spChg chg="add mod">
          <ac:chgData name="Carla" userId="417464ba-0c67-467a-8d9f-e5f447a9fc8a" providerId="ADAL" clId="{0A18DBD1-F4B2-49D3-9BFC-A3ED50C8E71C}" dt="2022-11-18T11:14:58.485" v="2966" actId="1076"/>
          <ac:spMkLst>
            <pc:docMk/>
            <pc:sldMk cId="3643868350" sldId="377"/>
            <ac:spMk id="13" creationId="{40D66A2D-699F-6A9B-2395-A553A2B91FAD}"/>
          </ac:spMkLst>
        </pc:spChg>
        <pc:spChg chg="mod">
          <ac:chgData name="Carla" userId="417464ba-0c67-467a-8d9f-e5f447a9fc8a" providerId="ADAL" clId="{0A18DBD1-F4B2-49D3-9BFC-A3ED50C8E71C}" dt="2023-02-22T11:22:10.775" v="3013" actId="1076"/>
          <ac:spMkLst>
            <pc:docMk/>
            <pc:sldMk cId="3643868350" sldId="377"/>
            <ac:spMk id="15" creationId="{FC47BBBF-E017-034D-BDA0-B4925AE086BA}"/>
          </ac:spMkLst>
        </pc:spChg>
        <pc:spChg chg="mod">
          <ac:chgData name="Carla" userId="417464ba-0c67-467a-8d9f-e5f447a9fc8a" providerId="ADAL" clId="{0A18DBD1-F4B2-49D3-9BFC-A3ED50C8E71C}" dt="2023-02-22T11:22:10.775" v="3013" actId="1076"/>
          <ac:spMkLst>
            <pc:docMk/>
            <pc:sldMk cId="3643868350" sldId="377"/>
            <ac:spMk id="16" creationId="{3261E616-59D7-E24A-B3DD-6CA7E698AABB}"/>
          </ac:spMkLst>
        </pc:spChg>
        <pc:spChg chg="mod">
          <ac:chgData name="Carla" userId="417464ba-0c67-467a-8d9f-e5f447a9fc8a" providerId="ADAL" clId="{0A18DBD1-F4B2-49D3-9BFC-A3ED50C8E71C}" dt="2023-02-22T11:22:10.775" v="3013" actId="1076"/>
          <ac:spMkLst>
            <pc:docMk/>
            <pc:sldMk cId="3643868350" sldId="377"/>
            <ac:spMk id="17" creationId="{CD2C5F29-B47A-A24E-B82C-5405185BD2D6}"/>
          </ac:spMkLst>
        </pc:spChg>
        <pc:spChg chg="mod">
          <ac:chgData name="Carla" userId="417464ba-0c67-467a-8d9f-e5f447a9fc8a" providerId="ADAL" clId="{0A18DBD1-F4B2-49D3-9BFC-A3ED50C8E71C}" dt="2023-02-22T11:22:10.775" v="3013" actId="1076"/>
          <ac:spMkLst>
            <pc:docMk/>
            <pc:sldMk cId="3643868350" sldId="377"/>
            <ac:spMk id="18" creationId="{FC723609-1FB1-F943-ACD2-DB8DF54D9946}"/>
          </ac:spMkLst>
        </pc:spChg>
        <pc:spChg chg="mod">
          <ac:chgData name="Carla" userId="417464ba-0c67-467a-8d9f-e5f447a9fc8a" providerId="ADAL" clId="{0A18DBD1-F4B2-49D3-9BFC-A3ED50C8E71C}" dt="2023-02-22T11:22:10.775" v="3013" actId="1076"/>
          <ac:spMkLst>
            <pc:docMk/>
            <pc:sldMk cId="3643868350" sldId="377"/>
            <ac:spMk id="19" creationId="{508A5F98-5666-D540-88C5-001B23470509}"/>
          </ac:spMkLst>
        </pc:spChg>
        <pc:spChg chg="mod">
          <ac:chgData name="Carla" userId="417464ba-0c67-467a-8d9f-e5f447a9fc8a" providerId="ADAL" clId="{0A18DBD1-F4B2-49D3-9BFC-A3ED50C8E71C}" dt="2023-02-22T11:22:10.775" v="3013" actId="1076"/>
          <ac:spMkLst>
            <pc:docMk/>
            <pc:sldMk cId="3643868350" sldId="377"/>
            <ac:spMk id="20" creationId="{2DAA1DFD-538A-B94F-8C58-25988A0A0D93}"/>
          </ac:spMkLst>
        </pc:spChg>
        <pc:spChg chg="mod">
          <ac:chgData name="Carla" userId="417464ba-0c67-467a-8d9f-e5f447a9fc8a" providerId="ADAL" clId="{0A18DBD1-F4B2-49D3-9BFC-A3ED50C8E71C}" dt="2023-02-22T11:22:10.775" v="3013" actId="1076"/>
          <ac:spMkLst>
            <pc:docMk/>
            <pc:sldMk cId="3643868350" sldId="377"/>
            <ac:spMk id="22" creationId="{4FECC7A3-3FE7-A943-899C-984498CE6AD8}"/>
          </ac:spMkLst>
        </pc:spChg>
        <pc:spChg chg="add del mod">
          <ac:chgData name="Carla" userId="417464ba-0c67-467a-8d9f-e5f447a9fc8a" providerId="ADAL" clId="{0A18DBD1-F4B2-49D3-9BFC-A3ED50C8E71C}" dt="2022-11-18T11:12:48.638" v="2934" actId="478"/>
          <ac:spMkLst>
            <pc:docMk/>
            <pc:sldMk cId="3643868350" sldId="377"/>
            <ac:spMk id="25" creationId="{2617587E-8471-D856-CE7A-906AA434CBA5}"/>
          </ac:spMkLst>
        </pc:spChg>
        <pc:graphicFrameChg chg="del">
          <ac:chgData name="Carla" userId="417464ba-0c67-467a-8d9f-e5f447a9fc8a" providerId="ADAL" clId="{0A18DBD1-F4B2-49D3-9BFC-A3ED50C8E71C}" dt="2022-11-18T09:46:07.566" v="2384" actId="478"/>
          <ac:graphicFrameMkLst>
            <pc:docMk/>
            <pc:sldMk cId="3643868350" sldId="377"/>
            <ac:graphicFrameMk id="24" creationId="{EF7C2F41-62A8-E560-431C-659A74D31E32}"/>
          </ac:graphicFrameMkLst>
        </pc:graphicFrameChg>
        <pc:picChg chg="add mod">
          <ac:chgData name="Carla" userId="417464ba-0c67-467a-8d9f-e5f447a9fc8a" providerId="ADAL" clId="{0A18DBD1-F4B2-49D3-9BFC-A3ED50C8E71C}" dt="2022-11-18T11:14:53.396" v="2965" actId="1076"/>
          <ac:picMkLst>
            <pc:docMk/>
            <pc:sldMk cId="3643868350" sldId="377"/>
            <ac:picMk id="3" creationId="{86087E44-EF2B-0028-DCD4-AACF8C598731}"/>
          </ac:picMkLst>
        </pc:picChg>
        <pc:picChg chg="del">
          <ac:chgData name="Carla" userId="417464ba-0c67-467a-8d9f-e5f447a9fc8a" providerId="ADAL" clId="{0A18DBD1-F4B2-49D3-9BFC-A3ED50C8E71C}" dt="2022-11-18T09:46:06.689" v="2382" actId="478"/>
          <ac:picMkLst>
            <pc:docMk/>
            <pc:sldMk cId="3643868350" sldId="377"/>
            <ac:picMk id="14" creationId="{1E5DE79E-721C-C71F-2F2C-AA8FB067484B}"/>
          </ac:picMkLst>
        </pc:picChg>
        <pc:picChg chg="del">
          <ac:chgData name="Carla" userId="417464ba-0c67-467a-8d9f-e5f447a9fc8a" providerId="ADAL" clId="{0A18DBD1-F4B2-49D3-9BFC-A3ED50C8E71C}" dt="2022-11-18T09:46:07.138" v="2383" actId="478"/>
          <ac:picMkLst>
            <pc:docMk/>
            <pc:sldMk cId="3643868350" sldId="377"/>
            <ac:picMk id="23" creationId="{3CE7C5CF-8923-85D2-880E-AD090D0EACE7}"/>
          </ac:picMkLst>
        </pc:picChg>
        <pc:cxnChg chg="del">
          <ac:chgData name="Carla" userId="417464ba-0c67-467a-8d9f-e5f447a9fc8a" providerId="ADAL" clId="{0A18DBD1-F4B2-49D3-9BFC-A3ED50C8E71C}" dt="2022-11-18T09:46:10.264" v="2387" actId="478"/>
          <ac:cxnSpMkLst>
            <pc:docMk/>
            <pc:sldMk cId="3643868350" sldId="377"/>
            <ac:cxnSpMk id="26" creationId="{7210D6BB-36AD-9B8C-E79D-887807737139}"/>
          </ac:cxnSpMkLst>
        </pc:cxnChg>
        <pc:cxnChg chg="del">
          <ac:chgData name="Carla" userId="417464ba-0c67-467a-8d9f-e5f447a9fc8a" providerId="ADAL" clId="{0A18DBD1-F4B2-49D3-9BFC-A3ED50C8E71C}" dt="2022-11-18T09:46:09.097" v="2386" actId="478"/>
          <ac:cxnSpMkLst>
            <pc:docMk/>
            <pc:sldMk cId="3643868350" sldId="377"/>
            <ac:cxnSpMk id="28" creationId="{89AD8701-C68F-815E-C816-8FD053D95D0D}"/>
          </ac:cxnSpMkLst>
        </pc:cxnChg>
        <pc:cxnChg chg="del">
          <ac:chgData name="Carla" userId="417464ba-0c67-467a-8d9f-e5f447a9fc8a" providerId="ADAL" clId="{0A18DBD1-F4B2-49D3-9BFC-A3ED50C8E71C}" dt="2022-11-18T09:46:08.670" v="2385" actId="478"/>
          <ac:cxnSpMkLst>
            <pc:docMk/>
            <pc:sldMk cId="3643868350" sldId="377"/>
            <ac:cxnSpMk id="30" creationId="{0F048742-3572-CFDF-00C2-52051B1D165F}"/>
          </ac:cxnSpMkLst>
        </pc:cxnChg>
      </pc:sldChg>
      <pc:sldChg chg="new del">
        <pc:chgData name="Carla" userId="417464ba-0c67-467a-8d9f-e5f447a9fc8a" providerId="ADAL" clId="{0A18DBD1-F4B2-49D3-9BFC-A3ED50C8E71C}" dt="2023-02-23T14:30:31.625" v="4823" actId="47"/>
        <pc:sldMkLst>
          <pc:docMk/>
          <pc:sldMk cId="1387084546" sldId="378"/>
        </pc:sldMkLst>
      </pc:sldChg>
      <pc:sldChg chg="new del">
        <pc:chgData name="Carla" userId="417464ba-0c67-467a-8d9f-e5f447a9fc8a" providerId="ADAL" clId="{0A18DBD1-F4B2-49D3-9BFC-A3ED50C8E71C}" dt="2022-11-18T11:11:11.084" v="2912" actId="680"/>
        <pc:sldMkLst>
          <pc:docMk/>
          <pc:sldMk cId="3005858431" sldId="378"/>
        </pc:sldMkLst>
      </pc:sldChg>
      <pc:sldChg chg="new del">
        <pc:chgData name="Carla" userId="417464ba-0c67-467a-8d9f-e5f447a9fc8a" providerId="ADAL" clId="{0A18DBD1-F4B2-49D3-9BFC-A3ED50C8E71C}" dt="2023-02-22T11:21:17.195" v="3005" actId="47"/>
        <pc:sldMkLst>
          <pc:docMk/>
          <pc:sldMk cId="4234389807" sldId="378"/>
        </pc:sldMkLst>
      </pc:sldChg>
      <pc:sldChg chg="new del">
        <pc:chgData name="Carla" userId="417464ba-0c67-467a-8d9f-e5f447a9fc8a" providerId="ADAL" clId="{0A18DBD1-F4B2-49D3-9BFC-A3ED50C8E71C}" dt="2023-02-23T14:30:31.625" v="4823" actId="47"/>
        <pc:sldMkLst>
          <pc:docMk/>
          <pc:sldMk cId="413715981" sldId="379"/>
        </pc:sldMkLst>
      </pc:sldChg>
      <pc:sldChg chg="add del">
        <pc:chgData name="Carla" userId="417464ba-0c67-467a-8d9f-e5f447a9fc8a" providerId="ADAL" clId="{0A18DBD1-F4B2-49D3-9BFC-A3ED50C8E71C}" dt="2023-02-22T11:21:12.057" v="3004"/>
        <pc:sldMkLst>
          <pc:docMk/>
          <pc:sldMk cId="3856785778" sldId="379"/>
        </pc:sldMkLst>
      </pc:sldChg>
      <pc:sldChg chg="new del">
        <pc:chgData name="Carla" userId="417464ba-0c67-467a-8d9f-e5f447a9fc8a" providerId="ADAL" clId="{0A18DBD1-F4B2-49D3-9BFC-A3ED50C8E71C}" dt="2023-02-23T14:30:31.625" v="4823" actId="47"/>
        <pc:sldMkLst>
          <pc:docMk/>
          <pc:sldMk cId="1315935917" sldId="380"/>
        </pc:sldMkLst>
      </pc:sldChg>
      <pc:sldChg chg="new del">
        <pc:chgData name="Carla" userId="417464ba-0c67-467a-8d9f-e5f447a9fc8a" providerId="ADAL" clId="{0A18DBD1-F4B2-49D3-9BFC-A3ED50C8E71C}" dt="2023-02-22T20:16:07.159" v="3971" actId="47"/>
        <pc:sldMkLst>
          <pc:docMk/>
          <pc:sldMk cId="1937392764" sldId="381"/>
        </pc:sldMkLst>
      </pc:sldChg>
      <pc:sldChg chg="addSp delSp modSp new del mod ord">
        <pc:chgData name="Carla" userId="417464ba-0c67-467a-8d9f-e5f447a9fc8a" providerId="ADAL" clId="{0A18DBD1-F4B2-49D3-9BFC-A3ED50C8E71C}" dt="2023-02-23T13:39:49.284" v="4092" actId="47"/>
        <pc:sldMkLst>
          <pc:docMk/>
          <pc:sldMk cId="945432886" sldId="382"/>
        </pc:sldMkLst>
        <pc:spChg chg="mod">
          <ac:chgData name="Carla" userId="417464ba-0c67-467a-8d9f-e5f447a9fc8a" providerId="ADAL" clId="{0A18DBD1-F4B2-49D3-9BFC-A3ED50C8E71C}" dt="2023-02-23T13:32:16.755" v="4015" actId="14100"/>
          <ac:spMkLst>
            <pc:docMk/>
            <pc:sldMk cId="945432886" sldId="382"/>
            <ac:spMk id="2" creationId="{7A95BC00-B1A3-740F-4975-765716CBB1D8}"/>
          </ac:spMkLst>
        </pc:spChg>
        <pc:spChg chg="del">
          <ac:chgData name="Carla" userId="417464ba-0c67-467a-8d9f-e5f447a9fc8a" providerId="ADAL" clId="{0A18DBD1-F4B2-49D3-9BFC-A3ED50C8E71C}" dt="2023-02-23T13:32:13.716" v="4014" actId="478"/>
          <ac:spMkLst>
            <pc:docMk/>
            <pc:sldMk cId="945432886" sldId="382"/>
            <ac:spMk id="3" creationId="{308F6534-2B0D-A7D0-4557-A515002DE4DA}"/>
          </ac:spMkLst>
        </pc:spChg>
        <pc:spChg chg="add mod">
          <ac:chgData name="Carla" userId="417464ba-0c67-467a-8d9f-e5f447a9fc8a" providerId="ADAL" clId="{0A18DBD1-F4B2-49D3-9BFC-A3ED50C8E71C}" dt="2023-02-23T13:31:58.209" v="4010"/>
          <ac:spMkLst>
            <pc:docMk/>
            <pc:sldMk cId="945432886" sldId="382"/>
            <ac:spMk id="4" creationId="{94FFF58D-D056-37EF-561C-75CEE447088F}"/>
          </ac:spMkLst>
        </pc:spChg>
        <pc:spChg chg="add mod">
          <ac:chgData name="Carla" userId="417464ba-0c67-467a-8d9f-e5f447a9fc8a" providerId="ADAL" clId="{0A18DBD1-F4B2-49D3-9BFC-A3ED50C8E71C}" dt="2023-02-23T13:31:58.209" v="4010"/>
          <ac:spMkLst>
            <pc:docMk/>
            <pc:sldMk cId="945432886" sldId="382"/>
            <ac:spMk id="5" creationId="{99803BB0-DE60-B2DC-1A27-E31D914AE223}"/>
          </ac:spMkLst>
        </pc:spChg>
        <pc:spChg chg="add mod">
          <ac:chgData name="Carla" userId="417464ba-0c67-467a-8d9f-e5f447a9fc8a" providerId="ADAL" clId="{0A18DBD1-F4B2-49D3-9BFC-A3ED50C8E71C}" dt="2023-02-23T13:31:58.209" v="4010"/>
          <ac:spMkLst>
            <pc:docMk/>
            <pc:sldMk cId="945432886" sldId="382"/>
            <ac:spMk id="6" creationId="{A54365C0-B904-72AC-185B-F2E11746E34E}"/>
          </ac:spMkLst>
        </pc:spChg>
        <pc:spChg chg="add mod">
          <ac:chgData name="Carla" userId="417464ba-0c67-467a-8d9f-e5f447a9fc8a" providerId="ADAL" clId="{0A18DBD1-F4B2-49D3-9BFC-A3ED50C8E71C}" dt="2023-02-23T13:31:58.209" v="4010"/>
          <ac:spMkLst>
            <pc:docMk/>
            <pc:sldMk cId="945432886" sldId="382"/>
            <ac:spMk id="7" creationId="{E45E94CC-C906-D8EE-B9E6-2DB150758060}"/>
          </ac:spMkLst>
        </pc:spChg>
        <pc:spChg chg="add mod">
          <ac:chgData name="Carla" userId="417464ba-0c67-467a-8d9f-e5f447a9fc8a" providerId="ADAL" clId="{0A18DBD1-F4B2-49D3-9BFC-A3ED50C8E71C}" dt="2023-02-23T13:31:58.209" v="4010"/>
          <ac:spMkLst>
            <pc:docMk/>
            <pc:sldMk cId="945432886" sldId="382"/>
            <ac:spMk id="8" creationId="{D09340AE-9724-AB3D-1614-5130CA9D2D4A}"/>
          </ac:spMkLst>
        </pc:spChg>
        <pc:spChg chg="add mod">
          <ac:chgData name="Carla" userId="417464ba-0c67-467a-8d9f-e5f447a9fc8a" providerId="ADAL" clId="{0A18DBD1-F4B2-49D3-9BFC-A3ED50C8E71C}" dt="2023-02-23T13:31:58.209" v="4010"/>
          <ac:spMkLst>
            <pc:docMk/>
            <pc:sldMk cId="945432886" sldId="382"/>
            <ac:spMk id="9" creationId="{F82D4321-13FE-8976-7A3E-2820CF16F27F}"/>
          </ac:spMkLst>
        </pc:spChg>
        <pc:spChg chg="add mod">
          <ac:chgData name="Carla" userId="417464ba-0c67-467a-8d9f-e5f447a9fc8a" providerId="ADAL" clId="{0A18DBD1-F4B2-49D3-9BFC-A3ED50C8E71C}" dt="2023-02-23T13:31:58.209" v="4010"/>
          <ac:spMkLst>
            <pc:docMk/>
            <pc:sldMk cId="945432886" sldId="382"/>
            <ac:spMk id="10" creationId="{39416A5D-E4C6-FCB3-AB6B-C036CC070AB2}"/>
          </ac:spMkLst>
        </pc:spChg>
        <pc:spChg chg="add mod">
          <ac:chgData name="Carla" userId="417464ba-0c67-467a-8d9f-e5f447a9fc8a" providerId="ADAL" clId="{0A18DBD1-F4B2-49D3-9BFC-A3ED50C8E71C}" dt="2023-02-23T13:32:10.710" v="4013"/>
          <ac:spMkLst>
            <pc:docMk/>
            <pc:sldMk cId="945432886" sldId="382"/>
            <ac:spMk id="11" creationId="{4ABA784E-334B-58FA-028C-00DC774BDEF8}"/>
          </ac:spMkLst>
        </pc:spChg>
        <pc:spChg chg="add mod">
          <ac:chgData name="Carla" userId="417464ba-0c67-467a-8d9f-e5f447a9fc8a" providerId="ADAL" clId="{0A18DBD1-F4B2-49D3-9BFC-A3ED50C8E71C}" dt="2023-02-23T13:37:07.918" v="4070" actId="1076"/>
          <ac:spMkLst>
            <pc:docMk/>
            <pc:sldMk cId="945432886" sldId="382"/>
            <ac:spMk id="14" creationId="{68AB54F9-D945-60D0-E703-1D47A71593D4}"/>
          </ac:spMkLst>
        </pc:spChg>
        <pc:graphicFrameChg chg="add del mod">
          <ac:chgData name="Carla" userId="417464ba-0c67-467a-8d9f-e5f447a9fc8a" providerId="ADAL" clId="{0A18DBD1-F4B2-49D3-9BFC-A3ED50C8E71C}" dt="2023-02-23T13:33:26.267" v="4017"/>
          <ac:graphicFrameMkLst>
            <pc:docMk/>
            <pc:sldMk cId="945432886" sldId="382"/>
            <ac:graphicFrameMk id="12" creationId="{E8D930D7-08B8-A59A-7A70-73DEA11F3E64}"/>
          </ac:graphicFrameMkLst>
        </pc:graphicFrameChg>
        <pc:graphicFrameChg chg="add del mod">
          <ac:chgData name="Carla" userId="417464ba-0c67-467a-8d9f-e5f447a9fc8a" providerId="ADAL" clId="{0A18DBD1-F4B2-49D3-9BFC-A3ED50C8E71C}" dt="2023-02-23T13:36:29.530" v="4060"/>
          <ac:graphicFrameMkLst>
            <pc:docMk/>
            <pc:sldMk cId="945432886" sldId="382"/>
            <ac:graphicFrameMk id="19" creationId="{14BC80BE-C12D-6382-B3C1-351D4C9ED22F}"/>
          </ac:graphicFrameMkLst>
        </pc:graphicFrameChg>
        <pc:picChg chg="add del mod">
          <ac:chgData name="Carla" userId="417464ba-0c67-467a-8d9f-e5f447a9fc8a" providerId="ADAL" clId="{0A18DBD1-F4B2-49D3-9BFC-A3ED50C8E71C}" dt="2023-02-23T13:36:27.203" v="4058" actId="478"/>
          <ac:picMkLst>
            <pc:docMk/>
            <pc:sldMk cId="945432886" sldId="382"/>
            <ac:picMk id="13" creationId="{166C2045-1918-A116-9224-1ECA1E6FC9A7}"/>
          </ac:picMkLst>
        </pc:picChg>
        <pc:picChg chg="add mod">
          <ac:chgData name="Carla" userId="417464ba-0c67-467a-8d9f-e5f447a9fc8a" providerId="ADAL" clId="{0A18DBD1-F4B2-49D3-9BFC-A3ED50C8E71C}" dt="2023-02-23T13:36:39.029" v="4062" actId="1076"/>
          <ac:picMkLst>
            <pc:docMk/>
            <pc:sldMk cId="945432886" sldId="382"/>
            <ac:picMk id="20" creationId="{55384E9D-E5F3-717B-9F7A-48754363F302}"/>
          </ac:picMkLst>
        </pc:picChg>
        <pc:cxnChg chg="add mod">
          <ac:chgData name="Carla" userId="417464ba-0c67-467a-8d9f-e5f447a9fc8a" providerId="ADAL" clId="{0A18DBD1-F4B2-49D3-9BFC-A3ED50C8E71C}" dt="2023-02-23T13:37:43.403" v="4079" actId="1582"/>
          <ac:cxnSpMkLst>
            <pc:docMk/>
            <pc:sldMk cId="945432886" sldId="382"/>
            <ac:cxnSpMk id="16" creationId="{505986B7-C37A-1E87-9097-87D0090BD9BA}"/>
          </ac:cxnSpMkLst>
        </pc:cxnChg>
        <pc:cxnChg chg="add mod">
          <ac:chgData name="Carla" userId="417464ba-0c67-467a-8d9f-e5f447a9fc8a" providerId="ADAL" clId="{0A18DBD1-F4B2-49D3-9BFC-A3ED50C8E71C}" dt="2023-02-23T13:37:39.216" v="4078" actId="1582"/>
          <ac:cxnSpMkLst>
            <pc:docMk/>
            <pc:sldMk cId="945432886" sldId="382"/>
            <ac:cxnSpMk id="21" creationId="{4149A8CB-0657-3935-2EB3-0B244B021221}"/>
          </ac:cxnSpMkLst>
        </pc:cxnChg>
        <pc:cxnChg chg="add mod">
          <ac:chgData name="Carla" userId="417464ba-0c67-467a-8d9f-e5f447a9fc8a" providerId="ADAL" clId="{0A18DBD1-F4B2-49D3-9BFC-A3ED50C8E71C}" dt="2023-02-23T13:37:35.278" v="4077" actId="1582"/>
          <ac:cxnSpMkLst>
            <pc:docMk/>
            <pc:sldMk cId="945432886" sldId="382"/>
            <ac:cxnSpMk id="25" creationId="{30389D47-3555-04E2-7D3C-A4D1C24ED009}"/>
          </ac:cxnSpMkLst>
        </pc:cxnChg>
      </pc:sldChg>
      <pc:sldChg chg="new del">
        <pc:chgData name="Carla" userId="417464ba-0c67-467a-8d9f-e5f447a9fc8a" providerId="ADAL" clId="{0A18DBD1-F4B2-49D3-9BFC-A3ED50C8E71C}" dt="2023-02-23T14:29:17.202" v="4820" actId="47"/>
        <pc:sldMkLst>
          <pc:docMk/>
          <pc:sldMk cId="1120237966" sldId="383"/>
        </pc:sldMkLst>
      </pc:sldChg>
      <pc:sldChg chg="new del">
        <pc:chgData name="Carla" userId="417464ba-0c67-467a-8d9f-e5f447a9fc8a" providerId="ADAL" clId="{0A18DBD1-F4B2-49D3-9BFC-A3ED50C8E71C}" dt="2023-02-23T14:29:17.202" v="4820" actId="47"/>
        <pc:sldMkLst>
          <pc:docMk/>
          <pc:sldMk cId="2871559418" sldId="384"/>
        </pc:sldMkLst>
      </pc:sldChg>
      <pc:sldChg chg="new del">
        <pc:chgData name="Carla" userId="417464ba-0c67-467a-8d9f-e5f447a9fc8a" providerId="ADAL" clId="{0A18DBD1-F4B2-49D3-9BFC-A3ED50C8E71C}" dt="2023-02-23T14:29:17.202" v="4820" actId="47"/>
        <pc:sldMkLst>
          <pc:docMk/>
          <pc:sldMk cId="2923997423" sldId="385"/>
        </pc:sldMkLst>
      </pc:sldChg>
      <pc:sldChg chg="addSp delSp modSp add mod">
        <pc:chgData name="Carla" userId="417464ba-0c67-467a-8d9f-e5f447a9fc8a" providerId="ADAL" clId="{0A18DBD1-F4B2-49D3-9BFC-A3ED50C8E71C}" dt="2023-02-22T20:16:23.903" v="3975" actId="20577"/>
        <pc:sldMkLst>
          <pc:docMk/>
          <pc:sldMk cId="1628306759" sldId="386"/>
        </pc:sldMkLst>
        <pc:spChg chg="add mod">
          <ac:chgData name="Carla" userId="417464ba-0c67-467a-8d9f-e5f447a9fc8a" providerId="ADAL" clId="{0A18DBD1-F4B2-49D3-9BFC-A3ED50C8E71C}" dt="2023-02-22T15:26:30.209" v="3860" actId="14100"/>
          <ac:spMkLst>
            <pc:docMk/>
            <pc:sldMk cId="1628306759" sldId="386"/>
            <ac:spMk id="2" creationId="{CC83D1D9-F380-D0D3-19DD-99B4E4E77BD3}"/>
          </ac:spMkLst>
        </pc:spChg>
        <pc:spChg chg="mod">
          <ac:chgData name="Carla" userId="417464ba-0c67-467a-8d9f-e5f447a9fc8a" providerId="ADAL" clId="{0A18DBD1-F4B2-49D3-9BFC-A3ED50C8E71C}" dt="2023-02-22T20:16:16.948" v="3973" actId="20577"/>
          <ac:spMkLst>
            <pc:docMk/>
            <pc:sldMk cId="1628306759" sldId="386"/>
            <ac:spMk id="3" creationId="{6B463751-6390-C941-8D97-77C281A9C991}"/>
          </ac:spMkLst>
        </pc:spChg>
        <pc:spChg chg="add mod">
          <ac:chgData name="Carla" userId="417464ba-0c67-467a-8d9f-e5f447a9fc8a" providerId="ADAL" clId="{0A18DBD1-F4B2-49D3-9BFC-A3ED50C8E71C}" dt="2023-02-22T15:20:15.698" v="3810" actId="14100"/>
          <ac:spMkLst>
            <pc:docMk/>
            <pc:sldMk cId="1628306759" sldId="386"/>
            <ac:spMk id="4" creationId="{A4A4E47F-836B-437E-037C-06D2D508EE83}"/>
          </ac:spMkLst>
        </pc:spChg>
        <pc:spChg chg="mod">
          <ac:chgData name="Carla" userId="417464ba-0c67-467a-8d9f-e5f447a9fc8a" providerId="ADAL" clId="{0A18DBD1-F4B2-49D3-9BFC-A3ED50C8E71C}" dt="2023-02-22T20:16:23.903" v="3975" actId="20577"/>
          <ac:spMkLst>
            <pc:docMk/>
            <pc:sldMk cId="1628306759" sldId="386"/>
            <ac:spMk id="9" creationId="{D65E6D98-BE8C-6B4C-B23E-6167300445AE}"/>
          </ac:spMkLst>
        </pc:spChg>
        <pc:spChg chg="mod">
          <ac:chgData name="Carla" userId="417464ba-0c67-467a-8d9f-e5f447a9fc8a" providerId="ADAL" clId="{0A18DBD1-F4B2-49D3-9BFC-A3ED50C8E71C}" dt="2023-02-22T15:29:37.189" v="3963" actId="1076"/>
          <ac:spMkLst>
            <pc:docMk/>
            <pc:sldMk cId="1628306759" sldId="386"/>
            <ac:spMk id="12" creationId="{418AC68E-5821-814D-A8C3-190037A3E2AD}"/>
          </ac:spMkLst>
        </pc:spChg>
        <pc:spChg chg="mod">
          <ac:chgData name="Carla" userId="417464ba-0c67-467a-8d9f-e5f447a9fc8a" providerId="ADAL" clId="{0A18DBD1-F4B2-49D3-9BFC-A3ED50C8E71C}" dt="2023-02-22T15:29:39.784" v="3964" actId="1076"/>
          <ac:spMkLst>
            <pc:docMk/>
            <pc:sldMk cId="1628306759" sldId="386"/>
            <ac:spMk id="13" creationId="{22A63FB2-6A33-0E46-88F3-B7CFCF57934F}"/>
          </ac:spMkLst>
        </pc:spChg>
        <pc:spChg chg="mod">
          <ac:chgData name="Carla" userId="417464ba-0c67-467a-8d9f-e5f447a9fc8a" providerId="ADAL" clId="{0A18DBD1-F4B2-49D3-9BFC-A3ED50C8E71C}" dt="2023-02-22T15:30:01.701" v="3967" actId="1076"/>
          <ac:spMkLst>
            <pc:docMk/>
            <pc:sldMk cId="1628306759" sldId="386"/>
            <ac:spMk id="14" creationId="{A8D10147-924D-7243-80B5-468CC542060D}"/>
          </ac:spMkLst>
        </pc:spChg>
        <pc:spChg chg="mod">
          <ac:chgData name="Carla" userId="417464ba-0c67-467a-8d9f-e5f447a9fc8a" providerId="ADAL" clId="{0A18DBD1-F4B2-49D3-9BFC-A3ED50C8E71C}" dt="2023-02-22T15:29:49.612" v="3966" actId="1076"/>
          <ac:spMkLst>
            <pc:docMk/>
            <pc:sldMk cId="1628306759" sldId="386"/>
            <ac:spMk id="15" creationId="{DAEE686C-E588-114E-8E82-6170C01FBB7F}"/>
          </ac:spMkLst>
        </pc:spChg>
        <pc:spChg chg="mod">
          <ac:chgData name="Carla" userId="417464ba-0c67-467a-8d9f-e5f447a9fc8a" providerId="ADAL" clId="{0A18DBD1-F4B2-49D3-9BFC-A3ED50C8E71C}" dt="2023-02-22T15:06:33.205" v="3655" actId="21"/>
          <ac:spMkLst>
            <pc:docMk/>
            <pc:sldMk cId="1628306759" sldId="386"/>
            <ac:spMk id="16" creationId="{3D705E33-E4CC-C64D-8ABC-F75D88FD24E1}"/>
          </ac:spMkLst>
        </pc:spChg>
        <pc:spChg chg="mod">
          <ac:chgData name="Carla" userId="417464ba-0c67-467a-8d9f-e5f447a9fc8a" providerId="ADAL" clId="{0A18DBD1-F4B2-49D3-9BFC-A3ED50C8E71C}" dt="2023-02-22T15:03:59.198" v="3596" actId="20577"/>
          <ac:spMkLst>
            <pc:docMk/>
            <pc:sldMk cId="1628306759" sldId="386"/>
            <ac:spMk id="17" creationId="{97BC4586-4B37-5041-A767-30768215C0C1}"/>
          </ac:spMkLst>
        </pc:spChg>
        <pc:spChg chg="mod">
          <ac:chgData name="Carla" userId="417464ba-0c67-467a-8d9f-e5f447a9fc8a" providerId="ADAL" clId="{0A18DBD1-F4B2-49D3-9BFC-A3ED50C8E71C}" dt="2023-02-22T15:04:05.521" v="3608" actId="20577"/>
          <ac:spMkLst>
            <pc:docMk/>
            <pc:sldMk cId="1628306759" sldId="386"/>
            <ac:spMk id="18" creationId="{1C95FC12-6CBF-C14D-A722-5F26A9CBF3BE}"/>
          </ac:spMkLst>
        </pc:spChg>
        <pc:spChg chg="mod">
          <ac:chgData name="Carla" userId="417464ba-0c67-467a-8d9f-e5f447a9fc8a" providerId="ADAL" clId="{0A18DBD1-F4B2-49D3-9BFC-A3ED50C8E71C}" dt="2023-02-22T15:04:12.675" v="3619" actId="20577"/>
          <ac:spMkLst>
            <pc:docMk/>
            <pc:sldMk cId="1628306759" sldId="386"/>
            <ac:spMk id="19" creationId="{12177C0E-5EE0-1A4A-8C59-9B11ED57CD88}"/>
          </ac:spMkLst>
        </pc:spChg>
        <pc:spChg chg="mod">
          <ac:chgData name="Carla" userId="417464ba-0c67-467a-8d9f-e5f447a9fc8a" providerId="ADAL" clId="{0A18DBD1-F4B2-49D3-9BFC-A3ED50C8E71C}" dt="2023-02-22T15:06:35.449" v="3656"/>
          <ac:spMkLst>
            <pc:docMk/>
            <pc:sldMk cId="1628306759" sldId="386"/>
            <ac:spMk id="21" creationId="{312A6C59-C597-B740-B229-28CE2C1B8786}"/>
          </ac:spMkLst>
        </pc:spChg>
        <pc:spChg chg="mod">
          <ac:chgData name="Carla" userId="417464ba-0c67-467a-8d9f-e5f447a9fc8a" providerId="ADAL" clId="{0A18DBD1-F4B2-49D3-9BFC-A3ED50C8E71C}" dt="2023-02-22T15:04:24.984" v="3632" actId="20577"/>
          <ac:spMkLst>
            <pc:docMk/>
            <pc:sldMk cId="1628306759" sldId="386"/>
            <ac:spMk id="22" creationId="{F178F733-CBFA-5445-82B2-EA4AAE12D946}"/>
          </ac:spMkLst>
        </pc:spChg>
        <pc:spChg chg="mod">
          <ac:chgData name="Carla" userId="417464ba-0c67-467a-8d9f-e5f447a9fc8a" providerId="ADAL" clId="{0A18DBD1-F4B2-49D3-9BFC-A3ED50C8E71C}" dt="2023-02-22T15:19:53.949" v="3806" actId="1076"/>
          <ac:spMkLst>
            <pc:docMk/>
            <pc:sldMk cId="1628306759" sldId="386"/>
            <ac:spMk id="23" creationId="{9423F0B2-FC00-C140-A9E4-430358DC8BDD}"/>
          </ac:spMkLst>
        </pc:spChg>
        <pc:spChg chg="mod">
          <ac:chgData name="Carla" userId="417464ba-0c67-467a-8d9f-e5f447a9fc8a" providerId="ADAL" clId="{0A18DBD1-F4B2-49D3-9BFC-A3ED50C8E71C}" dt="2023-02-22T15:26:01.574" v="3851" actId="207"/>
          <ac:spMkLst>
            <pc:docMk/>
            <pc:sldMk cId="1628306759" sldId="386"/>
            <ac:spMk id="24" creationId="{33ECEE68-0126-314A-AABB-ECBC5D6F4F1C}"/>
          </ac:spMkLst>
        </pc:spChg>
        <pc:spChg chg="mod">
          <ac:chgData name="Carla" userId="417464ba-0c67-467a-8d9f-e5f447a9fc8a" providerId="ADAL" clId="{0A18DBD1-F4B2-49D3-9BFC-A3ED50C8E71C}" dt="2023-02-22T15:25:45.907" v="3848" actId="207"/>
          <ac:spMkLst>
            <pc:docMk/>
            <pc:sldMk cId="1628306759" sldId="386"/>
            <ac:spMk id="25" creationId="{55B3601F-7F30-E745-BF69-535BD9A38FF7}"/>
          </ac:spMkLst>
        </pc:spChg>
        <pc:spChg chg="mod">
          <ac:chgData name="Carla" userId="417464ba-0c67-467a-8d9f-e5f447a9fc8a" providerId="ADAL" clId="{0A18DBD1-F4B2-49D3-9BFC-A3ED50C8E71C}" dt="2023-02-22T15:25:56.318" v="3850" actId="207"/>
          <ac:spMkLst>
            <pc:docMk/>
            <pc:sldMk cId="1628306759" sldId="386"/>
            <ac:spMk id="26" creationId="{BA3184BF-A69D-C840-A5D2-64E68DE50FA2}"/>
          </ac:spMkLst>
        </pc:spChg>
        <pc:spChg chg="mod">
          <ac:chgData name="Carla" userId="417464ba-0c67-467a-8d9f-e5f447a9fc8a" providerId="ADAL" clId="{0A18DBD1-F4B2-49D3-9BFC-A3ED50C8E71C}" dt="2023-02-22T15:29:28.797" v="3962" actId="1582"/>
          <ac:spMkLst>
            <pc:docMk/>
            <pc:sldMk cId="1628306759" sldId="386"/>
            <ac:spMk id="27" creationId="{DCAC118F-5514-C141-8884-BD693C2923F7}"/>
          </ac:spMkLst>
        </pc:spChg>
        <pc:spChg chg="mod">
          <ac:chgData name="Carla" userId="417464ba-0c67-467a-8d9f-e5f447a9fc8a" providerId="ADAL" clId="{0A18DBD1-F4B2-49D3-9BFC-A3ED50C8E71C}" dt="2023-02-22T15:29:28.797" v="3962" actId="1582"/>
          <ac:spMkLst>
            <pc:docMk/>
            <pc:sldMk cId="1628306759" sldId="386"/>
            <ac:spMk id="28" creationId="{6578F537-8A95-7247-AA73-2175DAD775C2}"/>
          </ac:spMkLst>
        </pc:spChg>
        <pc:spChg chg="mod">
          <ac:chgData name="Carla" userId="417464ba-0c67-467a-8d9f-e5f447a9fc8a" providerId="ADAL" clId="{0A18DBD1-F4B2-49D3-9BFC-A3ED50C8E71C}" dt="2023-02-22T15:29:28.797" v="3962" actId="1582"/>
          <ac:spMkLst>
            <pc:docMk/>
            <pc:sldMk cId="1628306759" sldId="386"/>
            <ac:spMk id="29" creationId="{DDAB793A-4DFB-FC42-8D9A-D58F0EE606C8}"/>
          </ac:spMkLst>
        </pc:spChg>
        <pc:spChg chg="del">
          <ac:chgData name="Carla" userId="417464ba-0c67-467a-8d9f-e5f447a9fc8a" providerId="ADAL" clId="{0A18DBD1-F4B2-49D3-9BFC-A3ED50C8E71C}" dt="2023-02-22T15:06:53.480" v="3659" actId="478"/>
          <ac:spMkLst>
            <pc:docMk/>
            <pc:sldMk cId="1628306759" sldId="386"/>
            <ac:spMk id="30" creationId="{405B6BC7-6F0A-DA4F-8B5D-02AF01F4C7AD}"/>
          </ac:spMkLst>
        </pc:spChg>
        <pc:spChg chg="del mod">
          <ac:chgData name="Carla" userId="417464ba-0c67-467a-8d9f-e5f447a9fc8a" providerId="ADAL" clId="{0A18DBD1-F4B2-49D3-9BFC-A3ED50C8E71C}" dt="2023-02-22T15:06:55.309" v="3661" actId="478"/>
          <ac:spMkLst>
            <pc:docMk/>
            <pc:sldMk cId="1628306759" sldId="386"/>
            <ac:spMk id="31" creationId="{065377EB-50DD-0F46-B07B-7682911D26A1}"/>
          </ac:spMkLst>
        </pc:spChg>
        <pc:spChg chg="del">
          <ac:chgData name="Carla" userId="417464ba-0c67-467a-8d9f-e5f447a9fc8a" providerId="ADAL" clId="{0A18DBD1-F4B2-49D3-9BFC-A3ED50C8E71C}" dt="2023-02-22T15:07:24.133" v="3669" actId="478"/>
          <ac:spMkLst>
            <pc:docMk/>
            <pc:sldMk cId="1628306759" sldId="386"/>
            <ac:spMk id="32" creationId="{61F31335-AAE6-0845-B15E-82F42DC2572D}"/>
          </ac:spMkLst>
        </pc:spChg>
        <pc:spChg chg="del mod">
          <ac:chgData name="Carla" userId="417464ba-0c67-467a-8d9f-e5f447a9fc8a" providerId="ADAL" clId="{0A18DBD1-F4B2-49D3-9BFC-A3ED50C8E71C}" dt="2023-02-22T15:07:23.456" v="3668" actId="478"/>
          <ac:spMkLst>
            <pc:docMk/>
            <pc:sldMk cId="1628306759" sldId="386"/>
            <ac:spMk id="33" creationId="{8E36FA74-48AD-D341-A66F-42EA07E7D482}"/>
          </ac:spMkLst>
        </pc:spChg>
        <pc:spChg chg="del">
          <ac:chgData name="Carla" userId="417464ba-0c67-467a-8d9f-e5f447a9fc8a" providerId="ADAL" clId="{0A18DBD1-F4B2-49D3-9BFC-A3ED50C8E71C}" dt="2023-02-22T15:07:21.678" v="3666" actId="478"/>
          <ac:spMkLst>
            <pc:docMk/>
            <pc:sldMk cId="1628306759" sldId="386"/>
            <ac:spMk id="34" creationId="{D35BF090-B4CA-9145-8980-37A2A238EE50}"/>
          </ac:spMkLst>
        </pc:spChg>
        <pc:spChg chg="mod">
          <ac:chgData name="Carla" userId="417464ba-0c67-467a-8d9f-e5f447a9fc8a" providerId="ADAL" clId="{0A18DBD1-F4B2-49D3-9BFC-A3ED50C8E71C}" dt="2023-02-22T15:29:28.797" v="3962" actId="1582"/>
          <ac:spMkLst>
            <pc:docMk/>
            <pc:sldMk cId="1628306759" sldId="386"/>
            <ac:spMk id="35" creationId="{442F8ACB-588A-CB42-A42A-17B811EF51B6}"/>
          </ac:spMkLst>
        </pc:spChg>
        <pc:spChg chg="mod">
          <ac:chgData name="Carla" userId="417464ba-0c67-467a-8d9f-e5f447a9fc8a" providerId="ADAL" clId="{0A18DBD1-F4B2-49D3-9BFC-A3ED50C8E71C}" dt="2023-02-22T15:30:01.701" v="3967" actId="1076"/>
          <ac:spMkLst>
            <pc:docMk/>
            <pc:sldMk cId="1628306759" sldId="386"/>
            <ac:spMk id="36" creationId="{50ABAD2F-4DC8-C54A-B649-B5C7CB3465BA}"/>
          </ac:spMkLst>
        </pc:spChg>
        <pc:spChg chg="mod">
          <ac:chgData name="Carla" userId="417464ba-0c67-467a-8d9f-e5f447a9fc8a" providerId="ADAL" clId="{0A18DBD1-F4B2-49D3-9BFC-A3ED50C8E71C}" dt="2023-02-22T15:30:01.701" v="3967" actId="1076"/>
          <ac:spMkLst>
            <pc:docMk/>
            <pc:sldMk cId="1628306759" sldId="386"/>
            <ac:spMk id="37" creationId="{2E1A50FF-1C18-154A-8C3E-FE5DBE59423C}"/>
          </ac:spMkLst>
        </pc:spChg>
        <pc:spChg chg="mod">
          <ac:chgData name="Carla" userId="417464ba-0c67-467a-8d9f-e5f447a9fc8a" providerId="ADAL" clId="{0A18DBD1-F4B2-49D3-9BFC-A3ED50C8E71C}" dt="2023-02-22T15:30:01.701" v="3967" actId="1076"/>
          <ac:spMkLst>
            <pc:docMk/>
            <pc:sldMk cId="1628306759" sldId="386"/>
            <ac:spMk id="38" creationId="{8126601E-51C5-D74B-A714-59F2492A1AEE}"/>
          </ac:spMkLst>
        </pc:spChg>
        <pc:spChg chg="mod">
          <ac:chgData name="Carla" userId="417464ba-0c67-467a-8d9f-e5f447a9fc8a" providerId="ADAL" clId="{0A18DBD1-F4B2-49D3-9BFC-A3ED50C8E71C}" dt="2023-02-22T15:18:43.237" v="3801" actId="14100"/>
          <ac:spMkLst>
            <pc:docMk/>
            <pc:sldMk cId="1628306759" sldId="386"/>
            <ac:spMk id="39" creationId="{50299CA9-A692-2448-BF56-90B38F149934}"/>
          </ac:spMkLst>
        </pc:spChg>
        <pc:spChg chg="mod">
          <ac:chgData name="Carla" userId="417464ba-0c67-467a-8d9f-e5f447a9fc8a" providerId="ADAL" clId="{0A18DBD1-F4B2-49D3-9BFC-A3ED50C8E71C}" dt="2023-02-22T15:13:38.806" v="3761" actId="14100"/>
          <ac:spMkLst>
            <pc:docMk/>
            <pc:sldMk cId="1628306759" sldId="386"/>
            <ac:spMk id="40" creationId="{77341F8A-75A9-F54E-83BF-E0E7587BA812}"/>
          </ac:spMkLst>
        </pc:spChg>
        <pc:spChg chg="mod">
          <ac:chgData name="Carla" userId="417464ba-0c67-467a-8d9f-e5f447a9fc8a" providerId="ADAL" clId="{0A18DBD1-F4B2-49D3-9BFC-A3ED50C8E71C}" dt="2023-02-22T15:30:01.701" v="3967" actId="1076"/>
          <ac:spMkLst>
            <pc:docMk/>
            <pc:sldMk cId="1628306759" sldId="386"/>
            <ac:spMk id="41" creationId="{5D1CC192-7F9C-7241-A355-5CD0C3B8F95E}"/>
          </ac:spMkLst>
        </pc:spChg>
        <pc:spChg chg="del mod">
          <ac:chgData name="Carla" userId="417464ba-0c67-467a-8d9f-e5f447a9fc8a" providerId="ADAL" clId="{0A18DBD1-F4B2-49D3-9BFC-A3ED50C8E71C}" dt="2023-02-22T15:11:01.775" v="3735" actId="478"/>
          <ac:spMkLst>
            <pc:docMk/>
            <pc:sldMk cId="1628306759" sldId="386"/>
            <ac:spMk id="42" creationId="{E5462EC0-63FF-644F-A2E0-6DC85EE881CB}"/>
          </ac:spMkLst>
        </pc:spChg>
        <pc:spChg chg="del mod">
          <ac:chgData name="Carla" userId="417464ba-0c67-467a-8d9f-e5f447a9fc8a" providerId="ADAL" clId="{0A18DBD1-F4B2-49D3-9BFC-A3ED50C8E71C}" dt="2023-02-22T15:11:02.748" v="3736" actId="478"/>
          <ac:spMkLst>
            <pc:docMk/>
            <pc:sldMk cId="1628306759" sldId="386"/>
            <ac:spMk id="43" creationId="{F1F4A3EA-C2EF-C147-B353-E9E7036B031A}"/>
          </ac:spMkLst>
        </pc:spChg>
        <pc:spChg chg="del mod">
          <ac:chgData name="Carla" userId="417464ba-0c67-467a-8d9f-e5f447a9fc8a" providerId="ADAL" clId="{0A18DBD1-F4B2-49D3-9BFC-A3ED50C8E71C}" dt="2023-02-22T15:11:04.233" v="3738" actId="478"/>
          <ac:spMkLst>
            <pc:docMk/>
            <pc:sldMk cId="1628306759" sldId="386"/>
            <ac:spMk id="44" creationId="{6FBEADFD-DE03-5E4B-A1C4-972368BA4D9B}"/>
          </ac:spMkLst>
        </pc:spChg>
        <pc:spChg chg="del mod">
          <ac:chgData name="Carla" userId="417464ba-0c67-467a-8d9f-e5f447a9fc8a" providerId="ADAL" clId="{0A18DBD1-F4B2-49D3-9BFC-A3ED50C8E71C}" dt="2023-02-22T15:11:03.468" v="3737" actId="478"/>
          <ac:spMkLst>
            <pc:docMk/>
            <pc:sldMk cId="1628306759" sldId="386"/>
            <ac:spMk id="45" creationId="{500B1840-66F9-6A47-86DD-10CC83BFCC56}"/>
          </ac:spMkLst>
        </pc:spChg>
        <pc:spChg chg="del">
          <ac:chgData name="Carla" userId="417464ba-0c67-467a-8d9f-e5f447a9fc8a" providerId="ADAL" clId="{0A18DBD1-F4B2-49D3-9BFC-A3ED50C8E71C}" dt="2023-02-22T15:07:25.459" v="3671" actId="478"/>
          <ac:spMkLst>
            <pc:docMk/>
            <pc:sldMk cId="1628306759" sldId="386"/>
            <ac:spMk id="47" creationId="{2FFCF7E5-3A70-9F4B-9842-3E8721EFF736}"/>
          </ac:spMkLst>
        </pc:spChg>
        <pc:spChg chg="del">
          <ac:chgData name="Carla" userId="417464ba-0c67-467a-8d9f-e5f447a9fc8a" providerId="ADAL" clId="{0A18DBD1-F4B2-49D3-9BFC-A3ED50C8E71C}" dt="2023-02-22T15:07:25.978" v="3672" actId="478"/>
          <ac:spMkLst>
            <pc:docMk/>
            <pc:sldMk cId="1628306759" sldId="386"/>
            <ac:spMk id="48" creationId="{B96644A0-1D3D-6849-AA07-57608A854A4E}"/>
          </ac:spMkLst>
        </pc:spChg>
        <pc:spChg chg="del">
          <ac:chgData name="Carla" userId="417464ba-0c67-467a-8d9f-e5f447a9fc8a" providerId="ADAL" clId="{0A18DBD1-F4B2-49D3-9BFC-A3ED50C8E71C}" dt="2023-02-22T15:06:57.198" v="3663" actId="478"/>
          <ac:spMkLst>
            <pc:docMk/>
            <pc:sldMk cId="1628306759" sldId="386"/>
            <ac:spMk id="49" creationId="{FA2D98E8-4D85-5B4C-ABA0-E8FAE3B324DF}"/>
          </ac:spMkLst>
        </pc:spChg>
        <pc:spChg chg="del">
          <ac:chgData name="Carla" userId="417464ba-0c67-467a-8d9f-e5f447a9fc8a" providerId="ADAL" clId="{0A18DBD1-F4B2-49D3-9BFC-A3ED50C8E71C}" dt="2023-02-22T15:06:56.300" v="3662" actId="478"/>
          <ac:spMkLst>
            <pc:docMk/>
            <pc:sldMk cId="1628306759" sldId="386"/>
            <ac:spMk id="50" creationId="{56282B25-8E64-4544-A2ED-73C17172465D}"/>
          </ac:spMkLst>
        </pc:spChg>
        <pc:spChg chg="mod">
          <ac:chgData name="Carla" userId="417464ba-0c67-467a-8d9f-e5f447a9fc8a" providerId="ADAL" clId="{0A18DBD1-F4B2-49D3-9BFC-A3ED50C8E71C}" dt="2023-02-22T15:26:19.606" v="3856" actId="14100"/>
          <ac:spMkLst>
            <pc:docMk/>
            <pc:sldMk cId="1628306759" sldId="386"/>
            <ac:spMk id="51" creationId="{58605342-E1EB-1946-973D-B2E036413818}"/>
          </ac:spMkLst>
        </pc:spChg>
        <pc:spChg chg="del">
          <ac:chgData name="Carla" userId="417464ba-0c67-467a-8d9f-e5f447a9fc8a" providerId="ADAL" clId="{0A18DBD1-F4B2-49D3-9BFC-A3ED50C8E71C}" dt="2023-02-22T15:05:34.529" v="3648" actId="478"/>
          <ac:spMkLst>
            <pc:docMk/>
            <pc:sldMk cId="1628306759" sldId="386"/>
            <ac:spMk id="52" creationId="{6C1AC088-F66E-494A-92C3-8D4513176F41}"/>
          </ac:spMkLst>
        </pc:spChg>
        <pc:spChg chg="mod">
          <ac:chgData name="Carla" userId="417464ba-0c67-467a-8d9f-e5f447a9fc8a" providerId="ADAL" clId="{0A18DBD1-F4B2-49D3-9BFC-A3ED50C8E71C}" dt="2023-02-22T15:26:24.017" v="3858" actId="14100"/>
          <ac:spMkLst>
            <pc:docMk/>
            <pc:sldMk cId="1628306759" sldId="386"/>
            <ac:spMk id="53" creationId="{509556C8-8255-A24C-8B4F-A54D0BB8ACB3}"/>
          </ac:spMkLst>
        </pc:spChg>
        <pc:spChg chg="mod">
          <ac:chgData name="Carla" userId="417464ba-0c67-467a-8d9f-e5f447a9fc8a" providerId="ADAL" clId="{0A18DBD1-F4B2-49D3-9BFC-A3ED50C8E71C}" dt="2023-02-22T15:26:21.585" v="3857" actId="14100"/>
          <ac:spMkLst>
            <pc:docMk/>
            <pc:sldMk cId="1628306759" sldId="386"/>
            <ac:spMk id="54" creationId="{1453D3B1-BE1A-C84B-8A2C-8826DCFFCFD4}"/>
          </ac:spMkLst>
        </pc:spChg>
        <pc:spChg chg="mod">
          <ac:chgData name="Carla" userId="417464ba-0c67-467a-8d9f-e5f447a9fc8a" providerId="ADAL" clId="{0A18DBD1-F4B2-49D3-9BFC-A3ED50C8E71C}" dt="2023-02-22T15:26:34.457" v="3862" actId="14100"/>
          <ac:spMkLst>
            <pc:docMk/>
            <pc:sldMk cId="1628306759" sldId="386"/>
            <ac:spMk id="55" creationId="{23567288-B4EC-A24E-AA66-B6A241189639}"/>
          </ac:spMkLst>
        </pc:spChg>
        <pc:spChg chg="mod">
          <ac:chgData name="Carla" userId="417464ba-0c67-467a-8d9f-e5f447a9fc8a" providerId="ADAL" clId="{0A18DBD1-F4B2-49D3-9BFC-A3ED50C8E71C}" dt="2023-02-22T15:26:32.741" v="3861" actId="14100"/>
          <ac:spMkLst>
            <pc:docMk/>
            <pc:sldMk cId="1628306759" sldId="386"/>
            <ac:spMk id="56" creationId="{8A396614-E20C-0144-AF1C-2808C2F61EE8}"/>
          </ac:spMkLst>
        </pc:spChg>
        <pc:spChg chg="mod">
          <ac:chgData name="Carla" userId="417464ba-0c67-467a-8d9f-e5f447a9fc8a" providerId="ADAL" clId="{0A18DBD1-F4B2-49D3-9BFC-A3ED50C8E71C}" dt="2023-02-22T15:26:36.458" v="3863" actId="14100"/>
          <ac:spMkLst>
            <pc:docMk/>
            <pc:sldMk cId="1628306759" sldId="386"/>
            <ac:spMk id="57" creationId="{6B1C96D8-6C03-A04C-856C-4C31BE1A08C0}"/>
          </ac:spMkLst>
        </pc:spChg>
        <pc:spChg chg="del">
          <ac:chgData name="Carla" userId="417464ba-0c67-467a-8d9f-e5f447a9fc8a" providerId="ADAL" clId="{0A18DBD1-F4B2-49D3-9BFC-A3ED50C8E71C}" dt="2023-02-22T15:05:36.535" v="3649" actId="478"/>
          <ac:spMkLst>
            <pc:docMk/>
            <pc:sldMk cId="1628306759" sldId="386"/>
            <ac:spMk id="58" creationId="{85F785E4-B491-EA49-9F78-8D49A383B6C3}"/>
          </ac:spMkLst>
        </pc:spChg>
        <pc:spChg chg="del mod">
          <ac:chgData name="Carla" userId="417464ba-0c67-467a-8d9f-e5f447a9fc8a" providerId="ADAL" clId="{0A18DBD1-F4B2-49D3-9BFC-A3ED50C8E71C}" dt="2023-02-22T15:13:20.065" v="3755" actId="478"/>
          <ac:spMkLst>
            <pc:docMk/>
            <pc:sldMk cId="1628306759" sldId="386"/>
            <ac:spMk id="59" creationId="{5D89B093-9395-464B-8BDA-CFA967BFE1BF}"/>
          </ac:spMkLst>
        </pc:spChg>
        <pc:spChg chg="mod">
          <ac:chgData name="Carla" userId="417464ba-0c67-467a-8d9f-e5f447a9fc8a" providerId="ADAL" clId="{0A18DBD1-F4B2-49D3-9BFC-A3ED50C8E71C}" dt="2023-02-22T15:30:06.649" v="3968" actId="14100"/>
          <ac:spMkLst>
            <pc:docMk/>
            <pc:sldMk cId="1628306759" sldId="386"/>
            <ac:spMk id="60" creationId="{263A1F36-626D-2149-B4CE-C838D77C6A14}"/>
          </ac:spMkLst>
        </pc:spChg>
        <pc:spChg chg="del mod">
          <ac:chgData name="Carla" userId="417464ba-0c67-467a-8d9f-e5f447a9fc8a" providerId="ADAL" clId="{0A18DBD1-F4B2-49D3-9BFC-A3ED50C8E71C}" dt="2023-02-22T15:13:20.992" v="3756" actId="478"/>
          <ac:spMkLst>
            <pc:docMk/>
            <pc:sldMk cId="1628306759" sldId="386"/>
            <ac:spMk id="61" creationId="{A1932C62-FC6A-FB4C-8C4C-3528B61F773B}"/>
          </ac:spMkLst>
        </pc:spChg>
        <pc:spChg chg="del mod">
          <ac:chgData name="Carla" userId="417464ba-0c67-467a-8d9f-e5f447a9fc8a" providerId="ADAL" clId="{0A18DBD1-F4B2-49D3-9BFC-A3ED50C8E71C}" dt="2023-02-22T15:07:20.999" v="3665" actId="478"/>
          <ac:spMkLst>
            <pc:docMk/>
            <pc:sldMk cId="1628306759" sldId="386"/>
            <ac:spMk id="62" creationId="{7EADFC84-1714-2345-A922-0FDF95A074C1}"/>
          </ac:spMkLst>
        </pc:spChg>
        <pc:spChg chg="del">
          <ac:chgData name="Carla" userId="417464ba-0c67-467a-8d9f-e5f447a9fc8a" providerId="ADAL" clId="{0A18DBD1-F4B2-49D3-9BFC-A3ED50C8E71C}" dt="2023-02-22T15:07:26.652" v="3673" actId="478"/>
          <ac:spMkLst>
            <pc:docMk/>
            <pc:sldMk cId="1628306759" sldId="386"/>
            <ac:spMk id="63" creationId="{B6F3CFA3-A278-E444-8356-D66C97CBF1DF}"/>
          </ac:spMkLst>
        </pc:spChg>
        <pc:spChg chg="del">
          <ac:chgData name="Carla" userId="417464ba-0c67-467a-8d9f-e5f447a9fc8a" providerId="ADAL" clId="{0A18DBD1-F4B2-49D3-9BFC-A3ED50C8E71C}" dt="2023-02-22T15:07:24.763" v="3670" actId="478"/>
          <ac:spMkLst>
            <pc:docMk/>
            <pc:sldMk cId="1628306759" sldId="386"/>
            <ac:spMk id="64" creationId="{01F72037-89EB-4FEB-A29E-858C017562E9}"/>
          </ac:spMkLst>
        </pc:spChg>
        <pc:picChg chg="mod">
          <ac:chgData name="Carla" userId="417464ba-0c67-467a-8d9f-e5f447a9fc8a" providerId="ADAL" clId="{0A18DBD1-F4B2-49D3-9BFC-A3ED50C8E71C}" dt="2023-02-22T15:24:31.560" v="3838" actId="14100"/>
          <ac:picMkLst>
            <pc:docMk/>
            <pc:sldMk cId="1628306759" sldId="386"/>
            <ac:picMk id="5" creationId="{67EF8E5A-BA09-1042-8B07-9DE9BF668F29}"/>
          </ac:picMkLst>
        </pc:picChg>
        <pc:picChg chg="add mod">
          <ac:chgData name="Carla" userId="417464ba-0c67-467a-8d9f-e5f447a9fc8a" providerId="ADAL" clId="{0A18DBD1-F4B2-49D3-9BFC-A3ED50C8E71C}" dt="2023-02-22T15:14:46.425" v="3768" actId="1076"/>
          <ac:picMkLst>
            <pc:docMk/>
            <pc:sldMk cId="1628306759" sldId="386"/>
            <ac:picMk id="1026" creationId="{46977333-80C9-46C2-2679-0D07044039EC}"/>
          </ac:picMkLst>
        </pc:picChg>
        <pc:picChg chg="add mod">
          <ac:chgData name="Carla" userId="417464ba-0c67-467a-8d9f-e5f447a9fc8a" providerId="ADAL" clId="{0A18DBD1-F4B2-49D3-9BFC-A3ED50C8E71C}" dt="2023-02-22T15:15:21.990" v="3775" actId="1076"/>
          <ac:picMkLst>
            <pc:docMk/>
            <pc:sldMk cId="1628306759" sldId="386"/>
            <ac:picMk id="1028" creationId="{56C92A76-3616-DCA4-507A-C2A942AB2086}"/>
          </ac:picMkLst>
        </pc:picChg>
        <pc:picChg chg="add mod">
          <ac:chgData name="Carla" userId="417464ba-0c67-467a-8d9f-e5f447a9fc8a" providerId="ADAL" clId="{0A18DBD1-F4B2-49D3-9BFC-A3ED50C8E71C}" dt="2023-02-22T15:16:53.005" v="3782" actId="1076"/>
          <ac:picMkLst>
            <pc:docMk/>
            <pc:sldMk cId="1628306759" sldId="386"/>
            <ac:picMk id="1030" creationId="{157ED5DA-6561-6A4A-5BCA-FADE98FE9B35}"/>
          </ac:picMkLst>
        </pc:picChg>
        <pc:picChg chg="add mod">
          <ac:chgData name="Carla" userId="417464ba-0c67-467a-8d9f-e5f447a9fc8a" providerId="ADAL" clId="{0A18DBD1-F4B2-49D3-9BFC-A3ED50C8E71C}" dt="2023-02-22T15:17:35.093" v="3793" actId="1076"/>
          <ac:picMkLst>
            <pc:docMk/>
            <pc:sldMk cId="1628306759" sldId="386"/>
            <ac:picMk id="1032" creationId="{A2D2E370-CA18-4B8E-43A0-EC39AC3C20A4}"/>
          </ac:picMkLst>
        </pc:picChg>
        <pc:picChg chg="add mod">
          <ac:chgData name="Carla" userId="417464ba-0c67-467a-8d9f-e5f447a9fc8a" providerId="ADAL" clId="{0A18DBD1-F4B2-49D3-9BFC-A3ED50C8E71C}" dt="2023-02-22T15:25:31.875" v="3847"/>
          <ac:picMkLst>
            <pc:docMk/>
            <pc:sldMk cId="1628306759" sldId="386"/>
            <ac:picMk id="1034" creationId="{A10D16FE-CB5A-37C2-EEDE-B5717F82A278}"/>
          </ac:picMkLst>
        </pc:picChg>
        <pc:picChg chg="add mod">
          <ac:chgData name="Carla" userId="417464ba-0c67-467a-8d9f-e5f447a9fc8a" providerId="ADAL" clId="{0A18DBD1-F4B2-49D3-9BFC-A3ED50C8E71C}" dt="2023-02-22T15:24:52.166" v="3843"/>
          <ac:picMkLst>
            <pc:docMk/>
            <pc:sldMk cId="1628306759" sldId="386"/>
            <ac:picMk id="1036" creationId="{D8979234-3981-1119-DC14-461668FB09FF}"/>
          </ac:picMkLst>
        </pc:picChg>
        <pc:picChg chg="add del mod">
          <ac:chgData name="Carla" userId="417464ba-0c67-467a-8d9f-e5f447a9fc8a" providerId="ADAL" clId="{0A18DBD1-F4B2-49D3-9BFC-A3ED50C8E71C}" dt="2023-02-22T15:24:02.290" v="3830"/>
          <ac:picMkLst>
            <pc:docMk/>
            <pc:sldMk cId="1628306759" sldId="386"/>
            <ac:picMk id="1038" creationId="{9423BB1E-FF05-531D-2777-05EFEE1BC11C}"/>
          </ac:picMkLst>
        </pc:picChg>
        <pc:picChg chg="add mod">
          <ac:chgData name="Carla" userId="417464ba-0c67-467a-8d9f-e5f447a9fc8a" providerId="ADAL" clId="{0A18DBD1-F4B2-49D3-9BFC-A3ED50C8E71C}" dt="2023-02-22T15:24:56.895" v="3844"/>
          <ac:picMkLst>
            <pc:docMk/>
            <pc:sldMk cId="1628306759" sldId="386"/>
            <ac:picMk id="1040" creationId="{D3CDD3C0-2453-8D96-5B14-35D0DDB24BF8}"/>
          </ac:picMkLst>
        </pc:picChg>
        <pc:picChg chg="add mod">
          <ac:chgData name="Carla" userId="417464ba-0c67-467a-8d9f-e5f447a9fc8a" providerId="ADAL" clId="{0A18DBD1-F4B2-49D3-9BFC-A3ED50C8E71C}" dt="2023-02-22T15:25:00.160" v="3845"/>
          <ac:picMkLst>
            <pc:docMk/>
            <pc:sldMk cId="1628306759" sldId="386"/>
            <ac:picMk id="1042" creationId="{83F8D88F-4378-BD02-5257-27F3F4525C51}"/>
          </ac:picMkLst>
        </pc:picChg>
      </pc:sldChg>
      <pc:sldChg chg="addSp delSp modSp add mod ord">
        <pc:chgData name="Carla" userId="417464ba-0c67-467a-8d9f-e5f447a9fc8a" providerId="ADAL" clId="{0A18DBD1-F4B2-49D3-9BFC-A3ED50C8E71C}" dt="2023-02-23T14:31:49.575" v="4830" actId="20577"/>
        <pc:sldMkLst>
          <pc:docMk/>
          <pc:sldMk cId="2032237119" sldId="387"/>
        </pc:sldMkLst>
        <pc:spChg chg="mod">
          <ac:chgData name="Carla" userId="417464ba-0c67-467a-8d9f-e5f447a9fc8a" providerId="ADAL" clId="{0A18DBD1-F4B2-49D3-9BFC-A3ED50C8E71C}" dt="2023-02-23T13:55:44.058" v="4276" actId="1076"/>
          <ac:spMkLst>
            <pc:docMk/>
            <pc:sldMk cId="2032237119" sldId="387"/>
            <ac:spMk id="2" creationId="{7A95BC00-B1A3-740F-4975-765716CBB1D8}"/>
          </ac:spMkLst>
        </pc:spChg>
        <pc:spChg chg="mod">
          <ac:chgData name="Carla" userId="417464ba-0c67-467a-8d9f-e5f447a9fc8a" providerId="ADAL" clId="{0A18DBD1-F4B2-49D3-9BFC-A3ED50C8E71C}" dt="2023-02-23T13:42:55.414" v="4125" actId="1076"/>
          <ac:spMkLst>
            <pc:docMk/>
            <pc:sldMk cId="2032237119" sldId="387"/>
            <ac:spMk id="4" creationId="{94FFF58D-D056-37EF-561C-75CEE447088F}"/>
          </ac:spMkLst>
        </pc:spChg>
        <pc:spChg chg="mod">
          <ac:chgData name="Carla" userId="417464ba-0c67-467a-8d9f-e5f447a9fc8a" providerId="ADAL" clId="{0A18DBD1-F4B2-49D3-9BFC-A3ED50C8E71C}" dt="2023-02-23T13:43:00.025" v="4126" actId="1076"/>
          <ac:spMkLst>
            <pc:docMk/>
            <pc:sldMk cId="2032237119" sldId="387"/>
            <ac:spMk id="5" creationId="{99803BB0-DE60-B2DC-1A27-E31D914AE223}"/>
          </ac:spMkLst>
        </pc:spChg>
        <pc:spChg chg="mod">
          <ac:chgData name="Carla" userId="417464ba-0c67-467a-8d9f-e5f447a9fc8a" providerId="ADAL" clId="{0A18DBD1-F4B2-49D3-9BFC-A3ED50C8E71C}" dt="2023-02-23T13:42:55.414" v="4125" actId="1076"/>
          <ac:spMkLst>
            <pc:docMk/>
            <pc:sldMk cId="2032237119" sldId="387"/>
            <ac:spMk id="6" creationId="{A54365C0-B904-72AC-185B-F2E11746E34E}"/>
          </ac:spMkLst>
        </pc:spChg>
        <pc:spChg chg="mod">
          <ac:chgData name="Carla" userId="417464ba-0c67-467a-8d9f-e5f447a9fc8a" providerId="ADAL" clId="{0A18DBD1-F4B2-49D3-9BFC-A3ED50C8E71C}" dt="2023-02-23T13:42:55.414" v="4125" actId="1076"/>
          <ac:spMkLst>
            <pc:docMk/>
            <pc:sldMk cId="2032237119" sldId="387"/>
            <ac:spMk id="7" creationId="{E45E94CC-C906-D8EE-B9E6-2DB150758060}"/>
          </ac:spMkLst>
        </pc:spChg>
        <pc:spChg chg="mod">
          <ac:chgData name="Carla" userId="417464ba-0c67-467a-8d9f-e5f447a9fc8a" providerId="ADAL" clId="{0A18DBD1-F4B2-49D3-9BFC-A3ED50C8E71C}" dt="2023-02-23T13:42:55.414" v="4125" actId="1076"/>
          <ac:spMkLst>
            <pc:docMk/>
            <pc:sldMk cId="2032237119" sldId="387"/>
            <ac:spMk id="8" creationId="{D09340AE-9724-AB3D-1614-5130CA9D2D4A}"/>
          </ac:spMkLst>
        </pc:spChg>
        <pc:spChg chg="mod">
          <ac:chgData name="Carla" userId="417464ba-0c67-467a-8d9f-e5f447a9fc8a" providerId="ADAL" clId="{0A18DBD1-F4B2-49D3-9BFC-A3ED50C8E71C}" dt="2023-02-23T13:42:55.414" v="4125" actId="1076"/>
          <ac:spMkLst>
            <pc:docMk/>
            <pc:sldMk cId="2032237119" sldId="387"/>
            <ac:spMk id="9" creationId="{F82D4321-13FE-8976-7A3E-2820CF16F27F}"/>
          </ac:spMkLst>
        </pc:spChg>
        <pc:spChg chg="mod">
          <ac:chgData name="Carla" userId="417464ba-0c67-467a-8d9f-e5f447a9fc8a" providerId="ADAL" clId="{0A18DBD1-F4B2-49D3-9BFC-A3ED50C8E71C}" dt="2023-02-23T13:42:55.414" v="4125" actId="1076"/>
          <ac:spMkLst>
            <pc:docMk/>
            <pc:sldMk cId="2032237119" sldId="387"/>
            <ac:spMk id="10" creationId="{39416A5D-E4C6-FCB3-AB6B-C036CC070AB2}"/>
          </ac:spMkLst>
        </pc:spChg>
        <pc:spChg chg="mod">
          <ac:chgData name="Carla" userId="417464ba-0c67-467a-8d9f-e5f447a9fc8a" providerId="ADAL" clId="{0A18DBD1-F4B2-49D3-9BFC-A3ED50C8E71C}" dt="2023-02-23T13:42:55.414" v="4125" actId="1076"/>
          <ac:spMkLst>
            <pc:docMk/>
            <pc:sldMk cId="2032237119" sldId="387"/>
            <ac:spMk id="11" creationId="{4ABA784E-334B-58FA-028C-00DC774BDEF8}"/>
          </ac:spMkLst>
        </pc:spChg>
        <pc:spChg chg="mod">
          <ac:chgData name="Carla" userId="417464ba-0c67-467a-8d9f-e5f447a9fc8a" providerId="ADAL" clId="{0A18DBD1-F4B2-49D3-9BFC-A3ED50C8E71C}" dt="2023-02-23T13:42:04.029" v="4116" actId="1076"/>
          <ac:spMkLst>
            <pc:docMk/>
            <pc:sldMk cId="2032237119" sldId="387"/>
            <ac:spMk id="14" creationId="{68AB54F9-D945-60D0-E703-1D47A71593D4}"/>
          </ac:spMkLst>
        </pc:spChg>
        <pc:spChg chg="add mod">
          <ac:chgData name="Carla" userId="417464ba-0c67-467a-8d9f-e5f447a9fc8a" providerId="ADAL" clId="{0A18DBD1-F4B2-49D3-9BFC-A3ED50C8E71C}" dt="2023-02-23T14:31:49.575" v="4830" actId="20577"/>
          <ac:spMkLst>
            <pc:docMk/>
            <pc:sldMk cId="2032237119" sldId="387"/>
            <ac:spMk id="38" creationId="{DD0B7555-444F-D1E4-0A48-C00392C9A0FB}"/>
          </ac:spMkLst>
        </pc:spChg>
        <pc:picChg chg="add mod">
          <ac:chgData name="Carla" userId="417464ba-0c67-467a-8d9f-e5f447a9fc8a" providerId="ADAL" clId="{0A18DBD1-F4B2-49D3-9BFC-A3ED50C8E71C}" dt="2023-02-23T14:31:30.551" v="4824" actId="1076"/>
          <ac:picMkLst>
            <pc:docMk/>
            <pc:sldMk cId="2032237119" sldId="387"/>
            <ac:picMk id="3" creationId="{317B0E70-4467-3D07-A48C-3866E1E7C618}"/>
          </ac:picMkLst>
        </pc:picChg>
        <pc:picChg chg="add mod modCrop">
          <ac:chgData name="Carla" userId="417464ba-0c67-467a-8d9f-e5f447a9fc8a" providerId="ADAL" clId="{0A18DBD1-F4B2-49D3-9BFC-A3ED50C8E71C}" dt="2023-02-23T14:31:39.046" v="4826" actId="1076"/>
          <ac:picMkLst>
            <pc:docMk/>
            <pc:sldMk cId="2032237119" sldId="387"/>
            <ac:picMk id="19" creationId="{4A7844BB-E822-F921-7C8B-0704767F0FDB}"/>
          </ac:picMkLst>
        </pc:picChg>
        <pc:picChg chg="del">
          <ac:chgData name="Carla" userId="417464ba-0c67-467a-8d9f-e5f447a9fc8a" providerId="ADAL" clId="{0A18DBD1-F4B2-49D3-9BFC-A3ED50C8E71C}" dt="2023-02-23T13:39:14.610" v="4081" actId="478"/>
          <ac:picMkLst>
            <pc:docMk/>
            <pc:sldMk cId="2032237119" sldId="387"/>
            <ac:picMk id="20" creationId="{55384E9D-E5F3-717B-9F7A-48754363F302}"/>
          </ac:picMkLst>
        </pc:picChg>
        <pc:picChg chg="add mod">
          <ac:chgData name="Carla" userId="417464ba-0c67-467a-8d9f-e5f447a9fc8a" providerId="ADAL" clId="{0A18DBD1-F4B2-49D3-9BFC-A3ED50C8E71C}" dt="2023-02-23T13:55:38.551" v="4275" actId="208"/>
          <ac:picMkLst>
            <pc:docMk/>
            <pc:sldMk cId="2032237119" sldId="387"/>
            <ac:picMk id="31" creationId="{B72D28DF-7C70-DBFC-F921-4C3A3885C67C}"/>
          </ac:picMkLst>
        </pc:picChg>
        <pc:cxnChg chg="mod ord">
          <ac:chgData name="Carla" userId="417464ba-0c67-467a-8d9f-e5f447a9fc8a" providerId="ADAL" clId="{0A18DBD1-F4B2-49D3-9BFC-A3ED50C8E71C}" dt="2023-02-23T13:55:17.767" v="4273" actId="14100"/>
          <ac:cxnSpMkLst>
            <pc:docMk/>
            <pc:sldMk cId="2032237119" sldId="387"/>
            <ac:cxnSpMk id="16" creationId="{505986B7-C37A-1E87-9097-87D0090BD9BA}"/>
          </ac:cxnSpMkLst>
        </pc:cxnChg>
        <pc:cxnChg chg="mod">
          <ac:chgData name="Carla" userId="417464ba-0c67-467a-8d9f-e5f447a9fc8a" providerId="ADAL" clId="{0A18DBD1-F4B2-49D3-9BFC-A3ED50C8E71C}" dt="2023-02-23T14:31:30.551" v="4824" actId="1076"/>
          <ac:cxnSpMkLst>
            <pc:docMk/>
            <pc:sldMk cId="2032237119" sldId="387"/>
            <ac:cxnSpMk id="21" creationId="{4149A8CB-0657-3935-2EB3-0B244B021221}"/>
          </ac:cxnSpMkLst>
        </pc:cxnChg>
        <pc:cxnChg chg="mod">
          <ac:chgData name="Carla" userId="417464ba-0c67-467a-8d9f-e5f447a9fc8a" providerId="ADAL" clId="{0A18DBD1-F4B2-49D3-9BFC-A3ED50C8E71C}" dt="2023-02-23T14:31:35.971" v="4825" actId="14100"/>
          <ac:cxnSpMkLst>
            <pc:docMk/>
            <pc:sldMk cId="2032237119" sldId="387"/>
            <ac:cxnSpMk id="25" creationId="{30389D47-3555-04E2-7D3C-A4D1C24ED009}"/>
          </ac:cxnSpMkLst>
        </pc:cxnChg>
      </pc:sldChg>
      <pc:sldChg chg="addSp delSp modSp add mod">
        <pc:chgData name="Carla" userId="417464ba-0c67-467a-8d9f-e5f447a9fc8a" providerId="ADAL" clId="{0A18DBD1-F4B2-49D3-9BFC-A3ED50C8E71C}" dt="2023-02-23T14:35:37.056" v="4870" actId="20577"/>
        <pc:sldMkLst>
          <pc:docMk/>
          <pc:sldMk cId="1457699181" sldId="388"/>
        </pc:sldMkLst>
        <pc:spChg chg="mod">
          <ac:chgData name="Carla" userId="417464ba-0c67-467a-8d9f-e5f447a9fc8a" providerId="ADAL" clId="{0A18DBD1-F4B2-49D3-9BFC-A3ED50C8E71C}" dt="2023-02-23T14:32:10.738" v="4835" actId="1076"/>
          <ac:spMkLst>
            <pc:docMk/>
            <pc:sldMk cId="1457699181" sldId="388"/>
            <ac:spMk id="2" creationId="{7A95BC00-B1A3-740F-4975-765716CBB1D8}"/>
          </ac:spMkLst>
        </pc:spChg>
        <pc:spChg chg="mod">
          <ac:chgData name="Carla" userId="417464ba-0c67-467a-8d9f-e5f447a9fc8a" providerId="ADAL" clId="{0A18DBD1-F4B2-49D3-9BFC-A3ED50C8E71C}" dt="2023-02-23T14:33:42.435" v="4849" actId="1076"/>
          <ac:spMkLst>
            <pc:docMk/>
            <pc:sldMk cId="1457699181" sldId="388"/>
            <ac:spMk id="4" creationId="{94FFF58D-D056-37EF-561C-75CEE447088F}"/>
          </ac:spMkLst>
        </pc:spChg>
        <pc:spChg chg="mod">
          <ac:chgData name="Carla" userId="417464ba-0c67-467a-8d9f-e5f447a9fc8a" providerId="ADAL" clId="{0A18DBD1-F4B2-49D3-9BFC-A3ED50C8E71C}" dt="2023-02-23T14:33:42.435" v="4849" actId="1076"/>
          <ac:spMkLst>
            <pc:docMk/>
            <pc:sldMk cId="1457699181" sldId="388"/>
            <ac:spMk id="5" creationId="{99803BB0-DE60-B2DC-1A27-E31D914AE223}"/>
          </ac:spMkLst>
        </pc:spChg>
        <pc:spChg chg="mod">
          <ac:chgData name="Carla" userId="417464ba-0c67-467a-8d9f-e5f447a9fc8a" providerId="ADAL" clId="{0A18DBD1-F4B2-49D3-9BFC-A3ED50C8E71C}" dt="2023-02-23T14:33:42.435" v="4849" actId="1076"/>
          <ac:spMkLst>
            <pc:docMk/>
            <pc:sldMk cId="1457699181" sldId="388"/>
            <ac:spMk id="6" creationId="{A54365C0-B904-72AC-185B-F2E11746E34E}"/>
          </ac:spMkLst>
        </pc:spChg>
        <pc:spChg chg="mod">
          <ac:chgData name="Carla" userId="417464ba-0c67-467a-8d9f-e5f447a9fc8a" providerId="ADAL" clId="{0A18DBD1-F4B2-49D3-9BFC-A3ED50C8E71C}" dt="2023-02-23T14:33:42.435" v="4849" actId="1076"/>
          <ac:spMkLst>
            <pc:docMk/>
            <pc:sldMk cId="1457699181" sldId="388"/>
            <ac:spMk id="7" creationId="{E45E94CC-C906-D8EE-B9E6-2DB150758060}"/>
          </ac:spMkLst>
        </pc:spChg>
        <pc:spChg chg="mod">
          <ac:chgData name="Carla" userId="417464ba-0c67-467a-8d9f-e5f447a9fc8a" providerId="ADAL" clId="{0A18DBD1-F4B2-49D3-9BFC-A3ED50C8E71C}" dt="2023-02-23T14:33:42.435" v="4849" actId="1076"/>
          <ac:spMkLst>
            <pc:docMk/>
            <pc:sldMk cId="1457699181" sldId="388"/>
            <ac:spMk id="8" creationId="{D09340AE-9724-AB3D-1614-5130CA9D2D4A}"/>
          </ac:spMkLst>
        </pc:spChg>
        <pc:spChg chg="mod">
          <ac:chgData name="Carla" userId="417464ba-0c67-467a-8d9f-e5f447a9fc8a" providerId="ADAL" clId="{0A18DBD1-F4B2-49D3-9BFC-A3ED50C8E71C}" dt="2023-02-23T14:33:42.435" v="4849" actId="1076"/>
          <ac:spMkLst>
            <pc:docMk/>
            <pc:sldMk cId="1457699181" sldId="388"/>
            <ac:spMk id="9" creationId="{F82D4321-13FE-8976-7A3E-2820CF16F27F}"/>
          </ac:spMkLst>
        </pc:spChg>
        <pc:spChg chg="mod">
          <ac:chgData name="Carla" userId="417464ba-0c67-467a-8d9f-e5f447a9fc8a" providerId="ADAL" clId="{0A18DBD1-F4B2-49D3-9BFC-A3ED50C8E71C}" dt="2023-02-23T14:33:42.435" v="4849" actId="1076"/>
          <ac:spMkLst>
            <pc:docMk/>
            <pc:sldMk cId="1457699181" sldId="388"/>
            <ac:spMk id="10" creationId="{39416A5D-E4C6-FCB3-AB6B-C036CC070AB2}"/>
          </ac:spMkLst>
        </pc:spChg>
        <pc:spChg chg="mod">
          <ac:chgData name="Carla" userId="417464ba-0c67-467a-8d9f-e5f447a9fc8a" providerId="ADAL" clId="{0A18DBD1-F4B2-49D3-9BFC-A3ED50C8E71C}" dt="2023-02-23T14:33:42.435" v="4849" actId="1076"/>
          <ac:spMkLst>
            <pc:docMk/>
            <pc:sldMk cId="1457699181" sldId="388"/>
            <ac:spMk id="11" creationId="{4ABA784E-334B-58FA-028C-00DC774BDEF8}"/>
          </ac:spMkLst>
        </pc:spChg>
        <pc:spChg chg="del">
          <ac:chgData name="Carla" userId="417464ba-0c67-467a-8d9f-e5f447a9fc8a" providerId="ADAL" clId="{0A18DBD1-F4B2-49D3-9BFC-A3ED50C8E71C}" dt="2023-02-23T13:43:44.661" v="4132" actId="478"/>
          <ac:spMkLst>
            <pc:docMk/>
            <pc:sldMk cId="1457699181" sldId="388"/>
            <ac:spMk id="14" creationId="{68AB54F9-D945-60D0-E703-1D47A71593D4}"/>
          </ac:spMkLst>
        </pc:spChg>
        <pc:spChg chg="add mod">
          <ac:chgData name="Carla" userId="417464ba-0c67-467a-8d9f-e5f447a9fc8a" providerId="ADAL" clId="{0A18DBD1-F4B2-49D3-9BFC-A3ED50C8E71C}" dt="2023-02-23T14:35:37.056" v="4870" actId="20577"/>
          <ac:spMkLst>
            <pc:docMk/>
            <pc:sldMk cId="1457699181" sldId="388"/>
            <ac:spMk id="68" creationId="{AEADA239-BD1C-5C5D-BD8B-EC072097EC84}"/>
          </ac:spMkLst>
        </pc:spChg>
        <pc:picChg chg="del">
          <ac:chgData name="Carla" userId="417464ba-0c67-467a-8d9f-e5f447a9fc8a" providerId="ADAL" clId="{0A18DBD1-F4B2-49D3-9BFC-A3ED50C8E71C}" dt="2023-02-23T13:40:02.825" v="4093" actId="478"/>
          <ac:picMkLst>
            <pc:docMk/>
            <pc:sldMk cId="1457699181" sldId="388"/>
            <ac:picMk id="3" creationId="{317B0E70-4467-3D07-A48C-3866E1E7C618}"/>
          </ac:picMkLst>
        </pc:picChg>
        <pc:picChg chg="add del mod">
          <ac:chgData name="Carla" userId="417464ba-0c67-467a-8d9f-e5f447a9fc8a" providerId="ADAL" clId="{0A18DBD1-F4B2-49D3-9BFC-A3ED50C8E71C}" dt="2023-02-23T13:40:41.240" v="4101" actId="478"/>
          <ac:picMkLst>
            <pc:docMk/>
            <pc:sldMk cId="1457699181" sldId="388"/>
            <ac:picMk id="12" creationId="{FD307D97-BCDD-7752-984A-5E46CD049186}"/>
          </ac:picMkLst>
        </pc:picChg>
        <pc:picChg chg="add mod">
          <ac:chgData name="Carla" userId="417464ba-0c67-467a-8d9f-e5f447a9fc8a" providerId="ADAL" clId="{0A18DBD1-F4B2-49D3-9BFC-A3ED50C8E71C}" dt="2023-02-23T14:32:39.495" v="4840" actId="1076"/>
          <ac:picMkLst>
            <pc:docMk/>
            <pc:sldMk cId="1457699181" sldId="388"/>
            <ac:picMk id="13" creationId="{4986DCFA-E321-EDAE-B15C-D7F87E92FE57}"/>
          </ac:picMkLst>
        </pc:picChg>
        <pc:picChg chg="add mod modCrop">
          <ac:chgData name="Carla" userId="417464ba-0c67-467a-8d9f-e5f447a9fc8a" providerId="ADAL" clId="{0A18DBD1-F4B2-49D3-9BFC-A3ED50C8E71C}" dt="2023-02-23T13:56:00.391" v="4277" actId="1076"/>
          <ac:picMkLst>
            <pc:docMk/>
            <pc:sldMk cId="1457699181" sldId="388"/>
            <ac:picMk id="17" creationId="{04E697D1-592C-5934-D5ED-50764C5BEFFA}"/>
          </ac:picMkLst>
        </pc:picChg>
        <pc:picChg chg="add mod">
          <ac:chgData name="Carla" userId="417464ba-0c67-467a-8d9f-e5f447a9fc8a" providerId="ADAL" clId="{0A18DBD1-F4B2-49D3-9BFC-A3ED50C8E71C}" dt="2023-02-23T14:33:22.710" v="4848" actId="1076"/>
          <ac:picMkLst>
            <pc:docMk/>
            <pc:sldMk cId="1457699181" sldId="388"/>
            <ac:picMk id="67" creationId="{864A2CA3-B3C7-4E7E-3880-AC3532B371AB}"/>
          </ac:picMkLst>
        </pc:picChg>
        <pc:cxnChg chg="del">
          <ac:chgData name="Carla" userId="417464ba-0c67-467a-8d9f-e5f447a9fc8a" providerId="ADAL" clId="{0A18DBD1-F4B2-49D3-9BFC-A3ED50C8E71C}" dt="2023-02-23T13:40:23.614" v="4094" actId="478"/>
          <ac:cxnSpMkLst>
            <pc:docMk/>
            <pc:sldMk cId="1457699181" sldId="388"/>
            <ac:cxnSpMk id="16" creationId="{505986B7-C37A-1E87-9097-87D0090BD9BA}"/>
          </ac:cxnSpMkLst>
        </pc:cxnChg>
        <pc:cxnChg chg="add del mod">
          <ac:chgData name="Carla" userId="417464ba-0c67-467a-8d9f-e5f447a9fc8a" providerId="ADAL" clId="{0A18DBD1-F4B2-49D3-9BFC-A3ED50C8E71C}" dt="2023-02-23T13:47:56.845" v="4192" actId="478"/>
          <ac:cxnSpMkLst>
            <pc:docMk/>
            <pc:sldMk cId="1457699181" sldId="388"/>
            <ac:cxnSpMk id="19" creationId="{FC216C17-3B59-8CA8-04DA-AA9D080A0AEB}"/>
          </ac:cxnSpMkLst>
        </pc:cxnChg>
        <pc:cxnChg chg="del mod">
          <ac:chgData name="Carla" userId="417464ba-0c67-467a-8d9f-e5f447a9fc8a" providerId="ADAL" clId="{0A18DBD1-F4B2-49D3-9BFC-A3ED50C8E71C}" dt="2023-02-23T13:40:24.881" v="4095" actId="478"/>
          <ac:cxnSpMkLst>
            <pc:docMk/>
            <pc:sldMk cId="1457699181" sldId="388"/>
            <ac:cxnSpMk id="21" creationId="{4149A8CB-0657-3935-2EB3-0B244B021221}"/>
          </ac:cxnSpMkLst>
        </pc:cxnChg>
        <pc:cxnChg chg="add del mod">
          <ac:chgData name="Carla" userId="417464ba-0c67-467a-8d9f-e5f447a9fc8a" providerId="ADAL" clId="{0A18DBD1-F4B2-49D3-9BFC-A3ED50C8E71C}" dt="2023-02-23T13:47:41.192" v="4186" actId="478"/>
          <ac:cxnSpMkLst>
            <pc:docMk/>
            <pc:sldMk cId="1457699181" sldId="388"/>
            <ac:cxnSpMk id="24" creationId="{6A29FE98-25F2-11DE-565E-2085D30CCAAD}"/>
          </ac:cxnSpMkLst>
        </pc:cxnChg>
        <pc:cxnChg chg="del">
          <ac:chgData name="Carla" userId="417464ba-0c67-467a-8d9f-e5f447a9fc8a" providerId="ADAL" clId="{0A18DBD1-F4B2-49D3-9BFC-A3ED50C8E71C}" dt="2023-02-23T13:40:25.757" v="4096" actId="478"/>
          <ac:cxnSpMkLst>
            <pc:docMk/>
            <pc:sldMk cId="1457699181" sldId="388"/>
            <ac:cxnSpMk id="25" creationId="{30389D47-3555-04E2-7D3C-A4D1C24ED009}"/>
          </ac:cxnSpMkLst>
        </pc:cxnChg>
        <pc:cxnChg chg="add del mod">
          <ac:chgData name="Carla" userId="417464ba-0c67-467a-8d9f-e5f447a9fc8a" providerId="ADAL" clId="{0A18DBD1-F4B2-49D3-9BFC-A3ED50C8E71C}" dt="2023-02-23T13:47:41.888" v="4187" actId="478"/>
          <ac:cxnSpMkLst>
            <pc:docMk/>
            <pc:sldMk cId="1457699181" sldId="388"/>
            <ac:cxnSpMk id="30" creationId="{253A6BA0-422C-80ED-C7A7-09CA1EE065F1}"/>
          </ac:cxnSpMkLst>
        </pc:cxnChg>
        <pc:cxnChg chg="add del mod">
          <ac:chgData name="Carla" userId="417464ba-0c67-467a-8d9f-e5f447a9fc8a" providerId="ADAL" clId="{0A18DBD1-F4B2-49D3-9BFC-A3ED50C8E71C}" dt="2023-02-23T13:47:01.722" v="4176" actId="478"/>
          <ac:cxnSpMkLst>
            <pc:docMk/>
            <pc:sldMk cId="1457699181" sldId="388"/>
            <ac:cxnSpMk id="35" creationId="{CA995706-0A62-FDFF-C5B6-0D39970A7C4B}"/>
          </ac:cxnSpMkLst>
        </pc:cxnChg>
        <pc:cxnChg chg="add del mod">
          <ac:chgData name="Carla" userId="417464ba-0c67-467a-8d9f-e5f447a9fc8a" providerId="ADAL" clId="{0A18DBD1-F4B2-49D3-9BFC-A3ED50C8E71C}" dt="2023-02-23T13:47:40.511" v="4185" actId="478"/>
          <ac:cxnSpMkLst>
            <pc:docMk/>
            <pc:sldMk cId="1457699181" sldId="388"/>
            <ac:cxnSpMk id="39" creationId="{31B37B44-C385-D4A5-9E87-5D09A8FEA969}"/>
          </ac:cxnSpMkLst>
        </pc:cxnChg>
        <pc:cxnChg chg="add mod">
          <ac:chgData name="Carla" userId="417464ba-0c67-467a-8d9f-e5f447a9fc8a" providerId="ADAL" clId="{0A18DBD1-F4B2-49D3-9BFC-A3ED50C8E71C}" dt="2023-02-23T14:33:01.738" v="4845" actId="14100"/>
          <ac:cxnSpMkLst>
            <pc:docMk/>
            <pc:sldMk cId="1457699181" sldId="388"/>
            <ac:cxnSpMk id="43" creationId="{766D2C56-6EE4-DBE1-EFF5-A214124DFEC2}"/>
          </ac:cxnSpMkLst>
        </pc:cxnChg>
        <pc:cxnChg chg="add del mod">
          <ac:chgData name="Carla" userId="417464ba-0c67-467a-8d9f-e5f447a9fc8a" providerId="ADAL" clId="{0A18DBD1-F4B2-49D3-9BFC-A3ED50C8E71C}" dt="2023-02-23T13:49:56.888" v="4216" actId="478"/>
          <ac:cxnSpMkLst>
            <pc:docMk/>
            <pc:sldMk cId="1457699181" sldId="388"/>
            <ac:cxnSpMk id="45" creationId="{8DBF4C63-C437-3F4F-4338-3802811871E8}"/>
          </ac:cxnSpMkLst>
        </pc:cxnChg>
        <pc:cxnChg chg="add mod">
          <ac:chgData name="Carla" userId="417464ba-0c67-467a-8d9f-e5f447a9fc8a" providerId="ADAL" clId="{0A18DBD1-F4B2-49D3-9BFC-A3ED50C8E71C}" dt="2023-02-23T14:32:41.467" v="4841" actId="14100"/>
          <ac:cxnSpMkLst>
            <pc:docMk/>
            <pc:sldMk cId="1457699181" sldId="388"/>
            <ac:cxnSpMk id="51" creationId="{994FA1D4-CB54-09C2-36EA-5FADD0ADBDBA}"/>
          </ac:cxnSpMkLst>
        </pc:cxnChg>
        <pc:cxnChg chg="add mod">
          <ac:chgData name="Carla" userId="417464ba-0c67-467a-8d9f-e5f447a9fc8a" providerId="ADAL" clId="{0A18DBD1-F4B2-49D3-9BFC-A3ED50C8E71C}" dt="2023-02-23T14:32:45.711" v="4842" actId="14100"/>
          <ac:cxnSpMkLst>
            <pc:docMk/>
            <pc:sldMk cId="1457699181" sldId="388"/>
            <ac:cxnSpMk id="52" creationId="{5B24F4FF-B82F-24BE-3208-DCDFD4BF5432}"/>
          </ac:cxnSpMkLst>
        </pc:cxnChg>
        <pc:cxnChg chg="add del mod">
          <ac:chgData name="Carla" userId="417464ba-0c67-467a-8d9f-e5f447a9fc8a" providerId="ADAL" clId="{0A18DBD1-F4B2-49D3-9BFC-A3ED50C8E71C}" dt="2023-02-23T13:51:30.671" v="4239" actId="478"/>
          <ac:cxnSpMkLst>
            <pc:docMk/>
            <pc:sldMk cId="1457699181" sldId="388"/>
            <ac:cxnSpMk id="56" creationId="{5F27A5C4-99F4-C55F-BD6E-BEE76A4CC347}"/>
          </ac:cxnSpMkLst>
        </pc:cxnChg>
        <pc:cxnChg chg="add mod">
          <ac:chgData name="Carla" userId="417464ba-0c67-467a-8d9f-e5f447a9fc8a" providerId="ADAL" clId="{0A18DBD1-F4B2-49D3-9BFC-A3ED50C8E71C}" dt="2023-02-23T14:34:10.534" v="4852" actId="14100"/>
          <ac:cxnSpMkLst>
            <pc:docMk/>
            <pc:sldMk cId="1457699181" sldId="388"/>
            <ac:cxnSpMk id="64" creationId="{86F89D5F-F172-6956-143B-F623B4BD3404}"/>
          </ac:cxnSpMkLst>
        </pc:cxnChg>
      </pc:sldChg>
      <pc:sldChg chg="addSp delSp modSp add mod ord">
        <pc:chgData name="Carla" userId="417464ba-0c67-467a-8d9f-e5f447a9fc8a" providerId="ADAL" clId="{0A18DBD1-F4B2-49D3-9BFC-A3ED50C8E71C}" dt="2023-02-23T14:35:40.385" v="4872" actId="20577"/>
        <pc:sldMkLst>
          <pc:docMk/>
          <pc:sldMk cId="2350355477" sldId="389"/>
        </pc:sldMkLst>
        <pc:spChg chg="mod">
          <ac:chgData name="Carla" userId="417464ba-0c67-467a-8d9f-e5f447a9fc8a" providerId="ADAL" clId="{0A18DBD1-F4B2-49D3-9BFC-A3ED50C8E71C}" dt="2023-02-23T14:04:39.422" v="4298" actId="1076"/>
          <ac:spMkLst>
            <pc:docMk/>
            <pc:sldMk cId="2350355477" sldId="389"/>
            <ac:spMk id="4" creationId="{94FFF58D-D056-37EF-561C-75CEE447088F}"/>
          </ac:spMkLst>
        </pc:spChg>
        <pc:spChg chg="mod">
          <ac:chgData name="Carla" userId="417464ba-0c67-467a-8d9f-e5f447a9fc8a" providerId="ADAL" clId="{0A18DBD1-F4B2-49D3-9BFC-A3ED50C8E71C}" dt="2023-02-23T14:04:39.422" v="4298" actId="1076"/>
          <ac:spMkLst>
            <pc:docMk/>
            <pc:sldMk cId="2350355477" sldId="389"/>
            <ac:spMk id="5" creationId="{99803BB0-DE60-B2DC-1A27-E31D914AE223}"/>
          </ac:spMkLst>
        </pc:spChg>
        <pc:spChg chg="mod">
          <ac:chgData name="Carla" userId="417464ba-0c67-467a-8d9f-e5f447a9fc8a" providerId="ADAL" clId="{0A18DBD1-F4B2-49D3-9BFC-A3ED50C8E71C}" dt="2023-02-23T14:04:39.422" v="4298" actId="1076"/>
          <ac:spMkLst>
            <pc:docMk/>
            <pc:sldMk cId="2350355477" sldId="389"/>
            <ac:spMk id="6" creationId="{A54365C0-B904-72AC-185B-F2E11746E34E}"/>
          </ac:spMkLst>
        </pc:spChg>
        <pc:spChg chg="mod">
          <ac:chgData name="Carla" userId="417464ba-0c67-467a-8d9f-e5f447a9fc8a" providerId="ADAL" clId="{0A18DBD1-F4B2-49D3-9BFC-A3ED50C8E71C}" dt="2023-02-23T14:04:39.422" v="4298" actId="1076"/>
          <ac:spMkLst>
            <pc:docMk/>
            <pc:sldMk cId="2350355477" sldId="389"/>
            <ac:spMk id="7" creationId="{E45E94CC-C906-D8EE-B9E6-2DB150758060}"/>
          </ac:spMkLst>
        </pc:spChg>
        <pc:spChg chg="mod">
          <ac:chgData name="Carla" userId="417464ba-0c67-467a-8d9f-e5f447a9fc8a" providerId="ADAL" clId="{0A18DBD1-F4B2-49D3-9BFC-A3ED50C8E71C}" dt="2023-02-23T14:04:39.422" v="4298" actId="1076"/>
          <ac:spMkLst>
            <pc:docMk/>
            <pc:sldMk cId="2350355477" sldId="389"/>
            <ac:spMk id="8" creationId="{D09340AE-9724-AB3D-1614-5130CA9D2D4A}"/>
          </ac:spMkLst>
        </pc:spChg>
        <pc:spChg chg="mod">
          <ac:chgData name="Carla" userId="417464ba-0c67-467a-8d9f-e5f447a9fc8a" providerId="ADAL" clId="{0A18DBD1-F4B2-49D3-9BFC-A3ED50C8E71C}" dt="2023-02-23T14:04:39.422" v="4298" actId="1076"/>
          <ac:spMkLst>
            <pc:docMk/>
            <pc:sldMk cId="2350355477" sldId="389"/>
            <ac:spMk id="9" creationId="{F82D4321-13FE-8976-7A3E-2820CF16F27F}"/>
          </ac:spMkLst>
        </pc:spChg>
        <pc:spChg chg="mod">
          <ac:chgData name="Carla" userId="417464ba-0c67-467a-8d9f-e5f447a9fc8a" providerId="ADAL" clId="{0A18DBD1-F4B2-49D3-9BFC-A3ED50C8E71C}" dt="2023-02-23T14:04:39.422" v="4298" actId="1076"/>
          <ac:spMkLst>
            <pc:docMk/>
            <pc:sldMk cId="2350355477" sldId="389"/>
            <ac:spMk id="10" creationId="{39416A5D-E4C6-FCB3-AB6B-C036CC070AB2}"/>
          </ac:spMkLst>
        </pc:spChg>
        <pc:spChg chg="mod">
          <ac:chgData name="Carla" userId="417464ba-0c67-467a-8d9f-e5f447a9fc8a" providerId="ADAL" clId="{0A18DBD1-F4B2-49D3-9BFC-A3ED50C8E71C}" dt="2023-02-23T14:04:39.422" v="4298" actId="1076"/>
          <ac:spMkLst>
            <pc:docMk/>
            <pc:sldMk cId="2350355477" sldId="389"/>
            <ac:spMk id="11" creationId="{4ABA784E-334B-58FA-028C-00DC774BDEF8}"/>
          </ac:spMkLst>
        </pc:spChg>
        <pc:spChg chg="del">
          <ac:chgData name="Carla" userId="417464ba-0c67-467a-8d9f-e5f447a9fc8a" providerId="ADAL" clId="{0A18DBD1-F4B2-49D3-9BFC-A3ED50C8E71C}" dt="2023-02-23T14:04:24.088" v="4296" actId="478"/>
          <ac:spMkLst>
            <pc:docMk/>
            <pc:sldMk cId="2350355477" sldId="389"/>
            <ac:spMk id="14" creationId="{68AB54F9-D945-60D0-E703-1D47A71593D4}"/>
          </ac:spMkLst>
        </pc:spChg>
        <pc:spChg chg="add mod ord">
          <ac:chgData name="Carla" userId="417464ba-0c67-467a-8d9f-e5f447a9fc8a" providerId="ADAL" clId="{0A18DBD1-F4B2-49D3-9BFC-A3ED50C8E71C}" dt="2023-02-23T14:34:52.602" v="4855" actId="1076"/>
          <ac:spMkLst>
            <pc:docMk/>
            <pc:sldMk cId="2350355477" sldId="389"/>
            <ac:spMk id="15" creationId="{8D5B0CF0-6E26-6770-FD45-32EB179E8194}"/>
          </ac:spMkLst>
        </pc:spChg>
        <pc:spChg chg="add mod">
          <ac:chgData name="Carla" userId="417464ba-0c67-467a-8d9f-e5f447a9fc8a" providerId="ADAL" clId="{0A18DBD1-F4B2-49D3-9BFC-A3ED50C8E71C}" dt="2023-02-23T14:34:52.602" v="4855" actId="1076"/>
          <ac:spMkLst>
            <pc:docMk/>
            <pc:sldMk cId="2350355477" sldId="389"/>
            <ac:spMk id="18" creationId="{4174C385-B891-C3CF-7495-3AA83E83AAC8}"/>
          </ac:spMkLst>
        </pc:spChg>
        <pc:spChg chg="add mod">
          <ac:chgData name="Carla" userId="417464ba-0c67-467a-8d9f-e5f447a9fc8a" providerId="ADAL" clId="{0A18DBD1-F4B2-49D3-9BFC-A3ED50C8E71C}" dt="2023-02-23T14:34:54.538" v="4856" actId="1076"/>
          <ac:spMkLst>
            <pc:docMk/>
            <pc:sldMk cId="2350355477" sldId="389"/>
            <ac:spMk id="20" creationId="{A79266D4-9769-89C6-2BF2-331F048EFE00}"/>
          </ac:spMkLst>
        </pc:spChg>
        <pc:spChg chg="add mod">
          <ac:chgData name="Carla" userId="417464ba-0c67-467a-8d9f-e5f447a9fc8a" providerId="ADAL" clId="{0A18DBD1-F4B2-49D3-9BFC-A3ED50C8E71C}" dt="2023-02-23T14:34:57.534" v="4857" actId="1076"/>
          <ac:spMkLst>
            <pc:docMk/>
            <pc:sldMk cId="2350355477" sldId="389"/>
            <ac:spMk id="22" creationId="{B10E8201-0958-4851-85EE-59E1F0AD56E2}"/>
          </ac:spMkLst>
        </pc:spChg>
        <pc:spChg chg="add mod">
          <ac:chgData name="Carla" userId="417464ba-0c67-467a-8d9f-e5f447a9fc8a" providerId="ADAL" clId="{0A18DBD1-F4B2-49D3-9BFC-A3ED50C8E71C}" dt="2023-02-23T14:35:40.385" v="4872" actId="20577"/>
          <ac:spMkLst>
            <pc:docMk/>
            <pc:sldMk cId="2350355477" sldId="389"/>
            <ac:spMk id="23" creationId="{5DAE4898-A63F-A42E-D3ED-EFA5FE776EBC}"/>
          </ac:spMkLst>
        </pc:spChg>
        <pc:picChg chg="del">
          <ac:chgData name="Carla" userId="417464ba-0c67-467a-8d9f-e5f447a9fc8a" providerId="ADAL" clId="{0A18DBD1-F4B2-49D3-9BFC-A3ED50C8E71C}" dt="2023-02-23T14:03:46.462" v="4285" actId="478"/>
          <ac:picMkLst>
            <pc:docMk/>
            <pc:sldMk cId="2350355477" sldId="389"/>
            <ac:picMk id="3" creationId="{317B0E70-4467-3D07-A48C-3866E1E7C618}"/>
          </ac:picMkLst>
        </pc:picChg>
        <pc:picChg chg="add mod">
          <ac:chgData name="Carla" userId="417464ba-0c67-467a-8d9f-e5f447a9fc8a" providerId="ADAL" clId="{0A18DBD1-F4B2-49D3-9BFC-A3ED50C8E71C}" dt="2023-02-23T14:34:52.602" v="4855" actId="1076"/>
          <ac:picMkLst>
            <pc:docMk/>
            <pc:sldMk cId="2350355477" sldId="389"/>
            <ac:picMk id="13" creationId="{2307B72B-74B3-4AF3-7470-8FB4FC5A44D9}"/>
          </ac:picMkLst>
        </pc:picChg>
        <pc:picChg chg="del">
          <ac:chgData name="Carla" userId="417464ba-0c67-467a-8d9f-e5f447a9fc8a" providerId="ADAL" clId="{0A18DBD1-F4B2-49D3-9BFC-A3ED50C8E71C}" dt="2023-02-23T14:04:20.279" v="4292" actId="478"/>
          <ac:picMkLst>
            <pc:docMk/>
            <pc:sldMk cId="2350355477" sldId="389"/>
            <ac:picMk id="19" creationId="{4A7844BB-E822-F921-7C8B-0704767F0FDB}"/>
          </ac:picMkLst>
        </pc:picChg>
        <pc:cxnChg chg="del">
          <ac:chgData name="Carla" userId="417464ba-0c67-467a-8d9f-e5f447a9fc8a" providerId="ADAL" clId="{0A18DBD1-F4B2-49D3-9BFC-A3ED50C8E71C}" dt="2023-02-23T14:04:20.938" v="4293" actId="478"/>
          <ac:cxnSpMkLst>
            <pc:docMk/>
            <pc:sldMk cId="2350355477" sldId="389"/>
            <ac:cxnSpMk id="16" creationId="{505986B7-C37A-1E87-9097-87D0090BD9BA}"/>
          </ac:cxnSpMkLst>
        </pc:cxnChg>
        <pc:cxnChg chg="del mod">
          <ac:chgData name="Carla" userId="417464ba-0c67-467a-8d9f-e5f447a9fc8a" providerId="ADAL" clId="{0A18DBD1-F4B2-49D3-9BFC-A3ED50C8E71C}" dt="2023-02-23T14:04:22.109" v="4294" actId="478"/>
          <ac:cxnSpMkLst>
            <pc:docMk/>
            <pc:sldMk cId="2350355477" sldId="389"/>
            <ac:cxnSpMk id="21" creationId="{4149A8CB-0657-3935-2EB3-0B244B021221}"/>
          </ac:cxnSpMkLst>
        </pc:cxnChg>
        <pc:cxnChg chg="del">
          <ac:chgData name="Carla" userId="417464ba-0c67-467a-8d9f-e5f447a9fc8a" providerId="ADAL" clId="{0A18DBD1-F4B2-49D3-9BFC-A3ED50C8E71C}" dt="2023-02-23T14:04:22.918" v="4295" actId="478"/>
          <ac:cxnSpMkLst>
            <pc:docMk/>
            <pc:sldMk cId="2350355477" sldId="389"/>
            <ac:cxnSpMk id="25" creationId="{30389D47-3555-04E2-7D3C-A4D1C24ED009}"/>
          </ac:cxnSpMkLst>
        </pc:cxnChg>
      </pc:sldChg>
      <pc:sldChg chg="addSp delSp modSp add mod">
        <pc:chgData name="Carla" userId="417464ba-0c67-467a-8d9f-e5f447a9fc8a" providerId="ADAL" clId="{0A18DBD1-F4B2-49D3-9BFC-A3ED50C8E71C}" dt="2023-02-23T14:35:44.232" v="4874" actId="20577"/>
        <pc:sldMkLst>
          <pc:docMk/>
          <pc:sldMk cId="775258822" sldId="390"/>
        </pc:sldMkLst>
        <pc:spChg chg="mod ord">
          <ac:chgData name="Carla" userId="417464ba-0c67-467a-8d9f-e5f447a9fc8a" providerId="ADAL" clId="{0A18DBD1-F4B2-49D3-9BFC-A3ED50C8E71C}" dt="2023-02-23T14:13:11.713" v="4437" actId="14100"/>
          <ac:spMkLst>
            <pc:docMk/>
            <pc:sldMk cId="775258822" sldId="390"/>
            <ac:spMk id="15" creationId="{8D5B0CF0-6E26-6770-FD45-32EB179E8194}"/>
          </ac:spMkLst>
        </pc:spChg>
        <pc:spChg chg="mod">
          <ac:chgData name="Carla" userId="417464ba-0c67-467a-8d9f-e5f447a9fc8a" providerId="ADAL" clId="{0A18DBD1-F4B2-49D3-9BFC-A3ED50C8E71C}" dt="2023-02-23T14:28:50.543" v="4819" actId="14100"/>
          <ac:spMkLst>
            <pc:docMk/>
            <pc:sldMk cId="775258822" sldId="390"/>
            <ac:spMk id="18" creationId="{4174C385-B891-C3CF-7495-3AA83E83AAC8}"/>
          </ac:spMkLst>
        </pc:spChg>
        <pc:spChg chg="add mod">
          <ac:chgData name="Carla" userId="417464ba-0c67-467a-8d9f-e5f447a9fc8a" providerId="ADAL" clId="{0A18DBD1-F4B2-49D3-9BFC-A3ED50C8E71C}" dt="2023-02-23T14:35:44.232" v="4874" actId="20577"/>
          <ac:spMkLst>
            <pc:docMk/>
            <pc:sldMk cId="775258822" sldId="390"/>
            <ac:spMk id="19" creationId="{DE333D4B-C33A-56D9-8188-429C47905A16}"/>
          </ac:spMkLst>
        </pc:spChg>
        <pc:spChg chg="mod">
          <ac:chgData name="Carla" userId="417464ba-0c67-467a-8d9f-e5f447a9fc8a" providerId="ADAL" clId="{0A18DBD1-F4B2-49D3-9BFC-A3ED50C8E71C}" dt="2023-02-23T14:13:15.617" v="4438" actId="1076"/>
          <ac:spMkLst>
            <pc:docMk/>
            <pc:sldMk cId="775258822" sldId="390"/>
            <ac:spMk id="20" creationId="{A79266D4-9769-89C6-2BF2-331F048EFE00}"/>
          </ac:spMkLst>
        </pc:spChg>
        <pc:spChg chg="mod">
          <ac:chgData name="Carla" userId="417464ba-0c67-467a-8d9f-e5f447a9fc8a" providerId="ADAL" clId="{0A18DBD1-F4B2-49D3-9BFC-A3ED50C8E71C}" dt="2023-02-23T14:16:26.642" v="4659" actId="113"/>
          <ac:spMkLst>
            <pc:docMk/>
            <pc:sldMk cId="775258822" sldId="390"/>
            <ac:spMk id="22" creationId="{B10E8201-0958-4851-85EE-59E1F0AD56E2}"/>
          </ac:spMkLst>
        </pc:spChg>
        <pc:graphicFrameChg chg="add del mod">
          <ac:chgData name="Carla" userId="417464ba-0c67-467a-8d9f-e5f447a9fc8a" providerId="ADAL" clId="{0A18DBD1-F4B2-49D3-9BFC-A3ED50C8E71C}" dt="2023-02-23T14:11:58.243" v="4416"/>
          <ac:graphicFrameMkLst>
            <pc:docMk/>
            <pc:sldMk cId="775258822" sldId="390"/>
            <ac:graphicFrameMk id="3" creationId="{EC7C408F-6F4E-3B10-E692-48DD1D76BC52}"/>
          </ac:graphicFrameMkLst>
        </pc:graphicFrameChg>
        <pc:graphicFrameChg chg="add del mod">
          <ac:chgData name="Carla" userId="417464ba-0c67-467a-8d9f-e5f447a9fc8a" providerId="ADAL" clId="{0A18DBD1-F4B2-49D3-9BFC-A3ED50C8E71C}" dt="2023-02-23T14:15:25.041" v="4637"/>
          <ac:graphicFrameMkLst>
            <pc:docMk/>
            <pc:sldMk cId="775258822" sldId="390"/>
            <ac:graphicFrameMk id="16" creationId="{F2B333B2-C059-5AF4-293C-31DB65B4A838}"/>
          </ac:graphicFrameMkLst>
        </pc:graphicFrameChg>
        <pc:graphicFrameChg chg="add del mod">
          <ac:chgData name="Carla" userId="417464ba-0c67-467a-8d9f-e5f447a9fc8a" providerId="ADAL" clId="{0A18DBD1-F4B2-49D3-9BFC-A3ED50C8E71C}" dt="2023-02-23T14:15:33.750" v="4643"/>
          <ac:graphicFrameMkLst>
            <pc:docMk/>
            <pc:sldMk cId="775258822" sldId="390"/>
            <ac:graphicFrameMk id="17" creationId="{7911115E-68AA-C111-3A9A-D358DCC3BD08}"/>
          </ac:graphicFrameMkLst>
        </pc:graphicFrameChg>
        <pc:picChg chg="add mod">
          <ac:chgData name="Carla" userId="417464ba-0c67-467a-8d9f-e5f447a9fc8a" providerId="ADAL" clId="{0A18DBD1-F4B2-49D3-9BFC-A3ED50C8E71C}" dt="2023-02-23T14:12:36.122" v="4427" actId="14100"/>
          <ac:picMkLst>
            <pc:docMk/>
            <pc:sldMk cId="775258822" sldId="390"/>
            <ac:picMk id="12" creationId="{C46769A5-E7C6-429C-4415-8649EB11CCF5}"/>
          </ac:picMkLst>
        </pc:picChg>
        <pc:picChg chg="del">
          <ac:chgData name="Carla" userId="417464ba-0c67-467a-8d9f-e5f447a9fc8a" providerId="ADAL" clId="{0A18DBD1-F4B2-49D3-9BFC-A3ED50C8E71C}" dt="2023-02-23T14:11:55.827" v="4414" actId="478"/>
          <ac:picMkLst>
            <pc:docMk/>
            <pc:sldMk cId="775258822" sldId="390"/>
            <ac:picMk id="13" creationId="{2307B72B-74B3-4AF3-7470-8FB4FC5A44D9}"/>
          </ac:picMkLst>
        </pc:picChg>
        <pc:picChg chg="add mod">
          <ac:chgData name="Carla" userId="417464ba-0c67-467a-8d9f-e5f447a9fc8a" providerId="ADAL" clId="{0A18DBD1-F4B2-49D3-9BFC-A3ED50C8E71C}" dt="2023-02-23T14:12:47.805" v="4430" actId="14100"/>
          <ac:picMkLst>
            <pc:docMk/>
            <pc:sldMk cId="775258822" sldId="390"/>
            <ac:picMk id="14" creationId="{50F40B09-D140-13E3-CA4D-36EECCD5F10D}"/>
          </ac:picMkLst>
        </pc:picChg>
      </pc:sldChg>
      <pc:sldChg chg="addSp delSp modSp add mod">
        <pc:chgData name="Carla" userId="417464ba-0c67-467a-8d9f-e5f447a9fc8a" providerId="ADAL" clId="{0A18DBD1-F4B2-49D3-9BFC-A3ED50C8E71C}" dt="2023-02-23T14:44:19.587" v="4907" actId="1076"/>
        <pc:sldMkLst>
          <pc:docMk/>
          <pc:sldMk cId="688940967" sldId="391"/>
        </pc:sldMkLst>
        <pc:spChg chg="del mod">
          <ac:chgData name="Carla" userId="417464ba-0c67-467a-8d9f-e5f447a9fc8a" providerId="ADAL" clId="{0A18DBD1-F4B2-49D3-9BFC-A3ED50C8E71C}" dt="2023-02-23T14:23:48.152" v="4759" actId="478"/>
          <ac:spMkLst>
            <pc:docMk/>
            <pc:sldMk cId="688940967" sldId="391"/>
            <ac:spMk id="15" creationId="{8D5B0CF0-6E26-6770-FD45-32EB179E8194}"/>
          </ac:spMkLst>
        </pc:spChg>
        <pc:spChg chg="mod">
          <ac:chgData name="Carla" userId="417464ba-0c67-467a-8d9f-e5f447a9fc8a" providerId="ADAL" clId="{0A18DBD1-F4B2-49D3-9BFC-A3ED50C8E71C}" dt="2023-02-23T14:19:13.385" v="4686" actId="14100"/>
          <ac:spMkLst>
            <pc:docMk/>
            <pc:sldMk cId="688940967" sldId="391"/>
            <ac:spMk id="18" creationId="{4174C385-B891-C3CF-7495-3AA83E83AAC8}"/>
          </ac:spMkLst>
        </pc:spChg>
        <pc:spChg chg="add mod">
          <ac:chgData name="Carla" userId="417464ba-0c67-467a-8d9f-e5f447a9fc8a" providerId="ADAL" clId="{0A18DBD1-F4B2-49D3-9BFC-A3ED50C8E71C}" dt="2023-02-23T14:25:53.379" v="4795" actId="1076"/>
          <ac:spMkLst>
            <pc:docMk/>
            <pc:sldMk cId="688940967" sldId="391"/>
            <ac:spMk id="19" creationId="{54CF2468-89B4-B98C-868A-4B9B39021B25}"/>
          </ac:spMkLst>
        </pc:spChg>
        <pc:spChg chg="del mod">
          <ac:chgData name="Carla" userId="417464ba-0c67-467a-8d9f-e5f447a9fc8a" providerId="ADAL" clId="{0A18DBD1-F4B2-49D3-9BFC-A3ED50C8E71C}" dt="2023-02-23T14:23:47.629" v="4758" actId="478"/>
          <ac:spMkLst>
            <pc:docMk/>
            <pc:sldMk cId="688940967" sldId="391"/>
            <ac:spMk id="20" creationId="{A79266D4-9769-89C6-2BF2-331F048EFE00}"/>
          </ac:spMkLst>
        </pc:spChg>
        <pc:spChg chg="del mod">
          <ac:chgData name="Carla" userId="417464ba-0c67-467a-8d9f-e5f447a9fc8a" providerId="ADAL" clId="{0A18DBD1-F4B2-49D3-9BFC-A3ED50C8E71C}" dt="2023-02-23T14:23:44.350" v="4756" actId="478"/>
          <ac:spMkLst>
            <pc:docMk/>
            <pc:sldMk cId="688940967" sldId="391"/>
            <ac:spMk id="22" creationId="{B10E8201-0958-4851-85EE-59E1F0AD56E2}"/>
          </ac:spMkLst>
        </pc:spChg>
        <pc:spChg chg="add mod">
          <ac:chgData name="Carla" userId="417464ba-0c67-467a-8d9f-e5f447a9fc8a" providerId="ADAL" clId="{0A18DBD1-F4B2-49D3-9BFC-A3ED50C8E71C}" dt="2023-02-23T14:25:58.167" v="4797" actId="1076"/>
          <ac:spMkLst>
            <pc:docMk/>
            <pc:sldMk cId="688940967" sldId="391"/>
            <ac:spMk id="25" creationId="{3F8056A7-9C56-FAA5-8EFA-04D977BBDD2B}"/>
          </ac:spMkLst>
        </pc:spChg>
        <pc:spChg chg="add mod">
          <ac:chgData name="Carla" userId="417464ba-0c67-467a-8d9f-e5f447a9fc8a" providerId="ADAL" clId="{0A18DBD1-F4B2-49D3-9BFC-A3ED50C8E71C}" dt="2023-02-23T14:26:48.987" v="4805" actId="1076"/>
          <ac:spMkLst>
            <pc:docMk/>
            <pc:sldMk cId="688940967" sldId="391"/>
            <ac:spMk id="27" creationId="{01DD66AA-E0B7-0A59-71FE-31DD9B3E6DC8}"/>
          </ac:spMkLst>
        </pc:spChg>
        <pc:spChg chg="add mod">
          <ac:chgData name="Carla" userId="417464ba-0c67-467a-8d9f-e5f447a9fc8a" providerId="ADAL" clId="{0A18DBD1-F4B2-49D3-9BFC-A3ED50C8E71C}" dt="2023-02-23T14:26:01.652" v="4798" actId="1076"/>
          <ac:spMkLst>
            <pc:docMk/>
            <pc:sldMk cId="688940967" sldId="391"/>
            <ac:spMk id="29" creationId="{0485EA06-2D62-5375-B9E2-47E13DAAE4F6}"/>
          </ac:spMkLst>
        </pc:spChg>
        <pc:spChg chg="add mod">
          <ac:chgData name="Carla" userId="417464ba-0c67-467a-8d9f-e5f447a9fc8a" providerId="ADAL" clId="{0A18DBD1-F4B2-49D3-9BFC-A3ED50C8E71C}" dt="2023-02-23T14:27:48.947" v="4817" actId="1076"/>
          <ac:spMkLst>
            <pc:docMk/>
            <pc:sldMk cId="688940967" sldId="391"/>
            <ac:spMk id="33" creationId="{E18F4554-B15E-BD5F-1159-848DA288F65E}"/>
          </ac:spMkLst>
        </pc:spChg>
        <pc:spChg chg="add mod">
          <ac:chgData name="Carla" userId="417464ba-0c67-467a-8d9f-e5f447a9fc8a" providerId="ADAL" clId="{0A18DBD1-F4B2-49D3-9BFC-A3ED50C8E71C}" dt="2023-02-23T14:27:13.693" v="4813" actId="403"/>
          <ac:spMkLst>
            <pc:docMk/>
            <pc:sldMk cId="688940967" sldId="391"/>
            <ac:spMk id="43" creationId="{A952D7B8-FAC2-F4B0-AF58-B2B115B062A0}"/>
          </ac:spMkLst>
        </pc:spChg>
        <pc:spChg chg="add mod">
          <ac:chgData name="Carla" userId="417464ba-0c67-467a-8d9f-e5f447a9fc8a" providerId="ADAL" clId="{0A18DBD1-F4B2-49D3-9BFC-A3ED50C8E71C}" dt="2023-02-23T14:44:19.587" v="4907" actId="1076"/>
          <ac:spMkLst>
            <pc:docMk/>
            <pc:sldMk cId="688940967" sldId="391"/>
            <ac:spMk id="44" creationId="{D2F0F1F0-8270-F4E7-0B8A-236EF5635D14}"/>
          </ac:spMkLst>
        </pc:spChg>
        <pc:graphicFrameChg chg="add del mod">
          <ac:chgData name="Carla" userId="417464ba-0c67-467a-8d9f-e5f447a9fc8a" providerId="ADAL" clId="{0A18DBD1-F4B2-49D3-9BFC-A3ED50C8E71C}" dt="2023-02-23T14:18:01.488" v="4664"/>
          <ac:graphicFrameMkLst>
            <pc:docMk/>
            <pc:sldMk cId="688940967" sldId="391"/>
            <ac:graphicFrameMk id="3" creationId="{D45BD7DC-7419-467F-F433-75EE766E2D69}"/>
          </ac:graphicFrameMkLst>
        </pc:graphicFrameChg>
        <pc:picChg chg="del">
          <ac:chgData name="Carla" userId="417464ba-0c67-467a-8d9f-e5f447a9fc8a" providerId="ADAL" clId="{0A18DBD1-F4B2-49D3-9BFC-A3ED50C8E71C}" dt="2023-02-23T14:17:57.791" v="4661" actId="478"/>
          <ac:picMkLst>
            <pc:docMk/>
            <pc:sldMk cId="688940967" sldId="391"/>
            <ac:picMk id="12" creationId="{C46769A5-E7C6-429C-4415-8649EB11CCF5}"/>
          </ac:picMkLst>
        </pc:picChg>
        <pc:picChg chg="add mod">
          <ac:chgData name="Carla" userId="417464ba-0c67-467a-8d9f-e5f447a9fc8a" providerId="ADAL" clId="{0A18DBD1-F4B2-49D3-9BFC-A3ED50C8E71C}" dt="2023-02-23T14:19:17.736" v="4687" actId="1076"/>
          <ac:picMkLst>
            <pc:docMk/>
            <pc:sldMk cId="688940967" sldId="391"/>
            <ac:picMk id="13" creationId="{C75EFEBB-10BF-24A3-BC58-8B65881302BD}"/>
          </ac:picMkLst>
        </pc:picChg>
        <pc:picChg chg="del">
          <ac:chgData name="Carla" userId="417464ba-0c67-467a-8d9f-e5f447a9fc8a" providerId="ADAL" clId="{0A18DBD1-F4B2-49D3-9BFC-A3ED50C8E71C}" dt="2023-02-23T14:17:59.619" v="4662" actId="478"/>
          <ac:picMkLst>
            <pc:docMk/>
            <pc:sldMk cId="688940967" sldId="391"/>
            <ac:picMk id="14" creationId="{50F40B09-D140-13E3-CA4D-36EECCD5F10D}"/>
          </ac:picMkLst>
        </pc:picChg>
        <pc:picChg chg="add mod">
          <ac:chgData name="Carla" userId="417464ba-0c67-467a-8d9f-e5f447a9fc8a" providerId="ADAL" clId="{0A18DBD1-F4B2-49D3-9BFC-A3ED50C8E71C}" dt="2023-02-23T14:27:29.779" v="4814" actId="14100"/>
          <ac:picMkLst>
            <pc:docMk/>
            <pc:sldMk cId="688940967" sldId="391"/>
            <ac:picMk id="16" creationId="{EBF659F0-CAD8-5F89-A047-2C0AAF9FA65D}"/>
          </ac:picMkLst>
        </pc:picChg>
        <pc:cxnChg chg="add mod">
          <ac:chgData name="Carla" userId="417464ba-0c67-467a-8d9f-e5f447a9fc8a" providerId="ADAL" clId="{0A18DBD1-F4B2-49D3-9BFC-A3ED50C8E71C}" dt="2023-02-23T14:25:53.379" v="4795" actId="1076"/>
          <ac:cxnSpMkLst>
            <pc:docMk/>
            <pc:sldMk cId="688940967" sldId="391"/>
            <ac:cxnSpMk id="23" creationId="{5BDAC33A-9BE9-8848-A288-1A78FE2756CE}"/>
          </ac:cxnSpMkLst>
        </pc:cxnChg>
        <pc:cxnChg chg="add mod">
          <ac:chgData name="Carla" userId="417464ba-0c67-467a-8d9f-e5f447a9fc8a" providerId="ADAL" clId="{0A18DBD1-F4B2-49D3-9BFC-A3ED50C8E71C}" dt="2023-02-23T14:26:19.940" v="4803" actId="1076"/>
          <ac:cxnSpMkLst>
            <pc:docMk/>
            <pc:sldMk cId="688940967" sldId="391"/>
            <ac:cxnSpMk id="32" creationId="{7471D8E5-1BC2-4CDA-AB57-222809CC720D}"/>
          </ac:cxnSpMkLst>
        </pc:cxnChg>
        <pc:cxnChg chg="add mod">
          <ac:chgData name="Carla" userId="417464ba-0c67-467a-8d9f-e5f447a9fc8a" providerId="ADAL" clId="{0A18DBD1-F4B2-49D3-9BFC-A3ED50C8E71C}" dt="2023-02-23T14:26:04.984" v="4799" actId="14100"/>
          <ac:cxnSpMkLst>
            <pc:docMk/>
            <pc:sldMk cId="688940967" sldId="391"/>
            <ac:cxnSpMk id="34" creationId="{D618DB0A-20DD-5C81-3A69-EFF903803D3B}"/>
          </ac:cxnSpMkLst>
        </pc:cxnChg>
        <pc:cxnChg chg="add mod">
          <ac:chgData name="Carla" userId="417464ba-0c67-467a-8d9f-e5f447a9fc8a" providerId="ADAL" clId="{0A18DBD1-F4B2-49D3-9BFC-A3ED50C8E71C}" dt="2023-02-23T14:26:13.476" v="4802" actId="14100"/>
          <ac:cxnSpMkLst>
            <pc:docMk/>
            <pc:sldMk cId="688940967" sldId="391"/>
            <ac:cxnSpMk id="39" creationId="{1C5E4027-2FE6-80C5-5E89-5EF439FDDA50}"/>
          </ac:cxnSpMkLst>
        </pc:cxnChg>
      </pc:sldChg>
      <pc:sldChg chg="new del">
        <pc:chgData name="Carla" userId="417464ba-0c67-467a-8d9f-e5f447a9fc8a" providerId="ADAL" clId="{0A18DBD1-F4B2-49D3-9BFC-A3ED50C8E71C}" dt="2023-02-23T14:15:17.391" v="4630" actId="680"/>
        <pc:sldMkLst>
          <pc:docMk/>
          <pc:sldMk cId="4159886549" sldId="391"/>
        </pc:sldMkLst>
      </pc:sldChg>
      <pc:sldChg chg="addSp delSp modSp add mod ord">
        <pc:chgData name="Carla" userId="417464ba-0c67-467a-8d9f-e5f447a9fc8a" providerId="ADAL" clId="{0A18DBD1-F4B2-49D3-9BFC-A3ED50C8E71C}" dt="2023-02-23T15:11:26.546" v="5635" actId="1076"/>
        <pc:sldMkLst>
          <pc:docMk/>
          <pc:sldMk cId="821675295" sldId="392"/>
        </pc:sldMkLst>
        <pc:spChg chg="mod">
          <ac:chgData name="Carla" userId="417464ba-0c67-467a-8d9f-e5f447a9fc8a" providerId="ADAL" clId="{0A18DBD1-F4B2-49D3-9BFC-A3ED50C8E71C}" dt="2023-02-23T14:50:12.280" v="4966" actId="20577"/>
          <ac:spMkLst>
            <pc:docMk/>
            <pc:sldMk cId="821675295" sldId="392"/>
            <ac:spMk id="2" creationId="{7A95BC00-B1A3-740F-4975-765716CBB1D8}"/>
          </ac:spMkLst>
        </pc:spChg>
        <pc:spChg chg="add mod">
          <ac:chgData name="Carla" userId="417464ba-0c67-467a-8d9f-e5f447a9fc8a" providerId="ADAL" clId="{0A18DBD1-F4B2-49D3-9BFC-A3ED50C8E71C}" dt="2023-02-23T14:46:14.205" v="4921" actId="1076"/>
          <ac:spMkLst>
            <pc:docMk/>
            <pc:sldMk cId="821675295" sldId="392"/>
            <ac:spMk id="3" creationId="{436DDCC3-E3BC-F331-631C-5B4C674078D9}"/>
          </ac:spMkLst>
        </pc:spChg>
        <pc:spChg chg="del">
          <ac:chgData name="Carla" userId="417464ba-0c67-467a-8d9f-e5f447a9fc8a" providerId="ADAL" clId="{0A18DBD1-F4B2-49D3-9BFC-A3ED50C8E71C}" dt="2023-02-23T14:45:48.597" v="4914" actId="478"/>
          <ac:spMkLst>
            <pc:docMk/>
            <pc:sldMk cId="821675295" sldId="392"/>
            <ac:spMk id="4" creationId="{94FFF58D-D056-37EF-561C-75CEE447088F}"/>
          </ac:spMkLst>
        </pc:spChg>
        <pc:spChg chg="del">
          <ac:chgData name="Carla" userId="417464ba-0c67-467a-8d9f-e5f447a9fc8a" providerId="ADAL" clId="{0A18DBD1-F4B2-49D3-9BFC-A3ED50C8E71C}" dt="2023-02-23T14:45:47.264" v="4913" actId="478"/>
          <ac:spMkLst>
            <pc:docMk/>
            <pc:sldMk cId="821675295" sldId="392"/>
            <ac:spMk id="5" creationId="{99803BB0-DE60-B2DC-1A27-E31D914AE223}"/>
          </ac:spMkLst>
        </pc:spChg>
        <pc:spChg chg="add mod">
          <ac:chgData name="Carla" userId="417464ba-0c67-467a-8d9f-e5f447a9fc8a" providerId="ADAL" clId="{0A18DBD1-F4B2-49D3-9BFC-A3ED50C8E71C}" dt="2023-02-23T14:46:14.205" v="4921" actId="1076"/>
          <ac:spMkLst>
            <pc:docMk/>
            <pc:sldMk cId="821675295" sldId="392"/>
            <ac:spMk id="13" creationId="{0EC77138-9951-0D89-5795-E20DDB8DF5FB}"/>
          </ac:spMkLst>
        </pc:spChg>
        <pc:spChg chg="mod ord">
          <ac:chgData name="Carla" userId="417464ba-0c67-467a-8d9f-e5f447a9fc8a" providerId="ADAL" clId="{0A18DBD1-F4B2-49D3-9BFC-A3ED50C8E71C}" dt="2023-02-23T14:49:36.440" v="4962" actId="1076"/>
          <ac:spMkLst>
            <pc:docMk/>
            <pc:sldMk cId="821675295" sldId="392"/>
            <ac:spMk id="15" creationId="{8D5B0CF0-6E26-6770-FD45-32EB179E8194}"/>
          </ac:spMkLst>
        </pc:spChg>
        <pc:spChg chg="mod">
          <ac:chgData name="Carla" userId="417464ba-0c67-467a-8d9f-e5f447a9fc8a" providerId="ADAL" clId="{0A18DBD1-F4B2-49D3-9BFC-A3ED50C8E71C}" dt="2023-02-23T14:47:48.409" v="4944" actId="1076"/>
          <ac:spMkLst>
            <pc:docMk/>
            <pc:sldMk cId="821675295" sldId="392"/>
            <ac:spMk id="18" creationId="{4174C385-B891-C3CF-7495-3AA83E83AAC8}"/>
          </ac:spMkLst>
        </pc:spChg>
        <pc:spChg chg="mod">
          <ac:chgData name="Carla" userId="417464ba-0c67-467a-8d9f-e5f447a9fc8a" providerId="ADAL" clId="{0A18DBD1-F4B2-49D3-9BFC-A3ED50C8E71C}" dt="2023-02-23T14:50:09.100" v="4964" actId="1076"/>
          <ac:spMkLst>
            <pc:docMk/>
            <pc:sldMk cId="821675295" sldId="392"/>
            <ac:spMk id="19" creationId="{DE333D4B-C33A-56D9-8188-429C47905A16}"/>
          </ac:spMkLst>
        </pc:spChg>
        <pc:spChg chg="mod">
          <ac:chgData name="Carla" userId="417464ba-0c67-467a-8d9f-e5f447a9fc8a" providerId="ADAL" clId="{0A18DBD1-F4B2-49D3-9BFC-A3ED50C8E71C}" dt="2023-02-23T14:49:39.948" v="4963" actId="1076"/>
          <ac:spMkLst>
            <pc:docMk/>
            <pc:sldMk cId="821675295" sldId="392"/>
            <ac:spMk id="20" creationId="{A79266D4-9769-89C6-2BF2-331F048EFE00}"/>
          </ac:spMkLst>
        </pc:spChg>
        <pc:spChg chg="mod">
          <ac:chgData name="Carla" userId="417464ba-0c67-467a-8d9f-e5f447a9fc8a" providerId="ADAL" clId="{0A18DBD1-F4B2-49D3-9BFC-A3ED50C8E71C}" dt="2023-02-23T14:51:48.964" v="5196" actId="1076"/>
          <ac:spMkLst>
            <pc:docMk/>
            <pc:sldMk cId="821675295" sldId="392"/>
            <ac:spMk id="22" creationId="{B10E8201-0958-4851-85EE-59E1F0AD56E2}"/>
          </ac:spMkLst>
        </pc:spChg>
        <pc:spChg chg="add mod">
          <ac:chgData name="Carla" userId="417464ba-0c67-467a-8d9f-e5f447a9fc8a" providerId="ADAL" clId="{0A18DBD1-F4B2-49D3-9BFC-A3ED50C8E71C}" dt="2023-02-23T15:11:26.546" v="5635" actId="1076"/>
          <ac:spMkLst>
            <pc:docMk/>
            <pc:sldMk cId="821675295" sldId="392"/>
            <ac:spMk id="23" creationId="{EAD0CF30-D005-EBE5-8DB8-6C1A29A9E11F}"/>
          </ac:spMkLst>
        </pc:spChg>
        <pc:graphicFrameChg chg="add del mod">
          <ac:chgData name="Carla" userId="417464ba-0c67-467a-8d9f-e5f447a9fc8a" providerId="ADAL" clId="{0A18DBD1-F4B2-49D3-9BFC-A3ED50C8E71C}" dt="2023-02-23T14:48:33.640" v="4947"/>
          <ac:graphicFrameMkLst>
            <pc:docMk/>
            <pc:sldMk cId="821675295" sldId="392"/>
            <ac:graphicFrameMk id="17" creationId="{39E26D66-CA7D-E98A-6990-B4E961EB87F8}"/>
          </ac:graphicFrameMkLst>
        </pc:graphicFrameChg>
        <pc:picChg chg="del">
          <ac:chgData name="Carla" userId="417464ba-0c67-467a-8d9f-e5f447a9fc8a" providerId="ADAL" clId="{0A18DBD1-F4B2-49D3-9BFC-A3ED50C8E71C}" dt="2023-02-23T14:47:03.901" v="4925" actId="478"/>
          <ac:picMkLst>
            <pc:docMk/>
            <pc:sldMk cId="821675295" sldId="392"/>
            <ac:picMk id="12" creationId="{C46769A5-E7C6-429C-4415-8649EB11CCF5}"/>
          </ac:picMkLst>
        </pc:picChg>
        <pc:picChg chg="del">
          <ac:chgData name="Carla" userId="417464ba-0c67-467a-8d9f-e5f447a9fc8a" providerId="ADAL" clId="{0A18DBD1-F4B2-49D3-9BFC-A3ED50C8E71C}" dt="2023-02-23T14:47:04.468" v="4926" actId="478"/>
          <ac:picMkLst>
            <pc:docMk/>
            <pc:sldMk cId="821675295" sldId="392"/>
            <ac:picMk id="14" creationId="{50F40B09-D140-13E3-CA4D-36EECCD5F10D}"/>
          </ac:picMkLst>
        </pc:picChg>
        <pc:picChg chg="add del mod">
          <ac:chgData name="Carla" userId="417464ba-0c67-467a-8d9f-e5f447a9fc8a" providerId="ADAL" clId="{0A18DBD1-F4B2-49D3-9BFC-A3ED50C8E71C}" dt="2023-02-23T14:48:32.217" v="4945" actId="478"/>
          <ac:picMkLst>
            <pc:docMk/>
            <pc:sldMk cId="821675295" sldId="392"/>
            <ac:picMk id="16" creationId="{6F899AEB-68ED-424E-3ACB-D48DAB39CCCF}"/>
          </ac:picMkLst>
        </pc:picChg>
        <pc:picChg chg="add mod">
          <ac:chgData name="Carla" userId="417464ba-0c67-467a-8d9f-e5f447a9fc8a" providerId="ADAL" clId="{0A18DBD1-F4B2-49D3-9BFC-A3ED50C8E71C}" dt="2023-02-23T14:49:33.286" v="4961" actId="1076"/>
          <ac:picMkLst>
            <pc:docMk/>
            <pc:sldMk cId="821675295" sldId="392"/>
            <ac:picMk id="21" creationId="{C5F425D8-A144-9A07-E85B-505DD5057F99}"/>
          </ac:picMkLst>
        </pc:picChg>
      </pc:sldChg>
      <pc:sldChg chg="addSp delSp modSp add del mod">
        <pc:chgData name="Carla" userId="417464ba-0c67-467a-8d9f-e5f447a9fc8a" providerId="ADAL" clId="{0A18DBD1-F4B2-49D3-9BFC-A3ED50C8E71C}" dt="2023-02-23T14:51:53.071" v="5198" actId="47"/>
        <pc:sldMkLst>
          <pc:docMk/>
          <pc:sldMk cId="3738357690" sldId="393"/>
        </pc:sldMkLst>
        <pc:spChg chg="mod">
          <ac:chgData name="Carla" userId="417464ba-0c67-467a-8d9f-e5f447a9fc8a" providerId="ADAL" clId="{0A18DBD1-F4B2-49D3-9BFC-A3ED50C8E71C}" dt="2023-02-23T14:50:21.439" v="4968" actId="20577"/>
          <ac:spMkLst>
            <pc:docMk/>
            <pc:sldMk cId="3738357690" sldId="393"/>
            <ac:spMk id="2" creationId="{7A95BC00-B1A3-740F-4975-765716CBB1D8}"/>
          </ac:spMkLst>
        </pc:spChg>
        <pc:spChg chg="add mod">
          <ac:chgData name="Carla" userId="417464ba-0c67-467a-8d9f-e5f447a9fc8a" providerId="ADAL" clId="{0A18DBD1-F4B2-49D3-9BFC-A3ED50C8E71C}" dt="2023-02-23T14:46:04.157" v="4920" actId="1076"/>
          <ac:spMkLst>
            <pc:docMk/>
            <pc:sldMk cId="3738357690" sldId="393"/>
            <ac:spMk id="3" creationId="{7F780B58-D6D6-BBF1-D4C4-110A53D1F5E1}"/>
          </ac:spMkLst>
        </pc:spChg>
        <pc:spChg chg="del">
          <ac:chgData name="Carla" userId="417464ba-0c67-467a-8d9f-e5f447a9fc8a" providerId="ADAL" clId="{0A18DBD1-F4B2-49D3-9BFC-A3ED50C8E71C}" dt="2023-02-23T14:45:51.029" v="4916" actId="478"/>
          <ac:spMkLst>
            <pc:docMk/>
            <pc:sldMk cId="3738357690" sldId="393"/>
            <ac:spMk id="4" creationId="{94FFF58D-D056-37EF-561C-75CEE447088F}"/>
          </ac:spMkLst>
        </pc:spChg>
        <pc:spChg chg="del">
          <ac:chgData name="Carla" userId="417464ba-0c67-467a-8d9f-e5f447a9fc8a" providerId="ADAL" clId="{0A18DBD1-F4B2-49D3-9BFC-A3ED50C8E71C}" dt="2023-02-23T14:45:50.510" v="4915" actId="478"/>
          <ac:spMkLst>
            <pc:docMk/>
            <pc:sldMk cId="3738357690" sldId="393"/>
            <ac:spMk id="5" creationId="{99803BB0-DE60-B2DC-1A27-E31D914AE223}"/>
          </ac:spMkLst>
        </pc:spChg>
        <pc:spChg chg="add mod">
          <ac:chgData name="Carla" userId="417464ba-0c67-467a-8d9f-e5f447a9fc8a" providerId="ADAL" clId="{0A18DBD1-F4B2-49D3-9BFC-A3ED50C8E71C}" dt="2023-02-23T14:46:04.157" v="4920" actId="1076"/>
          <ac:spMkLst>
            <pc:docMk/>
            <pc:sldMk cId="3738357690" sldId="393"/>
            <ac:spMk id="13" creationId="{7B538B16-3134-9B95-ED76-6382BE41518F}"/>
          </ac:spMkLst>
        </pc:spChg>
        <pc:spChg chg="mod">
          <ac:chgData name="Carla" userId="417464ba-0c67-467a-8d9f-e5f447a9fc8a" providerId="ADAL" clId="{0A18DBD1-F4B2-49D3-9BFC-A3ED50C8E71C}" dt="2023-02-23T14:39:20.687" v="4901" actId="20577"/>
          <ac:spMkLst>
            <pc:docMk/>
            <pc:sldMk cId="3738357690" sldId="393"/>
            <ac:spMk id="19" creationId="{DE333D4B-C33A-56D9-8188-429C47905A16}"/>
          </ac:spMkLst>
        </pc:spChg>
      </pc:sldChg>
      <pc:sldChg chg="addSp delSp modSp add mod">
        <pc:chgData name="Carla" userId="417464ba-0c67-467a-8d9f-e5f447a9fc8a" providerId="ADAL" clId="{0A18DBD1-F4B2-49D3-9BFC-A3ED50C8E71C}" dt="2023-02-23T15:11:19.274" v="5633" actId="1076"/>
        <pc:sldMkLst>
          <pc:docMk/>
          <pc:sldMk cId="1719770498" sldId="394"/>
        </pc:sldMkLst>
        <pc:spChg chg="mod">
          <ac:chgData name="Carla" userId="417464ba-0c67-467a-8d9f-e5f447a9fc8a" providerId="ADAL" clId="{0A18DBD1-F4B2-49D3-9BFC-A3ED50C8E71C}" dt="2023-02-23T14:57:02.448" v="5554" actId="207"/>
          <ac:spMkLst>
            <pc:docMk/>
            <pc:sldMk cId="1719770498" sldId="394"/>
            <ac:spMk id="11" creationId="{4ABA784E-334B-58FA-028C-00DC774BDEF8}"/>
          </ac:spMkLst>
        </pc:spChg>
        <pc:spChg chg="mod">
          <ac:chgData name="Carla" userId="417464ba-0c67-467a-8d9f-e5f447a9fc8a" providerId="ADAL" clId="{0A18DBD1-F4B2-49D3-9BFC-A3ED50C8E71C}" dt="2023-02-23T14:57:08.523" v="5555" actId="207"/>
          <ac:spMkLst>
            <pc:docMk/>
            <pc:sldMk cId="1719770498" sldId="394"/>
            <ac:spMk id="13" creationId="{0EC77138-9951-0D89-5795-E20DDB8DF5FB}"/>
          </ac:spMkLst>
        </pc:spChg>
        <pc:spChg chg="mod ord">
          <ac:chgData name="Carla" userId="417464ba-0c67-467a-8d9f-e5f447a9fc8a" providerId="ADAL" clId="{0A18DBD1-F4B2-49D3-9BFC-A3ED50C8E71C}" dt="2023-02-23T14:56:15.736" v="5544" actId="14100"/>
          <ac:spMkLst>
            <pc:docMk/>
            <pc:sldMk cId="1719770498" sldId="394"/>
            <ac:spMk id="15" creationId="{8D5B0CF0-6E26-6770-FD45-32EB179E8194}"/>
          </ac:spMkLst>
        </pc:spChg>
        <pc:spChg chg="mod">
          <ac:chgData name="Carla" userId="417464ba-0c67-467a-8d9f-e5f447a9fc8a" providerId="ADAL" clId="{0A18DBD1-F4B2-49D3-9BFC-A3ED50C8E71C}" dt="2023-02-23T14:53:02.069" v="5211" actId="1076"/>
          <ac:spMkLst>
            <pc:docMk/>
            <pc:sldMk cId="1719770498" sldId="394"/>
            <ac:spMk id="18" creationId="{4174C385-B891-C3CF-7495-3AA83E83AAC8}"/>
          </ac:spMkLst>
        </pc:spChg>
        <pc:spChg chg="mod">
          <ac:chgData name="Carla" userId="417464ba-0c67-467a-8d9f-e5f447a9fc8a" providerId="ADAL" clId="{0A18DBD1-F4B2-49D3-9BFC-A3ED50C8E71C}" dt="2023-02-23T14:51:56.210" v="5200" actId="20577"/>
          <ac:spMkLst>
            <pc:docMk/>
            <pc:sldMk cId="1719770498" sldId="394"/>
            <ac:spMk id="19" creationId="{DE333D4B-C33A-56D9-8188-429C47905A16}"/>
          </ac:spMkLst>
        </pc:spChg>
        <pc:spChg chg="mod">
          <ac:chgData name="Carla" userId="417464ba-0c67-467a-8d9f-e5f447a9fc8a" providerId="ADAL" clId="{0A18DBD1-F4B2-49D3-9BFC-A3ED50C8E71C}" dt="2023-02-23T14:58:46.375" v="5624" actId="1076"/>
          <ac:spMkLst>
            <pc:docMk/>
            <pc:sldMk cId="1719770498" sldId="394"/>
            <ac:spMk id="22" creationId="{B10E8201-0958-4851-85EE-59E1F0AD56E2}"/>
          </ac:spMkLst>
        </pc:spChg>
        <pc:spChg chg="add mod">
          <ac:chgData name="Carla" userId="417464ba-0c67-467a-8d9f-e5f447a9fc8a" providerId="ADAL" clId="{0A18DBD1-F4B2-49D3-9BFC-A3ED50C8E71C}" dt="2023-02-23T14:59:00.664" v="5627" actId="113"/>
          <ac:spMkLst>
            <pc:docMk/>
            <pc:sldMk cId="1719770498" sldId="394"/>
            <ac:spMk id="23" creationId="{3FA1A4EA-06B4-9C42-5330-2FC6DA6C0B84}"/>
          </ac:spMkLst>
        </pc:spChg>
        <pc:spChg chg="add mod">
          <ac:chgData name="Carla" userId="417464ba-0c67-467a-8d9f-e5f447a9fc8a" providerId="ADAL" clId="{0A18DBD1-F4B2-49D3-9BFC-A3ED50C8E71C}" dt="2023-02-23T14:58:57.152" v="5626" actId="1076"/>
          <ac:spMkLst>
            <pc:docMk/>
            <pc:sldMk cId="1719770498" sldId="394"/>
            <ac:spMk id="24" creationId="{4FC049CB-4D57-BD00-2E12-9899C4406CBE}"/>
          </ac:spMkLst>
        </pc:spChg>
        <pc:spChg chg="add mod">
          <ac:chgData name="Carla" userId="417464ba-0c67-467a-8d9f-e5f447a9fc8a" providerId="ADAL" clId="{0A18DBD1-F4B2-49D3-9BFC-A3ED50C8E71C}" dt="2023-02-23T15:11:19.274" v="5633" actId="1076"/>
          <ac:spMkLst>
            <pc:docMk/>
            <pc:sldMk cId="1719770498" sldId="394"/>
            <ac:spMk id="37" creationId="{994FC1C8-0364-A531-766C-1D8CF45D563A}"/>
          </ac:spMkLst>
        </pc:spChg>
        <pc:graphicFrameChg chg="add del mod">
          <ac:chgData name="Carla" userId="417464ba-0c67-467a-8d9f-e5f447a9fc8a" providerId="ADAL" clId="{0A18DBD1-F4B2-49D3-9BFC-A3ED50C8E71C}" dt="2023-02-23T14:52:13.380" v="5203"/>
          <ac:graphicFrameMkLst>
            <pc:docMk/>
            <pc:sldMk cId="1719770498" sldId="394"/>
            <ac:graphicFrameMk id="4" creationId="{D03E3C6D-9F73-2DC7-B0D5-7A50453AE9C2}"/>
          </ac:graphicFrameMkLst>
        </pc:graphicFrameChg>
        <pc:picChg chg="add mod">
          <ac:chgData name="Carla" userId="417464ba-0c67-467a-8d9f-e5f447a9fc8a" providerId="ADAL" clId="{0A18DBD1-F4B2-49D3-9BFC-A3ED50C8E71C}" dt="2023-02-23T14:53:06.244" v="5213" actId="1076"/>
          <ac:picMkLst>
            <pc:docMk/>
            <pc:sldMk cId="1719770498" sldId="394"/>
            <ac:picMk id="5" creationId="{F6B71A32-8A11-9A88-092B-704501DF154D}"/>
          </ac:picMkLst>
        </pc:picChg>
        <pc:picChg chg="del">
          <ac:chgData name="Carla" userId="417464ba-0c67-467a-8d9f-e5f447a9fc8a" providerId="ADAL" clId="{0A18DBD1-F4B2-49D3-9BFC-A3ED50C8E71C}" dt="2023-02-23T14:52:11.933" v="5201" actId="478"/>
          <ac:picMkLst>
            <pc:docMk/>
            <pc:sldMk cId="1719770498" sldId="394"/>
            <ac:picMk id="21" creationId="{C5F425D8-A144-9A07-E85B-505DD5057F99}"/>
          </ac:picMkLst>
        </pc:picChg>
        <pc:cxnChg chg="add mod">
          <ac:chgData name="Carla" userId="417464ba-0c67-467a-8d9f-e5f447a9fc8a" providerId="ADAL" clId="{0A18DBD1-F4B2-49D3-9BFC-A3ED50C8E71C}" dt="2023-02-23T14:58:46.375" v="5624" actId="1076"/>
          <ac:cxnSpMkLst>
            <pc:docMk/>
            <pc:sldMk cId="1719770498" sldId="394"/>
            <ac:cxnSpMk id="14" creationId="{7F032BC1-0E27-615B-8221-876C8E39E05C}"/>
          </ac:cxnSpMkLst>
        </pc:cxnChg>
        <pc:cxnChg chg="add mod">
          <ac:chgData name="Carla" userId="417464ba-0c67-467a-8d9f-e5f447a9fc8a" providerId="ADAL" clId="{0A18DBD1-F4B2-49D3-9BFC-A3ED50C8E71C}" dt="2023-02-23T14:58:57.152" v="5626" actId="1076"/>
          <ac:cxnSpMkLst>
            <pc:docMk/>
            <pc:sldMk cId="1719770498" sldId="394"/>
            <ac:cxnSpMk id="26" creationId="{280939F9-5B7F-3765-5DE1-4417B16B64CF}"/>
          </ac:cxnSpMkLst>
        </pc:cxnChg>
      </pc:sldChg>
      <pc:sldChg chg="modSp add del mod ord">
        <pc:chgData name="Carla" userId="417464ba-0c67-467a-8d9f-e5f447a9fc8a" providerId="ADAL" clId="{0A18DBD1-F4B2-49D3-9BFC-A3ED50C8E71C}" dt="2023-02-23T15:13:24.578" v="5704" actId="47"/>
        <pc:sldMkLst>
          <pc:docMk/>
          <pc:sldMk cId="3243323160" sldId="395"/>
        </pc:sldMkLst>
        <pc:spChg chg="mod">
          <ac:chgData name="Carla" userId="417464ba-0c67-467a-8d9f-e5f447a9fc8a" providerId="ADAL" clId="{0A18DBD1-F4B2-49D3-9BFC-A3ED50C8E71C}" dt="2023-02-23T15:12:55.835" v="5681" actId="20577"/>
          <ac:spMkLst>
            <pc:docMk/>
            <pc:sldMk cId="3243323160" sldId="395"/>
            <ac:spMk id="9" creationId="{D65E6D98-BE8C-6B4C-B23E-6167300445AE}"/>
          </ac:spMkLst>
        </pc:spChg>
        <pc:spChg chg="mod">
          <ac:chgData name="Carla" userId="417464ba-0c67-467a-8d9f-e5f447a9fc8a" providerId="ADAL" clId="{0A18DBD1-F4B2-49D3-9BFC-A3ED50C8E71C}" dt="2023-02-23T15:13:10.528" v="5700" actId="20577"/>
          <ac:spMkLst>
            <pc:docMk/>
            <pc:sldMk cId="3243323160" sldId="395"/>
            <ac:spMk id="10" creationId="{57F7817C-F1AD-0D44-B171-8337EA4CAC58}"/>
          </ac:spMkLst>
        </pc:spChg>
      </pc:sldChg>
      <pc:sldChg chg="addSp modSp add mod ord">
        <pc:chgData name="Carla" userId="417464ba-0c67-467a-8d9f-e5f447a9fc8a" providerId="ADAL" clId="{0A18DBD1-F4B2-49D3-9BFC-A3ED50C8E71C}" dt="2023-02-23T15:17:40.802" v="5758" actId="20577"/>
        <pc:sldMkLst>
          <pc:docMk/>
          <pc:sldMk cId="2600887471" sldId="396"/>
        </pc:sldMkLst>
        <pc:spChg chg="mod">
          <ac:chgData name="Carla" userId="417464ba-0c67-467a-8d9f-e5f447a9fc8a" providerId="ADAL" clId="{0A18DBD1-F4B2-49D3-9BFC-A3ED50C8E71C}" dt="2023-02-23T15:17:40.802" v="5758" actId="20577"/>
          <ac:spMkLst>
            <pc:docMk/>
            <pc:sldMk cId="2600887471" sldId="396"/>
            <ac:spMk id="3" creationId="{6B463751-6390-C941-8D97-77C281A9C991}"/>
          </ac:spMkLst>
        </pc:spChg>
        <pc:spChg chg="mod">
          <ac:chgData name="Carla" userId="417464ba-0c67-467a-8d9f-e5f447a9fc8a" providerId="ADAL" clId="{0A18DBD1-F4B2-49D3-9BFC-A3ED50C8E71C}" dt="2023-02-23T15:13:40.206" v="5735" actId="20577"/>
          <ac:spMkLst>
            <pc:docMk/>
            <pc:sldMk cId="2600887471" sldId="396"/>
            <ac:spMk id="9" creationId="{D65E6D98-BE8C-6B4C-B23E-6167300445AE}"/>
          </ac:spMkLst>
        </pc:spChg>
        <pc:picChg chg="add mod">
          <ac:chgData name="Carla" userId="417464ba-0c67-467a-8d9f-e5f447a9fc8a" providerId="ADAL" clId="{0A18DBD1-F4B2-49D3-9BFC-A3ED50C8E71C}" dt="2023-02-23T15:16:30.946" v="5750" actId="1076"/>
          <ac:picMkLst>
            <pc:docMk/>
            <pc:sldMk cId="2600887471" sldId="396"/>
            <ac:picMk id="7" creationId="{1728F606-213A-AC0E-3109-57EE3174D64B}"/>
          </ac:picMkLst>
        </pc:picChg>
        <pc:picChg chg="add mod">
          <ac:chgData name="Carla" userId="417464ba-0c67-467a-8d9f-e5f447a9fc8a" providerId="ADAL" clId="{0A18DBD1-F4B2-49D3-9BFC-A3ED50C8E71C}" dt="2023-02-23T15:16:19.877" v="5745" actId="1076"/>
          <ac:picMkLst>
            <pc:docMk/>
            <pc:sldMk cId="2600887471" sldId="396"/>
            <ac:picMk id="8" creationId="{2D4DA0B9-5CED-01CB-45A1-1B42151523D0}"/>
          </ac:picMkLst>
        </pc:picChg>
        <pc:picChg chg="add mod">
          <ac:chgData name="Carla" userId="417464ba-0c67-467a-8d9f-e5f447a9fc8a" providerId="ADAL" clId="{0A18DBD1-F4B2-49D3-9BFC-A3ED50C8E71C}" dt="2023-02-23T15:16:22.937" v="5747" actId="1076"/>
          <ac:picMkLst>
            <pc:docMk/>
            <pc:sldMk cId="2600887471" sldId="396"/>
            <ac:picMk id="10" creationId="{92709A8C-1137-F5D1-B56D-8851E41748FA}"/>
          </ac:picMkLst>
        </pc:picChg>
        <pc:picChg chg="add mod">
          <ac:chgData name="Carla" userId="417464ba-0c67-467a-8d9f-e5f447a9fc8a" providerId="ADAL" clId="{0A18DBD1-F4B2-49D3-9BFC-A3ED50C8E71C}" dt="2023-02-23T15:16:28.205" v="5749" actId="1076"/>
          <ac:picMkLst>
            <pc:docMk/>
            <pc:sldMk cId="2600887471" sldId="396"/>
            <ac:picMk id="11" creationId="{31333042-B5B1-9B74-EECB-A197A2175B9F}"/>
          </ac:picMkLst>
        </pc:picChg>
      </pc:sldChg>
      <pc:sldChg chg="addSp delSp modSp add mod ord">
        <pc:chgData name="Carla" userId="417464ba-0c67-467a-8d9f-e5f447a9fc8a" providerId="ADAL" clId="{0A18DBD1-F4B2-49D3-9BFC-A3ED50C8E71C}" dt="2023-02-23T15:45:05.061" v="5922" actId="20577"/>
        <pc:sldMkLst>
          <pc:docMk/>
          <pc:sldMk cId="1823691312" sldId="397"/>
        </pc:sldMkLst>
        <pc:spChg chg="mod">
          <ac:chgData name="Carla" userId="417464ba-0c67-467a-8d9f-e5f447a9fc8a" providerId="ADAL" clId="{0A18DBD1-F4B2-49D3-9BFC-A3ED50C8E71C}" dt="2023-02-23T15:44:01.992" v="5904" actId="20577"/>
          <ac:spMkLst>
            <pc:docMk/>
            <pc:sldMk cId="1823691312" sldId="397"/>
            <ac:spMk id="2" creationId="{7A95BC00-B1A3-740F-4975-765716CBB1D8}"/>
          </ac:spMkLst>
        </pc:spChg>
        <pc:spChg chg="del">
          <ac:chgData name="Carla" userId="417464ba-0c67-467a-8d9f-e5f447a9fc8a" providerId="ADAL" clId="{0A18DBD1-F4B2-49D3-9BFC-A3ED50C8E71C}" dt="2023-02-23T15:19:08.825" v="5773" actId="478"/>
          <ac:spMkLst>
            <pc:docMk/>
            <pc:sldMk cId="1823691312" sldId="397"/>
            <ac:spMk id="4" creationId="{94FFF58D-D056-37EF-561C-75CEE447088F}"/>
          </ac:spMkLst>
        </pc:spChg>
        <pc:spChg chg="del">
          <ac:chgData name="Carla" userId="417464ba-0c67-467a-8d9f-e5f447a9fc8a" providerId="ADAL" clId="{0A18DBD1-F4B2-49D3-9BFC-A3ED50C8E71C}" dt="2023-02-23T15:19:08.825" v="5773" actId="478"/>
          <ac:spMkLst>
            <pc:docMk/>
            <pc:sldMk cId="1823691312" sldId="397"/>
            <ac:spMk id="5" creationId="{99803BB0-DE60-B2DC-1A27-E31D914AE223}"/>
          </ac:spMkLst>
        </pc:spChg>
        <pc:spChg chg="del">
          <ac:chgData name="Carla" userId="417464ba-0c67-467a-8d9f-e5f447a9fc8a" providerId="ADAL" clId="{0A18DBD1-F4B2-49D3-9BFC-A3ED50C8E71C}" dt="2023-02-23T15:19:08.825" v="5773" actId="478"/>
          <ac:spMkLst>
            <pc:docMk/>
            <pc:sldMk cId="1823691312" sldId="397"/>
            <ac:spMk id="6" creationId="{A54365C0-B904-72AC-185B-F2E11746E34E}"/>
          </ac:spMkLst>
        </pc:spChg>
        <pc:spChg chg="del">
          <ac:chgData name="Carla" userId="417464ba-0c67-467a-8d9f-e5f447a9fc8a" providerId="ADAL" clId="{0A18DBD1-F4B2-49D3-9BFC-A3ED50C8E71C}" dt="2023-02-23T15:19:08.825" v="5773" actId="478"/>
          <ac:spMkLst>
            <pc:docMk/>
            <pc:sldMk cId="1823691312" sldId="397"/>
            <ac:spMk id="7" creationId="{E45E94CC-C906-D8EE-B9E6-2DB150758060}"/>
          </ac:spMkLst>
        </pc:spChg>
        <pc:spChg chg="del">
          <ac:chgData name="Carla" userId="417464ba-0c67-467a-8d9f-e5f447a9fc8a" providerId="ADAL" clId="{0A18DBD1-F4B2-49D3-9BFC-A3ED50C8E71C}" dt="2023-02-23T15:19:08.825" v="5773" actId="478"/>
          <ac:spMkLst>
            <pc:docMk/>
            <pc:sldMk cId="1823691312" sldId="397"/>
            <ac:spMk id="8" creationId="{D09340AE-9724-AB3D-1614-5130CA9D2D4A}"/>
          </ac:spMkLst>
        </pc:spChg>
        <pc:spChg chg="del">
          <ac:chgData name="Carla" userId="417464ba-0c67-467a-8d9f-e5f447a9fc8a" providerId="ADAL" clId="{0A18DBD1-F4B2-49D3-9BFC-A3ED50C8E71C}" dt="2023-02-23T15:19:08.825" v="5773" actId="478"/>
          <ac:spMkLst>
            <pc:docMk/>
            <pc:sldMk cId="1823691312" sldId="397"/>
            <ac:spMk id="9" creationId="{F82D4321-13FE-8976-7A3E-2820CF16F27F}"/>
          </ac:spMkLst>
        </pc:spChg>
        <pc:spChg chg="del">
          <ac:chgData name="Carla" userId="417464ba-0c67-467a-8d9f-e5f447a9fc8a" providerId="ADAL" clId="{0A18DBD1-F4B2-49D3-9BFC-A3ED50C8E71C}" dt="2023-02-23T15:19:08.825" v="5773" actId="478"/>
          <ac:spMkLst>
            <pc:docMk/>
            <pc:sldMk cId="1823691312" sldId="397"/>
            <ac:spMk id="10" creationId="{39416A5D-E4C6-FCB3-AB6B-C036CC070AB2}"/>
          </ac:spMkLst>
        </pc:spChg>
        <pc:spChg chg="del">
          <ac:chgData name="Carla" userId="417464ba-0c67-467a-8d9f-e5f447a9fc8a" providerId="ADAL" clId="{0A18DBD1-F4B2-49D3-9BFC-A3ED50C8E71C}" dt="2023-02-23T15:19:08.825" v="5773" actId="478"/>
          <ac:spMkLst>
            <pc:docMk/>
            <pc:sldMk cId="1823691312" sldId="397"/>
            <ac:spMk id="11" creationId="{4ABA784E-334B-58FA-028C-00DC774BDEF8}"/>
          </ac:spMkLst>
        </pc:spChg>
        <pc:spChg chg="mod">
          <ac:chgData name="Carla" userId="417464ba-0c67-467a-8d9f-e5f447a9fc8a" providerId="ADAL" clId="{0A18DBD1-F4B2-49D3-9BFC-A3ED50C8E71C}" dt="2023-02-23T15:45:05.061" v="5922" actId="20577"/>
          <ac:spMkLst>
            <pc:docMk/>
            <pc:sldMk cId="1823691312" sldId="397"/>
            <ac:spMk id="38" creationId="{DD0B7555-444F-D1E4-0A48-C00392C9A0FB}"/>
          </ac:spMkLst>
        </pc:spChg>
        <pc:picChg chg="add del mod">
          <ac:chgData name="Carla" userId="417464ba-0c67-467a-8d9f-e5f447a9fc8a" providerId="ADAL" clId="{0A18DBD1-F4B2-49D3-9BFC-A3ED50C8E71C}" dt="2023-02-23T15:44:08.319" v="5905" actId="1076"/>
          <ac:picMkLst>
            <pc:docMk/>
            <pc:sldMk cId="1823691312" sldId="397"/>
            <ac:picMk id="3" creationId="{317B0E70-4467-3D07-A48C-3866E1E7C618}"/>
          </ac:picMkLst>
        </pc:picChg>
        <pc:picChg chg="add mod">
          <ac:chgData name="Carla" userId="417464ba-0c67-467a-8d9f-e5f447a9fc8a" providerId="ADAL" clId="{0A18DBD1-F4B2-49D3-9BFC-A3ED50C8E71C}" dt="2023-02-23T15:18:46.746" v="5771" actId="1076"/>
          <ac:picMkLst>
            <pc:docMk/>
            <pc:sldMk cId="1823691312" sldId="397"/>
            <ac:picMk id="12" creationId="{43782A54-FAA5-65A9-2782-F6C82FC709E2}"/>
          </ac:picMkLst>
        </pc:picChg>
        <pc:picChg chg="add del mod">
          <ac:chgData name="Carla" userId="417464ba-0c67-467a-8d9f-e5f447a9fc8a" providerId="ADAL" clId="{0A18DBD1-F4B2-49D3-9BFC-A3ED50C8E71C}" dt="2023-02-23T15:20:53.338" v="5864" actId="478"/>
          <ac:picMkLst>
            <pc:docMk/>
            <pc:sldMk cId="1823691312" sldId="397"/>
            <ac:picMk id="13" creationId="{2D492BA9-EFB5-E5AC-F46E-41042A38BC10}"/>
          </ac:picMkLst>
        </pc:picChg>
        <pc:picChg chg="add del mod">
          <ac:chgData name="Carla" userId="417464ba-0c67-467a-8d9f-e5f447a9fc8a" providerId="ADAL" clId="{0A18DBD1-F4B2-49D3-9BFC-A3ED50C8E71C}" dt="2023-02-23T15:20:51.892" v="5863" actId="478"/>
          <ac:picMkLst>
            <pc:docMk/>
            <pc:sldMk cId="1823691312" sldId="397"/>
            <ac:picMk id="15" creationId="{CB8A27FF-2F0B-FFDD-70C9-2AE48F58D396}"/>
          </ac:picMkLst>
        </pc:picChg>
        <pc:picChg chg="add del mod">
          <ac:chgData name="Carla" userId="417464ba-0c67-467a-8d9f-e5f447a9fc8a" providerId="ADAL" clId="{0A18DBD1-F4B2-49D3-9BFC-A3ED50C8E71C}" dt="2023-02-23T15:43:51.974" v="5900" actId="478"/>
          <ac:picMkLst>
            <pc:docMk/>
            <pc:sldMk cId="1823691312" sldId="397"/>
            <ac:picMk id="18" creationId="{A8738B7D-F8CD-C840-09B5-6AAED20E87D4}"/>
          </ac:picMkLst>
        </pc:picChg>
        <pc:picChg chg="del">
          <ac:chgData name="Carla" userId="417464ba-0c67-467a-8d9f-e5f447a9fc8a" providerId="ADAL" clId="{0A18DBD1-F4B2-49D3-9BFC-A3ED50C8E71C}" dt="2023-02-23T15:19:11.299" v="5774" actId="478"/>
          <ac:picMkLst>
            <pc:docMk/>
            <pc:sldMk cId="1823691312" sldId="397"/>
            <ac:picMk id="19" creationId="{4A7844BB-E822-F921-7C8B-0704767F0FDB}"/>
          </ac:picMkLst>
        </pc:picChg>
        <pc:picChg chg="add mod">
          <ac:chgData name="Carla" userId="417464ba-0c67-467a-8d9f-e5f447a9fc8a" providerId="ADAL" clId="{0A18DBD1-F4B2-49D3-9BFC-A3ED50C8E71C}" dt="2023-02-23T15:43:55.022" v="5901" actId="1076"/>
          <ac:picMkLst>
            <pc:docMk/>
            <pc:sldMk cId="1823691312" sldId="397"/>
            <ac:picMk id="20" creationId="{9FBF2D8B-11F9-D452-1A77-612440B8A77E}"/>
          </ac:picMkLst>
        </pc:picChg>
        <pc:picChg chg="del">
          <ac:chgData name="Carla" userId="417464ba-0c67-467a-8d9f-e5f447a9fc8a" providerId="ADAL" clId="{0A18DBD1-F4B2-49D3-9BFC-A3ED50C8E71C}" dt="2023-02-23T15:18:34.845" v="5764" actId="478"/>
          <ac:picMkLst>
            <pc:docMk/>
            <pc:sldMk cId="1823691312" sldId="397"/>
            <ac:picMk id="31" creationId="{B72D28DF-7C70-DBFC-F921-4C3A3885C67C}"/>
          </ac:picMkLst>
        </pc:picChg>
        <pc:cxnChg chg="del">
          <ac:chgData name="Carla" userId="417464ba-0c67-467a-8d9f-e5f447a9fc8a" providerId="ADAL" clId="{0A18DBD1-F4B2-49D3-9BFC-A3ED50C8E71C}" dt="2023-02-23T15:21:02.782" v="5866" actId="478"/>
          <ac:cxnSpMkLst>
            <pc:docMk/>
            <pc:sldMk cId="1823691312" sldId="397"/>
            <ac:cxnSpMk id="16" creationId="{505986B7-C37A-1E87-9097-87D0090BD9BA}"/>
          </ac:cxnSpMkLst>
        </pc:cxnChg>
        <pc:cxnChg chg="del mod">
          <ac:chgData name="Carla" userId="417464ba-0c67-467a-8d9f-e5f447a9fc8a" providerId="ADAL" clId="{0A18DBD1-F4B2-49D3-9BFC-A3ED50C8E71C}" dt="2023-02-23T15:21:03.194" v="5867" actId="478"/>
          <ac:cxnSpMkLst>
            <pc:docMk/>
            <pc:sldMk cId="1823691312" sldId="397"/>
            <ac:cxnSpMk id="21" creationId="{4149A8CB-0657-3935-2EB3-0B244B021221}"/>
          </ac:cxnSpMkLst>
        </pc:cxnChg>
        <pc:cxnChg chg="del">
          <ac:chgData name="Carla" userId="417464ba-0c67-467a-8d9f-e5f447a9fc8a" providerId="ADAL" clId="{0A18DBD1-F4B2-49D3-9BFC-A3ED50C8E71C}" dt="2023-02-23T15:21:03.959" v="5868" actId="478"/>
          <ac:cxnSpMkLst>
            <pc:docMk/>
            <pc:sldMk cId="1823691312" sldId="397"/>
            <ac:cxnSpMk id="25" creationId="{30389D47-3555-04E2-7D3C-A4D1C24ED009}"/>
          </ac:cxnSpMkLst>
        </pc:cxnChg>
      </pc:sldChg>
      <pc:sldChg chg="addSp delSp modSp add del mod">
        <pc:chgData name="Carla" userId="417464ba-0c67-467a-8d9f-e5f447a9fc8a" providerId="ADAL" clId="{0A18DBD1-F4B2-49D3-9BFC-A3ED50C8E71C}" dt="2023-02-23T15:44:29.310" v="5907" actId="47"/>
        <pc:sldMkLst>
          <pc:docMk/>
          <pc:sldMk cId="3356130170" sldId="398"/>
        </pc:sldMkLst>
        <pc:spChg chg="mod">
          <ac:chgData name="Carla" userId="417464ba-0c67-467a-8d9f-e5f447a9fc8a" providerId="ADAL" clId="{0A18DBD1-F4B2-49D3-9BFC-A3ED50C8E71C}" dt="2023-02-23T15:20:37.410" v="5857" actId="20577"/>
          <ac:spMkLst>
            <pc:docMk/>
            <pc:sldMk cId="3356130170" sldId="398"/>
            <ac:spMk id="38" creationId="{DD0B7555-444F-D1E4-0A48-C00392C9A0FB}"/>
          </ac:spMkLst>
        </pc:spChg>
        <pc:picChg chg="add mod">
          <ac:chgData name="Carla" userId="417464ba-0c67-467a-8d9f-e5f447a9fc8a" providerId="ADAL" clId="{0A18DBD1-F4B2-49D3-9BFC-A3ED50C8E71C}" dt="2023-02-23T15:20:33.788" v="5851" actId="1076"/>
          <ac:picMkLst>
            <pc:docMk/>
            <pc:sldMk cId="3356130170" sldId="398"/>
            <ac:picMk id="4" creationId="{D701B610-CE4C-2C74-B0D0-92D4892E7A43}"/>
          </ac:picMkLst>
        </pc:picChg>
        <pc:picChg chg="del">
          <ac:chgData name="Carla" userId="417464ba-0c67-467a-8d9f-e5f447a9fc8a" providerId="ADAL" clId="{0A18DBD1-F4B2-49D3-9BFC-A3ED50C8E71C}" dt="2023-02-23T15:20:27.436" v="5847" actId="478"/>
          <ac:picMkLst>
            <pc:docMk/>
            <pc:sldMk cId="3356130170" sldId="398"/>
            <ac:picMk id="12" creationId="{43782A54-FAA5-65A9-2782-F6C82FC709E2}"/>
          </ac:picMkLst>
        </pc:picChg>
        <pc:picChg chg="del">
          <ac:chgData name="Carla" userId="417464ba-0c67-467a-8d9f-e5f447a9fc8a" providerId="ADAL" clId="{0A18DBD1-F4B2-49D3-9BFC-A3ED50C8E71C}" dt="2023-02-23T15:20:39.697" v="5858" actId="478"/>
          <ac:picMkLst>
            <pc:docMk/>
            <pc:sldMk cId="3356130170" sldId="398"/>
            <ac:picMk id="13" creationId="{2D492BA9-EFB5-E5AC-F46E-41042A38BC10}"/>
          </ac:picMkLst>
        </pc:picChg>
        <pc:picChg chg="del">
          <ac:chgData name="Carla" userId="417464ba-0c67-467a-8d9f-e5f447a9fc8a" providerId="ADAL" clId="{0A18DBD1-F4B2-49D3-9BFC-A3ED50C8E71C}" dt="2023-02-23T15:20:42.246" v="5862" actId="478"/>
          <ac:picMkLst>
            <pc:docMk/>
            <pc:sldMk cId="3356130170" sldId="398"/>
            <ac:picMk id="15" creationId="{CB8A27FF-2F0B-FFDD-70C9-2AE48F58D396}"/>
          </ac:picMkLst>
        </pc:picChg>
        <pc:cxnChg chg="del">
          <ac:chgData name="Carla" userId="417464ba-0c67-467a-8d9f-e5f447a9fc8a" providerId="ADAL" clId="{0A18DBD1-F4B2-49D3-9BFC-A3ED50C8E71C}" dt="2023-02-23T15:20:41.750" v="5861" actId="478"/>
          <ac:cxnSpMkLst>
            <pc:docMk/>
            <pc:sldMk cId="3356130170" sldId="398"/>
            <ac:cxnSpMk id="16" creationId="{505986B7-C37A-1E87-9097-87D0090BD9BA}"/>
          </ac:cxnSpMkLst>
        </pc:cxnChg>
        <pc:cxnChg chg="del mod">
          <ac:chgData name="Carla" userId="417464ba-0c67-467a-8d9f-e5f447a9fc8a" providerId="ADAL" clId="{0A18DBD1-F4B2-49D3-9BFC-A3ED50C8E71C}" dt="2023-02-23T15:20:41.211" v="5860" actId="478"/>
          <ac:cxnSpMkLst>
            <pc:docMk/>
            <pc:sldMk cId="3356130170" sldId="398"/>
            <ac:cxnSpMk id="21" creationId="{4149A8CB-0657-3935-2EB3-0B244B021221}"/>
          </ac:cxnSpMkLst>
        </pc:cxnChg>
        <pc:cxnChg chg="del">
          <ac:chgData name="Carla" userId="417464ba-0c67-467a-8d9f-e5f447a9fc8a" providerId="ADAL" clId="{0A18DBD1-F4B2-49D3-9BFC-A3ED50C8E71C}" dt="2023-02-23T15:20:40.716" v="5859" actId="478"/>
          <ac:cxnSpMkLst>
            <pc:docMk/>
            <pc:sldMk cId="3356130170" sldId="398"/>
            <ac:cxnSpMk id="25" creationId="{30389D47-3555-04E2-7D3C-A4D1C24ED009}"/>
          </ac:cxnSpMkLst>
        </pc:cxnChg>
      </pc:sldChg>
      <pc:sldChg chg="new del">
        <pc:chgData name="Carla" userId="417464ba-0c67-467a-8d9f-e5f447a9fc8a" providerId="ADAL" clId="{0A18DBD1-F4B2-49D3-9BFC-A3ED50C8E71C}" dt="2023-02-23T15:19:41.033" v="5808" actId="680"/>
        <pc:sldMkLst>
          <pc:docMk/>
          <pc:sldMk cId="1856009679" sldId="399"/>
        </pc:sldMkLst>
      </pc:sldChg>
      <pc:sldChg chg="addSp delSp modSp add del mod">
        <pc:chgData name="Carla" userId="417464ba-0c67-467a-8d9f-e5f447a9fc8a" providerId="ADAL" clId="{0A18DBD1-F4B2-49D3-9BFC-A3ED50C8E71C}" dt="2023-02-23T15:44:44.284" v="5910" actId="47"/>
        <pc:sldMkLst>
          <pc:docMk/>
          <pc:sldMk cId="1995636814" sldId="399"/>
        </pc:sldMkLst>
        <pc:picChg chg="add mod">
          <ac:chgData name="Carla" userId="417464ba-0c67-467a-8d9f-e5f447a9fc8a" providerId="ADAL" clId="{0A18DBD1-F4B2-49D3-9BFC-A3ED50C8E71C}" dt="2023-02-23T15:20:17.860" v="5843" actId="1076"/>
          <ac:picMkLst>
            <pc:docMk/>
            <pc:sldMk cId="1995636814" sldId="399"/>
            <ac:picMk id="4" creationId="{2A6F2ADF-1A84-B95B-C578-7C847665103E}"/>
          </ac:picMkLst>
        </pc:picChg>
        <pc:picChg chg="del">
          <ac:chgData name="Carla" userId="417464ba-0c67-467a-8d9f-e5f447a9fc8a" providerId="ADAL" clId="{0A18DBD1-F4B2-49D3-9BFC-A3ED50C8E71C}" dt="2023-02-23T15:20:11.894" v="5839" actId="478"/>
          <ac:picMkLst>
            <pc:docMk/>
            <pc:sldMk cId="1995636814" sldId="399"/>
            <ac:picMk id="12" creationId="{43782A54-FAA5-65A9-2782-F6C82FC709E2}"/>
          </ac:picMkLst>
        </pc:picChg>
        <pc:picChg chg="del">
          <ac:chgData name="Carla" userId="417464ba-0c67-467a-8d9f-e5f447a9fc8a" providerId="ADAL" clId="{0A18DBD1-F4B2-49D3-9BFC-A3ED50C8E71C}" dt="2023-02-23T15:20:23.731" v="5846" actId="21"/>
          <ac:picMkLst>
            <pc:docMk/>
            <pc:sldMk cId="1995636814" sldId="399"/>
            <ac:picMk id="13" creationId="{2D492BA9-EFB5-E5AC-F46E-41042A38BC10}"/>
          </ac:picMkLst>
        </pc:picChg>
        <pc:picChg chg="del">
          <ac:chgData name="Carla" userId="417464ba-0c67-467a-8d9f-e5f447a9fc8a" providerId="ADAL" clId="{0A18DBD1-F4B2-49D3-9BFC-A3ED50C8E71C}" dt="2023-02-23T15:20:19.248" v="5844" actId="478"/>
          <ac:picMkLst>
            <pc:docMk/>
            <pc:sldMk cId="1995636814" sldId="399"/>
            <ac:picMk id="15" creationId="{CB8A27FF-2F0B-FFDD-70C9-2AE48F58D396}"/>
          </ac:picMkLst>
        </pc:picChg>
        <pc:cxnChg chg="del">
          <ac:chgData name="Carla" userId="417464ba-0c67-467a-8d9f-e5f447a9fc8a" providerId="ADAL" clId="{0A18DBD1-F4B2-49D3-9BFC-A3ED50C8E71C}" dt="2023-02-23T15:20:22.014" v="5845" actId="478"/>
          <ac:cxnSpMkLst>
            <pc:docMk/>
            <pc:sldMk cId="1995636814" sldId="399"/>
            <ac:cxnSpMk id="16" creationId="{505986B7-C37A-1E87-9097-87D0090BD9BA}"/>
          </ac:cxnSpMkLst>
        </pc:cxnChg>
        <pc:cxnChg chg="del mod">
          <ac:chgData name="Carla" userId="417464ba-0c67-467a-8d9f-e5f447a9fc8a" providerId="ADAL" clId="{0A18DBD1-F4B2-49D3-9BFC-A3ED50C8E71C}" dt="2023-02-23T15:20:22.014" v="5845" actId="478"/>
          <ac:cxnSpMkLst>
            <pc:docMk/>
            <pc:sldMk cId="1995636814" sldId="399"/>
            <ac:cxnSpMk id="21" creationId="{4149A8CB-0657-3935-2EB3-0B244B021221}"/>
          </ac:cxnSpMkLst>
        </pc:cxnChg>
        <pc:cxnChg chg="del">
          <ac:chgData name="Carla" userId="417464ba-0c67-467a-8d9f-e5f447a9fc8a" providerId="ADAL" clId="{0A18DBD1-F4B2-49D3-9BFC-A3ED50C8E71C}" dt="2023-02-23T15:21:06.677" v="5869" actId="478"/>
          <ac:cxnSpMkLst>
            <pc:docMk/>
            <pc:sldMk cId="1995636814" sldId="399"/>
            <ac:cxnSpMk id="25" creationId="{30389D47-3555-04E2-7D3C-A4D1C24ED009}"/>
          </ac:cxnSpMkLst>
        </pc:cxnChg>
      </pc:sldChg>
      <pc:sldChg chg="addSp delSp modSp add mod">
        <pc:chgData name="Carla" userId="417464ba-0c67-467a-8d9f-e5f447a9fc8a" providerId="ADAL" clId="{0A18DBD1-F4B2-49D3-9BFC-A3ED50C8E71C}" dt="2023-02-23T15:45:08.371" v="5924" actId="20577"/>
        <pc:sldMkLst>
          <pc:docMk/>
          <pc:sldMk cId="1589997109" sldId="400"/>
        </pc:sldMkLst>
        <pc:spChg chg="mod">
          <ac:chgData name="Carla" userId="417464ba-0c67-467a-8d9f-e5f447a9fc8a" providerId="ADAL" clId="{0A18DBD1-F4B2-49D3-9BFC-A3ED50C8E71C}" dt="2023-02-23T15:45:08.371" v="5924" actId="20577"/>
          <ac:spMkLst>
            <pc:docMk/>
            <pc:sldMk cId="1589997109" sldId="400"/>
            <ac:spMk id="38" creationId="{DD0B7555-444F-D1E4-0A48-C00392C9A0FB}"/>
          </ac:spMkLst>
        </pc:spChg>
        <pc:picChg chg="add mod">
          <ac:chgData name="Carla" userId="417464ba-0c67-467a-8d9f-e5f447a9fc8a" providerId="ADAL" clId="{0A18DBD1-F4B2-49D3-9BFC-A3ED50C8E71C}" dt="2023-02-23T15:19:57.472" v="5816" actId="1076"/>
          <ac:picMkLst>
            <pc:docMk/>
            <pc:sldMk cId="1589997109" sldId="400"/>
            <ac:picMk id="4" creationId="{2AB1F186-ECE4-EC6D-E848-4D203EDFB2F2}"/>
          </ac:picMkLst>
        </pc:picChg>
        <pc:picChg chg="del">
          <ac:chgData name="Carla" userId="417464ba-0c67-467a-8d9f-e5f447a9fc8a" providerId="ADAL" clId="{0A18DBD1-F4B2-49D3-9BFC-A3ED50C8E71C}" dt="2023-02-23T15:19:47.550" v="5811" actId="478"/>
          <ac:picMkLst>
            <pc:docMk/>
            <pc:sldMk cId="1589997109" sldId="400"/>
            <ac:picMk id="12" creationId="{43782A54-FAA5-65A9-2782-F6C82FC709E2}"/>
          </ac:picMkLst>
        </pc:picChg>
        <pc:picChg chg="del">
          <ac:chgData name="Carla" userId="417464ba-0c67-467a-8d9f-e5f447a9fc8a" providerId="ADAL" clId="{0A18DBD1-F4B2-49D3-9BFC-A3ED50C8E71C}" dt="2023-02-23T15:20:59.544" v="5865" actId="478"/>
          <ac:picMkLst>
            <pc:docMk/>
            <pc:sldMk cId="1589997109" sldId="400"/>
            <ac:picMk id="13" creationId="{2D492BA9-EFB5-E5AC-F46E-41042A38BC10}"/>
          </ac:picMkLst>
        </pc:picChg>
        <pc:picChg chg="del">
          <ac:chgData name="Carla" userId="417464ba-0c67-467a-8d9f-e5f447a9fc8a" providerId="ADAL" clId="{0A18DBD1-F4B2-49D3-9BFC-A3ED50C8E71C}" dt="2023-02-23T15:20:10.095" v="5838" actId="21"/>
          <ac:picMkLst>
            <pc:docMk/>
            <pc:sldMk cId="1589997109" sldId="400"/>
            <ac:picMk id="15" creationId="{CB8A27FF-2F0B-FFDD-70C9-2AE48F58D396}"/>
          </ac:picMkLst>
        </pc:picChg>
        <pc:cxnChg chg="del">
          <ac:chgData name="Carla" userId="417464ba-0c67-467a-8d9f-e5f447a9fc8a" providerId="ADAL" clId="{0A18DBD1-F4B2-49D3-9BFC-A3ED50C8E71C}" dt="2023-02-23T15:21:08.796" v="5871" actId="478"/>
          <ac:cxnSpMkLst>
            <pc:docMk/>
            <pc:sldMk cId="1589997109" sldId="400"/>
            <ac:cxnSpMk id="16" creationId="{505986B7-C37A-1E87-9097-87D0090BD9BA}"/>
          </ac:cxnSpMkLst>
        </pc:cxnChg>
        <pc:cxnChg chg="del mod">
          <ac:chgData name="Carla" userId="417464ba-0c67-467a-8d9f-e5f447a9fc8a" providerId="ADAL" clId="{0A18DBD1-F4B2-49D3-9BFC-A3ED50C8E71C}" dt="2023-02-23T15:21:08.166" v="5870" actId="478"/>
          <ac:cxnSpMkLst>
            <pc:docMk/>
            <pc:sldMk cId="1589997109" sldId="400"/>
            <ac:cxnSpMk id="21" creationId="{4149A8CB-0657-3935-2EB3-0B244B021221}"/>
          </ac:cxnSpMkLst>
        </pc:cxnChg>
        <pc:cxnChg chg="del mod">
          <ac:chgData name="Carla" userId="417464ba-0c67-467a-8d9f-e5f447a9fc8a" providerId="ADAL" clId="{0A18DBD1-F4B2-49D3-9BFC-A3ED50C8E71C}" dt="2023-02-23T15:21:09.496" v="5873" actId="478"/>
          <ac:cxnSpMkLst>
            <pc:docMk/>
            <pc:sldMk cId="1589997109" sldId="400"/>
            <ac:cxnSpMk id="25" creationId="{30389D47-3555-04E2-7D3C-A4D1C24ED009}"/>
          </ac:cxnSpMkLst>
        </pc:cxnChg>
      </pc:sldChg>
      <pc:sldChg chg="add del">
        <pc:chgData name="Carla" userId="417464ba-0c67-467a-8d9f-e5f447a9fc8a" providerId="ADAL" clId="{0A18DBD1-F4B2-49D3-9BFC-A3ED50C8E71C}" dt="2023-02-23T15:45:20.783" v="5933" actId="47"/>
        <pc:sldMkLst>
          <pc:docMk/>
          <pc:sldMk cId="470077674" sldId="401"/>
        </pc:sldMkLst>
      </pc:sldChg>
      <pc:sldChg chg="add del">
        <pc:chgData name="Carla" userId="417464ba-0c67-467a-8d9f-e5f447a9fc8a" providerId="ADAL" clId="{0A18DBD1-F4B2-49D3-9BFC-A3ED50C8E71C}" dt="2023-02-23T15:44:44.284" v="5910" actId="47"/>
        <pc:sldMkLst>
          <pc:docMk/>
          <pc:sldMk cId="2891803798" sldId="402"/>
        </pc:sldMkLst>
      </pc:sldChg>
      <pc:sldChg chg="modSp add mod">
        <pc:chgData name="Carla" userId="417464ba-0c67-467a-8d9f-e5f447a9fc8a" providerId="ADAL" clId="{0A18DBD1-F4B2-49D3-9BFC-A3ED50C8E71C}" dt="2023-02-23T15:45:12.238" v="5928" actId="20577"/>
        <pc:sldMkLst>
          <pc:docMk/>
          <pc:sldMk cId="473722797" sldId="403"/>
        </pc:sldMkLst>
        <pc:spChg chg="mod">
          <ac:chgData name="Carla" userId="417464ba-0c67-467a-8d9f-e5f447a9fc8a" providerId="ADAL" clId="{0A18DBD1-F4B2-49D3-9BFC-A3ED50C8E71C}" dt="2023-02-23T15:45:12.238" v="5928" actId="20577"/>
          <ac:spMkLst>
            <pc:docMk/>
            <pc:sldMk cId="473722797" sldId="403"/>
            <ac:spMk id="38" creationId="{DD0B7555-444F-D1E4-0A48-C00392C9A0FB}"/>
          </ac:spMkLst>
        </pc:spChg>
      </pc:sldChg>
      <pc:sldChg chg="modSp add mod">
        <pc:chgData name="Carla" userId="417464ba-0c67-467a-8d9f-e5f447a9fc8a" providerId="ADAL" clId="{0A18DBD1-F4B2-49D3-9BFC-A3ED50C8E71C}" dt="2023-02-23T15:45:40.971" v="5935" actId="20577"/>
        <pc:sldMkLst>
          <pc:docMk/>
          <pc:sldMk cId="651442162" sldId="404"/>
        </pc:sldMkLst>
        <pc:spChg chg="mod">
          <ac:chgData name="Carla" userId="417464ba-0c67-467a-8d9f-e5f447a9fc8a" providerId="ADAL" clId="{0A18DBD1-F4B2-49D3-9BFC-A3ED50C8E71C}" dt="2023-02-23T15:45:40.971" v="5935" actId="20577"/>
          <ac:spMkLst>
            <pc:docMk/>
            <pc:sldMk cId="651442162" sldId="404"/>
            <ac:spMk id="2" creationId="{7A95BC00-B1A3-740F-4975-765716CBB1D8}"/>
          </ac:spMkLst>
        </pc:spChg>
        <pc:spChg chg="mod">
          <ac:chgData name="Carla" userId="417464ba-0c67-467a-8d9f-e5f447a9fc8a" providerId="ADAL" clId="{0A18DBD1-F4B2-49D3-9BFC-A3ED50C8E71C}" dt="2023-02-23T15:45:17.368" v="5932" actId="20577"/>
          <ac:spMkLst>
            <pc:docMk/>
            <pc:sldMk cId="651442162" sldId="404"/>
            <ac:spMk id="38" creationId="{DD0B7555-444F-D1E4-0A48-C00392C9A0FB}"/>
          </ac:spMkLst>
        </pc:spChg>
      </pc:sldChg>
      <pc:sldMasterChg chg="delSldLayout">
        <pc:chgData name="Carla" userId="417464ba-0c67-467a-8d9f-e5f447a9fc8a" providerId="ADAL" clId="{0A18DBD1-F4B2-49D3-9BFC-A3ED50C8E71C}" dt="2022-11-18T08:19:31.735" v="1034" actId="47"/>
        <pc:sldMasterMkLst>
          <pc:docMk/>
          <pc:sldMasterMk cId="0" sldId="2147483648"/>
        </pc:sldMasterMkLst>
        <pc:sldLayoutChg chg="del">
          <pc:chgData name="Carla" userId="417464ba-0c67-467a-8d9f-e5f447a9fc8a" providerId="ADAL" clId="{0A18DBD1-F4B2-49D3-9BFC-A3ED50C8E71C}" dt="2022-11-18T08:19:31.735" v="1034" actId="47"/>
          <pc:sldLayoutMkLst>
            <pc:docMk/>
            <pc:sldMasterMk cId="0" sldId="2147483648"/>
            <pc:sldLayoutMk cId="1218019614" sldId="2147483693"/>
          </pc:sldLayoutMkLst>
        </pc:sldLayoutChg>
      </pc:sldMasterChg>
    </pc:docChg>
  </pc:docChgLst>
  <pc:docChgLst>
    <pc:chgData name="Carla Cannone" userId="417464ba-0c67-467a-8d9f-e5f447a9fc8a" providerId="ADAL" clId="{0A18DBD1-F4B2-49D3-9BFC-A3ED50C8E71C}"/>
    <pc:docChg chg="undo custSel addSld delSld modSld sldOrd">
      <pc:chgData name="Carla Cannone" userId="417464ba-0c67-467a-8d9f-e5f447a9fc8a" providerId="ADAL" clId="{0A18DBD1-F4B2-49D3-9BFC-A3ED50C8E71C}" dt="2023-03-30T17:22:32.903" v="2778" actId="20577"/>
      <pc:docMkLst>
        <pc:docMk/>
      </pc:docMkLst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0" sldId="258"/>
        </pc:sldMkLst>
      </pc:sldChg>
      <pc:sldChg chg="addSp delSp modSp modNotesTx">
        <pc:chgData name="Carla Cannone" userId="417464ba-0c67-467a-8d9f-e5f447a9fc8a" providerId="ADAL" clId="{0A18DBD1-F4B2-49D3-9BFC-A3ED50C8E71C}" dt="2023-03-30T17:19:18.661" v="2138" actId="20577"/>
        <pc:sldMkLst>
          <pc:docMk/>
          <pc:sldMk cId="927864516" sldId="264"/>
        </pc:sldMkLst>
        <pc:spChg chg="add del mod">
          <ac:chgData name="Carla Cannone" userId="417464ba-0c67-467a-8d9f-e5f447a9fc8a" providerId="ADAL" clId="{0A18DBD1-F4B2-49D3-9BFC-A3ED50C8E71C}" dt="2023-03-17T18:39:58.324" v="1214"/>
          <ac:spMkLst>
            <pc:docMk/>
            <pc:sldMk cId="927864516" sldId="264"/>
            <ac:spMk id="14" creationId="{9FD9B5D9-ABEA-8F06-FCB7-DFF06265984D}"/>
          </ac:spMkLst>
        </pc:spChg>
        <pc:spChg chg="add mod">
          <ac:chgData name="Carla Cannone" userId="417464ba-0c67-467a-8d9f-e5f447a9fc8a" providerId="ADAL" clId="{0A18DBD1-F4B2-49D3-9BFC-A3ED50C8E71C}" dt="2023-03-17T18:40:02.889" v="1216"/>
          <ac:spMkLst>
            <pc:docMk/>
            <pc:sldMk cId="927864516" sldId="264"/>
            <ac:spMk id="15" creationId="{34E7B7C5-1FEC-BCB0-91F8-50427454A7B7}"/>
          </ac:spMkLst>
        </pc:spChg>
        <pc:spChg chg="del">
          <ac:chgData name="Carla Cannone" userId="417464ba-0c67-467a-8d9f-e5f447a9fc8a" providerId="ADAL" clId="{0A18DBD1-F4B2-49D3-9BFC-A3ED50C8E71C}" dt="2023-03-17T18:40:02.681" v="1215" actId="478"/>
          <ac:spMkLst>
            <pc:docMk/>
            <pc:sldMk cId="927864516" sldId="264"/>
            <ac:spMk id="21" creationId="{9A10AD75-26C3-4941-B4C1-385901041619}"/>
          </ac:spMkLst>
        </pc:spChg>
      </pc:sldChg>
      <pc:sldChg chg="modNotesTx">
        <pc:chgData name="Carla Cannone" userId="417464ba-0c67-467a-8d9f-e5f447a9fc8a" providerId="ADAL" clId="{0A18DBD1-F4B2-49D3-9BFC-A3ED50C8E71C}" dt="2023-03-19T14:46:12.606" v="1342" actId="20577"/>
        <pc:sldMkLst>
          <pc:docMk/>
          <pc:sldMk cId="0" sldId="289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0" sldId="296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0" sldId="304"/>
        </pc:sldMkLst>
      </pc:sldChg>
      <pc:sldChg chg="addSp delSp modSp mod">
        <pc:chgData name="Carla Cannone" userId="417464ba-0c67-467a-8d9f-e5f447a9fc8a" providerId="ADAL" clId="{0A18DBD1-F4B2-49D3-9BFC-A3ED50C8E71C}" dt="2023-03-19T14:34:56.425" v="1340"/>
        <pc:sldMkLst>
          <pc:docMk/>
          <pc:sldMk cId="144697344" sldId="336"/>
        </pc:sldMkLst>
        <pc:spChg chg="add mod">
          <ac:chgData name="Carla Cannone" userId="417464ba-0c67-467a-8d9f-e5f447a9fc8a" providerId="ADAL" clId="{0A18DBD1-F4B2-49D3-9BFC-A3ED50C8E71C}" dt="2023-03-19T14:34:56.425" v="1340"/>
          <ac:spMkLst>
            <pc:docMk/>
            <pc:sldMk cId="144697344" sldId="336"/>
            <ac:spMk id="3" creationId="{53550E6C-9231-FC57-EC52-8443B1DEEB23}"/>
          </ac:spMkLst>
        </pc:spChg>
        <pc:spChg chg="del">
          <ac:chgData name="Carla Cannone" userId="417464ba-0c67-467a-8d9f-e5f447a9fc8a" providerId="ADAL" clId="{0A18DBD1-F4B2-49D3-9BFC-A3ED50C8E71C}" dt="2023-03-19T14:30:25.603" v="1336" actId="478"/>
          <ac:spMkLst>
            <pc:docMk/>
            <pc:sldMk cId="144697344" sldId="336"/>
            <ac:spMk id="5" creationId="{0F14E640-AA81-4C1E-828E-96338546CB07}"/>
          </ac:spMkLst>
        </pc:spChg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2663727173" sldId="337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7502038" sldId="338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3434788658" sldId="339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680913232" sldId="340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2166291676" sldId="341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3902166062" sldId="342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3970471560" sldId="343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857857681" sldId="344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386240992" sldId="345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2619872372" sldId="346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1288230459" sldId="347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3472603095" sldId="348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3622783410" sldId="349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4016126095" sldId="350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2910430488" sldId="352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1503226154" sldId="353"/>
        </pc:sldMkLst>
      </pc:sldChg>
      <pc:sldChg chg="del">
        <pc:chgData name="Carla Cannone" userId="417464ba-0c67-467a-8d9f-e5f447a9fc8a" providerId="ADAL" clId="{0A18DBD1-F4B2-49D3-9BFC-A3ED50C8E71C}" dt="2023-03-19T14:04:55.718" v="1335" actId="2696"/>
        <pc:sldMkLst>
          <pc:docMk/>
          <pc:sldMk cId="544016882" sldId="354"/>
        </pc:sldMkLst>
      </pc:sldChg>
      <pc:sldChg chg="addSp delSp modSp">
        <pc:chgData name="Carla Cannone" userId="417464ba-0c67-467a-8d9f-e5f447a9fc8a" providerId="ADAL" clId="{0A18DBD1-F4B2-49D3-9BFC-A3ED50C8E71C}" dt="2023-03-17T18:40:07.485" v="1218"/>
        <pc:sldMkLst>
          <pc:docMk/>
          <pc:sldMk cId="2623300561" sldId="370"/>
        </pc:sldMkLst>
        <pc:spChg chg="add mod">
          <ac:chgData name="Carla Cannone" userId="417464ba-0c67-467a-8d9f-e5f447a9fc8a" providerId="ADAL" clId="{0A18DBD1-F4B2-49D3-9BFC-A3ED50C8E71C}" dt="2023-03-17T18:40:07.485" v="1218"/>
          <ac:spMkLst>
            <pc:docMk/>
            <pc:sldMk cId="2623300561" sldId="370"/>
            <ac:spMk id="13" creationId="{71C00FDD-6DAC-DFA1-82D5-6785C3A0D261}"/>
          </ac:spMkLst>
        </pc:spChg>
        <pc:spChg chg="del">
          <ac:chgData name="Carla Cannone" userId="417464ba-0c67-467a-8d9f-e5f447a9fc8a" providerId="ADAL" clId="{0A18DBD1-F4B2-49D3-9BFC-A3ED50C8E71C}" dt="2023-03-17T18:40:07.384" v="1217" actId="478"/>
          <ac:spMkLst>
            <pc:docMk/>
            <pc:sldMk cId="2623300561" sldId="370"/>
            <ac:spMk id="21" creationId="{9A10AD75-26C3-4941-B4C1-385901041619}"/>
          </ac:spMkLst>
        </pc:spChg>
      </pc:sldChg>
      <pc:sldChg chg="addSp delSp modSp mod">
        <pc:chgData name="Carla Cannone" userId="417464ba-0c67-467a-8d9f-e5f447a9fc8a" providerId="ADAL" clId="{0A18DBD1-F4B2-49D3-9BFC-A3ED50C8E71C}" dt="2023-03-17T19:45:05.797" v="1260" actId="1076"/>
        <pc:sldMkLst>
          <pc:docMk/>
          <pc:sldMk cId="1921036003" sldId="375"/>
        </pc:sldMkLst>
        <pc:graphicFrameChg chg="add del mod">
          <ac:chgData name="Carla Cannone" userId="417464ba-0c67-467a-8d9f-e5f447a9fc8a" providerId="ADAL" clId="{0A18DBD1-F4B2-49D3-9BFC-A3ED50C8E71C}" dt="2023-03-17T19:45:01.915" v="1258"/>
          <ac:graphicFrameMkLst>
            <pc:docMk/>
            <pc:sldMk cId="1921036003" sldId="375"/>
            <ac:graphicFrameMk id="3" creationId="{0F393164-4CAD-A846-0A70-62FC1A9B3A88}"/>
          </ac:graphicFrameMkLst>
        </pc:graphicFrameChg>
        <pc:graphicFrameChg chg="del">
          <ac:chgData name="Carla Cannone" userId="417464ba-0c67-467a-8d9f-e5f447a9fc8a" providerId="ADAL" clId="{0A18DBD1-F4B2-49D3-9BFC-A3ED50C8E71C}" dt="2023-03-17T18:41:32.469" v="1226" actId="478"/>
          <ac:graphicFrameMkLst>
            <pc:docMk/>
            <pc:sldMk cId="1921036003" sldId="375"/>
            <ac:graphicFrameMk id="24" creationId="{EF7C2F41-62A8-E560-431C-659A74D31E32}"/>
          </ac:graphicFrameMkLst>
        </pc:graphicFrameChg>
        <pc:picChg chg="add del mod">
          <ac:chgData name="Carla Cannone" userId="417464ba-0c67-467a-8d9f-e5f447a9fc8a" providerId="ADAL" clId="{0A18DBD1-F4B2-49D3-9BFC-A3ED50C8E71C}" dt="2023-03-17T19:45:00.339" v="1256" actId="478"/>
          <ac:picMkLst>
            <pc:docMk/>
            <pc:sldMk cId="1921036003" sldId="375"/>
            <ac:picMk id="2" creationId="{D82268A2-0084-8F4A-54E1-A9235019E0C0}"/>
          </ac:picMkLst>
        </pc:picChg>
        <pc:picChg chg="add mod">
          <ac:chgData name="Carla Cannone" userId="417464ba-0c67-467a-8d9f-e5f447a9fc8a" providerId="ADAL" clId="{0A18DBD1-F4B2-49D3-9BFC-A3ED50C8E71C}" dt="2023-03-17T19:45:05.797" v="1260" actId="1076"/>
          <ac:picMkLst>
            <pc:docMk/>
            <pc:sldMk cId="1921036003" sldId="375"/>
            <ac:picMk id="4" creationId="{7E90A430-C0D3-61E7-186C-1307DCF7897C}"/>
          </ac:picMkLst>
        </pc:picChg>
      </pc:sldChg>
      <pc:sldChg chg="modNotesTx">
        <pc:chgData name="Carla Cannone" userId="417464ba-0c67-467a-8d9f-e5f447a9fc8a" providerId="ADAL" clId="{0A18DBD1-F4B2-49D3-9BFC-A3ED50C8E71C}" dt="2023-03-30T17:22:32.903" v="2778" actId="20577"/>
        <pc:sldMkLst>
          <pc:docMk/>
          <pc:sldMk cId="1628306759" sldId="386"/>
        </pc:sldMkLst>
      </pc:sldChg>
      <pc:sldChg chg="addSp modSp modNotesTx">
        <pc:chgData name="Carla Cannone" userId="417464ba-0c67-467a-8d9f-e5f447a9fc8a" providerId="ADAL" clId="{0A18DBD1-F4B2-49D3-9BFC-A3ED50C8E71C}" dt="2023-03-30T17:16:47.956" v="1480" actId="20577"/>
        <pc:sldMkLst>
          <pc:docMk/>
          <pc:sldMk cId="2032237119" sldId="387"/>
        </pc:sldMkLst>
        <pc:spChg chg="add mod">
          <ac:chgData name="Carla Cannone" userId="417464ba-0c67-467a-8d9f-e5f447a9fc8a" providerId="ADAL" clId="{0A18DBD1-F4B2-49D3-9BFC-A3ED50C8E71C}" dt="2023-03-17T18:39:50.704" v="1208"/>
          <ac:spMkLst>
            <pc:docMk/>
            <pc:sldMk cId="2032237119" sldId="387"/>
            <ac:spMk id="12" creationId="{B77F5BBC-4FE7-9200-6C64-8B935CE8D8CB}"/>
          </ac:spMkLst>
        </pc:spChg>
      </pc:sldChg>
      <pc:sldChg chg="addSp modSp mod modNotesTx">
        <pc:chgData name="Carla Cannone" userId="417464ba-0c67-467a-8d9f-e5f447a9fc8a" providerId="ADAL" clId="{0A18DBD1-F4B2-49D3-9BFC-A3ED50C8E71C}" dt="2023-03-30T17:17:40.335" v="1692" actId="20577"/>
        <pc:sldMkLst>
          <pc:docMk/>
          <pc:sldMk cId="1457699181" sldId="388"/>
        </pc:sldMkLst>
        <pc:spChg chg="add mod">
          <ac:chgData name="Carla Cannone" userId="417464ba-0c67-467a-8d9f-e5f447a9fc8a" providerId="ADAL" clId="{0A18DBD1-F4B2-49D3-9BFC-A3ED50C8E71C}" dt="2023-03-17T18:39:51.958" v="1209"/>
          <ac:spMkLst>
            <pc:docMk/>
            <pc:sldMk cId="1457699181" sldId="388"/>
            <ac:spMk id="3" creationId="{FF60E0BB-C0E3-6C40-55CB-47CC086B7F30}"/>
          </ac:spMkLst>
        </pc:spChg>
        <pc:picChg chg="mod">
          <ac:chgData name="Carla Cannone" userId="417464ba-0c67-467a-8d9f-e5f447a9fc8a" providerId="ADAL" clId="{0A18DBD1-F4B2-49D3-9BFC-A3ED50C8E71C}" dt="2023-03-30T17:12:05.921" v="1344" actId="1076"/>
          <ac:picMkLst>
            <pc:docMk/>
            <pc:sldMk cId="1457699181" sldId="388"/>
            <ac:picMk id="13" creationId="{4986DCFA-E321-EDAE-B15C-D7F87E92FE57}"/>
          </ac:picMkLst>
        </pc:picChg>
      </pc:sldChg>
      <pc:sldChg chg="addSp modSp">
        <pc:chgData name="Carla Cannone" userId="417464ba-0c67-467a-8d9f-e5f447a9fc8a" providerId="ADAL" clId="{0A18DBD1-F4B2-49D3-9BFC-A3ED50C8E71C}" dt="2023-03-17T18:39:52.990" v="1210"/>
        <pc:sldMkLst>
          <pc:docMk/>
          <pc:sldMk cId="2350355477" sldId="389"/>
        </pc:sldMkLst>
        <pc:spChg chg="add mod">
          <ac:chgData name="Carla Cannone" userId="417464ba-0c67-467a-8d9f-e5f447a9fc8a" providerId="ADAL" clId="{0A18DBD1-F4B2-49D3-9BFC-A3ED50C8E71C}" dt="2023-03-17T18:39:52.990" v="1210"/>
          <ac:spMkLst>
            <pc:docMk/>
            <pc:sldMk cId="2350355477" sldId="389"/>
            <ac:spMk id="3" creationId="{8242FE9B-0D36-CC55-A8F0-54DFE658F1C5}"/>
          </ac:spMkLst>
        </pc:spChg>
      </pc:sldChg>
      <pc:sldChg chg="addSp modSp">
        <pc:chgData name="Carla Cannone" userId="417464ba-0c67-467a-8d9f-e5f447a9fc8a" providerId="ADAL" clId="{0A18DBD1-F4B2-49D3-9BFC-A3ED50C8E71C}" dt="2023-03-17T18:39:54.452" v="1211"/>
        <pc:sldMkLst>
          <pc:docMk/>
          <pc:sldMk cId="775258822" sldId="390"/>
        </pc:sldMkLst>
        <pc:spChg chg="add mod">
          <ac:chgData name="Carla Cannone" userId="417464ba-0c67-467a-8d9f-e5f447a9fc8a" providerId="ADAL" clId="{0A18DBD1-F4B2-49D3-9BFC-A3ED50C8E71C}" dt="2023-03-17T18:39:54.452" v="1211"/>
          <ac:spMkLst>
            <pc:docMk/>
            <pc:sldMk cId="775258822" sldId="390"/>
            <ac:spMk id="3" creationId="{8FF8CBD9-FAEE-2B6F-7F30-CC0AEC652FBE}"/>
          </ac:spMkLst>
        </pc:spChg>
      </pc:sldChg>
      <pc:sldChg chg="addSp delSp modSp mod modNotesTx">
        <pc:chgData name="Carla Cannone" userId="417464ba-0c67-467a-8d9f-e5f447a9fc8a" providerId="ADAL" clId="{0A18DBD1-F4B2-49D3-9BFC-A3ED50C8E71C}" dt="2023-03-30T17:18:21.960" v="1833" actId="20577"/>
        <pc:sldMkLst>
          <pc:docMk/>
          <pc:sldMk cId="688940967" sldId="391"/>
        </pc:sldMkLst>
        <pc:spChg chg="add mod">
          <ac:chgData name="Carla Cannone" userId="417464ba-0c67-467a-8d9f-e5f447a9fc8a" providerId="ADAL" clId="{0A18DBD1-F4B2-49D3-9BFC-A3ED50C8E71C}" dt="2023-03-17T18:39:55.532" v="1212"/>
          <ac:spMkLst>
            <pc:docMk/>
            <pc:sldMk cId="688940967" sldId="391"/>
            <ac:spMk id="3" creationId="{31A7021F-B0F8-2EB7-BC07-519EB56E206E}"/>
          </ac:spMkLst>
        </pc:spChg>
        <pc:spChg chg="mod">
          <ac:chgData name="Carla Cannone" userId="417464ba-0c67-467a-8d9f-e5f447a9fc8a" providerId="ADAL" clId="{0A18DBD1-F4B2-49D3-9BFC-A3ED50C8E71C}" dt="2023-03-17T19:44:49.704" v="1255" actId="20577"/>
          <ac:spMkLst>
            <pc:docMk/>
            <pc:sldMk cId="688940967" sldId="391"/>
            <ac:spMk id="43" creationId="{A952D7B8-FAC2-F4B0-AF58-B2B115B062A0}"/>
          </ac:spMkLst>
        </pc:spChg>
        <pc:graphicFrameChg chg="add del mod">
          <ac:chgData name="Carla Cannone" userId="417464ba-0c67-467a-8d9f-e5f447a9fc8a" providerId="ADAL" clId="{0A18DBD1-F4B2-49D3-9BFC-A3ED50C8E71C}" dt="2023-03-17T19:44:38.694" v="1244"/>
          <ac:graphicFrameMkLst>
            <pc:docMk/>
            <pc:sldMk cId="688940967" sldId="391"/>
            <ac:graphicFrameMk id="14" creationId="{823F0B19-4BED-F89E-9378-303C6906C48F}"/>
          </ac:graphicFrameMkLst>
        </pc:graphicFrameChg>
        <pc:picChg chg="add del mod">
          <ac:chgData name="Carla Cannone" userId="417464ba-0c67-467a-8d9f-e5f447a9fc8a" providerId="ADAL" clId="{0A18DBD1-F4B2-49D3-9BFC-A3ED50C8E71C}" dt="2023-03-17T19:44:36.889" v="1242" actId="478"/>
          <ac:picMkLst>
            <pc:docMk/>
            <pc:sldMk cId="688940967" sldId="391"/>
            <ac:picMk id="12" creationId="{A2A30B7A-D596-982E-5082-B10BBDBEC526}"/>
          </ac:picMkLst>
        </pc:picChg>
        <pc:picChg chg="add mod">
          <ac:chgData name="Carla Cannone" userId="417464ba-0c67-467a-8d9f-e5f447a9fc8a" providerId="ADAL" clId="{0A18DBD1-F4B2-49D3-9BFC-A3ED50C8E71C}" dt="2023-03-17T19:44:46.752" v="1249" actId="1076"/>
          <ac:picMkLst>
            <pc:docMk/>
            <pc:sldMk cId="688940967" sldId="391"/>
            <ac:picMk id="15" creationId="{3B7C44CD-912D-993F-582B-5C15D535FDAB}"/>
          </ac:picMkLst>
        </pc:picChg>
        <pc:picChg chg="del">
          <ac:chgData name="Carla Cannone" userId="417464ba-0c67-467a-8d9f-e5f447a9fc8a" providerId="ADAL" clId="{0A18DBD1-F4B2-49D3-9BFC-A3ED50C8E71C}" dt="2023-03-17T18:46:25.053" v="1229" actId="478"/>
          <ac:picMkLst>
            <pc:docMk/>
            <pc:sldMk cId="688940967" sldId="391"/>
            <ac:picMk id="16" creationId="{EBF659F0-CAD8-5F89-A047-2C0AAF9FA65D}"/>
          </ac:picMkLst>
        </pc:picChg>
      </pc:sldChg>
      <pc:sldChg chg="addSp modSp mod">
        <pc:chgData name="Carla Cannone" userId="417464ba-0c67-467a-8d9f-e5f447a9fc8a" providerId="ADAL" clId="{0A18DBD1-F4B2-49D3-9BFC-A3ED50C8E71C}" dt="2023-03-17T20:12:07.846" v="1322" actId="20577"/>
        <pc:sldMkLst>
          <pc:docMk/>
          <pc:sldMk cId="821675295" sldId="392"/>
        </pc:sldMkLst>
        <pc:spChg chg="add mod">
          <ac:chgData name="Carla Cannone" userId="417464ba-0c67-467a-8d9f-e5f447a9fc8a" providerId="ADAL" clId="{0A18DBD1-F4B2-49D3-9BFC-A3ED50C8E71C}" dt="2023-03-17T18:40:09.532" v="1219"/>
          <ac:spMkLst>
            <pc:docMk/>
            <pc:sldMk cId="821675295" sldId="392"/>
            <ac:spMk id="4" creationId="{2B930128-2035-C078-668F-A6EC5F48121F}"/>
          </ac:spMkLst>
        </pc:spChg>
        <pc:spChg chg="mod">
          <ac:chgData name="Carla Cannone" userId="417464ba-0c67-467a-8d9f-e5f447a9fc8a" providerId="ADAL" clId="{0A18DBD1-F4B2-49D3-9BFC-A3ED50C8E71C}" dt="2023-03-17T20:12:07.846" v="1322" actId="20577"/>
          <ac:spMkLst>
            <pc:docMk/>
            <pc:sldMk cId="821675295" sldId="392"/>
            <ac:spMk id="22" creationId="{B10E8201-0958-4851-85EE-59E1F0AD56E2}"/>
          </ac:spMkLst>
        </pc:spChg>
      </pc:sldChg>
      <pc:sldChg chg="addSp modSp mod">
        <pc:chgData name="Carla Cannone" userId="417464ba-0c67-467a-8d9f-e5f447a9fc8a" providerId="ADAL" clId="{0A18DBD1-F4B2-49D3-9BFC-A3ED50C8E71C}" dt="2023-03-17T20:12:42.025" v="1334" actId="20577"/>
        <pc:sldMkLst>
          <pc:docMk/>
          <pc:sldMk cId="1719770498" sldId="394"/>
        </pc:sldMkLst>
        <pc:spChg chg="add mod">
          <ac:chgData name="Carla Cannone" userId="417464ba-0c67-467a-8d9f-e5f447a9fc8a" providerId="ADAL" clId="{0A18DBD1-F4B2-49D3-9BFC-A3ED50C8E71C}" dt="2023-03-17T18:40:11.304" v="1220"/>
          <ac:spMkLst>
            <pc:docMk/>
            <pc:sldMk cId="1719770498" sldId="394"/>
            <ac:spMk id="4" creationId="{3E9F9238-7A49-014B-CF4D-42FC778E0E63}"/>
          </ac:spMkLst>
        </pc:spChg>
        <pc:spChg chg="mod">
          <ac:chgData name="Carla Cannone" userId="417464ba-0c67-467a-8d9f-e5f447a9fc8a" providerId="ADAL" clId="{0A18DBD1-F4B2-49D3-9BFC-A3ED50C8E71C}" dt="2023-03-17T20:12:42.025" v="1334" actId="20577"/>
          <ac:spMkLst>
            <pc:docMk/>
            <pc:sldMk cId="1719770498" sldId="394"/>
            <ac:spMk id="23" creationId="{3FA1A4EA-06B4-9C42-5330-2FC6DA6C0B84}"/>
          </ac:spMkLst>
        </pc:spChg>
        <pc:cxnChg chg="mod">
          <ac:chgData name="Carla Cannone" userId="417464ba-0c67-467a-8d9f-e5f447a9fc8a" providerId="ADAL" clId="{0A18DBD1-F4B2-49D3-9BFC-A3ED50C8E71C}" dt="2023-03-17T20:12:35.360" v="1328"/>
          <ac:cxnSpMkLst>
            <pc:docMk/>
            <pc:sldMk cId="1719770498" sldId="394"/>
            <ac:cxnSpMk id="26" creationId="{280939F9-5B7F-3765-5DE1-4417B16B64CF}"/>
          </ac:cxnSpMkLst>
        </pc:cxnChg>
      </pc:sldChg>
      <pc:sldChg chg="modNotesTx">
        <pc:chgData name="Carla Cannone" userId="417464ba-0c67-467a-8d9f-e5f447a9fc8a" providerId="ADAL" clId="{0A18DBD1-F4B2-49D3-9BFC-A3ED50C8E71C}" dt="2023-03-30T17:20:53.048" v="2435" actId="20577"/>
        <pc:sldMkLst>
          <pc:docMk/>
          <pc:sldMk cId="2600887471" sldId="396"/>
        </pc:sldMkLst>
      </pc:sldChg>
      <pc:sldChg chg="addSp delSp modSp mod">
        <pc:chgData name="Carla Cannone" userId="417464ba-0c67-467a-8d9f-e5f447a9fc8a" providerId="ADAL" clId="{0A18DBD1-F4B2-49D3-9BFC-A3ED50C8E71C}" dt="2023-03-17T18:40:14.236" v="1221"/>
        <pc:sldMkLst>
          <pc:docMk/>
          <pc:sldMk cId="1823691312" sldId="397"/>
        </pc:sldMkLst>
        <pc:spChg chg="add mod">
          <ac:chgData name="Carla Cannone" userId="417464ba-0c67-467a-8d9f-e5f447a9fc8a" providerId="ADAL" clId="{0A18DBD1-F4B2-49D3-9BFC-A3ED50C8E71C}" dt="2023-03-17T18:40:14.236" v="1221"/>
          <ac:spMkLst>
            <pc:docMk/>
            <pc:sldMk cId="1823691312" sldId="397"/>
            <ac:spMk id="3" creationId="{2876BE6B-CD19-EF5E-C4F1-3FC011FB1FAA}"/>
          </ac:spMkLst>
        </pc:spChg>
        <pc:spChg chg="add mod">
          <ac:chgData name="Carla Cannone" userId="417464ba-0c67-467a-8d9f-e5f447a9fc8a" providerId="ADAL" clId="{0A18DBD1-F4B2-49D3-9BFC-A3ED50C8E71C}" dt="2023-02-27T14:20:39.004" v="883" actId="1076"/>
          <ac:spMkLst>
            <pc:docMk/>
            <pc:sldMk cId="1823691312" sldId="397"/>
            <ac:spMk id="4" creationId="{5F0A36BA-89B5-66A3-E144-431AA68AAB7C}"/>
          </ac:spMkLst>
        </pc:spChg>
        <pc:spChg chg="add mod">
          <ac:chgData name="Carla Cannone" userId="417464ba-0c67-467a-8d9f-e5f447a9fc8a" providerId="ADAL" clId="{0A18DBD1-F4B2-49D3-9BFC-A3ED50C8E71C}" dt="2023-02-27T14:20:25.740" v="868" actId="1076"/>
          <ac:spMkLst>
            <pc:docMk/>
            <pc:sldMk cId="1823691312" sldId="397"/>
            <ac:spMk id="7" creationId="{19D8E92D-95EE-EE4C-A27E-63B846B220AA}"/>
          </ac:spMkLst>
        </pc:spChg>
        <pc:spChg chg="add mod">
          <ac:chgData name="Carla Cannone" userId="417464ba-0c67-467a-8d9f-e5f447a9fc8a" providerId="ADAL" clId="{0A18DBD1-F4B2-49D3-9BFC-A3ED50C8E71C}" dt="2023-02-27T14:20:09.393" v="865" actId="20577"/>
          <ac:spMkLst>
            <pc:docMk/>
            <pc:sldMk cId="1823691312" sldId="397"/>
            <ac:spMk id="10" creationId="{F71219DE-24D5-02D1-D355-653A3096993B}"/>
          </ac:spMkLst>
        </pc:spChg>
        <pc:spChg chg="del mod">
          <ac:chgData name="Carla Cannone" userId="417464ba-0c67-467a-8d9f-e5f447a9fc8a" providerId="ADAL" clId="{0A18DBD1-F4B2-49D3-9BFC-A3ED50C8E71C}" dt="2023-02-27T14:11:52.667" v="788" actId="478"/>
          <ac:spMkLst>
            <pc:docMk/>
            <pc:sldMk cId="1823691312" sldId="397"/>
            <ac:spMk id="14" creationId="{68AB54F9-D945-60D0-E703-1D47A71593D4}"/>
          </ac:spMkLst>
        </pc:spChg>
        <pc:picChg chg="add del mod">
          <ac:chgData name="Carla Cannone" userId="417464ba-0c67-467a-8d9f-e5f447a9fc8a" providerId="ADAL" clId="{0A18DBD1-F4B2-49D3-9BFC-A3ED50C8E71C}" dt="2023-02-27T14:11:25.192" v="786" actId="478"/>
          <ac:picMkLst>
            <pc:docMk/>
            <pc:sldMk cId="1823691312" sldId="397"/>
            <ac:picMk id="3" creationId="{317B0E70-4467-3D07-A48C-3866E1E7C618}"/>
          </ac:picMkLst>
        </pc:picChg>
        <pc:picChg chg="add del mod">
          <ac:chgData name="Carla Cannone" userId="417464ba-0c67-467a-8d9f-e5f447a9fc8a" providerId="ADAL" clId="{0A18DBD1-F4B2-49D3-9BFC-A3ED50C8E71C}" dt="2023-02-27T13:23:40.357" v="181"/>
          <ac:picMkLst>
            <pc:docMk/>
            <pc:sldMk cId="1823691312" sldId="397"/>
            <ac:picMk id="5" creationId="{7234F262-5B1A-2C31-5A10-539576EA14D7}"/>
          </ac:picMkLst>
        </pc:picChg>
        <pc:picChg chg="add mod">
          <ac:chgData name="Carla Cannone" userId="417464ba-0c67-467a-8d9f-e5f447a9fc8a" providerId="ADAL" clId="{0A18DBD1-F4B2-49D3-9BFC-A3ED50C8E71C}" dt="2023-02-27T14:19:32.748" v="849" actId="1076"/>
          <ac:picMkLst>
            <pc:docMk/>
            <pc:sldMk cId="1823691312" sldId="397"/>
            <ac:picMk id="9" creationId="{A3C42FE0-0CE7-FC41-EC02-6D40BAFB5198}"/>
          </ac:picMkLst>
        </pc:picChg>
        <pc:picChg chg="add del">
          <ac:chgData name="Carla Cannone" userId="417464ba-0c67-467a-8d9f-e5f447a9fc8a" providerId="ADAL" clId="{0A18DBD1-F4B2-49D3-9BFC-A3ED50C8E71C}" dt="2023-02-27T14:13:23.790" v="797" actId="478"/>
          <ac:picMkLst>
            <pc:docMk/>
            <pc:sldMk cId="1823691312" sldId="397"/>
            <ac:picMk id="3074" creationId="{88E61D6D-F3DD-EC5B-AC2E-3D1100889F0E}"/>
          </ac:picMkLst>
        </pc:picChg>
        <pc:picChg chg="add mod">
          <ac:chgData name="Carla Cannone" userId="417464ba-0c67-467a-8d9f-e5f447a9fc8a" providerId="ADAL" clId="{0A18DBD1-F4B2-49D3-9BFC-A3ED50C8E71C}" dt="2023-02-27T14:17:59.091" v="843" actId="1076"/>
          <ac:picMkLst>
            <pc:docMk/>
            <pc:sldMk cId="1823691312" sldId="397"/>
            <ac:picMk id="3076" creationId="{53B0E0F2-218E-91F1-9E32-740AE2ABE264}"/>
          </ac:picMkLst>
        </pc:picChg>
      </pc:sldChg>
      <pc:sldChg chg="addSp delSp modSp mod modNotesTx">
        <pc:chgData name="Carla Cannone" userId="417464ba-0c67-467a-8d9f-e5f447a9fc8a" providerId="ADAL" clId="{0A18DBD1-F4B2-49D3-9BFC-A3ED50C8E71C}" dt="2023-03-17T18:40:15.535" v="1222"/>
        <pc:sldMkLst>
          <pc:docMk/>
          <pc:sldMk cId="1589997109" sldId="400"/>
        </pc:sldMkLst>
        <pc:spChg chg="add mod">
          <ac:chgData name="Carla Cannone" userId="417464ba-0c67-467a-8d9f-e5f447a9fc8a" providerId="ADAL" clId="{0A18DBD1-F4B2-49D3-9BFC-A3ED50C8E71C}" dt="2023-03-17T18:40:15.535" v="1222"/>
          <ac:spMkLst>
            <pc:docMk/>
            <pc:sldMk cId="1589997109" sldId="400"/>
            <ac:spMk id="3" creationId="{E17604BA-D471-AA79-AA66-19CF300D7ECC}"/>
          </ac:spMkLst>
        </pc:spChg>
        <pc:spChg chg="add mod">
          <ac:chgData name="Carla Cannone" userId="417464ba-0c67-467a-8d9f-e5f447a9fc8a" providerId="ADAL" clId="{0A18DBD1-F4B2-49D3-9BFC-A3ED50C8E71C}" dt="2023-02-27T13:51:00.343" v="539" actId="1076"/>
          <ac:spMkLst>
            <pc:docMk/>
            <pc:sldMk cId="1589997109" sldId="400"/>
            <ac:spMk id="7" creationId="{1471791F-D423-A98F-365A-5CBF2C8F3F99}"/>
          </ac:spMkLst>
        </pc:spChg>
        <pc:spChg chg="add mod ord">
          <ac:chgData name="Carla Cannone" userId="417464ba-0c67-467a-8d9f-e5f447a9fc8a" providerId="ADAL" clId="{0A18DBD1-F4B2-49D3-9BFC-A3ED50C8E71C}" dt="2023-02-27T13:53:13.695" v="545" actId="1076"/>
          <ac:spMkLst>
            <pc:docMk/>
            <pc:sldMk cId="1589997109" sldId="400"/>
            <ac:spMk id="9" creationId="{82AAB7FF-3018-7600-D1E0-23EDBFB60F6C}"/>
          </ac:spMkLst>
        </pc:spChg>
        <pc:spChg chg="del mod">
          <ac:chgData name="Carla Cannone" userId="417464ba-0c67-467a-8d9f-e5f447a9fc8a" providerId="ADAL" clId="{0A18DBD1-F4B2-49D3-9BFC-A3ED50C8E71C}" dt="2023-02-27T13:24:47.832" v="193" actId="478"/>
          <ac:spMkLst>
            <pc:docMk/>
            <pc:sldMk cId="1589997109" sldId="400"/>
            <ac:spMk id="14" creationId="{68AB54F9-D945-60D0-E703-1D47A71593D4}"/>
          </ac:spMkLst>
        </pc:spChg>
        <pc:spChg chg="add mod">
          <ac:chgData name="Carla Cannone" userId="417464ba-0c67-467a-8d9f-e5f447a9fc8a" providerId="ADAL" clId="{0A18DBD1-F4B2-49D3-9BFC-A3ED50C8E71C}" dt="2023-02-27T13:51:14.428" v="542" actId="1076"/>
          <ac:spMkLst>
            <pc:docMk/>
            <pc:sldMk cId="1589997109" sldId="400"/>
            <ac:spMk id="19" creationId="{8F2F04F7-4A67-CD7E-86CB-BB8127361BF2}"/>
          </ac:spMkLst>
        </pc:spChg>
        <pc:spChg chg="mod">
          <ac:chgData name="Carla Cannone" userId="417464ba-0c67-467a-8d9f-e5f447a9fc8a" providerId="ADAL" clId="{0A18DBD1-F4B2-49D3-9BFC-A3ED50C8E71C}" dt="2023-02-27T13:40:01.852" v="452" actId="1076"/>
          <ac:spMkLst>
            <pc:docMk/>
            <pc:sldMk cId="1589997109" sldId="400"/>
            <ac:spMk id="38" creationId="{DD0B7555-444F-D1E4-0A48-C00392C9A0FB}"/>
          </ac:spMkLst>
        </pc:spChg>
        <pc:graphicFrameChg chg="add del mod">
          <ac:chgData name="Carla Cannone" userId="417464ba-0c67-467a-8d9f-e5f447a9fc8a" providerId="ADAL" clId="{0A18DBD1-F4B2-49D3-9BFC-A3ED50C8E71C}" dt="2023-02-27T13:23:45.471" v="185"/>
          <ac:graphicFrameMkLst>
            <pc:docMk/>
            <pc:sldMk cId="1589997109" sldId="400"/>
            <ac:graphicFrameMk id="5" creationId="{7B671E81-2CFF-B757-7714-5726C5711E39}"/>
          </ac:graphicFrameMkLst>
        </pc:graphicFrameChg>
        <pc:graphicFrameChg chg="add del mod">
          <ac:chgData name="Carla Cannone" userId="417464ba-0c67-467a-8d9f-e5f447a9fc8a" providerId="ADAL" clId="{0A18DBD1-F4B2-49D3-9BFC-A3ED50C8E71C}" dt="2023-02-27T13:43:13.831" v="522"/>
          <ac:graphicFrameMkLst>
            <pc:docMk/>
            <pc:sldMk cId="1589997109" sldId="400"/>
            <ac:graphicFrameMk id="17" creationId="{B4229883-5E7A-3768-3BB0-421DB246A0F5}"/>
          </ac:graphicFrameMkLst>
        </pc:graphicFrameChg>
        <pc:picChg chg="del">
          <ac:chgData name="Carla Cannone" userId="417464ba-0c67-467a-8d9f-e5f447a9fc8a" providerId="ADAL" clId="{0A18DBD1-F4B2-49D3-9BFC-A3ED50C8E71C}" dt="2023-02-27T13:23:43.439" v="183" actId="478"/>
          <ac:picMkLst>
            <pc:docMk/>
            <pc:sldMk cId="1589997109" sldId="400"/>
            <ac:picMk id="3" creationId="{317B0E70-4467-3D07-A48C-3866E1E7C618}"/>
          </ac:picMkLst>
        </pc:picChg>
        <pc:picChg chg="add del mod">
          <ac:chgData name="Carla Cannone" userId="417464ba-0c67-467a-8d9f-e5f447a9fc8a" providerId="ADAL" clId="{0A18DBD1-F4B2-49D3-9BFC-A3ED50C8E71C}" dt="2023-02-27T13:37:09.367" v="221" actId="478"/>
          <ac:picMkLst>
            <pc:docMk/>
            <pc:sldMk cId="1589997109" sldId="400"/>
            <ac:picMk id="6" creationId="{C17FEB6F-0AA2-8DF3-3379-6382398D6029}"/>
          </ac:picMkLst>
        </pc:picChg>
        <pc:picChg chg="add del mod">
          <ac:chgData name="Carla Cannone" userId="417464ba-0c67-467a-8d9f-e5f447a9fc8a" providerId="ADAL" clId="{0A18DBD1-F4B2-49D3-9BFC-A3ED50C8E71C}" dt="2023-02-27T13:42:54.921" v="515" actId="478"/>
          <ac:picMkLst>
            <pc:docMk/>
            <pc:sldMk cId="1589997109" sldId="400"/>
            <ac:picMk id="8" creationId="{50D2EEB1-D5E6-850F-FC7F-8EB9B0CF11BE}"/>
          </ac:picMkLst>
        </pc:picChg>
        <pc:picChg chg="add del mod">
          <ac:chgData name="Carla Cannone" userId="417464ba-0c67-467a-8d9f-e5f447a9fc8a" providerId="ADAL" clId="{0A18DBD1-F4B2-49D3-9BFC-A3ED50C8E71C}" dt="2023-02-27T13:43:12.252" v="520" actId="478"/>
          <ac:picMkLst>
            <pc:docMk/>
            <pc:sldMk cId="1589997109" sldId="400"/>
            <ac:picMk id="16" creationId="{1FBE8DE0-6FC2-C77A-B288-E091ACC8B6D4}"/>
          </ac:picMkLst>
        </pc:picChg>
        <pc:picChg chg="add mod">
          <ac:chgData name="Carla Cannone" userId="417464ba-0c67-467a-8d9f-e5f447a9fc8a" providerId="ADAL" clId="{0A18DBD1-F4B2-49D3-9BFC-A3ED50C8E71C}" dt="2023-02-27T13:51:09.836" v="541" actId="1076"/>
          <ac:picMkLst>
            <pc:docMk/>
            <pc:sldMk cId="1589997109" sldId="400"/>
            <ac:picMk id="18" creationId="{48914EBF-6C42-09C4-1DEF-6DB46213A87F}"/>
          </ac:picMkLst>
        </pc:picChg>
        <pc:cxnChg chg="add del mod">
          <ac:chgData name="Carla Cannone" userId="417464ba-0c67-467a-8d9f-e5f447a9fc8a" providerId="ADAL" clId="{0A18DBD1-F4B2-49D3-9BFC-A3ED50C8E71C}" dt="2023-02-27T13:40:29.840" v="458" actId="478"/>
          <ac:cxnSpMkLst>
            <pc:docMk/>
            <pc:sldMk cId="1589997109" sldId="400"/>
            <ac:cxnSpMk id="11" creationId="{1B9DAB9F-4B52-5D1B-0999-7BC465DC3B03}"/>
          </ac:cxnSpMkLst>
        </pc:cxnChg>
        <pc:cxnChg chg="add mod">
          <ac:chgData name="Carla Cannone" userId="417464ba-0c67-467a-8d9f-e5f447a9fc8a" providerId="ADAL" clId="{0A18DBD1-F4B2-49D3-9BFC-A3ED50C8E71C}" dt="2023-02-27T13:51:00.343" v="539" actId="1076"/>
          <ac:cxnSpMkLst>
            <pc:docMk/>
            <pc:sldMk cId="1589997109" sldId="400"/>
            <ac:cxnSpMk id="13" creationId="{6D911EEF-FD6F-C422-05B8-81D94BD9D645}"/>
          </ac:cxnSpMkLst>
        </pc:cxnChg>
        <pc:cxnChg chg="add mod">
          <ac:chgData name="Carla Cannone" userId="417464ba-0c67-467a-8d9f-e5f447a9fc8a" providerId="ADAL" clId="{0A18DBD1-F4B2-49D3-9BFC-A3ED50C8E71C}" dt="2023-02-27T13:51:00.343" v="539" actId="1076"/>
          <ac:cxnSpMkLst>
            <pc:docMk/>
            <pc:sldMk cId="1589997109" sldId="400"/>
            <ac:cxnSpMk id="20" creationId="{15060959-32FB-0A19-E0C1-4F6FB2EDCF2F}"/>
          </ac:cxnSpMkLst>
        </pc:cxnChg>
      </pc:sldChg>
      <pc:sldChg chg="addSp delSp modSp mod">
        <pc:chgData name="Carla Cannone" userId="417464ba-0c67-467a-8d9f-e5f447a9fc8a" providerId="ADAL" clId="{0A18DBD1-F4B2-49D3-9BFC-A3ED50C8E71C}" dt="2023-03-17T18:40:16.572" v="1223"/>
        <pc:sldMkLst>
          <pc:docMk/>
          <pc:sldMk cId="473722797" sldId="403"/>
        </pc:sldMkLst>
        <pc:spChg chg="add mod">
          <ac:chgData name="Carla Cannone" userId="417464ba-0c67-467a-8d9f-e5f447a9fc8a" providerId="ADAL" clId="{0A18DBD1-F4B2-49D3-9BFC-A3ED50C8E71C}" dt="2023-03-17T18:40:16.572" v="1223"/>
          <ac:spMkLst>
            <pc:docMk/>
            <pc:sldMk cId="473722797" sldId="403"/>
            <ac:spMk id="3" creationId="{267DAE80-F4BF-291F-30DB-9C5D8E0B8D85}"/>
          </ac:spMkLst>
        </pc:spChg>
        <pc:spChg chg="add del">
          <ac:chgData name="Carla Cannone" userId="417464ba-0c67-467a-8d9f-e5f447a9fc8a" providerId="ADAL" clId="{0A18DBD1-F4B2-49D3-9BFC-A3ED50C8E71C}" dt="2023-02-27T14:03:58.603" v="578" actId="478"/>
          <ac:spMkLst>
            <pc:docMk/>
            <pc:sldMk cId="473722797" sldId="403"/>
            <ac:spMk id="6" creationId="{8881C322-5DC0-D61C-D9AE-8ACDDAD1C269}"/>
          </ac:spMkLst>
        </pc:spChg>
        <pc:spChg chg="add mod">
          <ac:chgData name="Carla Cannone" userId="417464ba-0c67-467a-8d9f-e5f447a9fc8a" providerId="ADAL" clId="{0A18DBD1-F4B2-49D3-9BFC-A3ED50C8E71C}" dt="2023-02-27T14:04:18.002" v="585" actId="14100"/>
          <ac:spMkLst>
            <pc:docMk/>
            <pc:sldMk cId="473722797" sldId="403"/>
            <ac:spMk id="7" creationId="{67F1E04E-36F9-3146-1434-B93E1735005A}"/>
          </ac:spMkLst>
        </pc:spChg>
        <pc:spChg chg="add mod">
          <ac:chgData name="Carla Cannone" userId="417464ba-0c67-467a-8d9f-e5f447a9fc8a" providerId="ADAL" clId="{0A18DBD1-F4B2-49D3-9BFC-A3ED50C8E71C}" dt="2023-02-27T14:04:44.130" v="591" actId="1076"/>
          <ac:spMkLst>
            <pc:docMk/>
            <pc:sldMk cId="473722797" sldId="403"/>
            <ac:spMk id="8" creationId="{1CF4D9BA-F764-8AA6-EED8-2C048BD7A422}"/>
          </ac:spMkLst>
        </pc:spChg>
        <pc:spChg chg="add mod">
          <ac:chgData name="Carla Cannone" userId="417464ba-0c67-467a-8d9f-e5f447a9fc8a" providerId="ADAL" clId="{0A18DBD1-F4B2-49D3-9BFC-A3ED50C8E71C}" dt="2023-02-27T14:06:19.574" v="597" actId="14100"/>
          <ac:spMkLst>
            <pc:docMk/>
            <pc:sldMk cId="473722797" sldId="403"/>
            <ac:spMk id="9" creationId="{B8EA49F6-62E8-3AC9-2824-D7BD82424D0F}"/>
          </ac:spMkLst>
        </pc:spChg>
        <pc:spChg chg="add del mod">
          <ac:chgData name="Carla Cannone" userId="417464ba-0c67-467a-8d9f-e5f447a9fc8a" providerId="ADAL" clId="{0A18DBD1-F4B2-49D3-9BFC-A3ED50C8E71C}" dt="2023-02-27T14:08:36.645" v="689" actId="478"/>
          <ac:spMkLst>
            <pc:docMk/>
            <pc:sldMk cId="473722797" sldId="403"/>
            <ac:spMk id="10" creationId="{9F035A57-5628-07BB-B718-47B4ED621927}"/>
          </ac:spMkLst>
        </pc:spChg>
        <pc:spChg chg="add del mod ord">
          <ac:chgData name="Carla Cannone" userId="417464ba-0c67-467a-8d9f-e5f447a9fc8a" providerId="ADAL" clId="{0A18DBD1-F4B2-49D3-9BFC-A3ED50C8E71C}" dt="2023-02-27T14:09:58.746" v="769" actId="478"/>
          <ac:spMkLst>
            <pc:docMk/>
            <pc:sldMk cId="473722797" sldId="403"/>
            <ac:spMk id="11" creationId="{8728981C-A004-884B-6F33-FFD73F6A533C}"/>
          </ac:spMkLst>
        </pc:spChg>
        <pc:spChg chg="add mod">
          <ac:chgData name="Carla Cannone" userId="417464ba-0c67-467a-8d9f-e5f447a9fc8a" providerId="ADAL" clId="{0A18DBD1-F4B2-49D3-9BFC-A3ED50C8E71C}" dt="2023-02-27T14:10:09.645" v="771" actId="1076"/>
          <ac:spMkLst>
            <pc:docMk/>
            <pc:sldMk cId="473722797" sldId="403"/>
            <ac:spMk id="12" creationId="{57B554C4-D550-46FA-3EED-F65D787F9C81}"/>
          </ac:spMkLst>
        </pc:spChg>
        <pc:spChg chg="mod">
          <ac:chgData name="Carla Cannone" userId="417464ba-0c67-467a-8d9f-e5f447a9fc8a" providerId="ADAL" clId="{0A18DBD1-F4B2-49D3-9BFC-A3ED50C8E71C}" dt="2023-02-27T14:07:34.422" v="613" actId="1076"/>
          <ac:spMkLst>
            <pc:docMk/>
            <pc:sldMk cId="473722797" sldId="403"/>
            <ac:spMk id="14" creationId="{68AB54F9-D945-60D0-E703-1D47A71593D4}"/>
          </ac:spMkLst>
        </pc:spChg>
        <pc:picChg chg="del">
          <ac:chgData name="Carla Cannone" userId="417464ba-0c67-467a-8d9f-e5f447a9fc8a" providerId="ADAL" clId="{0A18DBD1-F4B2-49D3-9BFC-A3ED50C8E71C}" dt="2023-02-27T14:00:40.439" v="546" actId="478"/>
          <ac:picMkLst>
            <pc:docMk/>
            <pc:sldMk cId="473722797" sldId="403"/>
            <ac:picMk id="3" creationId="{317B0E70-4467-3D07-A48C-3866E1E7C618}"/>
          </ac:picMkLst>
        </pc:picChg>
        <pc:picChg chg="add mod">
          <ac:chgData name="Carla Cannone" userId="417464ba-0c67-467a-8d9f-e5f447a9fc8a" providerId="ADAL" clId="{0A18DBD1-F4B2-49D3-9BFC-A3ED50C8E71C}" dt="2023-02-27T14:06:11.161" v="594" actId="1076"/>
          <ac:picMkLst>
            <pc:docMk/>
            <pc:sldMk cId="473722797" sldId="403"/>
            <ac:picMk id="5" creationId="{65963D9D-AE9F-F9E7-E95D-8A4F88E423E2}"/>
          </ac:picMkLst>
        </pc:picChg>
        <pc:cxnChg chg="add mod">
          <ac:chgData name="Carla Cannone" userId="417464ba-0c67-467a-8d9f-e5f447a9fc8a" providerId="ADAL" clId="{0A18DBD1-F4B2-49D3-9BFC-A3ED50C8E71C}" dt="2023-02-27T14:11:03.017" v="784" actId="14100"/>
          <ac:cxnSpMkLst>
            <pc:docMk/>
            <pc:sldMk cId="473722797" sldId="403"/>
            <ac:cxnSpMk id="15" creationId="{177739CF-6FF0-89EF-0929-BBEB89D5F921}"/>
          </ac:cxnSpMkLst>
        </pc:cxnChg>
        <pc:cxnChg chg="add mod">
          <ac:chgData name="Carla Cannone" userId="417464ba-0c67-467a-8d9f-e5f447a9fc8a" providerId="ADAL" clId="{0A18DBD1-F4B2-49D3-9BFC-A3ED50C8E71C}" dt="2023-02-27T14:10:43.337" v="777" actId="14100"/>
          <ac:cxnSpMkLst>
            <pc:docMk/>
            <pc:sldMk cId="473722797" sldId="403"/>
            <ac:cxnSpMk id="16" creationId="{99C8AE4D-4644-73BF-7655-292F32B99524}"/>
          </ac:cxnSpMkLst>
        </pc:cxnChg>
        <pc:cxnChg chg="add mod">
          <ac:chgData name="Carla Cannone" userId="417464ba-0c67-467a-8d9f-e5f447a9fc8a" providerId="ADAL" clId="{0A18DBD1-F4B2-49D3-9BFC-A3ED50C8E71C}" dt="2023-02-27T14:10:59.301" v="783" actId="14100"/>
          <ac:cxnSpMkLst>
            <pc:docMk/>
            <pc:sldMk cId="473722797" sldId="403"/>
            <ac:cxnSpMk id="20" creationId="{45DE595C-C8E9-0CE9-7655-B64BDAE0F085}"/>
          </ac:cxnSpMkLst>
        </pc:cxnChg>
      </pc:sldChg>
      <pc:sldChg chg="addSp delSp modSp mod modNotesTx">
        <pc:chgData name="Carla Cannone" userId="417464ba-0c67-467a-8d9f-e5f447a9fc8a" providerId="ADAL" clId="{0A18DBD1-F4B2-49D3-9BFC-A3ED50C8E71C}" dt="2023-03-30T17:21:39.240" v="2627" actId="20577"/>
        <pc:sldMkLst>
          <pc:docMk/>
          <pc:sldMk cId="651442162" sldId="404"/>
        </pc:sldMkLst>
        <pc:spChg chg="mod">
          <ac:chgData name="Carla Cannone" userId="417464ba-0c67-467a-8d9f-e5f447a9fc8a" providerId="ADAL" clId="{0A18DBD1-F4B2-49D3-9BFC-A3ED50C8E71C}" dt="2023-02-27T14:09:29.401" v="764" actId="1076"/>
          <ac:spMkLst>
            <pc:docMk/>
            <pc:sldMk cId="651442162" sldId="404"/>
            <ac:spMk id="2" creationId="{7A95BC00-B1A3-740F-4975-765716CBB1D8}"/>
          </ac:spMkLst>
        </pc:spChg>
        <pc:spChg chg="add mod">
          <ac:chgData name="Carla Cannone" userId="417464ba-0c67-467a-8d9f-e5f447a9fc8a" providerId="ADAL" clId="{0A18DBD1-F4B2-49D3-9BFC-A3ED50C8E71C}" dt="2023-03-17T18:40:17.559" v="1224"/>
          <ac:spMkLst>
            <pc:docMk/>
            <pc:sldMk cId="651442162" sldId="404"/>
            <ac:spMk id="3" creationId="{EB645887-68C9-401F-13A4-B4087273B473}"/>
          </ac:spMkLst>
        </pc:spChg>
        <pc:spChg chg="add mod">
          <ac:chgData name="Carla Cannone" userId="417464ba-0c67-467a-8d9f-e5f447a9fc8a" providerId="ADAL" clId="{0A18DBD1-F4B2-49D3-9BFC-A3ED50C8E71C}" dt="2023-02-27T14:06:37.038" v="603" actId="14100"/>
          <ac:spMkLst>
            <pc:docMk/>
            <pc:sldMk cId="651442162" sldId="404"/>
            <ac:spMk id="8" creationId="{2D882746-7414-16F2-334E-905F7322506A}"/>
          </ac:spMkLst>
        </pc:spChg>
        <pc:spChg chg="add mod">
          <ac:chgData name="Carla Cannone" userId="417464ba-0c67-467a-8d9f-e5f447a9fc8a" providerId="ADAL" clId="{0A18DBD1-F4B2-49D3-9BFC-A3ED50C8E71C}" dt="2023-02-27T14:06:47.802" v="608" actId="14100"/>
          <ac:spMkLst>
            <pc:docMk/>
            <pc:sldMk cId="651442162" sldId="404"/>
            <ac:spMk id="9" creationId="{AD3592CC-F757-302C-7B27-71C4BB6D3A84}"/>
          </ac:spMkLst>
        </pc:spChg>
        <pc:spChg chg="add mod">
          <ac:chgData name="Carla Cannone" userId="417464ba-0c67-467a-8d9f-e5f447a9fc8a" providerId="ADAL" clId="{0A18DBD1-F4B2-49D3-9BFC-A3ED50C8E71C}" dt="2023-02-27T14:11:09.909" v="785" actId="1076"/>
          <ac:spMkLst>
            <pc:docMk/>
            <pc:sldMk cId="651442162" sldId="404"/>
            <ac:spMk id="10" creationId="{06D30605-DFF9-8BCB-90B8-0F201AE75577}"/>
          </ac:spMkLst>
        </pc:spChg>
        <pc:spChg chg="del">
          <ac:chgData name="Carla Cannone" userId="417464ba-0c67-467a-8d9f-e5f447a9fc8a" providerId="ADAL" clId="{0A18DBD1-F4B2-49D3-9BFC-A3ED50C8E71C}" dt="2023-02-27T14:02:46.416" v="561" actId="478"/>
          <ac:spMkLst>
            <pc:docMk/>
            <pc:sldMk cId="651442162" sldId="404"/>
            <ac:spMk id="14" creationId="{68AB54F9-D945-60D0-E703-1D47A71593D4}"/>
          </ac:spMkLst>
        </pc:spChg>
        <pc:graphicFrameChg chg="add del mod">
          <ac:chgData name="Carla Cannone" userId="417464ba-0c67-467a-8d9f-e5f447a9fc8a" providerId="ADAL" clId="{0A18DBD1-F4B2-49D3-9BFC-A3ED50C8E71C}" dt="2023-02-27T14:02:38.577" v="557"/>
          <ac:graphicFrameMkLst>
            <pc:docMk/>
            <pc:sldMk cId="651442162" sldId="404"/>
            <ac:graphicFrameMk id="5" creationId="{04B81E73-B58E-89D0-DBF7-082AFF870E5F}"/>
          </ac:graphicFrameMkLst>
        </pc:graphicFrameChg>
        <pc:picChg chg="del">
          <ac:chgData name="Carla Cannone" userId="417464ba-0c67-467a-8d9f-e5f447a9fc8a" providerId="ADAL" clId="{0A18DBD1-F4B2-49D3-9BFC-A3ED50C8E71C}" dt="2023-02-27T14:02:36.024" v="555" actId="478"/>
          <ac:picMkLst>
            <pc:docMk/>
            <pc:sldMk cId="651442162" sldId="404"/>
            <ac:picMk id="3" creationId="{317B0E70-4467-3D07-A48C-3866E1E7C618}"/>
          </ac:picMkLst>
        </pc:picChg>
        <pc:picChg chg="add mod">
          <ac:chgData name="Carla Cannone" userId="417464ba-0c67-467a-8d9f-e5f447a9fc8a" providerId="ADAL" clId="{0A18DBD1-F4B2-49D3-9BFC-A3ED50C8E71C}" dt="2023-02-27T14:07:25.122" v="612" actId="1076"/>
          <ac:picMkLst>
            <pc:docMk/>
            <pc:sldMk cId="651442162" sldId="404"/>
            <ac:picMk id="6" creationId="{52C743DB-E274-5841-DBDB-68AC09D84E57}"/>
          </ac:picMkLst>
        </pc:picChg>
        <pc:picChg chg="add mod">
          <ac:chgData name="Carla Cannone" userId="417464ba-0c67-467a-8d9f-e5f447a9fc8a" providerId="ADAL" clId="{0A18DBD1-F4B2-49D3-9BFC-A3ED50C8E71C}" dt="2023-02-27T14:03:31.622" v="575" actId="1076"/>
          <ac:picMkLst>
            <pc:docMk/>
            <pc:sldMk cId="651442162" sldId="404"/>
            <ac:picMk id="7" creationId="{2E26941F-DE2C-30C9-A01D-69C1530C4897}"/>
          </ac:picMkLst>
        </pc:picChg>
      </pc:sldChg>
      <pc:sldChg chg="addSp delSp modSp add mod ord">
        <pc:chgData name="Carla Cannone" userId="417464ba-0c67-467a-8d9f-e5f447a9fc8a" providerId="ADAL" clId="{0A18DBD1-F4B2-49D3-9BFC-A3ED50C8E71C}" dt="2023-03-17T18:40:19.275" v="1225"/>
        <pc:sldMkLst>
          <pc:docMk/>
          <pc:sldMk cId="219613637" sldId="405"/>
        </pc:sldMkLst>
        <pc:spChg chg="mod">
          <ac:chgData name="Carla Cannone" userId="417464ba-0c67-467a-8d9f-e5f447a9fc8a" providerId="ADAL" clId="{0A18DBD1-F4B2-49D3-9BFC-A3ED50C8E71C}" dt="2023-02-27T14:58:51.499" v="1207" actId="1076"/>
          <ac:spMkLst>
            <pc:docMk/>
            <pc:sldMk cId="219613637" sldId="405"/>
            <ac:spMk id="2" creationId="{7A95BC00-B1A3-740F-4975-765716CBB1D8}"/>
          </ac:spMkLst>
        </pc:spChg>
        <pc:spChg chg="add mod">
          <ac:chgData name="Carla Cannone" userId="417464ba-0c67-467a-8d9f-e5f447a9fc8a" providerId="ADAL" clId="{0A18DBD1-F4B2-49D3-9BFC-A3ED50C8E71C}" dt="2023-03-17T18:40:19.275" v="1225"/>
          <ac:spMkLst>
            <pc:docMk/>
            <pc:sldMk cId="219613637" sldId="405"/>
            <ac:spMk id="3" creationId="{62BEC08E-495D-E2E0-EA43-BB0E8966E9CB}"/>
          </ac:spMkLst>
        </pc:spChg>
        <pc:spChg chg="mod">
          <ac:chgData name="Carla Cannone" userId="417464ba-0c67-467a-8d9f-e5f447a9fc8a" providerId="ADAL" clId="{0A18DBD1-F4B2-49D3-9BFC-A3ED50C8E71C}" dt="2023-02-27T14:58:26.922" v="1201" actId="20577"/>
          <ac:spMkLst>
            <pc:docMk/>
            <pc:sldMk cId="219613637" sldId="405"/>
            <ac:spMk id="4" creationId="{5F0A36BA-89B5-66A3-E144-431AA68AAB7C}"/>
          </ac:spMkLst>
        </pc:spChg>
        <pc:spChg chg="mod">
          <ac:chgData name="Carla Cannone" userId="417464ba-0c67-467a-8d9f-e5f447a9fc8a" providerId="ADAL" clId="{0A18DBD1-F4B2-49D3-9BFC-A3ED50C8E71C}" dt="2023-02-27T14:56:25.003" v="961" actId="1076"/>
          <ac:spMkLst>
            <pc:docMk/>
            <pc:sldMk cId="219613637" sldId="405"/>
            <ac:spMk id="7" creationId="{19D8E92D-95EE-EE4C-A27E-63B846B220AA}"/>
          </ac:spMkLst>
        </pc:spChg>
        <pc:spChg chg="add mod">
          <ac:chgData name="Carla Cannone" userId="417464ba-0c67-467a-8d9f-e5f447a9fc8a" providerId="ADAL" clId="{0A18DBD1-F4B2-49D3-9BFC-A3ED50C8E71C}" dt="2023-02-27T14:57:30.750" v="1010" actId="1076"/>
          <ac:spMkLst>
            <pc:docMk/>
            <pc:sldMk cId="219613637" sldId="405"/>
            <ac:spMk id="8" creationId="{5E9A95A0-CA30-DF83-99B9-28EE847DA1F7}"/>
          </ac:spMkLst>
        </pc:spChg>
        <pc:spChg chg="mod">
          <ac:chgData name="Carla Cannone" userId="417464ba-0c67-467a-8d9f-e5f447a9fc8a" providerId="ADAL" clId="{0A18DBD1-F4B2-49D3-9BFC-A3ED50C8E71C}" dt="2023-02-27T14:55:44.928" v="946" actId="20577"/>
          <ac:spMkLst>
            <pc:docMk/>
            <pc:sldMk cId="219613637" sldId="405"/>
            <ac:spMk id="10" creationId="{F71219DE-24D5-02D1-D355-653A3096993B}"/>
          </ac:spMkLst>
        </pc:spChg>
        <pc:spChg chg="add mod">
          <ac:chgData name="Carla Cannone" userId="417464ba-0c67-467a-8d9f-e5f447a9fc8a" providerId="ADAL" clId="{0A18DBD1-F4B2-49D3-9BFC-A3ED50C8E71C}" dt="2023-02-27T14:57:47.263" v="1027" actId="1076"/>
          <ac:spMkLst>
            <pc:docMk/>
            <pc:sldMk cId="219613637" sldId="405"/>
            <ac:spMk id="11" creationId="{1B2E9E5C-B2C4-CF87-C6E0-ECAB998E7373}"/>
          </ac:spMkLst>
        </pc:spChg>
        <pc:spChg chg="mod">
          <ac:chgData name="Carla Cannone" userId="417464ba-0c67-467a-8d9f-e5f447a9fc8a" providerId="ADAL" clId="{0A18DBD1-F4B2-49D3-9BFC-A3ED50C8E71C}" dt="2023-02-27T14:58:47.271" v="1206" actId="1076"/>
          <ac:spMkLst>
            <pc:docMk/>
            <pc:sldMk cId="219613637" sldId="405"/>
            <ac:spMk id="38" creationId="{DD0B7555-444F-D1E4-0A48-C00392C9A0FB}"/>
          </ac:spMkLst>
        </pc:spChg>
        <pc:picChg chg="del">
          <ac:chgData name="Carla Cannone" userId="417464ba-0c67-467a-8d9f-e5f447a9fc8a" providerId="ADAL" clId="{0A18DBD1-F4B2-49D3-9BFC-A3ED50C8E71C}" dt="2023-02-27T14:54:35.236" v="916" actId="478"/>
          <ac:picMkLst>
            <pc:docMk/>
            <pc:sldMk cId="219613637" sldId="405"/>
            <ac:picMk id="9" creationId="{A3C42FE0-0CE7-FC41-EC02-6D40BAFB5198}"/>
          </ac:picMkLst>
        </pc:picChg>
        <pc:picChg chg="del">
          <ac:chgData name="Carla Cannone" userId="417464ba-0c67-467a-8d9f-e5f447a9fc8a" providerId="ADAL" clId="{0A18DBD1-F4B2-49D3-9BFC-A3ED50C8E71C}" dt="2023-02-27T14:58:42.452" v="1202" actId="478"/>
          <ac:picMkLst>
            <pc:docMk/>
            <pc:sldMk cId="219613637" sldId="405"/>
            <ac:picMk id="12" creationId="{43782A54-FAA5-65A9-2782-F6C82FC709E2}"/>
          </ac:picMkLst>
        </pc:picChg>
        <pc:picChg chg="add mod">
          <ac:chgData name="Carla Cannone" userId="417464ba-0c67-467a-8d9f-e5f447a9fc8a" providerId="ADAL" clId="{0A18DBD1-F4B2-49D3-9BFC-A3ED50C8E71C}" dt="2023-02-27T14:58:44.415" v="1204"/>
          <ac:picMkLst>
            <pc:docMk/>
            <pc:sldMk cId="219613637" sldId="405"/>
            <ac:picMk id="13" creationId="{A15268AB-372C-B5C2-7AF6-D2413C6A1A9D}"/>
          </ac:picMkLst>
        </pc:picChg>
        <pc:picChg chg="del">
          <ac:chgData name="Carla Cannone" userId="417464ba-0c67-467a-8d9f-e5f447a9fc8a" providerId="ADAL" clId="{0A18DBD1-F4B2-49D3-9BFC-A3ED50C8E71C}" dt="2023-02-27T14:58:44.073" v="1203" actId="478"/>
          <ac:picMkLst>
            <pc:docMk/>
            <pc:sldMk cId="219613637" sldId="405"/>
            <ac:picMk id="20" creationId="{9FBF2D8B-11F9-D452-1A77-612440B8A77E}"/>
          </ac:picMkLst>
        </pc:picChg>
        <pc:picChg chg="add mod">
          <ac:chgData name="Carla Cannone" userId="417464ba-0c67-467a-8d9f-e5f447a9fc8a" providerId="ADAL" clId="{0A18DBD1-F4B2-49D3-9BFC-A3ED50C8E71C}" dt="2023-02-27T14:56:35.970" v="966" actId="1076"/>
          <ac:picMkLst>
            <pc:docMk/>
            <pc:sldMk cId="219613637" sldId="405"/>
            <ac:picMk id="1026" creationId="{83C26D6C-E251-F6B5-3C80-85144A473ECB}"/>
          </ac:picMkLst>
        </pc:picChg>
        <pc:picChg chg="add mod">
          <ac:chgData name="Carla Cannone" userId="417464ba-0c67-467a-8d9f-e5f447a9fc8a" providerId="ADAL" clId="{0A18DBD1-F4B2-49D3-9BFC-A3ED50C8E71C}" dt="2023-02-27T14:55:11.908" v="921" actId="1076"/>
          <ac:picMkLst>
            <pc:docMk/>
            <pc:sldMk cId="219613637" sldId="405"/>
            <ac:picMk id="1028" creationId="{87831E6F-C9E8-77F1-E70B-0D3F56627CAE}"/>
          </ac:picMkLst>
        </pc:picChg>
        <pc:picChg chg="del">
          <ac:chgData name="Carla Cannone" userId="417464ba-0c67-467a-8d9f-e5f447a9fc8a" providerId="ADAL" clId="{0A18DBD1-F4B2-49D3-9BFC-A3ED50C8E71C}" dt="2023-02-27T14:54:21.848" v="912" actId="478"/>
          <ac:picMkLst>
            <pc:docMk/>
            <pc:sldMk cId="219613637" sldId="405"/>
            <ac:picMk id="3076" creationId="{53B0E0F2-218E-91F1-9E32-740AE2ABE264}"/>
          </ac:picMkLst>
        </pc:picChg>
        <pc:cxnChg chg="add mod">
          <ac:chgData name="Carla Cannone" userId="417464ba-0c67-467a-8d9f-e5f447a9fc8a" providerId="ADAL" clId="{0A18DBD1-F4B2-49D3-9BFC-A3ED50C8E71C}" dt="2023-02-27T14:56:58.009" v="971" actId="208"/>
          <ac:cxnSpMkLst>
            <pc:docMk/>
            <pc:sldMk cId="219613637" sldId="405"/>
            <ac:cxnSpMk id="5" creationId="{13D89BE7-A9CF-A28D-F0CE-156D5F7DA016}"/>
          </ac:cxnSpMkLst>
        </pc:cxnChg>
        <pc:cxnChg chg="add mod">
          <ac:chgData name="Carla Cannone" userId="417464ba-0c67-467a-8d9f-e5f447a9fc8a" providerId="ADAL" clId="{0A18DBD1-F4B2-49D3-9BFC-A3ED50C8E71C}" dt="2023-02-27T14:57:00.140" v="972" actId="208"/>
          <ac:cxnSpMkLst>
            <pc:docMk/>
            <pc:sldMk cId="219613637" sldId="405"/>
            <ac:cxnSpMk id="6" creationId="{1194DCE8-B282-E59B-4077-35C55711C44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B55905-F541-4F94-8841-7C2C6786D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FFB805-3238-4E1C-9316-3097958C1B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Open Sans" panose="020B0606030504020204" pitchFamily="34" charset="0"/>
              </a:defRPr>
            </a:lvl1pPr>
          </a:lstStyle>
          <a:p>
            <a:pPr>
              <a:defRPr/>
            </a:pPr>
            <a:fld id="{7F79426F-CB08-44B1-9C18-F07F3E038B1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E9C8740-9C33-4360-B1B2-AD8E9C389B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57FCFA3-1512-407A-8713-A78BC5AEE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Cliquez pour modifier les styles de texte du Master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A9953-0E07-41FD-8EAF-2A2D6DA215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A1074-B448-4BA0-BAD3-16EC51E71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Open Sans" panose="020B0606030504020204" pitchFamily="34" charset="0"/>
              </a:defRPr>
            </a:lvl1pPr>
          </a:lstStyle>
          <a:p>
            <a:pPr>
              <a:defRPr/>
            </a:pPr>
            <a:fld id="{D9B1C64B-2C89-4D73-B67D-9057020DA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58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0875AB3-D05F-4F87-B8FF-D8561620A8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5FA269CB-2CF9-4022-A24B-CE2C41B00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Session 7 : les </a:t>
            </a:r>
            <a:r>
              <a:rPr lang="en-US" dirty="0" err="1"/>
              <a:t>secteurs</a:t>
            </a:r>
            <a:r>
              <a:rPr lang="en-US" dirty="0"/>
              <a:t>.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A940634B-574F-4981-8414-FC594C9295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18B384-6E8E-4BBF-BBA2-219E1ED2C1C0}" type="slidenum">
              <a:rPr lang="en-US" altLang="en-US">
                <a:latin typeface="Open Sans" panose="020B0606030504020204" pitchFamily="34" charset="0"/>
              </a:rPr>
              <a:t>1</a:t>
            </a:fld>
            <a:endParaRPr lang="en-US" altLang="en-US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402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B1C64B-2C89-4D73-B67D-9057020DA1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60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 autre ensemble de données brutes nécessaires à la reconstruction sont les données socio-économiques, en l'occurrence pour le secteur agricole.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B1C64B-2C89-4D73-B67D-9057020DA1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82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649170e4b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b649170e4b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Nous avons vu comment fonctionne la reconstruction de l'année de base, qui suit une direction opposée à la façon dont fonctionne le logiciel du MAED. Le MAED va du paramètre moteur aux calculs énergétiques finaux. </a:t>
            </a:r>
          </a:p>
        </p:txBody>
      </p:sp>
    </p:spTree>
    <p:extLst>
      <p:ext uri="{BB962C8B-B14F-4D97-AF65-F5344CB8AC3E}">
        <p14:creationId xmlns:p14="http://schemas.microsoft.com/office/powerpoint/2010/main" val="3222870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649170e4b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b649170e4b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Open Sans"/>
              </a:rPr>
              <a:t>La </a:t>
            </a:r>
            <a:r>
              <a:rPr lang="en-US" dirty="0" err="1">
                <a:latin typeface="Open Sans"/>
              </a:rPr>
              <a:t>demande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énergétique</a:t>
            </a:r>
            <a:r>
              <a:rPr lang="en-US" dirty="0">
                <a:latin typeface="Open Sans"/>
              </a:rPr>
              <a:t> finale </a:t>
            </a:r>
            <a:r>
              <a:rPr lang="en-US" dirty="0" err="1">
                <a:latin typeface="Open Sans"/>
              </a:rPr>
              <a:t>d'une</a:t>
            </a:r>
            <a:r>
              <a:rPr lang="en-US" dirty="0">
                <a:latin typeface="Open Sans"/>
              </a:rPr>
              <a:t> source </a:t>
            </a:r>
            <a:r>
              <a:rPr lang="en-US" dirty="0" err="1">
                <a:latin typeface="Open Sans"/>
              </a:rPr>
              <a:t>d'énergie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spécifique</a:t>
            </a:r>
            <a:r>
              <a:rPr lang="en-US" dirty="0">
                <a:latin typeface="Open Sans"/>
              </a:rPr>
              <a:t> (</a:t>
            </a:r>
            <a:r>
              <a:rPr lang="en-US" dirty="0">
                <a:latin typeface="Open Sans"/>
                <a:ea typeface="Open Sans"/>
                <a:cs typeface="Open Sans"/>
              </a:rPr>
              <a:t>la </a:t>
            </a:r>
            <a:r>
              <a:rPr lang="en-US" dirty="0" err="1">
                <a:latin typeface="Open Sans"/>
                <a:ea typeface="Open Sans"/>
                <a:cs typeface="Open Sans"/>
              </a:rPr>
              <a:t>quantité</a:t>
            </a:r>
            <a:r>
              <a:rPr lang="en-US" dirty="0">
                <a:latin typeface="Open Sans"/>
                <a:ea typeface="Open Sans"/>
                <a:cs typeface="Open Sans"/>
              </a:rPr>
              <a:t> </a:t>
            </a:r>
            <a:r>
              <a:rPr lang="en-US" dirty="0" err="1">
                <a:latin typeface="Open Sans"/>
                <a:ea typeface="Open Sans"/>
                <a:cs typeface="Open Sans"/>
              </a:rPr>
              <a:t>d'énergie</a:t>
            </a:r>
            <a:r>
              <a:rPr lang="en-US" dirty="0">
                <a:latin typeface="Open Sans"/>
                <a:ea typeface="Open Sans"/>
                <a:cs typeface="Open Sans"/>
              </a:rPr>
              <a:t> </a:t>
            </a:r>
            <a:r>
              <a:rPr lang="en-US" dirty="0" err="1">
                <a:latin typeface="Open Sans"/>
                <a:ea typeface="Open Sans"/>
                <a:cs typeface="Open Sans"/>
              </a:rPr>
              <a:t>achetée</a:t>
            </a:r>
            <a:r>
              <a:rPr lang="en-US" dirty="0">
                <a:latin typeface="Open Sans"/>
                <a:ea typeface="Open Sans"/>
                <a:cs typeface="Open Sans"/>
              </a:rPr>
              <a:t> par les </a:t>
            </a:r>
            <a:r>
              <a:rPr lang="en-US" dirty="0" err="1">
                <a:latin typeface="Open Sans"/>
                <a:ea typeface="Open Sans"/>
                <a:cs typeface="Open Sans"/>
              </a:rPr>
              <a:t>utilisateurs</a:t>
            </a:r>
            <a:r>
              <a:rPr lang="en-US" dirty="0">
                <a:latin typeface="Open Sans"/>
                <a:ea typeface="Open Sans"/>
                <a:cs typeface="Open Sans"/>
              </a:rPr>
              <a:t> </a:t>
            </a:r>
            <a:r>
              <a:rPr lang="en-US" dirty="0" err="1">
                <a:latin typeface="Open Sans"/>
                <a:ea typeface="Open Sans"/>
                <a:cs typeface="Open Sans"/>
              </a:rPr>
              <a:t>finaux</a:t>
            </a:r>
            <a:r>
              <a:rPr lang="en-US" dirty="0">
                <a:latin typeface="Open Sans"/>
                <a:ea typeface="Open Sans"/>
                <a:cs typeface="Open Sans"/>
              </a:rPr>
              <a:t>, qui </a:t>
            </a:r>
            <a:r>
              <a:rPr lang="en-US" dirty="0" err="1">
                <a:latin typeface="Open Sans"/>
                <a:ea typeface="Open Sans"/>
                <a:cs typeface="Open Sans"/>
              </a:rPr>
              <a:t>atteint</a:t>
            </a:r>
            <a:r>
              <a:rPr lang="en-US" dirty="0">
                <a:latin typeface="Open Sans"/>
                <a:ea typeface="Open Sans"/>
                <a:cs typeface="Open Sans"/>
              </a:rPr>
              <a:t> la </a:t>
            </a:r>
            <a:r>
              <a:rPr lang="en-US" dirty="0" err="1">
                <a:latin typeface="Open Sans"/>
              </a:rPr>
              <a:t>porte</a:t>
            </a:r>
            <a:r>
              <a:rPr lang="en-US" dirty="0">
                <a:latin typeface="Open Sans"/>
              </a:rPr>
              <a:t> du </a:t>
            </a:r>
            <a:r>
              <a:rPr lang="en-US" dirty="0" err="1">
                <a:latin typeface="Open Sans"/>
                <a:ea typeface="Open Sans"/>
                <a:cs typeface="Open Sans"/>
              </a:rPr>
              <a:t>consommateur</a:t>
            </a:r>
            <a:r>
              <a:rPr lang="en-US" dirty="0">
                <a:latin typeface="Open Sans"/>
                <a:ea typeface="Open Sans"/>
                <a:cs typeface="Open Sans"/>
              </a:rPr>
              <a:t> final</a:t>
            </a:r>
            <a:r>
              <a:rPr lang="en-US" dirty="0">
                <a:latin typeface="Open Sans"/>
              </a:rPr>
              <a:t>) </a:t>
            </a:r>
            <a:r>
              <a:rPr lang="en-US" dirty="0" err="1">
                <a:latin typeface="Open Sans"/>
              </a:rPr>
              <a:t>est</a:t>
            </a:r>
            <a:r>
              <a:rPr lang="en-US" dirty="0">
                <a:latin typeface="Open Sans"/>
              </a:rPr>
              <a:t> donnée par le </a:t>
            </a:r>
            <a:r>
              <a:rPr lang="en-US" dirty="0" err="1">
                <a:latin typeface="Open Sans"/>
              </a:rPr>
              <a:t>produit</a:t>
            </a:r>
            <a:r>
              <a:rPr lang="en-US" dirty="0">
                <a:latin typeface="Open Sans"/>
              </a:rPr>
              <a:t> de </a:t>
            </a:r>
            <a:r>
              <a:rPr lang="en-US" dirty="0" err="1">
                <a:latin typeface="Open Sans"/>
              </a:rPr>
              <a:t>l'inverse</a:t>
            </a:r>
            <a:r>
              <a:rPr lang="en-US" dirty="0">
                <a:latin typeface="Open Sans"/>
              </a:rPr>
              <a:t> de </a:t>
            </a:r>
            <a:r>
              <a:rPr lang="en-US" dirty="0" err="1">
                <a:latin typeface="Open Sans"/>
              </a:rPr>
              <a:t>l'efficacité</a:t>
            </a:r>
            <a:r>
              <a:rPr lang="en-US" dirty="0">
                <a:latin typeface="Open Sans"/>
              </a:rPr>
              <a:t> du processus </a:t>
            </a:r>
            <a:r>
              <a:rPr lang="en-US" dirty="0" err="1">
                <a:latin typeface="Open Sans"/>
              </a:rPr>
              <a:t>où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l'énergie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est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utilisée</a:t>
            </a:r>
            <a:r>
              <a:rPr lang="en-US" dirty="0">
                <a:latin typeface="Open Sans"/>
              </a:rPr>
              <a:t>, de la </a:t>
            </a:r>
            <a:r>
              <a:rPr lang="en-US" dirty="0" err="1">
                <a:latin typeface="Open Sans"/>
              </a:rPr>
              <a:t>pénétration</a:t>
            </a:r>
            <a:r>
              <a:rPr lang="en-US" dirty="0">
                <a:latin typeface="Open Sans"/>
              </a:rPr>
              <a:t> du </a:t>
            </a:r>
            <a:r>
              <a:rPr lang="en-US" dirty="0" err="1">
                <a:latin typeface="Open Sans"/>
              </a:rPr>
              <a:t>marché</a:t>
            </a:r>
            <a:r>
              <a:rPr lang="en-US" dirty="0">
                <a:latin typeface="Open Sans"/>
              </a:rPr>
              <a:t> du type de source </a:t>
            </a:r>
            <a:r>
              <a:rPr lang="en-US" dirty="0" err="1">
                <a:latin typeface="Open Sans"/>
              </a:rPr>
              <a:t>d'énergie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donné</a:t>
            </a:r>
            <a:r>
              <a:rPr lang="en-US" dirty="0">
                <a:latin typeface="Open Sans"/>
              </a:rPr>
              <a:t>, et de la </a:t>
            </a:r>
            <a:r>
              <a:rPr lang="en-US" dirty="0" err="1">
                <a:latin typeface="Open Sans"/>
              </a:rPr>
              <a:t>demande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énergétique</a:t>
            </a:r>
            <a:r>
              <a:rPr lang="en-US" dirty="0">
                <a:latin typeface="Open Sans"/>
              </a:rPr>
              <a:t> utile finale. </a:t>
            </a:r>
          </a:p>
          <a:p>
            <a:r>
              <a:rPr lang="en-US" dirty="0">
                <a:latin typeface="Open Sans"/>
              </a:rPr>
              <a:t>Dans le </a:t>
            </a:r>
            <a:r>
              <a:rPr lang="en-US" dirty="0" err="1">
                <a:latin typeface="Open Sans"/>
              </a:rPr>
              <a:t>modèle</a:t>
            </a:r>
            <a:r>
              <a:rPr lang="en-US" dirty="0">
                <a:latin typeface="Open Sans"/>
              </a:rPr>
              <a:t>, la </a:t>
            </a:r>
            <a:r>
              <a:rPr lang="en-US" dirty="0" err="1">
                <a:latin typeface="Open Sans"/>
              </a:rPr>
              <a:t>demande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d'énergie</a:t>
            </a:r>
            <a:r>
              <a:rPr lang="en-US" dirty="0">
                <a:latin typeface="Open Sans"/>
              </a:rPr>
              <a:t> des </a:t>
            </a:r>
            <a:r>
              <a:rPr lang="en-US" dirty="0" err="1">
                <a:latin typeface="Open Sans"/>
              </a:rPr>
              <a:t>consommateurs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finaux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est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calculée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en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termes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d'énergie</a:t>
            </a:r>
            <a:r>
              <a:rPr lang="en-US" dirty="0">
                <a:latin typeface="Open Sans"/>
              </a:rPr>
              <a:t> utile dans la </a:t>
            </a:r>
            <a:r>
              <a:rPr lang="en-US" dirty="0" err="1">
                <a:latin typeface="Open Sans"/>
              </a:rPr>
              <a:t>mesure</a:t>
            </a:r>
            <a:r>
              <a:rPr lang="en-US" dirty="0">
                <a:latin typeface="Open Sans"/>
              </a:rPr>
              <a:t> du possible.</a:t>
            </a:r>
          </a:p>
          <a:p>
            <a:r>
              <a:rPr lang="en-US" dirty="0">
                <a:latin typeface="Open Sans"/>
              </a:rPr>
              <a:t>La </a:t>
            </a:r>
            <a:r>
              <a:rPr lang="en-US" dirty="0" err="1">
                <a:latin typeface="Open Sans"/>
              </a:rPr>
              <a:t>demande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d'énergie</a:t>
            </a:r>
            <a:r>
              <a:rPr lang="en-US" dirty="0">
                <a:latin typeface="Open Sans"/>
              </a:rPr>
              <a:t> utile </a:t>
            </a:r>
            <a:r>
              <a:rPr lang="en-US" dirty="0" err="1">
                <a:latin typeface="Open Sans"/>
              </a:rPr>
              <a:t>peut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être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satisfaite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soit</a:t>
            </a:r>
            <a:r>
              <a:rPr lang="en-US" dirty="0">
                <a:latin typeface="Open Sans"/>
              </a:rPr>
              <a:t> par </a:t>
            </a:r>
            <a:r>
              <a:rPr lang="en-US" dirty="0" err="1">
                <a:latin typeface="Open Sans"/>
              </a:rPr>
              <a:t>une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seule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forme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d'énergie</a:t>
            </a:r>
            <a:r>
              <a:rPr lang="en-US" dirty="0">
                <a:latin typeface="Open Sans"/>
              </a:rPr>
              <a:t>, </a:t>
            </a:r>
            <a:r>
              <a:rPr lang="en-US" dirty="0" err="1">
                <a:latin typeface="Open Sans"/>
              </a:rPr>
              <a:t>soit</a:t>
            </a:r>
            <a:r>
              <a:rPr lang="en-US" dirty="0">
                <a:latin typeface="Open Sans"/>
              </a:rPr>
              <a:t> par deux </a:t>
            </a:r>
            <a:r>
              <a:rPr lang="en-US" dirty="0" err="1">
                <a:latin typeface="Open Sans"/>
              </a:rPr>
              <a:t>formes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d'énergie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ou</a:t>
            </a:r>
            <a:r>
              <a:rPr lang="en-US" dirty="0">
                <a:latin typeface="Open Sans"/>
              </a:rPr>
              <a:t> plus, </a:t>
            </a:r>
            <a:r>
              <a:rPr lang="en-US" dirty="0" err="1">
                <a:latin typeface="Open Sans"/>
              </a:rPr>
              <a:t>en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fonction</a:t>
            </a:r>
            <a:r>
              <a:rPr lang="en-US" dirty="0">
                <a:latin typeface="Open Sans"/>
              </a:rPr>
              <a:t> de la </a:t>
            </a:r>
            <a:r>
              <a:rPr lang="en-US" dirty="0" err="1">
                <a:latin typeface="Open Sans"/>
              </a:rPr>
              <a:t>pénétration</a:t>
            </a:r>
            <a:r>
              <a:rPr lang="en-US" dirty="0">
                <a:latin typeface="Open Sans"/>
              </a:rPr>
              <a:t> du </a:t>
            </a:r>
            <a:r>
              <a:rPr lang="en-US" dirty="0" err="1">
                <a:latin typeface="Open Sans"/>
              </a:rPr>
              <a:t>marché</a:t>
            </a:r>
            <a:r>
              <a:rPr lang="en-US" dirty="0">
                <a:latin typeface="Open Sans"/>
              </a:rPr>
              <a:t>. Ce fait </a:t>
            </a:r>
            <a:r>
              <a:rPr lang="en-US" dirty="0" err="1">
                <a:latin typeface="Open Sans"/>
              </a:rPr>
              <a:t>est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utilisé</a:t>
            </a:r>
            <a:r>
              <a:rPr lang="en-US" dirty="0">
                <a:latin typeface="Open Sans"/>
              </a:rPr>
              <a:t> dans le MAED pour </a:t>
            </a:r>
            <a:r>
              <a:rPr lang="en-US" dirty="0" err="1">
                <a:latin typeface="Open Sans"/>
              </a:rPr>
              <a:t>envisager</a:t>
            </a:r>
            <a:r>
              <a:rPr lang="en-US" dirty="0">
                <a:latin typeface="Open Sans"/>
              </a:rPr>
              <a:t> des substitutions de combustibles.</a:t>
            </a:r>
          </a:p>
          <a:p>
            <a:r>
              <a:rPr lang="en-US" dirty="0">
                <a:latin typeface="Open Sans"/>
              </a:rPr>
              <a:t>Parfois, </a:t>
            </a:r>
            <a:r>
              <a:rPr lang="en-US" dirty="0" err="1">
                <a:latin typeface="Open Sans"/>
              </a:rPr>
              <a:t>plusieurs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formes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d'énergie</a:t>
            </a:r>
            <a:r>
              <a:rPr lang="en-US" dirty="0">
                <a:latin typeface="Open Sans"/>
              </a:rPr>
              <a:t>, par </a:t>
            </a:r>
            <a:r>
              <a:rPr lang="en-US" dirty="0" err="1">
                <a:latin typeface="Open Sans"/>
              </a:rPr>
              <a:t>exemple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l'électricité</a:t>
            </a:r>
            <a:r>
              <a:rPr lang="en-US" dirty="0">
                <a:latin typeface="Open Sans"/>
              </a:rPr>
              <a:t> et les combustibles </a:t>
            </a:r>
            <a:r>
              <a:rPr lang="en-US" dirty="0" err="1">
                <a:latin typeface="Open Sans"/>
              </a:rPr>
              <a:t>fossiles</a:t>
            </a:r>
            <a:r>
              <a:rPr lang="en-US" dirty="0">
                <a:latin typeface="Open Sans"/>
              </a:rPr>
              <a:t>, </a:t>
            </a:r>
            <a:r>
              <a:rPr lang="en-US" dirty="0" err="1">
                <a:latin typeface="Open Sans"/>
              </a:rPr>
              <a:t>sont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en</a:t>
            </a:r>
            <a:r>
              <a:rPr lang="en-US" dirty="0">
                <a:latin typeface="Open Sans"/>
              </a:rPr>
              <a:t> concurrence pour </a:t>
            </a:r>
            <a:r>
              <a:rPr lang="en-US" dirty="0" err="1">
                <a:latin typeface="Open Sans"/>
              </a:rPr>
              <a:t>une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catégorie</a:t>
            </a:r>
            <a:r>
              <a:rPr lang="en-US" dirty="0">
                <a:latin typeface="Open Sans"/>
              </a:rPr>
              <a:t> donnée </a:t>
            </a:r>
            <a:r>
              <a:rPr lang="en-US" dirty="0" err="1">
                <a:latin typeface="Open Sans"/>
              </a:rPr>
              <a:t>d'utilisation</a:t>
            </a:r>
            <a:r>
              <a:rPr lang="en-US" dirty="0">
                <a:latin typeface="Open Sans"/>
              </a:rPr>
              <a:t> finale de la </a:t>
            </a:r>
            <a:r>
              <a:rPr lang="en-US" dirty="0" err="1">
                <a:latin typeface="Open Sans"/>
              </a:rPr>
              <a:t>demande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d'énergie</a:t>
            </a:r>
            <a:r>
              <a:rPr lang="en-US" dirty="0">
                <a:latin typeface="Open Sans"/>
              </a:rPr>
              <a:t>. </a:t>
            </a:r>
            <a:r>
              <a:rPr lang="en-US" dirty="0" err="1">
                <a:latin typeface="Open Sans"/>
              </a:rPr>
              <a:t>Cette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demande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est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d'abord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calculée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en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termes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d'énergie</a:t>
            </a:r>
            <a:r>
              <a:rPr lang="en-US" dirty="0">
                <a:latin typeface="Open Sans"/>
              </a:rPr>
              <a:t> utile, </a:t>
            </a:r>
            <a:r>
              <a:rPr lang="en-US" dirty="0" err="1">
                <a:latin typeface="Open Sans"/>
              </a:rPr>
              <a:t>puis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convertie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en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énergie</a:t>
            </a:r>
            <a:r>
              <a:rPr lang="en-US" dirty="0">
                <a:latin typeface="Open Sans"/>
              </a:rPr>
              <a:t> finale, </a:t>
            </a:r>
            <a:r>
              <a:rPr lang="en-US" dirty="0" err="1">
                <a:latin typeface="Open Sans"/>
              </a:rPr>
              <a:t>en</a:t>
            </a:r>
            <a:r>
              <a:rPr lang="en-US" dirty="0">
                <a:latin typeface="Open Sans"/>
              </a:rPr>
              <a:t> tenant </a:t>
            </a:r>
            <a:r>
              <a:rPr lang="en-US" dirty="0" err="1">
                <a:latin typeface="Open Sans"/>
              </a:rPr>
              <a:t>compte</a:t>
            </a:r>
            <a:r>
              <a:rPr lang="en-US" dirty="0">
                <a:latin typeface="Open Sans"/>
              </a:rPr>
              <a:t> de la </a:t>
            </a:r>
            <a:r>
              <a:rPr lang="en-US" dirty="0" err="1">
                <a:latin typeface="Open Sans"/>
              </a:rPr>
              <a:t>pénétration</a:t>
            </a:r>
            <a:r>
              <a:rPr lang="en-US" dirty="0">
                <a:latin typeface="Open Sans"/>
              </a:rPr>
              <a:t> sur le </a:t>
            </a:r>
            <a:r>
              <a:rPr lang="en-US" dirty="0" err="1">
                <a:latin typeface="Open Sans"/>
              </a:rPr>
              <a:t>marché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donné</a:t>
            </a:r>
            <a:r>
              <a:rPr lang="en-US" dirty="0">
                <a:latin typeface="Open Sans"/>
              </a:rPr>
              <a:t> et de </a:t>
            </a:r>
            <a:r>
              <a:rPr lang="en-US" dirty="0" err="1">
                <a:latin typeface="Open Sans"/>
              </a:rPr>
              <a:t>l'efficacité</a:t>
            </a:r>
            <a:r>
              <a:rPr lang="en-US" dirty="0">
                <a:latin typeface="Open Sans"/>
              </a:rPr>
              <a:t> de </a:t>
            </a:r>
            <a:r>
              <a:rPr lang="en-US" dirty="0" err="1">
                <a:latin typeface="Open Sans"/>
              </a:rPr>
              <a:t>chaque</a:t>
            </a:r>
            <a:r>
              <a:rPr lang="en-US" dirty="0">
                <a:latin typeface="Open Sans"/>
              </a:rPr>
              <a:t> source </a:t>
            </a:r>
            <a:r>
              <a:rPr lang="en-US" dirty="0" err="1">
                <a:latin typeface="Open Sans"/>
              </a:rPr>
              <a:t>d'énergie</a:t>
            </a:r>
            <a:r>
              <a:rPr lang="en-US" dirty="0">
                <a:latin typeface="Open Sans"/>
              </a:rPr>
              <a:t> alternative. La </a:t>
            </a:r>
            <a:r>
              <a:rPr lang="en-US" dirty="0" err="1">
                <a:latin typeface="Open Sans"/>
              </a:rPr>
              <a:t>pénétration</a:t>
            </a:r>
            <a:r>
              <a:rPr lang="en-US" dirty="0">
                <a:latin typeface="Open Sans"/>
              </a:rPr>
              <a:t> du </a:t>
            </a:r>
            <a:r>
              <a:rPr lang="en-US" dirty="0" err="1">
                <a:latin typeface="Open Sans"/>
              </a:rPr>
              <a:t>marché</a:t>
            </a:r>
            <a:r>
              <a:rPr lang="en-US" dirty="0">
                <a:latin typeface="Open Sans"/>
              </a:rPr>
              <a:t> et les </a:t>
            </a:r>
            <a:r>
              <a:rPr lang="en-US" dirty="0" err="1">
                <a:latin typeface="Open Sans"/>
              </a:rPr>
              <a:t>rendements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sont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spécifiés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en</a:t>
            </a:r>
            <a:r>
              <a:rPr lang="en-US" dirty="0">
                <a:latin typeface="Open Sans"/>
              </a:rPr>
              <a:t> tant que </a:t>
            </a:r>
            <a:r>
              <a:rPr lang="en-US" dirty="0" err="1">
                <a:latin typeface="Open Sans"/>
              </a:rPr>
              <a:t>paramètres</a:t>
            </a:r>
            <a:r>
              <a:rPr lang="en-US" dirty="0">
                <a:latin typeface="Open Sans"/>
              </a:rPr>
              <a:t> du </a:t>
            </a:r>
            <a:r>
              <a:rPr lang="en-US" dirty="0" err="1">
                <a:latin typeface="Open Sans"/>
              </a:rPr>
              <a:t>scénario</a:t>
            </a:r>
            <a:r>
              <a:rPr lang="en-US" dirty="0">
                <a:latin typeface="Open Sans"/>
              </a:rPr>
              <a:t>.</a:t>
            </a:r>
          </a:p>
          <a:p>
            <a:endParaRPr lang="en-GB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04874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Open Sans"/>
              </a:rPr>
              <a:t>Comme nous l'avons vu précédemment, le secteur de l'industrie peut être subdivisé en quatre sous-secteurs : l'agriculture, la construction, </a:t>
            </a:r>
            <a:r>
              <a:rPr lang="en-GB" dirty="0" err="1">
                <a:latin typeface="Open Sans"/>
              </a:rPr>
              <a:t>l'exploitation</a:t>
            </a:r>
            <a:r>
              <a:rPr lang="en-GB" dirty="0">
                <a:latin typeface="Open Sans"/>
              </a:rPr>
              <a:t> minière et l'industrie manufacturière. Nous avons couvert le sous-secteur de l'agriculture. Voyons maintenant ce qu'il faut faire pour les autres.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86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Dans le sous-secteur de </a:t>
            </a:r>
            <a:r>
              <a:rPr lang="en-US"/>
              <a:t>la fabrication, </a:t>
            </a:r>
            <a:r>
              <a:rPr lang="en-US" dirty="0"/>
              <a:t>l'utilisation thermique de la chaleur peut être divisée en basse, moyenne et haute température. Le paramètre déterminant reste la valeur ajoutée du sous-secteur.</a:t>
            </a:r>
          </a:p>
          <a:p>
            <a:r>
              <a:rPr lang="en-US" dirty="0"/>
              <a:t>La consommation d'énergie spécifique est désormais le produit de l'intensité énergétique spécifique du sous-secteur et de la part de l'utilisation thermique à cette température.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B1C64B-2C89-4D73-B67D-9057020DA1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52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Dans les sous-secteurs de </a:t>
            </a:r>
            <a:r>
              <a:rPr lang="en-GB"/>
              <a:t>la fabrication, </a:t>
            </a:r>
            <a:r>
              <a:rPr lang="en-GB" dirty="0"/>
              <a:t>nous avons des étapes supplémentaires par rapport au sous-secteur de l'agriculture, notamment en ce qui concerne la répartition de la température en trois niveaux.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B1C64B-2C89-4D73-B67D-9057020DA1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92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B1C64B-2C89-4D73-B67D-9057020DA1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60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Google Shape;95;gb649170e4b_0_246:notes">
            <a:extLst>
              <a:ext uri="{FF2B5EF4-FFF2-40B4-BE49-F238E27FC236}">
                <a16:creationId xmlns:a16="http://schemas.microsoft.com/office/drawing/2014/main" id="{BEE54E1F-7E51-4779-AD90-9757B18B8EA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" name="Google Shape;96;gb649170e4b_0_246:notes">
            <a:extLst>
              <a:ext uri="{FF2B5EF4-FFF2-40B4-BE49-F238E27FC236}">
                <a16:creationId xmlns:a16="http://schemas.microsoft.com/office/drawing/2014/main" id="{BE24B1D0-10AE-4D27-BF7E-BAF4018221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eaLnBrk="1" fontAlgn="auto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latin typeface="Open Sans"/>
              </a:rPr>
              <a:t>Ce cours comporte quatre résultats escomptés pour le participant : </a:t>
            </a: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Open Sans"/>
                <a:cs typeface="Open Sans" panose="020B0606030504020204" pitchFamily="34" charset="0"/>
              </a:rPr>
              <a:t>RAV1 : connaître le secteur industriel et ses sous-secteurs</a:t>
            </a: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Open Sans"/>
                <a:cs typeface="Open Sans" panose="020B0606030504020204" pitchFamily="34" charset="0"/>
              </a:rPr>
              <a:t>RAV2 : apprendre à collecter les données brutes nécessaires à la reconstruction de l'année de base</a:t>
            </a: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Open Sans"/>
                <a:cs typeface="Open Sans" panose="020B0606030504020204" pitchFamily="34" charset="0"/>
              </a:rPr>
              <a:t>RAV3 : apprendre à calculer les données d'entrée du MAED pour l'année de base</a:t>
            </a:r>
            <a:endParaRPr lang="en-GB" sz="12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Open Sans"/>
                <a:cs typeface="Open Sans" panose="020B0606030504020204" pitchFamily="34" charset="0"/>
              </a:rPr>
              <a:t>RAV4 : apprendre à vérifier que l'année de base a été reconstruite avec succès. </a:t>
            </a:r>
            <a:endParaRPr lang="en-GB" sz="12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6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Open Sans"/>
              </a:rPr>
              <a:t>Dans le MAED, la structure de la consommation finale d'énergie du pays est décomposée de manière cohérente, en divisant la consommation en 4 grands secteurs de consommation : l'industrie, les services, les ménages et les transports. Nous allons maintenant examiner plus en détail le secteur de l'industrie et ses quatre sous-secteurs : L'agriculture, la construction, </a:t>
            </a:r>
            <a:r>
              <a:rPr lang="en-GB" dirty="0" err="1">
                <a:latin typeface="Open Sans"/>
              </a:rPr>
              <a:t>l'exploitation</a:t>
            </a:r>
            <a:r>
              <a:rPr lang="en-GB" dirty="0">
                <a:latin typeface="Open Sans"/>
              </a:rPr>
              <a:t> minière et </a:t>
            </a:r>
            <a:r>
              <a:rPr lang="en-GB" dirty="0" err="1">
                <a:latin typeface="Open Sans"/>
              </a:rPr>
              <a:t>l'industrie</a:t>
            </a:r>
            <a:r>
              <a:rPr lang="en-GB" dirty="0">
                <a:latin typeface="Open Sans"/>
              </a:rPr>
              <a:t> </a:t>
            </a:r>
            <a:r>
              <a:rPr lang="en-GB" dirty="0" err="1">
                <a:latin typeface="Open Sans"/>
              </a:rPr>
              <a:t>manufacturière</a:t>
            </a:r>
            <a:r>
              <a:rPr lang="en-GB" dirty="0">
                <a:latin typeface="Open Sans"/>
              </a:rPr>
              <a:t>. </a:t>
            </a:r>
            <a:endParaRPr lang="en-US" dirty="0">
              <a:latin typeface="Open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67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Open Sans"/>
              </a:rPr>
              <a:t>Pour </a:t>
            </a:r>
            <a:r>
              <a:rPr lang="en-US" dirty="0" err="1">
                <a:latin typeface="Open Sans"/>
              </a:rPr>
              <a:t>reconstruire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l'année</a:t>
            </a:r>
            <a:r>
              <a:rPr lang="en-US" dirty="0">
                <a:latin typeface="Open Sans"/>
              </a:rPr>
              <a:t> de base, un processus </a:t>
            </a:r>
            <a:r>
              <a:rPr lang="en-US" dirty="0" err="1">
                <a:latin typeface="Open Sans"/>
              </a:rPr>
              <a:t>itératif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est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adopté</a:t>
            </a:r>
            <a:r>
              <a:rPr lang="en-US" dirty="0">
                <a:latin typeface="Open Sans"/>
              </a:rPr>
              <a:t>. Tout </a:t>
            </a:r>
            <a:r>
              <a:rPr lang="en-US" dirty="0" err="1">
                <a:latin typeface="Open Sans"/>
              </a:rPr>
              <a:t>d'abord</a:t>
            </a:r>
            <a:r>
              <a:rPr lang="en-US" dirty="0">
                <a:latin typeface="Open Sans"/>
              </a:rPr>
              <a:t>, il </a:t>
            </a:r>
            <a:r>
              <a:rPr lang="en-US" dirty="0" err="1">
                <a:latin typeface="Open Sans"/>
              </a:rPr>
              <a:t>convient</a:t>
            </a:r>
            <a:r>
              <a:rPr lang="en-US" dirty="0">
                <a:latin typeface="Open Sans"/>
              </a:rPr>
              <a:t> de </a:t>
            </a:r>
            <a:r>
              <a:rPr lang="en-US" dirty="0" err="1">
                <a:latin typeface="Open Sans"/>
              </a:rPr>
              <a:t>rassembler</a:t>
            </a:r>
            <a:r>
              <a:rPr lang="en-US" dirty="0">
                <a:latin typeface="Open Sans"/>
              </a:rPr>
              <a:t> des données </a:t>
            </a:r>
            <a:r>
              <a:rPr lang="en-US" dirty="0" err="1">
                <a:latin typeface="Open Sans"/>
              </a:rPr>
              <a:t>statistiques</a:t>
            </a:r>
            <a:r>
              <a:rPr lang="en-US" dirty="0">
                <a:latin typeface="Open Sans"/>
              </a:rPr>
              <a:t> sur la </a:t>
            </a:r>
            <a:r>
              <a:rPr lang="en-US" dirty="0" err="1">
                <a:latin typeface="Open Sans"/>
              </a:rPr>
              <a:t>consommation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d'énergie</a:t>
            </a:r>
            <a:r>
              <a:rPr lang="en-US" dirty="0">
                <a:latin typeface="Open Sans"/>
              </a:rPr>
              <a:t> par </a:t>
            </a:r>
            <a:r>
              <a:rPr lang="en-US" dirty="0" err="1">
                <a:latin typeface="Open Sans"/>
              </a:rPr>
              <a:t>secteur</a:t>
            </a:r>
            <a:r>
              <a:rPr lang="en-US" dirty="0">
                <a:latin typeface="Open Sans"/>
              </a:rPr>
              <a:t>, par </a:t>
            </a:r>
            <a:r>
              <a:rPr lang="en-US" dirty="0" err="1">
                <a:latin typeface="Open Sans"/>
              </a:rPr>
              <a:t>utilisation</a:t>
            </a:r>
            <a:r>
              <a:rPr lang="en-US" dirty="0">
                <a:latin typeface="Open Sans"/>
              </a:rPr>
              <a:t> finale et par combustible pour </a:t>
            </a:r>
            <a:r>
              <a:rPr lang="en-US" dirty="0" err="1">
                <a:latin typeface="Open Sans"/>
              </a:rPr>
              <a:t>l'année</a:t>
            </a:r>
            <a:r>
              <a:rPr lang="en-US" dirty="0">
                <a:latin typeface="Open Sans"/>
              </a:rPr>
              <a:t> de base </a:t>
            </a:r>
            <a:r>
              <a:rPr lang="en-US" dirty="0" err="1">
                <a:latin typeface="Open Sans"/>
              </a:rPr>
              <a:t>choisie</a:t>
            </a:r>
            <a:r>
              <a:rPr lang="en-US" dirty="0">
                <a:latin typeface="Open Sans"/>
              </a:rPr>
              <a:t>. Ensuite, les données </a:t>
            </a:r>
            <a:r>
              <a:rPr lang="en-US" dirty="0" err="1">
                <a:latin typeface="Open Sans"/>
              </a:rPr>
              <a:t>d'entrée</a:t>
            </a:r>
            <a:r>
              <a:rPr lang="en-US" dirty="0">
                <a:latin typeface="Open Sans"/>
              </a:rPr>
              <a:t> du MAED pour </a:t>
            </a:r>
            <a:r>
              <a:rPr lang="en-US" dirty="0" err="1">
                <a:latin typeface="Open Sans"/>
              </a:rPr>
              <a:t>l'année</a:t>
            </a:r>
            <a:r>
              <a:rPr lang="en-US" dirty="0">
                <a:latin typeface="Open Sans"/>
              </a:rPr>
              <a:t> de base </a:t>
            </a:r>
            <a:r>
              <a:rPr lang="en-US" dirty="0" err="1">
                <a:latin typeface="Open Sans"/>
              </a:rPr>
              <a:t>sont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calculées</a:t>
            </a:r>
            <a:r>
              <a:rPr lang="en-US" dirty="0">
                <a:latin typeface="Open Sans"/>
              </a:rPr>
              <a:t> sur la base de </a:t>
            </a:r>
            <a:r>
              <a:rPr lang="en-US" dirty="0" err="1">
                <a:latin typeface="Open Sans"/>
              </a:rPr>
              <a:t>ces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informations</a:t>
            </a:r>
            <a:r>
              <a:rPr lang="en-US" dirty="0">
                <a:latin typeface="Open Sans"/>
              </a:rPr>
              <a:t>. Le </a:t>
            </a:r>
            <a:r>
              <a:rPr lang="en-US" dirty="0" err="1">
                <a:latin typeface="Open Sans"/>
              </a:rPr>
              <a:t>modèle</a:t>
            </a:r>
            <a:r>
              <a:rPr lang="en-US" dirty="0">
                <a:latin typeface="Open Sans"/>
              </a:rPr>
              <a:t> MAED </a:t>
            </a:r>
            <a:r>
              <a:rPr lang="en-US" dirty="0" err="1">
                <a:latin typeface="Open Sans"/>
              </a:rPr>
              <a:t>est</a:t>
            </a:r>
            <a:r>
              <a:rPr lang="en-US" dirty="0">
                <a:latin typeface="Open Sans"/>
              </a:rPr>
              <a:t> ensuite </a:t>
            </a:r>
            <a:r>
              <a:rPr lang="en-US" dirty="0" err="1">
                <a:latin typeface="Open Sans"/>
              </a:rPr>
              <a:t>exécuté</a:t>
            </a:r>
            <a:r>
              <a:rPr lang="en-US" dirty="0">
                <a:latin typeface="Open Sans"/>
              </a:rPr>
              <a:t> avec </a:t>
            </a:r>
            <a:r>
              <a:rPr lang="en-US" dirty="0" err="1">
                <a:latin typeface="Open Sans"/>
              </a:rPr>
              <a:t>ces</a:t>
            </a:r>
            <a:r>
              <a:rPr lang="en-US" dirty="0">
                <a:latin typeface="Open Sans"/>
              </a:rPr>
              <a:t> données </a:t>
            </a:r>
            <a:r>
              <a:rPr lang="en-US" dirty="0" err="1">
                <a:latin typeface="Open Sans"/>
              </a:rPr>
              <a:t>d'entrée</a:t>
            </a:r>
            <a:r>
              <a:rPr lang="en-US" dirty="0">
                <a:latin typeface="Open Sans"/>
              </a:rPr>
              <a:t>. Les </a:t>
            </a:r>
            <a:r>
              <a:rPr lang="en-US" dirty="0" err="1">
                <a:latin typeface="Open Sans"/>
              </a:rPr>
              <a:t>résultats</a:t>
            </a:r>
            <a:r>
              <a:rPr lang="en-US" dirty="0">
                <a:latin typeface="Open Sans"/>
              </a:rPr>
              <a:t> du MAED </a:t>
            </a:r>
            <a:r>
              <a:rPr lang="en-US" dirty="0" err="1">
                <a:latin typeface="Open Sans"/>
              </a:rPr>
              <a:t>sont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comparés</a:t>
            </a:r>
            <a:r>
              <a:rPr lang="en-US" dirty="0">
                <a:latin typeface="Open Sans"/>
              </a:rPr>
              <a:t> aux </a:t>
            </a:r>
            <a:r>
              <a:rPr lang="en-US" dirty="0" err="1">
                <a:latin typeface="Open Sans"/>
              </a:rPr>
              <a:t>valeurs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statistiques</a:t>
            </a:r>
            <a:r>
              <a:rPr lang="en-US" dirty="0">
                <a:latin typeface="Open Sans"/>
              </a:rPr>
              <a:t> pour </a:t>
            </a:r>
            <a:r>
              <a:rPr lang="en-US" dirty="0" err="1">
                <a:latin typeface="Open Sans"/>
              </a:rPr>
              <a:t>cette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année</a:t>
            </a:r>
            <a:r>
              <a:rPr lang="en-US" dirty="0">
                <a:latin typeface="Open Sans"/>
              </a:rPr>
              <a:t>. En </a:t>
            </a:r>
            <a:r>
              <a:rPr lang="en-US" dirty="0" err="1">
                <a:latin typeface="Open Sans"/>
              </a:rPr>
              <a:t>cas</a:t>
            </a:r>
            <a:r>
              <a:rPr lang="en-US" dirty="0">
                <a:latin typeface="Open Sans"/>
              </a:rPr>
              <a:t> de divergence, la </a:t>
            </a:r>
            <a:r>
              <a:rPr lang="en-US" dirty="0" err="1">
                <a:latin typeface="Open Sans"/>
              </a:rPr>
              <a:t>procédure</a:t>
            </a:r>
            <a:r>
              <a:rPr lang="en-US" dirty="0">
                <a:latin typeface="Open Sans"/>
              </a:rPr>
              <a:t> doit </a:t>
            </a:r>
            <a:r>
              <a:rPr lang="en-US" dirty="0" err="1">
                <a:latin typeface="Open Sans"/>
              </a:rPr>
              <a:t>être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répétée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en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ajustant</a:t>
            </a:r>
            <a:r>
              <a:rPr lang="en-US" dirty="0">
                <a:latin typeface="Open Sans"/>
              </a:rPr>
              <a:t> les </a:t>
            </a:r>
            <a:r>
              <a:rPr lang="en-US" dirty="0" err="1">
                <a:latin typeface="Open Sans"/>
              </a:rPr>
              <a:t>paramètres</a:t>
            </a:r>
            <a:r>
              <a:rPr lang="en-US" dirty="0">
                <a:latin typeface="Open Sans"/>
              </a:rPr>
              <a:t> du MAED.</a:t>
            </a:r>
          </a:p>
          <a:p>
            <a:r>
              <a:rPr lang="en-US" dirty="0" err="1">
                <a:latin typeface="Open Sans"/>
              </a:rPr>
              <a:t>L'objectif</a:t>
            </a:r>
            <a:r>
              <a:rPr lang="en-US" dirty="0">
                <a:latin typeface="Open Sans"/>
              </a:rPr>
              <a:t> de </a:t>
            </a:r>
            <a:r>
              <a:rPr lang="en-US" dirty="0" err="1">
                <a:latin typeface="Open Sans"/>
              </a:rPr>
              <a:t>cette</a:t>
            </a:r>
            <a:r>
              <a:rPr lang="en-US" dirty="0">
                <a:latin typeface="Open Sans"/>
              </a:rPr>
              <a:t> phase </a:t>
            </a:r>
            <a:r>
              <a:rPr lang="en-US" dirty="0" err="1">
                <a:latin typeface="Open Sans"/>
              </a:rPr>
              <a:t>est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d'établir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une</a:t>
            </a:r>
            <a:r>
              <a:rPr lang="en-US" dirty="0">
                <a:latin typeface="Open Sans"/>
              </a:rPr>
              <a:t> base et de </a:t>
            </a:r>
            <a:r>
              <a:rPr lang="en-US" dirty="0" err="1">
                <a:latin typeface="Open Sans"/>
              </a:rPr>
              <a:t>valider</a:t>
            </a:r>
            <a:r>
              <a:rPr lang="en-US" dirty="0">
                <a:latin typeface="Open Sans"/>
              </a:rPr>
              <a:t> le </a:t>
            </a:r>
            <a:r>
              <a:rPr lang="en-US" dirty="0" err="1">
                <a:latin typeface="Open Sans"/>
              </a:rPr>
              <a:t>programme</a:t>
            </a:r>
            <a:r>
              <a:rPr lang="en-US" dirty="0">
                <a:latin typeface="Open Sans"/>
              </a:rPr>
              <a:t> pour le </a:t>
            </a:r>
            <a:r>
              <a:rPr lang="en-US" dirty="0" err="1">
                <a:latin typeface="Open Sans"/>
              </a:rPr>
              <a:t>système</a:t>
            </a:r>
            <a:r>
              <a:rPr lang="en-US" dirty="0">
                <a:latin typeface="Open Sans"/>
              </a:rPr>
              <a:t> </a:t>
            </a:r>
            <a:r>
              <a:rPr lang="en-US" dirty="0" err="1">
                <a:latin typeface="Open Sans"/>
              </a:rPr>
              <a:t>énergétique</a:t>
            </a:r>
            <a:r>
              <a:rPr lang="en-US" dirty="0">
                <a:latin typeface="Open Sans"/>
              </a:rPr>
              <a:t> du pays </a:t>
            </a:r>
            <a:r>
              <a:rPr lang="en-US" dirty="0" err="1">
                <a:latin typeface="Open Sans"/>
              </a:rPr>
              <a:t>concerné</a:t>
            </a:r>
            <a:r>
              <a:rPr lang="en-US" dirty="0">
                <a:latin typeface="Open San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3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6">
              <a:spcBef>
                <a:spcPts val="1000"/>
              </a:spcBef>
              <a:buClr>
                <a:srgbClr val="333333"/>
              </a:buClr>
              <a:buSzPts val="1300"/>
              <a:defRPr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Pour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reconstruire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l'année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base, nous devons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rassembler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les données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suivantes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: </a:t>
            </a:r>
            <a:endParaRPr lang="en-GB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Demande</a:t>
            </a:r>
            <a:r>
              <a:rPr lang="en-GB" sz="1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/</a:t>
            </a:r>
            <a:r>
              <a:rPr lang="en-GB" sz="1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consommation</a:t>
            </a:r>
            <a:r>
              <a:rPr lang="en-GB" sz="1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d'énergie</a:t>
            </a:r>
            <a:r>
              <a:rPr lang="en-GB" sz="1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finale (DCEF) 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par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secteur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 par utilisation finale et par combustible pour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l'année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base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choisie</a:t>
            </a:r>
            <a:endParaRPr lang="en-GB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200" b="1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Efficacité</a:t>
            </a:r>
            <a:r>
              <a:rPr lang="en-GB" sz="1200" b="1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énergétique</a:t>
            </a:r>
            <a:r>
              <a:rPr lang="en-GB" sz="1200" b="1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thermodynamique</a:t>
            </a:r>
            <a:r>
              <a:rPr lang="en-GB" sz="1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processus/de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l'équipement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utilisé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Paramètre</a:t>
            </a:r>
            <a:r>
              <a:rPr lang="en-GB" sz="1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déterminant</a:t>
            </a:r>
            <a:r>
              <a:rPr lang="en-GB" sz="1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(DP) 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pour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chaque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utilisation finale (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industrie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 transport, services et ménages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). </a:t>
            </a:r>
          </a:p>
          <a:p>
            <a:pPr marL="0" lvl="6" indent="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None/>
              <a:defRPr/>
            </a:pP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Nous devons nous assurer que les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unités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sont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cohérentes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dans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l'ensemble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du MAED. Nous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verrons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un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exemple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plus tard dans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cours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6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6">
              <a:spcBef>
                <a:spcPts val="1000"/>
              </a:spcBef>
              <a:buClr>
                <a:srgbClr val="333333"/>
              </a:buClr>
              <a:buSzPts val="1300"/>
              <a:defRPr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Pour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reconstruire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l'année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base, nous devons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rassembler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les données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suivantes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: </a:t>
            </a:r>
            <a:endParaRPr lang="en-GB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Demande</a:t>
            </a:r>
            <a:r>
              <a:rPr lang="en-GB" sz="1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/</a:t>
            </a:r>
            <a:r>
              <a:rPr lang="en-GB" sz="1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consommation</a:t>
            </a:r>
            <a:r>
              <a:rPr lang="en-GB" sz="1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d'énergie</a:t>
            </a:r>
            <a:r>
              <a:rPr lang="en-GB" sz="1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finale (DCEF) 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par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secteur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 par utilisation finale et par combustible pour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l'année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base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choisie</a:t>
            </a:r>
            <a:endParaRPr lang="en-GB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200" b="1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Efficacité</a:t>
            </a:r>
            <a:r>
              <a:rPr lang="en-GB" sz="1200" b="1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énergétique</a:t>
            </a:r>
            <a:r>
              <a:rPr lang="en-GB" sz="1200" b="1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thermodynamique</a:t>
            </a:r>
            <a:r>
              <a:rPr lang="en-GB" sz="1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processus/de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l'équipement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utilisé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Paramètre</a:t>
            </a:r>
            <a:r>
              <a:rPr lang="en-GB" sz="1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déterminant</a:t>
            </a:r>
            <a:r>
              <a:rPr lang="en-GB" sz="1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(DP) 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pour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chaque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utilisation finale (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industrie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 transport, services et ménages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). </a:t>
            </a:r>
          </a:p>
          <a:p>
            <a:pPr marL="0" lvl="6" indent="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None/>
              <a:defRPr/>
            </a:pP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Nous devons nous assurer que les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unités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sont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cohérentes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dans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l'ensemble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du MAED.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83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6">
              <a:spcBef>
                <a:spcPts val="1000"/>
              </a:spcBef>
              <a:buClr>
                <a:srgbClr val="333333"/>
              </a:buClr>
              <a:buSzPts val="1300"/>
              <a:defRPr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Pour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reconstruire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l'année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base, nous devons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rassembler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les données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suivantes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: </a:t>
            </a:r>
            <a:endParaRPr lang="en-GB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Demande</a:t>
            </a:r>
            <a:r>
              <a:rPr lang="en-GB" sz="1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/</a:t>
            </a:r>
            <a:r>
              <a:rPr lang="en-GB" sz="1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consommation</a:t>
            </a:r>
            <a:r>
              <a:rPr lang="en-GB" sz="1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d'énergie</a:t>
            </a:r>
            <a:r>
              <a:rPr lang="en-GB" sz="1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finale (DCEF) 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par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secteur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 par utilisation finale et par combustible pour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l'année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base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choisie</a:t>
            </a:r>
            <a:endParaRPr lang="en-GB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200" b="1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Efficacité</a:t>
            </a:r>
            <a:r>
              <a:rPr lang="en-GB" sz="1200" b="1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énergétique</a:t>
            </a:r>
            <a:r>
              <a:rPr lang="en-GB" sz="1200" b="1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thermodynamique</a:t>
            </a:r>
            <a:r>
              <a:rPr lang="en-GB" sz="1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processus/de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l'équipement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utilisé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Paramètre</a:t>
            </a:r>
            <a:r>
              <a:rPr lang="en-GB" sz="1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déterminant</a:t>
            </a:r>
            <a:r>
              <a:rPr lang="en-GB" sz="1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(DP) 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pour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chaque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utilisation finale (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industrie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 transport, services et ménages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). </a:t>
            </a:r>
          </a:p>
          <a:p>
            <a:pPr marL="0" lvl="6" indent="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None/>
              <a:defRPr/>
            </a:pP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Nous devons nous assurer que les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unités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sont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cohérentes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dans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l'ensemble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du MAED.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85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Pour calculer la demande d'énergie utile, il faut multiplier les rendements par la demande d'énergie finale.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B1C64B-2C89-4D73-B67D-9057020DA1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95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Une fois que nous avons obtenu la pénétration des formes d'énergie (pénétration du marché) et la demande d'énergie utile, nous pouvons calculer la consommation d'énergie spécifiée pour chaque utilisation finale.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B1C64B-2C89-4D73-B67D-9057020DA1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3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F1E442-558B-4ECF-9AF6-12BA54AEEEE8}"/>
              </a:ext>
            </a:extLst>
          </p:cNvPr>
          <p:cNvSpPr txBox="1">
            <a:spLocks/>
          </p:cNvSpPr>
          <p:nvPr userDrawn="1"/>
        </p:nvSpPr>
        <p:spPr>
          <a:xfrm>
            <a:off x="11701463" y="6456363"/>
            <a:ext cx="45402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58293345-4715-4ABF-A600-A6F12C48A962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06DC46-F59A-4825-8AE6-1354C199500D}"/>
              </a:ext>
            </a:extLst>
          </p:cNvPr>
          <p:cNvSpPr txBox="1">
            <a:spLocks/>
          </p:cNvSpPr>
          <p:nvPr userDrawn="1"/>
        </p:nvSpPr>
        <p:spPr>
          <a:xfrm>
            <a:off x="11798300" y="6492875"/>
            <a:ext cx="3937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B8DFA00-C2CB-4DFB-81F3-43F83E025139}" type="slidenum">
              <a:rPr lang="en-US" b="0" i="0" smtClean="0">
                <a:latin typeface="Open Sans" panose="020B0606030504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6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308BF7-2196-4445-BA77-9306E454B7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229BC06-06E7-474E-90DB-0B37DE79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BDFEE2A0-BA75-462B-B84F-D59CFC4AC0FD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B1252B7-1175-4F12-A002-067E21C1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9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444624-F7D9-40B6-ACDE-F693FFDB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4C6DC744-E759-4962-8640-6AB34CAFCB69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9FDB78-C9D9-4760-8265-1511443D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240372-0BCF-4B08-A321-AA162D3F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E867B7FD-D951-4D33-93CE-49DE56FE26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2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DE57D-C2F4-4FE0-B4EB-EE880A43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5D00AA64-8024-406E-8F7F-61C410ADA5CC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32D57-0F66-44F0-8840-9473ADEF4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006B4-A38C-4A4F-8EA3-E5F7490E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2FC186E6-F826-4A18-97DA-F9A2F193E2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79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246D3-3967-414B-8883-FD1262CCB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8C59BBF9-74D1-4EA9-8847-0C90DD0D1EB4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0F4E5-2B68-4126-910C-EB6204E6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EFED-4161-4946-BFA1-F97970F9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2C0E4B7E-050E-4CEC-8A24-7412036FB6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79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2CFF-28F6-C249-B15D-73A6FFC0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00CA9-F862-0B42-A259-EAFDA2DD4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21DC9-873B-134F-8600-8A65169D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6BB1F3-09E8-2A4B-94FB-2B55395E3B4A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F8AFF-68B0-564D-AA35-B80FD101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94593-2117-1A41-88E1-64040F6B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6286" y="6497852"/>
            <a:ext cx="405714" cy="365125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F12B3B0-2BE9-CC4D-B1FD-EFE2D6A22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5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085BA85-76D9-4F8F-AB3D-190542F9D4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7808"/>
            <a:ext cx="10515600" cy="1325563"/>
          </a:xfrm>
        </p:spPr>
        <p:txBody>
          <a:bodyPr anchor="b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Google Shape;29;p4"/>
          <p:cNvSpPr txBox="1">
            <a:spLocks noGrp="1"/>
          </p:cNvSpPr>
          <p:nvPr>
            <p:ph type="body" idx="13"/>
          </p:nvPr>
        </p:nvSpPr>
        <p:spPr>
          <a:xfrm>
            <a:off x="887215" y="1533371"/>
            <a:ext cx="10251600" cy="4262298"/>
          </a:xfrm>
          <a:prstGeom prst="rect">
            <a:avLst/>
          </a:prstGeom>
        </p:spPr>
        <p:txBody>
          <a:bodyPr spcFirstLastPara="1" lIns="91425" tIns="91425" rIns="91425" bIns="91425">
            <a:normAutofit/>
          </a:bodyPr>
          <a:lstStyle>
            <a:lvl1pPr marL="194729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C8FE5922-5D43-4A6C-94CC-012AD668C0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7F3D7FF6-97A2-432E-8101-99E11A739477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1DFEEBA-6989-4FE9-893E-E395EA960E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861D7FD-E048-464A-B972-C827ED68B0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B140C725-9315-4FAE-8470-E7079EE5F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5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0D64FD4-1D78-4109-83DC-BA149D9792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7BA69C4-8390-47FA-8ADB-B5627EC94F59}"/>
              </a:ext>
            </a:extLst>
          </p:cNvPr>
          <p:cNvSpPr txBox="1">
            <a:spLocks/>
          </p:cNvSpPr>
          <p:nvPr userDrawn="1"/>
        </p:nvSpPr>
        <p:spPr>
          <a:xfrm>
            <a:off x="887413" y="11113"/>
            <a:ext cx="7651750" cy="13700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GB" sz="4400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odoni SvtyTwo ITC TT-Book"/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ECEB3564-BDCC-4D21-A3D5-AB121EF9EB4C}"/>
              </a:ext>
            </a:extLst>
          </p:cNvPr>
          <p:cNvSpPr txBox="1">
            <a:spLocks/>
          </p:cNvSpPr>
          <p:nvPr userDrawn="1"/>
        </p:nvSpPr>
        <p:spPr>
          <a:xfrm>
            <a:off x="835025" y="46038"/>
            <a:ext cx="7651750" cy="1362075"/>
          </a:xfrm>
          <a:prstGeom prst="rect">
            <a:avLst/>
          </a:prstGeom>
        </p:spPr>
        <p:txBody>
          <a:bodyPr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4400" b="0" i="0">
              <a:latin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Google Shape;29;p4"/>
          <p:cNvSpPr txBox="1">
            <a:spLocks noGrp="1"/>
          </p:cNvSpPr>
          <p:nvPr>
            <p:ph type="body" idx="13"/>
          </p:nvPr>
        </p:nvSpPr>
        <p:spPr>
          <a:xfrm>
            <a:off x="887215" y="1533371"/>
            <a:ext cx="10251600" cy="4262298"/>
          </a:xfrm>
          <a:prstGeom prst="rect">
            <a:avLst/>
          </a:prstGeom>
        </p:spPr>
        <p:txBody>
          <a:bodyPr spcFirstLastPara="1" lIns="91425" tIns="91425" rIns="91425" bIns="91425">
            <a:normAutofit/>
          </a:bodyPr>
          <a:lstStyle>
            <a:lvl1pPr marL="194729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78939F-52D2-4F78-B57F-3EF89ED63B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7B88A716-CD3D-4843-93F1-1F683A7905A2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CD0341-EFF5-4CA0-853D-F38B277A2F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89DD1-BA30-42DF-98B7-78BE56424F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85600" y="6497638"/>
            <a:ext cx="406400" cy="365125"/>
          </a:xfrm>
        </p:spPr>
        <p:txBody>
          <a:bodyPr/>
          <a:lstStyle>
            <a:lvl1pPr>
              <a:defRPr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47E19023-B420-4766-B188-5B81DB6824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9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436EDEC-FA4D-4039-8ECB-45C803227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424D2FF1-A204-4697-9DCC-2C1B1F916009}"/>
              </a:ext>
            </a:extLst>
          </p:cNvPr>
          <p:cNvSpPr txBox="1">
            <a:spLocks/>
          </p:cNvSpPr>
          <p:nvPr userDrawn="1"/>
        </p:nvSpPr>
        <p:spPr>
          <a:xfrm>
            <a:off x="865188" y="1425575"/>
            <a:ext cx="5992812" cy="348932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defRPr/>
            </a:pPr>
            <a:endParaRPr lang="en-US" sz="2000" b="0" i="0">
              <a:solidFill>
                <a:schemeClr val="accent5">
                  <a:lumMod val="60000"/>
                  <a:lumOff val="40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BA4316-C9D7-422B-A2C3-0FE01131358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87425" y="198438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GB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title style</a:t>
            </a:r>
            <a:endParaRPr lang="en-US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Google Shape;29;p4"/>
          <p:cNvSpPr txBox="1">
            <a:spLocks noGrp="1"/>
          </p:cNvSpPr>
          <p:nvPr>
            <p:ph type="body" idx="13"/>
          </p:nvPr>
        </p:nvSpPr>
        <p:spPr>
          <a:xfrm>
            <a:off x="887215" y="1533371"/>
            <a:ext cx="10251600" cy="4262298"/>
          </a:xfrm>
          <a:prstGeom prst="rect">
            <a:avLst/>
          </a:prstGeom>
        </p:spPr>
        <p:txBody>
          <a:bodyPr spcFirstLastPara="1" lIns="91425" tIns="91425" rIns="91425" bIns="91425">
            <a:normAutofit/>
          </a:bodyPr>
          <a:lstStyle>
            <a:lvl1pPr marL="194729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14ECF0-A38C-477B-BAE5-685BE418D59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A32E54A4-AC34-480D-8CF5-5A8173F9FFA0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7DC3E5F-6CCA-41DC-912F-94BF8BDF99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F83199D-ADA0-4E41-9788-3D43A074FA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61732825-D4E8-42F0-80DC-E3500B69BD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0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22640E-2865-4F92-9827-041D353F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29CC1C8A-829F-486A-9222-1930C2A4A234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C1EBCF-9A51-41F4-8796-CFAF8F425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2C38BB-12DE-4395-904C-F62AEC2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51A0B8CC-343E-42DA-8E2A-FCFD82EDF0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6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31492D6-25FF-457E-8378-15157A360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055D33A7-DC55-468F-BB04-51BAA9E80EEE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8140141-7523-43A7-AE3F-52151BB34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599E9C-3C5F-45CB-9E56-9A3543F0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0CD65B42-BBDD-4606-B48F-BADA23212F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8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92F1AF2-A908-46AD-9103-86F3C971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600B5346-6676-4D1F-8813-5334D50A5F8F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FED3185-F94B-44D5-8B29-FFCBD27D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2BD98D-0499-412B-B0A4-5D4B0C5A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E1F6B351-3C93-44C3-8C57-39E9F399D4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667050-48AC-4A70-B850-5222D557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DD1FCBAA-8979-4529-BD81-75B0E5C28C34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C75C89-FF9A-4B9D-AE08-4C201C5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4EEAFD-A5B7-401A-B45A-FEAA4305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378235DA-E438-4A8C-8420-EFC0B04DF2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6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0AC549-91F9-438A-B42B-59D29E28E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A07D6DFC-3332-4E84-87C0-5ACB4C3D343B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B50DDA-537B-40DC-B841-67BBA9039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D44D9D-C746-42F3-A0DA-D0A6A8F9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15FAC9FB-9D01-4809-9F2F-D597455790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6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8C94567-59D4-4694-AB5F-3229F9457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Cliquez pour modifier le style du titre principal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09D7B7D-F0D7-41A8-A9F0-72EFA297E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Cliquez pour modifier les styles de texte du Master</a:t>
            </a:r>
          </a:p>
          <a:p>
            <a:pPr lvl="1"/>
            <a:r>
              <a:rPr lang="en-GB" altLang="en-US"/>
              <a:t>Deuxième niveau</a:t>
            </a:r>
          </a:p>
          <a:p>
            <a:pPr lvl="2"/>
            <a:r>
              <a:rPr lang="en-GB" altLang="en-US"/>
              <a:t>Troisième niveau</a:t>
            </a:r>
          </a:p>
          <a:p>
            <a:pPr lvl="3"/>
            <a:r>
              <a:rPr lang="en-GB" altLang="en-US"/>
              <a:t>Quatrième niveau</a:t>
            </a:r>
          </a:p>
          <a:p>
            <a:pPr lvl="4"/>
            <a:r>
              <a:rPr lang="en-GB" altLang="en-US"/>
              <a:t>Cinquième niveau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641-A295-425F-9338-083BBF928B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679D03E9-CE3B-4B74-9AEA-2F369F2C9F5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50D35-38CE-476B-AA52-04E6142FA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9AEF8-C86C-48A9-BB98-BF93D8461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7FD11071-2EB5-4B59-8F65-42CD67EFA9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9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/>
          <a:ea typeface="Open Sans"/>
          <a:cs typeface="Open San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/>
          <a:ea typeface="Open Sans"/>
          <a:cs typeface="Open San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/>
          <a:ea typeface="Open Sans"/>
          <a:cs typeface="Open San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/>
          <a:ea typeface="Open Sans"/>
          <a:cs typeface="Open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9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freepik.com/free-photo/yellow-excavator-digging-ore-rich-rock-open-pit-mine_17344806.htm#query=mining%20sector&amp;position=34&amp;from_view=search&amp;track=ai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s://www.freepik.com/free-photo/construction-site-silhouettes_1243080.htm#query=construction&amp;position=7&amp;from_view=search&amp;track=sph" TargetMode="Externa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18963C7-C4EB-4513-9801-602E76806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" y="2174"/>
            <a:ext cx="12193506" cy="6852602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18963C7-C4EB-4513-9801-602E76806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506" cy="6852602"/>
          </a:xfrm>
          <a:prstGeom prst="rect">
            <a:avLst/>
          </a:prstGeom>
        </p:spPr>
      </p:pic>
      <p:sp>
        <p:nvSpPr>
          <p:cNvPr id="15362" name="TextBox 10">
            <a:extLst>
              <a:ext uri="{FF2B5EF4-FFF2-40B4-BE49-F238E27FC236}">
                <a16:creationId xmlns:a16="http://schemas.microsoft.com/office/drawing/2014/main" id="{387F75CF-EFF7-48EE-9B58-68F46609E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9" y="3851784"/>
            <a:ext cx="8393314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altLang="en-US" sz="40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SESSION 5</a:t>
            </a:r>
            <a:r>
              <a:rPr lang="en-ZA" altLang="en-US" sz="4000" b="1" dirty="0">
                <a:latin typeface="Open Sans ExtraBold"/>
                <a:ea typeface="Open Sans ExtraBold"/>
                <a:cs typeface="Open Sans ExtraBold"/>
              </a:rPr>
              <a:t> </a:t>
            </a:r>
            <a:br>
              <a:rPr lang="en-ZA" altLang="en-US" sz="4000" b="1" dirty="0">
                <a:latin typeface="Open Sans ExtraBold"/>
                <a:ea typeface="Open Sans ExtraBold"/>
                <a:cs typeface="Open Sans ExtraBold"/>
              </a:rPr>
            </a:br>
            <a:r>
              <a:rPr lang="en-GB" altLang="en-US" sz="3800" b="1" dirty="0">
                <a:latin typeface="Open Sans ExtraBold"/>
                <a:ea typeface="Open Sans ExtraBold"/>
                <a:cs typeface="Open Sans ExtraBold"/>
              </a:rPr>
              <a:t>RECONSTRUCTION DE L'ANNÉE DE BASE EN UTILISANT LE SECTEUR DE L'INDUSTRIE COMME EXEMPLE</a:t>
            </a:r>
            <a:endParaRPr lang="en-US" altLang="en-US" sz="3800" b="1" dirty="0"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3BCD3B0-3648-480F-82BD-C8D845EDB3C6}"/>
              </a:ext>
            </a:extLst>
          </p:cNvPr>
          <p:cNvSpPr txBox="1"/>
          <p:nvPr/>
        </p:nvSpPr>
        <p:spPr>
          <a:xfrm>
            <a:off x="8856491" y="6300251"/>
            <a:ext cx="296696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Version 2.0</a:t>
            </a:r>
            <a:endParaRPr lang="en-US" sz="105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B8E22-AB78-BA4E-A699-F7241C1EC8AE}"/>
              </a:ext>
            </a:extLst>
          </p:cNvPr>
          <p:cNvSpPr txBox="1"/>
          <p:nvPr/>
        </p:nvSpPr>
        <p:spPr>
          <a:xfrm>
            <a:off x="230996" y="3205453"/>
            <a:ext cx="348337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Modèle pour l’Analyse de la Demande d’Énergie </a:t>
            </a:r>
            <a:endParaRPr lang="en-ZA" b="1" dirty="0"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C00-B1A3-740F-4975-765716C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574" y="122221"/>
            <a:ext cx="6978931" cy="1325563"/>
          </a:xfrm>
        </p:spPr>
        <p:txBody>
          <a:bodyPr/>
          <a:lstStyle/>
          <a:p>
            <a:r>
              <a:rPr lang="en-GB" sz="4000" dirty="0">
                <a:latin typeface="Open Sans"/>
                <a:ea typeface="Open Sans"/>
                <a:cs typeface="Open Sans"/>
                <a:sym typeface="Bodoni SvtyTwo ITC TT-Book"/>
              </a:rPr>
              <a:t>Session 5.2 </a:t>
            </a:r>
            <a:r>
              <a:rPr lang="en-GB" alt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(2/3)</a:t>
            </a:r>
            <a:endParaRPr lang="en-GB" sz="4000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4FFF58D-D056-37EF-561C-75CEE4470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528" y="240064"/>
            <a:ext cx="1570943" cy="664012"/>
          </a:xfrm>
          <a:prstGeom prst="roundRect">
            <a:avLst/>
          </a:prstGeom>
          <a:solidFill>
            <a:srgbClr val="A9D18E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Calculer les données d'entrée du MAED pour l'année de base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9803BB0-DE60-B2DC-1A27-E31D914AE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4597" y="961365"/>
            <a:ext cx="1570943" cy="669808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54365C0-B904-72AC-185B-F2E11746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603" y="225641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Collecte/ajustement des paramètres du MAED pour l'année de base</a:t>
            </a:r>
          </a:p>
        </p:txBody>
      </p:sp>
      <p:sp>
        <p:nvSpPr>
          <p:cNvPr id="7" name="Straight Connector 3">
            <a:extLst>
              <a:ext uri="{FF2B5EF4-FFF2-40B4-BE49-F238E27FC236}">
                <a16:creationId xmlns:a16="http://schemas.microsoft.com/office/drawing/2014/main" id="{E45E94CC-C906-D8EE-B9E6-2DB150758060}"/>
              </a:ext>
            </a:extLst>
          </p:cNvPr>
          <p:cNvSpPr/>
          <p:nvPr/>
        </p:nvSpPr>
        <p:spPr>
          <a:xfrm rot="19256044">
            <a:off x="8167653" y="69253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Straight Connector 3">
            <a:extLst>
              <a:ext uri="{FF2B5EF4-FFF2-40B4-BE49-F238E27FC236}">
                <a16:creationId xmlns:a16="http://schemas.microsoft.com/office/drawing/2014/main" id="{D09340AE-9724-AB3D-1614-5130CA9D2D4A}"/>
              </a:ext>
            </a:extLst>
          </p:cNvPr>
          <p:cNvSpPr/>
          <p:nvPr/>
        </p:nvSpPr>
        <p:spPr>
          <a:xfrm rot="8546125">
            <a:off x="9824334" y="7989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Straight Connector 3">
            <a:extLst>
              <a:ext uri="{FF2B5EF4-FFF2-40B4-BE49-F238E27FC236}">
                <a16:creationId xmlns:a16="http://schemas.microsoft.com/office/drawing/2014/main" id="{F82D4321-13FE-8976-7A3E-2820CF16F27F}"/>
              </a:ext>
            </a:extLst>
          </p:cNvPr>
          <p:cNvSpPr/>
          <p:nvPr/>
        </p:nvSpPr>
        <p:spPr>
          <a:xfrm rot="13859928">
            <a:off x="8943313" y="69400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Straight Connector 3">
            <a:extLst>
              <a:ext uri="{FF2B5EF4-FFF2-40B4-BE49-F238E27FC236}">
                <a16:creationId xmlns:a16="http://schemas.microsoft.com/office/drawing/2014/main" id="{39416A5D-E4C6-FCB3-AB6B-C036CC070AB2}"/>
              </a:ext>
            </a:extLst>
          </p:cNvPr>
          <p:cNvSpPr/>
          <p:nvPr/>
        </p:nvSpPr>
        <p:spPr>
          <a:xfrm rot="2987910">
            <a:off x="8992824" y="82305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ABA784E-334B-58FA-028C-00DC774BD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961" y="950918"/>
            <a:ext cx="1570943" cy="66401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Vérifier l'exactitude des résultats du MAED pour l'année de base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B72D28DF-7C70-DBFC-F921-4C3A3885C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09" y="289367"/>
            <a:ext cx="991272" cy="99127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07B72B-74B3-4AF3-7470-8FB4FC5A4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979" y="1905359"/>
            <a:ext cx="5559644" cy="43659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5B0CF0-6E26-6770-FD45-32EB179E8194}"/>
              </a:ext>
            </a:extLst>
          </p:cNvPr>
          <p:cNvSpPr/>
          <p:nvPr/>
        </p:nvSpPr>
        <p:spPr>
          <a:xfrm>
            <a:off x="5246256" y="3018816"/>
            <a:ext cx="1874982" cy="337715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74C385-B891-C3CF-7495-3AA83E83AAC8}"/>
              </a:ext>
            </a:extLst>
          </p:cNvPr>
          <p:cNvSpPr txBox="1"/>
          <p:nvPr/>
        </p:nvSpPr>
        <p:spPr>
          <a:xfrm rot="16200000">
            <a:off x="-1056008" y="3903688"/>
            <a:ext cx="4365989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/>
              <a:t>Agriculture Données d'entrée du MAED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79266D4-9769-89C6-2BF2-331F048EFE00}"/>
              </a:ext>
            </a:extLst>
          </p:cNvPr>
          <p:cNvSpPr/>
          <p:nvPr/>
        </p:nvSpPr>
        <p:spPr>
          <a:xfrm>
            <a:off x="7103200" y="4365647"/>
            <a:ext cx="585295" cy="34174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0E8201-0958-4851-85EE-59E1F0AD56E2}"/>
              </a:ext>
            </a:extLst>
          </p:cNvPr>
          <p:cNvSpPr txBox="1"/>
          <p:nvPr/>
        </p:nvSpPr>
        <p:spPr>
          <a:xfrm>
            <a:off x="7758072" y="4326744"/>
            <a:ext cx="3862652" cy="646331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Nous devons encore </a:t>
            </a:r>
            <a:r>
              <a:rPr lang="en-GB" dirty="0" err="1"/>
              <a:t>calculer</a:t>
            </a:r>
            <a:r>
              <a:rPr lang="en-GB" dirty="0"/>
              <a:t> </a:t>
            </a:r>
            <a:r>
              <a:rPr lang="en-GB" dirty="0" err="1"/>
              <a:t>ces</a:t>
            </a:r>
            <a:r>
              <a:rPr lang="en-GB" dirty="0"/>
              <a:t> données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AE4898-A63F-A42E-D3ED-EFA5FE776EBC}"/>
              </a:ext>
            </a:extLst>
          </p:cNvPr>
          <p:cNvSpPr txBox="1"/>
          <p:nvPr/>
        </p:nvSpPr>
        <p:spPr>
          <a:xfrm>
            <a:off x="1116264" y="1389075"/>
            <a:ext cx="7178612" cy="3484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5.2.4. </a:t>
            </a:r>
            <a:r>
              <a:rPr lang="en-ZA" sz="1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Calcul</a:t>
            </a:r>
            <a:r>
              <a:rPr lang="en-ZA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des données </a:t>
            </a:r>
            <a:r>
              <a:rPr lang="en-ZA" sz="1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d'entrée</a:t>
            </a:r>
            <a:r>
              <a:rPr lang="en-ZA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du MAED pour </a:t>
            </a:r>
            <a:r>
              <a:rPr lang="en-ZA" sz="1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l'année</a:t>
            </a:r>
            <a:r>
              <a:rPr lang="en-ZA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 base</a:t>
            </a:r>
            <a:endParaRPr lang="en-GB" sz="14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242FE9B-0D36-CC55-A8F0-54DFE658F1C5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10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55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C00-B1A3-740F-4975-765716C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016" y="122221"/>
            <a:ext cx="7178613" cy="1325563"/>
          </a:xfrm>
        </p:spPr>
        <p:txBody>
          <a:bodyPr/>
          <a:lstStyle/>
          <a:p>
            <a:r>
              <a:rPr lang="en-GB" sz="4000" dirty="0">
                <a:latin typeface="Open Sans"/>
                <a:ea typeface="Open Sans"/>
                <a:cs typeface="Open Sans"/>
                <a:sym typeface="Bodoni SvtyTwo ITC TT-Book"/>
              </a:rPr>
              <a:t>Session 5.2 </a:t>
            </a:r>
            <a:r>
              <a:rPr lang="en-GB" alt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(2/3)</a:t>
            </a:r>
            <a:endParaRPr lang="en-GB" sz="4000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4FFF58D-D056-37EF-561C-75CEE4470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528" y="240064"/>
            <a:ext cx="1570943" cy="664012"/>
          </a:xfrm>
          <a:prstGeom prst="roundRect">
            <a:avLst/>
          </a:prstGeom>
          <a:solidFill>
            <a:srgbClr val="A9D18E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Calculer les données d'entrée du MAED pour l'année de base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9803BB0-DE60-B2DC-1A27-E31D914AE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4597" y="961365"/>
            <a:ext cx="1570943" cy="669808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54365C0-B904-72AC-185B-F2E11746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603" y="225641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Collecte/ajustement des paramètres du MAED pour l'année de base</a:t>
            </a:r>
          </a:p>
        </p:txBody>
      </p:sp>
      <p:sp>
        <p:nvSpPr>
          <p:cNvPr id="7" name="Straight Connector 3">
            <a:extLst>
              <a:ext uri="{FF2B5EF4-FFF2-40B4-BE49-F238E27FC236}">
                <a16:creationId xmlns:a16="http://schemas.microsoft.com/office/drawing/2014/main" id="{E45E94CC-C906-D8EE-B9E6-2DB150758060}"/>
              </a:ext>
            </a:extLst>
          </p:cNvPr>
          <p:cNvSpPr/>
          <p:nvPr/>
        </p:nvSpPr>
        <p:spPr>
          <a:xfrm rot="19256044">
            <a:off x="8167653" y="69253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Straight Connector 3">
            <a:extLst>
              <a:ext uri="{FF2B5EF4-FFF2-40B4-BE49-F238E27FC236}">
                <a16:creationId xmlns:a16="http://schemas.microsoft.com/office/drawing/2014/main" id="{D09340AE-9724-AB3D-1614-5130CA9D2D4A}"/>
              </a:ext>
            </a:extLst>
          </p:cNvPr>
          <p:cNvSpPr/>
          <p:nvPr/>
        </p:nvSpPr>
        <p:spPr>
          <a:xfrm rot="8546125">
            <a:off x="9824334" y="7989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Straight Connector 3">
            <a:extLst>
              <a:ext uri="{FF2B5EF4-FFF2-40B4-BE49-F238E27FC236}">
                <a16:creationId xmlns:a16="http://schemas.microsoft.com/office/drawing/2014/main" id="{F82D4321-13FE-8976-7A3E-2820CF16F27F}"/>
              </a:ext>
            </a:extLst>
          </p:cNvPr>
          <p:cNvSpPr/>
          <p:nvPr/>
        </p:nvSpPr>
        <p:spPr>
          <a:xfrm rot="13859928">
            <a:off x="8943313" y="69400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Straight Connector 3">
            <a:extLst>
              <a:ext uri="{FF2B5EF4-FFF2-40B4-BE49-F238E27FC236}">
                <a16:creationId xmlns:a16="http://schemas.microsoft.com/office/drawing/2014/main" id="{39416A5D-E4C6-FCB3-AB6B-C036CC070AB2}"/>
              </a:ext>
            </a:extLst>
          </p:cNvPr>
          <p:cNvSpPr/>
          <p:nvPr/>
        </p:nvSpPr>
        <p:spPr>
          <a:xfrm rot="2987910">
            <a:off x="8992824" y="82305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ABA784E-334B-58FA-028C-00DC774BD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961" y="950918"/>
            <a:ext cx="1570943" cy="66401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Vérifier l'exactitude des résultats du MAED pour l'année de base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B72D28DF-7C70-DBFC-F921-4C3A3885C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5" y="289367"/>
            <a:ext cx="991272" cy="99127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74C385-B891-C3CF-7495-3AA83E83AAC8}"/>
              </a:ext>
            </a:extLst>
          </p:cNvPr>
          <p:cNvSpPr txBox="1"/>
          <p:nvPr/>
        </p:nvSpPr>
        <p:spPr>
          <a:xfrm rot="16200000">
            <a:off x="-592344" y="3593485"/>
            <a:ext cx="3438662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Agriculture: Données </a:t>
            </a:r>
            <a:r>
              <a:rPr lang="en-GB" dirty="0" err="1"/>
              <a:t>d'entrée</a:t>
            </a:r>
            <a:endParaRPr lang="en-GB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79266D4-9769-89C6-2BF2-331F048EFE00}"/>
              </a:ext>
            </a:extLst>
          </p:cNvPr>
          <p:cNvSpPr/>
          <p:nvPr/>
        </p:nvSpPr>
        <p:spPr>
          <a:xfrm>
            <a:off x="7999648" y="3595504"/>
            <a:ext cx="585295" cy="34174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0E8201-0958-4851-85EE-59E1F0AD56E2}"/>
              </a:ext>
            </a:extLst>
          </p:cNvPr>
          <p:cNvSpPr txBox="1"/>
          <p:nvPr/>
        </p:nvSpPr>
        <p:spPr>
          <a:xfrm>
            <a:off x="8773112" y="2231003"/>
            <a:ext cx="2721106" cy="341632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Nous </a:t>
            </a:r>
            <a:r>
              <a:rPr lang="en-GB" dirty="0" err="1"/>
              <a:t>avons</a:t>
            </a:r>
            <a:r>
              <a:rPr lang="en-GB" dirty="0"/>
              <a:t> </a:t>
            </a:r>
            <a:r>
              <a:rPr lang="en-GB" dirty="0" err="1"/>
              <a:t>calculé</a:t>
            </a:r>
            <a:r>
              <a:rPr lang="en-GB" dirty="0"/>
              <a:t> les </a:t>
            </a:r>
            <a:r>
              <a:rPr lang="en-GB" dirty="0" err="1"/>
              <a:t>pourcentages</a:t>
            </a:r>
            <a:r>
              <a:rPr lang="en-GB" dirty="0"/>
              <a:t> des données </a:t>
            </a:r>
            <a:r>
              <a:rPr lang="en-GB" dirty="0" err="1"/>
              <a:t>originales</a:t>
            </a:r>
            <a:r>
              <a:rPr lang="en-GB" dirty="0"/>
              <a:t> pour : </a:t>
            </a:r>
          </a:p>
          <a:p>
            <a:pPr algn="ctr"/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Pénétration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des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formes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d'énergie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 dans les ACM - Agriculture</a:t>
            </a:r>
          </a:p>
          <a:p>
            <a:pPr algn="ctr"/>
            <a:r>
              <a:rPr lang="en-GB" b="1" dirty="0">
                <a:solidFill>
                  <a:schemeClr val="accent2"/>
                </a:solidFill>
              </a:rPr>
              <a:t>- </a:t>
            </a:r>
            <a:r>
              <a:rPr lang="en-GB" b="1" dirty="0" err="1">
                <a:solidFill>
                  <a:schemeClr val="accent2"/>
                </a:solidFill>
              </a:rPr>
              <a:t>Efficacité</a:t>
            </a:r>
            <a:r>
              <a:rPr lang="en-GB" b="1" dirty="0">
                <a:solidFill>
                  <a:schemeClr val="accent2"/>
                </a:solidFill>
              </a:rPr>
              <a:t> des ACM - Agriculture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 Les données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maintenant</a:t>
            </a:r>
            <a:r>
              <a:rPr lang="en-GB" dirty="0"/>
              <a:t> </a:t>
            </a:r>
            <a:r>
              <a:rPr lang="en-GB" dirty="0" err="1"/>
              <a:t>prêtes</a:t>
            </a:r>
            <a:r>
              <a:rPr lang="en-GB" dirty="0"/>
              <a:t> à </a:t>
            </a:r>
            <a:r>
              <a:rPr lang="en-GB" dirty="0" err="1"/>
              <a:t>être</a:t>
            </a:r>
            <a:r>
              <a:rPr lang="en-GB" dirty="0"/>
              <a:t> </a:t>
            </a:r>
            <a:r>
              <a:rPr lang="en-GB" dirty="0" err="1"/>
              <a:t>introduites</a:t>
            </a:r>
            <a:r>
              <a:rPr lang="en-GB" dirty="0"/>
              <a:t> dans le MAED.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6769A5-E7C6-429C-4415-8649EB11C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95" y="2058821"/>
            <a:ext cx="6603441" cy="16726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F40B09-D140-13E3-CA4D-36EECCD5F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595" y="3836321"/>
            <a:ext cx="6603441" cy="16611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5B0CF0-6E26-6770-FD45-32EB179E8194}"/>
              </a:ext>
            </a:extLst>
          </p:cNvPr>
          <p:cNvSpPr/>
          <p:nvPr/>
        </p:nvSpPr>
        <p:spPr>
          <a:xfrm>
            <a:off x="5190835" y="1953990"/>
            <a:ext cx="2790254" cy="362477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333D4B-C33A-56D9-8188-429C47905A16}"/>
              </a:ext>
            </a:extLst>
          </p:cNvPr>
          <p:cNvSpPr txBox="1"/>
          <p:nvPr/>
        </p:nvSpPr>
        <p:spPr>
          <a:xfrm>
            <a:off x="845861" y="1513011"/>
            <a:ext cx="7178612" cy="3484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5.2.5. </a:t>
            </a:r>
            <a:r>
              <a:rPr lang="en-ZA" sz="1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Calcul</a:t>
            </a:r>
            <a:r>
              <a:rPr lang="en-ZA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des données </a:t>
            </a:r>
            <a:r>
              <a:rPr lang="en-ZA" sz="1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d'entrée</a:t>
            </a:r>
            <a:r>
              <a:rPr lang="en-ZA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du MAED pour </a:t>
            </a:r>
            <a:r>
              <a:rPr lang="en-ZA" sz="1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l'année</a:t>
            </a:r>
            <a:r>
              <a:rPr lang="en-ZA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 base</a:t>
            </a:r>
            <a:endParaRPr lang="en-GB" sz="14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FF8CBD9-FAEE-2B6F-7F30-CC0AEC652FB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11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58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C00-B1A3-740F-4975-765716C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987" y="122221"/>
            <a:ext cx="6897486" cy="1325563"/>
          </a:xfrm>
        </p:spPr>
        <p:txBody>
          <a:bodyPr/>
          <a:lstStyle/>
          <a:p>
            <a:r>
              <a:rPr lang="en-GB" sz="3600" dirty="0">
                <a:latin typeface="Open Sans"/>
                <a:ea typeface="Open Sans"/>
                <a:cs typeface="Open Sans"/>
                <a:sym typeface="Bodoni SvtyTwo ITC TT-Book"/>
              </a:rPr>
              <a:t>Session 5.2 </a:t>
            </a:r>
            <a:r>
              <a:rPr lang="en-GB" alt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(2/3)</a:t>
            </a:r>
            <a:endParaRPr lang="en-GB" sz="3600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4FFF58D-D056-37EF-561C-75CEE4470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528" y="240064"/>
            <a:ext cx="1570943" cy="664012"/>
          </a:xfrm>
          <a:prstGeom prst="roundRect">
            <a:avLst/>
          </a:prstGeom>
          <a:solidFill>
            <a:srgbClr val="A9D18E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Calculer les données d'entrée du MAED pour l'année de base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9803BB0-DE60-B2DC-1A27-E31D914AE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4597" y="961365"/>
            <a:ext cx="1570943" cy="669808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54365C0-B904-72AC-185B-F2E11746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603" y="225641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Collecte/ajustement des paramètres du MAED pour l'année de base</a:t>
            </a:r>
          </a:p>
        </p:txBody>
      </p:sp>
      <p:sp>
        <p:nvSpPr>
          <p:cNvPr id="7" name="Straight Connector 3">
            <a:extLst>
              <a:ext uri="{FF2B5EF4-FFF2-40B4-BE49-F238E27FC236}">
                <a16:creationId xmlns:a16="http://schemas.microsoft.com/office/drawing/2014/main" id="{E45E94CC-C906-D8EE-B9E6-2DB150758060}"/>
              </a:ext>
            </a:extLst>
          </p:cNvPr>
          <p:cNvSpPr/>
          <p:nvPr/>
        </p:nvSpPr>
        <p:spPr>
          <a:xfrm rot="19256044">
            <a:off x="8167653" y="69253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Straight Connector 3">
            <a:extLst>
              <a:ext uri="{FF2B5EF4-FFF2-40B4-BE49-F238E27FC236}">
                <a16:creationId xmlns:a16="http://schemas.microsoft.com/office/drawing/2014/main" id="{D09340AE-9724-AB3D-1614-5130CA9D2D4A}"/>
              </a:ext>
            </a:extLst>
          </p:cNvPr>
          <p:cNvSpPr/>
          <p:nvPr/>
        </p:nvSpPr>
        <p:spPr>
          <a:xfrm rot="8546125">
            <a:off x="9824334" y="7989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Straight Connector 3">
            <a:extLst>
              <a:ext uri="{FF2B5EF4-FFF2-40B4-BE49-F238E27FC236}">
                <a16:creationId xmlns:a16="http://schemas.microsoft.com/office/drawing/2014/main" id="{F82D4321-13FE-8976-7A3E-2820CF16F27F}"/>
              </a:ext>
            </a:extLst>
          </p:cNvPr>
          <p:cNvSpPr/>
          <p:nvPr/>
        </p:nvSpPr>
        <p:spPr>
          <a:xfrm rot="13859928">
            <a:off x="8943313" y="69400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Straight Connector 3">
            <a:extLst>
              <a:ext uri="{FF2B5EF4-FFF2-40B4-BE49-F238E27FC236}">
                <a16:creationId xmlns:a16="http://schemas.microsoft.com/office/drawing/2014/main" id="{39416A5D-E4C6-FCB3-AB6B-C036CC070AB2}"/>
              </a:ext>
            </a:extLst>
          </p:cNvPr>
          <p:cNvSpPr/>
          <p:nvPr/>
        </p:nvSpPr>
        <p:spPr>
          <a:xfrm rot="2987910">
            <a:off x="8992824" y="82305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ABA784E-334B-58FA-028C-00DC774BD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961" y="950918"/>
            <a:ext cx="1570943" cy="66401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Vérifier l'exactitude des résultats du MAED pour l'année de base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B72D28DF-7C70-DBFC-F921-4C3A3885C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3" y="289367"/>
            <a:ext cx="991272" cy="99127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74C385-B891-C3CF-7495-3AA83E83AAC8}"/>
              </a:ext>
            </a:extLst>
          </p:cNvPr>
          <p:cNvSpPr txBox="1"/>
          <p:nvPr/>
        </p:nvSpPr>
        <p:spPr>
          <a:xfrm rot="16200000">
            <a:off x="713728" y="2354692"/>
            <a:ext cx="1237899" cy="107721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Agriculture Données </a:t>
            </a:r>
            <a:r>
              <a:rPr lang="en-GB" sz="1600" dirty="0" err="1"/>
              <a:t>d'entrée</a:t>
            </a:r>
            <a:r>
              <a:rPr lang="en-GB" sz="1600" dirty="0"/>
              <a:t> du MAED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5EFEBB-10BF-24A3-BC58-8B6588130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923" y="2274352"/>
            <a:ext cx="5798942" cy="12378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F2468-89B4-B98C-868A-4B9B39021B25}"/>
              </a:ext>
            </a:extLst>
          </p:cNvPr>
          <p:cNvSpPr txBox="1"/>
          <p:nvPr/>
        </p:nvSpPr>
        <p:spPr>
          <a:xfrm>
            <a:off x="6696893" y="4635916"/>
            <a:ext cx="209353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700" b="1" dirty="0">
                <a:solidFill>
                  <a:srgbClr val="C00000"/>
                </a:solidFill>
              </a:rPr>
              <a:t>PIB </a:t>
            </a:r>
            <a:r>
              <a:rPr lang="en-GB" sz="1700" b="1" dirty="0" err="1">
                <a:solidFill>
                  <a:srgbClr val="C00000"/>
                </a:solidFill>
              </a:rPr>
              <a:t>agricole</a:t>
            </a:r>
            <a:endParaRPr lang="en-GB" sz="1700" b="1" dirty="0">
              <a:solidFill>
                <a:srgbClr val="C0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DAC33A-9BE9-8848-A288-1A78FE2756CE}"/>
              </a:ext>
            </a:extLst>
          </p:cNvPr>
          <p:cNvCxnSpPr/>
          <p:nvPr/>
        </p:nvCxnSpPr>
        <p:spPr>
          <a:xfrm>
            <a:off x="6696893" y="5181420"/>
            <a:ext cx="20623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F8056A7-9C56-FAA5-8EFA-04D977BBDD2B}"/>
              </a:ext>
            </a:extLst>
          </p:cNvPr>
          <p:cNvSpPr txBox="1"/>
          <p:nvPr/>
        </p:nvSpPr>
        <p:spPr>
          <a:xfrm>
            <a:off x="6745802" y="5343802"/>
            <a:ext cx="1782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C00000"/>
                </a:solidFill>
              </a:rPr>
              <a:t>PIB total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DD66AA-E0B7-0A59-71FE-31DD9B3E6DC8}"/>
              </a:ext>
            </a:extLst>
          </p:cNvPr>
          <p:cNvSpPr txBox="1"/>
          <p:nvPr/>
        </p:nvSpPr>
        <p:spPr>
          <a:xfrm>
            <a:off x="9512231" y="4772520"/>
            <a:ext cx="18398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Part du </a:t>
            </a:r>
            <a:r>
              <a:rPr lang="en-GB" b="1" dirty="0" err="1">
                <a:solidFill>
                  <a:srgbClr val="C00000"/>
                </a:solidFill>
              </a:rPr>
              <a:t>secteur</a:t>
            </a:r>
            <a:r>
              <a:rPr lang="en-GB" b="1" dirty="0">
                <a:solidFill>
                  <a:srgbClr val="C00000"/>
                </a:solidFill>
              </a:rPr>
              <a:t> de la agriculture dans le PIB (%)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85EA06-2D62-5375-B9E2-47E13DAAE4F6}"/>
              </a:ext>
            </a:extLst>
          </p:cNvPr>
          <p:cNvSpPr txBox="1"/>
          <p:nvPr/>
        </p:nvSpPr>
        <p:spPr>
          <a:xfrm>
            <a:off x="8803010" y="5062828"/>
            <a:ext cx="369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rgbClr val="C00000"/>
                </a:solidFill>
              </a:rPr>
              <a:t>=</a:t>
            </a:r>
            <a:endParaRPr lang="en-GB" sz="320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471D8E5-1BC2-4CDA-AB57-222809CC720D}"/>
              </a:ext>
            </a:extLst>
          </p:cNvPr>
          <p:cNvCxnSpPr>
            <a:cxnSpLocks/>
          </p:cNvCxnSpPr>
          <p:nvPr/>
        </p:nvCxnSpPr>
        <p:spPr>
          <a:xfrm flipH="1" flipV="1">
            <a:off x="7743658" y="3330128"/>
            <a:ext cx="2327579" cy="1442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18F4554-B15E-BD5F-1159-848DA288F65E}"/>
              </a:ext>
            </a:extLst>
          </p:cNvPr>
          <p:cNvSpPr txBox="1"/>
          <p:nvPr/>
        </p:nvSpPr>
        <p:spPr>
          <a:xfrm rot="16200000">
            <a:off x="846533" y="4620850"/>
            <a:ext cx="1237899" cy="83099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Données brutes sur </a:t>
            </a:r>
            <a:r>
              <a:rPr lang="en-GB" sz="1600" dirty="0" err="1"/>
              <a:t>l'agriculture</a:t>
            </a:r>
            <a:endParaRPr lang="en-GB" sz="16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618DB0A-20DD-5C81-3A69-EFF903803D3B}"/>
              </a:ext>
            </a:extLst>
          </p:cNvPr>
          <p:cNvCxnSpPr>
            <a:cxnSpLocks/>
          </p:cNvCxnSpPr>
          <p:nvPr/>
        </p:nvCxnSpPr>
        <p:spPr>
          <a:xfrm flipV="1">
            <a:off x="6170387" y="4812888"/>
            <a:ext cx="486750" cy="3539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C5E4027-2FE6-80C5-5E89-5EF439FDDA50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6137646" y="5459219"/>
            <a:ext cx="608156" cy="69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952D7B8-FAC2-F4B0-AF58-B2B115B062A0}"/>
              </a:ext>
            </a:extLst>
          </p:cNvPr>
          <p:cNvSpPr txBox="1"/>
          <p:nvPr/>
        </p:nvSpPr>
        <p:spPr>
          <a:xfrm>
            <a:off x="9122256" y="5157103"/>
            <a:ext cx="695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10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F0F1F0-8270-F4E7-0B8A-236EF5635D14}"/>
              </a:ext>
            </a:extLst>
          </p:cNvPr>
          <p:cNvSpPr txBox="1"/>
          <p:nvPr/>
        </p:nvSpPr>
        <p:spPr>
          <a:xfrm>
            <a:off x="1126987" y="1352627"/>
            <a:ext cx="7178612" cy="7510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5.2.6.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Calcul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des données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d'entrée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du MAED pour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l'année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 base</a:t>
            </a:r>
            <a:endParaRPr lang="en-GB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1A7021F-B0F8-2EB7-BC07-519EB56E206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12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7C44CD-912D-993F-582B-5C15D535F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909" y="4481991"/>
            <a:ext cx="4141988" cy="11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40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5527A-30CA-944E-A482-ED896F156CD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1290" y="1133834"/>
            <a:ext cx="7398101" cy="697227"/>
          </a:xfrm>
        </p:spPr>
        <p:txBody>
          <a:bodyPr>
            <a:noAutofit/>
          </a:bodyPr>
          <a:lstStyle/>
          <a:p>
            <a:pPr marL="0" lvl="6" indent="0" eaLnBrk="0" fontAlgn="base" hangingPunct="0">
              <a:lnSpc>
                <a:spcPct val="12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buNone/>
              <a:defRPr/>
            </a:pPr>
            <a:r>
              <a:rPr lang="en-GB" sz="16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5.3.1. Comment le MAED calcule-t-il les demandes d'énergie finale pour les différentes sources d'énergie ? Que se passe-t-il à l'intérieur du modèle MAED ?</a:t>
            </a:r>
          </a:p>
        </p:txBody>
      </p:sp>
      <p:sp>
        <p:nvSpPr>
          <p:cNvPr id="20" name="Google Shape;113;p16">
            <a:extLst>
              <a:ext uri="{FF2B5EF4-FFF2-40B4-BE49-F238E27FC236}">
                <a16:creationId xmlns:a16="http://schemas.microsoft.com/office/drawing/2014/main" id="{36F277D6-322B-A848-92DC-A83C2D172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591" y="555490"/>
            <a:ext cx="7020118" cy="843711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5.3 </a:t>
            </a:r>
            <a:r>
              <a:rPr lang="en-GB" alt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(3/3)</a:t>
            </a:r>
            <a:endParaRPr lang="en-GB" sz="4400" dirty="0">
              <a:latin typeface="Open Sans"/>
              <a:ea typeface="Open Sans"/>
              <a:cs typeface="Open Sans"/>
              <a:sym typeface="Bodoni SvtyTwo ITC TT-Book"/>
            </a:endParaRP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76C480D8-8CE6-77A5-5475-98B1EE96D7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7854" y="2363063"/>
            <a:ext cx="6231763" cy="4003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3CB9D3-F450-6CBE-67FE-C85FA261EED1}"/>
                  </a:ext>
                </a:extLst>
              </p:cNvPr>
              <p:cNvSpPr txBox="1"/>
              <p:nvPr/>
            </p:nvSpPr>
            <p:spPr>
              <a:xfrm>
                <a:off x="2241733" y="2178397"/>
                <a:ext cx="286564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𝑫𝑷</m:t>
                    </m:r>
                  </m:oMath>
                </a14:m>
                <a:r>
                  <a:rPr lang="en-GB" sz="2400" b="1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GB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𝑺𝑬𝑪</m:t>
                            </m:r>
                          </m:e>
                          <m:sub>
                            <m:r>
                              <a:rPr lang="en-GB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𝑼𝑬𝑫</m:t>
                        </m:r>
                      </m:e>
                      <m:sub>
                        <m:r>
                          <a:rPr lang="en-GB" sz="2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endParaRPr lang="en-GB" sz="2400" b="1" dirty="0"/>
              </a:p>
            </p:txBody>
          </p:sp>
        </mc:Choice>
        <mc:Fallback xmlns:p14="http://schemas.microsoft.com/office/powerpoint/2010/main" xmlns:a16="http://schemas.microsoft.com/office/drawing/2014/main"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3CB9D3-F450-6CBE-67FE-C85FA261E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733" y="2178397"/>
                <a:ext cx="2865646" cy="369332"/>
              </a:xfrm>
              <a:prstGeom prst="rect">
                <a:avLst/>
              </a:prstGeom>
              <a:blipFill>
                <a:blip r:embed="rId4"/>
                <a:stretch>
                  <a:fillRect l="-38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21F1D5-AC16-D0D6-9A31-DA4F6D81F5CB}"/>
                  </a:ext>
                </a:extLst>
              </p:cNvPr>
              <p:cNvSpPr txBox="1"/>
              <p:nvPr/>
            </p:nvSpPr>
            <p:spPr>
              <a:xfrm>
                <a:off x="6116135" y="2008951"/>
                <a:ext cx="3075970" cy="7729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𝑭𝑬𝑫</m:t>
                          </m:r>
                        </m:e>
                        <m:sub>
                          <m:r>
                            <a:rPr lang="en-GB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  <m:sup>
                          <m:r>
                            <a:rPr lang="en-GB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𝑼𝑬𝑫</m:t>
                          </m:r>
                        </m:e>
                        <m:sub>
                          <m:r>
                            <a:rPr lang="en-GB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𝑴𝑷</m:t>
                              </m:r>
                            </m:e>
                            <m:sub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sub>
                            <m:sup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en-GB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sub>
                            <m:sup>
                              <m:r>
                                <a:rPr lang="en-GB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2400"/>
              </a:p>
            </p:txBody>
          </p:sp>
        </mc:Choice>
        <mc:Fallback xmlns:p14="http://schemas.microsoft.com/office/powerpoint/2010/main" xmlns:a16="http://schemas.microsoft.com/office/drawing/2014/main"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21F1D5-AC16-D0D6-9A31-DA4F6D81F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135" y="2008951"/>
                <a:ext cx="3075970" cy="7729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C57AC3D6-EE5D-8129-3A2C-BD8551326C17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5107379" y="2095150"/>
            <a:ext cx="2504796" cy="267913"/>
          </a:xfrm>
          <a:prstGeom prst="curvedConnector3">
            <a:avLst>
              <a:gd name="adj1" fmla="val -3397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1C343B-D34D-9982-4ED1-33A8403669EA}"/>
                  </a:ext>
                </a:extLst>
              </p:cNvPr>
              <p:cNvSpPr txBox="1"/>
              <p:nvPr/>
            </p:nvSpPr>
            <p:spPr>
              <a:xfrm>
                <a:off x="9192105" y="3662105"/>
                <a:ext cx="174124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→{</m:t>
                      </m:r>
                      <m:r>
                        <a:rPr lang="fr-MA" sz="1600" b="0" i="1" smtClean="0">
                          <a:latin typeface="Cambria Math" panose="02040503050406030204" pitchFamily="18" charset="0"/>
                        </a:rPr>
                        <m:t>𝑢𝑠𝑎𝑔𝑒</m:t>
                      </m:r>
                      <m:r>
                        <a:rPr lang="fr-MA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MA" sz="1600" b="0" i="1" smtClean="0">
                          <a:latin typeface="Cambria Math" panose="02040503050406030204" pitchFamily="18" charset="0"/>
                        </a:rPr>
                        <m:t>𝑓𝑖𝑛𝑎𝑙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1C343B-D34D-9982-4ED1-33A840366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105" y="3662105"/>
                <a:ext cx="1741246" cy="246221"/>
              </a:xfrm>
              <a:prstGeom prst="rect">
                <a:avLst/>
              </a:prstGeom>
              <a:blipFill>
                <a:blip r:embed="rId6"/>
                <a:stretch>
                  <a:fillRect l="-1399" r="-3147" b="-3250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EC71E9-2C61-9799-D5D4-DFFE6E22C712}"/>
                  </a:ext>
                </a:extLst>
              </p:cNvPr>
              <p:cNvSpPr txBox="1"/>
              <p:nvPr/>
            </p:nvSpPr>
            <p:spPr>
              <a:xfrm>
                <a:off x="9192105" y="3292743"/>
                <a:ext cx="252556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→{</m:t>
                      </m:r>
                      <m:r>
                        <a:rPr lang="fr-MA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𝑣𝑒𝑐𝑡𝑒𝑢𝑟</m:t>
                      </m:r>
                      <m:r>
                        <a:rPr lang="fr-MA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é</m:t>
                      </m:r>
                      <m:r>
                        <a:rPr lang="fr-MA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𝑛𝑒𝑟𝑔</m:t>
                      </m:r>
                      <m:r>
                        <a:rPr lang="fr-MA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é</m:t>
                      </m:r>
                      <m:r>
                        <a:rPr lang="fr-MA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𝑡𝑖𝑞𝑢𝑒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EC71E9-2C61-9799-D5D4-DFFE6E22C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105" y="3292743"/>
                <a:ext cx="2525563" cy="246221"/>
              </a:xfrm>
              <a:prstGeom prst="rect">
                <a:avLst/>
              </a:prstGeom>
              <a:blipFill>
                <a:blip r:embed="rId7"/>
                <a:stretch>
                  <a:fillRect l="-725" t="-2439" r="-2174" b="-31707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377461AD-ABC0-7826-E454-64EEAE103F59}"/>
              </a:ext>
            </a:extLst>
          </p:cNvPr>
          <p:cNvSpPr txBox="1"/>
          <p:nvPr/>
        </p:nvSpPr>
        <p:spPr>
          <a:xfrm>
            <a:off x="9110980" y="2861841"/>
            <a:ext cx="224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Où ? 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68E16F5-E757-9C4F-A813-A84317F4E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9075" y="223484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Calculer les données d'entrée du MAED pour l'année de base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1CE540D7-B46C-C988-55FD-CDF94D562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508" y="934338"/>
            <a:ext cx="1570943" cy="66401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Vérifier l'exactitude des résultats du MAED pour l'année de base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E23367B-6308-E22B-24F9-D8E0CF28B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9075" y="947390"/>
            <a:ext cx="1570943" cy="66980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8921E6D5-300F-E541-07F4-600144EB9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150" y="209061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Collecte/ajustement des paramètres du MAED pour l'année de base</a:t>
            </a:r>
          </a:p>
        </p:txBody>
      </p:sp>
      <p:sp>
        <p:nvSpPr>
          <p:cNvPr id="10" name="Straight Connector 3">
            <a:extLst>
              <a:ext uri="{FF2B5EF4-FFF2-40B4-BE49-F238E27FC236}">
                <a16:creationId xmlns:a16="http://schemas.microsoft.com/office/drawing/2014/main" id="{8526A740-5049-7BBB-6689-6AB18F5733C3}"/>
              </a:ext>
            </a:extLst>
          </p:cNvPr>
          <p:cNvSpPr/>
          <p:nvPr/>
        </p:nvSpPr>
        <p:spPr>
          <a:xfrm rot="19256044">
            <a:off x="8246200" y="52673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Straight Connector 3">
            <a:extLst>
              <a:ext uri="{FF2B5EF4-FFF2-40B4-BE49-F238E27FC236}">
                <a16:creationId xmlns:a16="http://schemas.microsoft.com/office/drawing/2014/main" id="{82A86130-8AC7-75F1-8522-5B44C5183F68}"/>
              </a:ext>
            </a:extLst>
          </p:cNvPr>
          <p:cNvSpPr/>
          <p:nvPr/>
        </p:nvSpPr>
        <p:spPr>
          <a:xfrm rot="8546125">
            <a:off x="9902881" y="-8591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Straight Connector 3">
            <a:extLst>
              <a:ext uri="{FF2B5EF4-FFF2-40B4-BE49-F238E27FC236}">
                <a16:creationId xmlns:a16="http://schemas.microsoft.com/office/drawing/2014/main" id="{090AF1F5-1319-F7E1-4337-0294414D515E}"/>
              </a:ext>
            </a:extLst>
          </p:cNvPr>
          <p:cNvSpPr/>
          <p:nvPr/>
        </p:nvSpPr>
        <p:spPr>
          <a:xfrm rot="13859928">
            <a:off x="9021860" y="52820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Straight Connector 3">
            <a:extLst>
              <a:ext uri="{FF2B5EF4-FFF2-40B4-BE49-F238E27FC236}">
                <a16:creationId xmlns:a16="http://schemas.microsoft.com/office/drawing/2014/main" id="{D9DD04F4-A1A2-20F2-B079-C0FA35D233C5}"/>
              </a:ext>
            </a:extLst>
          </p:cNvPr>
          <p:cNvSpPr/>
          <p:nvPr/>
        </p:nvSpPr>
        <p:spPr>
          <a:xfrm rot="2987910">
            <a:off x="9081219" y="116019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4E7B7C5-1FEC-BCB0-91F8-50427454A7B7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13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864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5527A-30CA-944E-A482-ED896F156CD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30046" y="1461184"/>
            <a:ext cx="10642945" cy="697227"/>
          </a:xfrm>
        </p:spPr>
        <p:txBody>
          <a:bodyPr>
            <a:normAutofit/>
          </a:bodyPr>
          <a:lstStyle/>
          <a:p>
            <a:pPr marL="194310"/>
            <a:r>
              <a:rPr lang="en-GB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5.3.2. Un exemple illustratif : de l'UED au FED</a:t>
            </a:r>
            <a:endParaRPr lang="en-GB" b="1">
              <a:solidFill>
                <a:schemeClr val="accent5">
                  <a:lumMod val="60000"/>
                  <a:lumOff val="40000"/>
                </a:schemeClr>
              </a:solidFill>
              <a:latin typeface="Open Sans"/>
            </a:endParaRPr>
          </a:p>
        </p:txBody>
      </p:sp>
      <p:sp>
        <p:nvSpPr>
          <p:cNvPr id="20" name="Google Shape;113;p16">
            <a:extLst>
              <a:ext uri="{FF2B5EF4-FFF2-40B4-BE49-F238E27FC236}">
                <a16:creationId xmlns:a16="http://schemas.microsoft.com/office/drawing/2014/main" id="{36F277D6-322B-A848-92DC-A83C2D172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0373" y="657122"/>
            <a:ext cx="7585277" cy="843711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5.3 </a:t>
            </a:r>
            <a:r>
              <a:rPr lang="en-GB" alt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(3/3)</a:t>
            </a:r>
            <a:endParaRPr lang="en-GB" sz="4400" dirty="0">
              <a:latin typeface="Open Sans"/>
              <a:ea typeface="Open Sans"/>
              <a:cs typeface="Open Sans"/>
              <a:sym typeface="Bodoni SvtyTwo ITC TT-Book"/>
            </a:endParaRP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76C480D8-8CE6-77A5-5475-98B1EE96D7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200" y="2677052"/>
            <a:ext cx="4944805" cy="31770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3CB9D3-F450-6CBE-67FE-C85FA261EED1}"/>
                  </a:ext>
                </a:extLst>
              </p:cNvPr>
              <p:cNvSpPr txBox="1"/>
              <p:nvPr/>
            </p:nvSpPr>
            <p:spPr>
              <a:xfrm>
                <a:off x="1225426" y="2374492"/>
                <a:ext cx="37695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MA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𝑷𝑫</m:t>
                    </m:r>
                  </m:oMath>
                </a14:m>
                <a:r>
                  <a:rPr lang="en-GB" sz="2400" b="1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fr-MA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𝑪𝑺𝑬</m:t>
                            </m:r>
                          </m:e>
                          <m:sub>
                            <m:r>
                              <a:rPr lang="en-GB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MA" sz="2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𝑫𝑬𝑼</m:t>
                        </m:r>
                      </m:e>
                      <m:sub>
                        <m:r>
                          <a:rPr lang="en-GB" sz="2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endParaRPr lang="en-GB" sz="24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3CB9D3-F450-6CBE-67FE-C85FA261E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426" y="2374492"/>
                <a:ext cx="3769578" cy="369332"/>
              </a:xfrm>
              <a:prstGeom prst="rect">
                <a:avLst/>
              </a:prstGeom>
              <a:blipFill>
                <a:blip r:embed="rId4"/>
                <a:stretch>
                  <a:fillRect l="-2751" b="-1000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21F1D5-AC16-D0D6-9A31-DA4F6D81F5CB}"/>
                  </a:ext>
                </a:extLst>
              </p:cNvPr>
              <p:cNvSpPr txBox="1"/>
              <p:nvPr/>
            </p:nvSpPr>
            <p:spPr>
              <a:xfrm>
                <a:off x="7110095" y="2260152"/>
                <a:ext cx="3549785" cy="7075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MA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𝑫𝑭𝑬</m:t>
                        </m:r>
                      </m:e>
                      <m:sub>
                        <m:r>
                          <a:rPr lang="en-GB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  <m:sup>
                        <m:r>
                          <a:rPr lang="en-GB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p>
                    </m:sSub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MA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𝑷𝒆𝒏</m:t>
                            </m:r>
                          </m:e>
                          <m:sub>
                            <m:r>
                              <a:rPr lang="en-GB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</m:sub>
                          <m:sup>
                            <m:r>
                              <a:rPr lang="en-GB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GB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GB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</m:sub>
                          <m:sup>
                            <m:r>
                              <a:rPr lang="en-GB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MA" sz="28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𝑫𝑬𝑼</m:t>
                        </m:r>
                      </m:e>
                      <m:sub>
                        <m:r>
                          <a:rPr lang="en-GB" sz="28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21F1D5-AC16-D0D6-9A31-DA4F6D81F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095" y="2260152"/>
                <a:ext cx="3549785" cy="7075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1C343B-D34D-9982-4ED1-33A8403669EA}"/>
                  </a:ext>
                </a:extLst>
              </p:cNvPr>
              <p:cNvSpPr txBox="1"/>
              <p:nvPr/>
            </p:nvSpPr>
            <p:spPr>
              <a:xfrm>
                <a:off x="9327684" y="5854098"/>
                <a:ext cx="152379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 →{</m:t>
                      </m:r>
                      <m:r>
                        <a:rPr lang="fr-MA" sz="1200" b="0" i="1" smtClean="0">
                          <a:latin typeface="Cambria Math" panose="02040503050406030204" pitchFamily="18" charset="0"/>
                        </a:rPr>
                        <m:t>𝑢𝑠𝑎𝑔𝑒</m:t>
                      </m:r>
                      <m:r>
                        <a:rPr lang="fr-MA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MA" sz="1200" b="0" i="1" smtClean="0">
                          <a:latin typeface="Cambria Math" panose="02040503050406030204" pitchFamily="18" charset="0"/>
                        </a:rPr>
                        <m:t>𝑓𝑖𝑛𝑎𝑙𝑒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1C343B-D34D-9982-4ED1-33A840366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684" y="5854098"/>
                <a:ext cx="1523799" cy="184666"/>
              </a:xfrm>
              <a:prstGeom prst="rect">
                <a:avLst/>
              </a:prstGeom>
              <a:blipFill>
                <a:blip r:embed="rId6"/>
                <a:stretch>
                  <a:fillRect t="-3226" b="-3548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EC71E9-2C61-9799-D5D4-DFFE6E22C712}"/>
                  </a:ext>
                </a:extLst>
              </p:cNvPr>
              <p:cNvSpPr txBox="1"/>
              <p:nvPr/>
            </p:nvSpPr>
            <p:spPr>
              <a:xfrm>
                <a:off x="9181209" y="5691404"/>
                <a:ext cx="21932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 →{</m:t>
                      </m:r>
                      <m:r>
                        <a:rPr lang="fr-MA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𝑣𝑒𝑐𝑡𝑒𝑢𝑟</m:t>
                      </m:r>
                      <m:r>
                        <a:rPr lang="fr-MA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é</m:t>
                      </m:r>
                      <m:r>
                        <a:rPr lang="fr-MA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𝑛𝑒𝑟𝑔</m:t>
                      </m:r>
                      <m:r>
                        <a:rPr lang="fr-MA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é</m:t>
                      </m:r>
                      <m:r>
                        <a:rPr lang="fr-MA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𝑡𝑖𝑞𝑢𝑒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EC71E9-2C61-9799-D5D4-DFFE6E22C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209" y="5691404"/>
                <a:ext cx="2193295" cy="184666"/>
              </a:xfrm>
              <a:prstGeom prst="rect">
                <a:avLst/>
              </a:prstGeom>
              <a:blipFill>
                <a:blip r:embed="rId7"/>
                <a:stretch>
                  <a:fillRect t="-6667" b="-36667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377461AD-ABC0-7826-E454-64EEAE103F59}"/>
              </a:ext>
            </a:extLst>
          </p:cNvPr>
          <p:cNvSpPr txBox="1"/>
          <p:nvPr/>
        </p:nvSpPr>
        <p:spPr>
          <a:xfrm>
            <a:off x="9411739" y="5434477"/>
            <a:ext cx="236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Où ?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4E1934-AA2D-8C9D-1AD4-BBBA8D8B25AC}"/>
              </a:ext>
            </a:extLst>
          </p:cNvPr>
          <p:cNvGrpSpPr/>
          <p:nvPr/>
        </p:nvGrpSpPr>
        <p:grpSpPr>
          <a:xfrm>
            <a:off x="6361177" y="2905596"/>
            <a:ext cx="5111155" cy="2114100"/>
            <a:chOff x="1759158" y="634888"/>
            <a:chExt cx="5394207" cy="4273165"/>
          </a:xfrm>
        </p:grpSpPr>
        <p:sp>
          <p:nvSpPr>
            <p:cNvPr id="17" name="Text Box 3">
              <a:extLst>
                <a:ext uri="{FF2B5EF4-FFF2-40B4-BE49-F238E27FC236}">
                  <a16:creationId xmlns:a16="http://schemas.microsoft.com/office/drawing/2014/main" id="{C3F1D65D-8679-3F7E-3F8D-395755731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938" y="634888"/>
              <a:ext cx="1269206" cy="820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u="none" strike="noStrike" kern="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C3F43E8E-C8E4-9C5F-836B-A218CEBBC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850" y="1532863"/>
              <a:ext cx="1127632" cy="1440185"/>
            </a:xfrm>
            <a:prstGeom prst="ellipse">
              <a:avLst/>
            </a:prstGeom>
            <a:solidFill>
              <a:schemeClr val="accent2">
                <a:alpha val="45882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</a:pPr>
              <a:r>
                <a:rPr lang="en-US" sz="1400" kern="0" dirty="0" err="1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  <a:t>Charbon</a:t>
              </a:r>
              <a:br>
                <a:rPr lang="en-US" sz="1400" kern="0" dirty="0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</a:br>
              <a:r>
                <a:rPr lang="en-US" sz="1400" kern="0" dirty="0" err="1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  <a:t>Fourneau</a:t>
              </a:r>
              <a:endParaRPr lang="en-US" sz="1400" kern="0" dirty="0">
                <a:solidFill>
                  <a:srgbClr val="1A1A1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endParaRPr>
            </a:p>
          </p:txBody>
        </p:sp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8B2F6954-CF8A-B6F8-B97A-DE6793C41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651" y="1485901"/>
              <a:ext cx="1600200" cy="165735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6052 h 21600"/>
                <a:gd name="T14" fmla="*/ 17924 w 21600"/>
                <a:gd name="T15" fmla="*/ 155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239" y="0"/>
                  </a:moveTo>
                  <a:lnTo>
                    <a:pt x="13239" y="6052"/>
                  </a:lnTo>
                  <a:lnTo>
                    <a:pt x="3375" y="6052"/>
                  </a:lnTo>
                  <a:lnTo>
                    <a:pt x="3375" y="15548"/>
                  </a:lnTo>
                  <a:lnTo>
                    <a:pt x="13239" y="15548"/>
                  </a:lnTo>
                  <a:lnTo>
                    <a:pt x="1323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052"/>
                  </a:moveTo>
                  <a:lnTo>
                    <a:pt x="1350" y="15548"/>
                  </a:lnTo>
                  <a:lnTo>
                    <a:pt x="2700" y="15548"/>
                  </a:lnTo>
                  <a:lnTo>
                    <a:pt x="2700" y="6052"/>
                  </a:lnTo>
                  <a:close/>
                </a:path>
                <a:path w="21600" h="21600">
                  <a:moveTo>
                    <a:pt x="0" y="6052"/>
                  </a:moveTo>
                  <a:lnTo>
                    <a:pt x="0" y="15548"/>
                  </a:lnTo>
                  <a:lnTo>
                    <a:pt x="675" y="15548"/>
                  </a:lnTo>
                  <a:lnTo>
                    <a:pt x="675" y="6052"/>
                  </a:lnTo>
                  <a:close/>
                </a:path>
              </a:pathLst>
            </a:custGeom>
            <a:solidFill>
              <a:schemeClr val="accent6">
                <a:alpha val="5098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</a:pPr>
              <a:r>
                <a:rPr lang="en-US" sz="1200" kern="0" dirty="0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  <a:t>Combustibles </a:t>
              </a:r>
              <a:r>
                <a:rPr lang="en-US" sz="1200" kern="0" dirty="0" err="1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  <a:t>fossiles</a:t>
              </a:r>
              <a:endParaRPr lang="en-US" sz="1200" kern="0" dirty="0">
                <a:solidFill>
                  <a:srgbClr val="1A1A1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endParaRPr>
            </a:p>
          </p:txBody>
        </p:sp>
        <p:sp>
          <p:nvSpPr>
            <p:cNvPr id="25" name="AutoShape 7">
              <a:extLst>
                <a:ext uri="{FF2B5EF4-FFF2-40B4-BE49-F238E27FC236}">
                  <a16:creationId xmlns:a16="http://schemas.microsoft.com/office/drawing/2014/main" id="{E82C51BF-C617-FCEC-C441-A587D009F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8071" y="1482468"/>
              <a:ext cx="1320760" cy="1664214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>
                <a:alpha val="5098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</a:pPr>
              <a:r>
                <a:rPr lang="en-US" kern="0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  <a:t>30 %</a:t>
              </a:r>
            </a:p>
          </p:txBody>
        </p:sp>
        <p:sp>
          <p:nvSpPr>
            <p:cNvPr id="26" name="AutoShape 9">
              <a:extLst>
                <a:ext uri="{FF2B5EF4-FFF2-40B4-BE49-F238E27FC236}">
                  <a16:creationId xmlns:a16="http://schemas.microsoft.com/office/drawing/2014/main" id="{6883856D-1523-DCAF-1B56-95552A48E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4465" y="3185914"/>
              <a:ext cx="1314450" cy="1664214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>
                <a:alpha val="5098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</a:pPr>
              <a:r>
                <a:rPr lang="en-US" kern="0" dirty="0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  <a:t>70 %</a:t>
              </a:r>
            </a:p>
          </p:txBody>
        </p:sp>
        <p:sp>
          <p:nvSpPr>
            <p:cNvPr id="27" name="Oval 13">
              <a:extLst>
                <a:ext uri="{FF2B5EF4-FFF2-40B4-BE49-F238E27FC236}">
                  <a16:creationId xmlns:a16="http://schemas.microsoft.com/office/drawing/2014/main" id="{B83F9DAF-0FEB-CB35-D1BC-1DF53E78F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850" y="3224943"/>
              <a:ext cx="1127632" cy="1440185"/>
            </a:xfrm>
            <a:prstGeom prst="ellipse">
              <a:avLst/>
            </a:prstGeom>
            <a:solidFill>
              <a:schemeClr val="accent2">
                <a:alpha val="45882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</a:pPr>
              <a:r>
                <a:rPr lang="en-US" sz="1400" kern="0" dirty="0" err="1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  <a:t>Électrique</a:t>
              </a:r>
              <a:r>
                <a:rPr lang="en-US" sz="1400" kern="0" dirty="0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  <a:t> </a:t>
              </a:r>
            </a:p>
            <a:p>
              <a:pPr algn="ctr">
                <a:buClr>
                  <a:srgbClr val="000000"/>
                </a:buClr>
              </a:pPr>
              <a:r>
                <a:rPr lang="en-US" sz="1400" kern="0" dirty="0" err="1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  <a:t>Fourneau</a:t>
              </a:r>
              <a:endParaRPr lang="en-US" sz="1400" kern="0" dirty="0">
                <a:solidFill>
                  <a:srgbClr val="1A1A1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endParaRPr>
            </a:p>
          </p:txBody>
        </p:sp>
        <p:sp>
          <p:nvSpPr>
            <p:cNvPr id="28" name="AutoShape 16">
              <a:extLst>
                <a:ext uri="{FF2B5EF4-FFF2-40B4-BE49-F238E27FC236}">
                  <a16:creationId xmlns:a16="http://schemas.microsoft.com/office/drawing/2014/main" id="{97176BC7-1998-6CD1-7ECC-53E7839BB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9158" y="3243839"/>
              <a:ext cx="1600200" cy="1664214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802 h 21600"/>
                <a:gd name="T14" fmla="*/ 18461 w 21600"/>
                <a:gd name="T15" fmla="*/ 157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4817" y="0"/>
                  </a:moveTo>
                  <a:lnTo>
                    <a:pt x="14817" y="5802"/>
                  </a:lnTo>
                  <a:lnTo>
                    <a:pt x="3375" y="5802"/>
                  </a:lnTo>
                  <a:lnTo>
                    <a:pt x="3375" y="15798"/>
                  </a:lnTo>
                  <a:lnTo>
                    <a:pt x="14817" y="15798"/>
                  </a:lnTo>
                  <a:lnTo>
                    <a:pt x="1481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802"/>
                  </a:moveTo>
                  <a:lnTo>
                    <a:pt x="1350" y="15798"/>
                  </a:lnTo>
                  <a:lnTo>
                    <a:pt x="2700" y="15798"/>
                  </a:lnTo>
                  <a:lnTo>
                    <a:pt x="2700" y="5802"/>
                  </a:lnTo>
                  <a:close/>
                </a:path>
                <a:path w="21600" h="21600">
                  <a:moveTo>
                    <a:pt x="0" y="5802"/>
                  </a:moveTo>
                  <a:lnTo>
                    <a:pt x="0" y="15798"/>
                  </a:lnTo>
                  <a:lnTo>
                    <a:pt x="675" y="15798"/>
                  </a:lnTo>
                  <a:lnTo>
                    <a:pt x="675" y="5802"/>
                  </a:lnTo>
                  <a:close/>
                </a:path>
              </a:pathLst>
            </a:custGeom>
            <a:solidFill>
              <a:schemeClr val="accent6">
                <a:alpha val="5098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</a:pPr>
              <a:r>
                <a:rPr lang="en-US" sz="1400" kern="0" dirty="0" err="1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  <a:t>L'électricité</a:t>
              </a:r>
              <a:endParaRPr lang="en-US" kern="0" dirty="0">
                <a:solidFill>
                  <a:srgbClr val="1A1A1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endParaRPr>
            </a:p>
          </p:txBody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A3597CFC-28DE-21B2-1C8A-421EC8702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915" y="1485903"/>
              <a:ext cx="1314450" cy="3371851"/>
            </a:xfrm>
            <a:prstGeom prst="rect">
              <a:avLst/>
            </a:prstGeom>
            <a:solidFill>
              <a:schemeClr val="accent4">
                <a:alpha val="5215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ctr"/>
            <a:lstStyle/>
            <a:p>
              <a:pPr algn="ctr">
                <a:buClr>
                  <a:srgbClr val="000000"/>
                </a:buClr>
              </a:pPr>
              <a:r>
                <a:rPr lang="en-US" sz="1600" kern="0" dirty="0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  <a:t>100 % Chaleur </a:t>
              </a:r>
              <a:r>
                <a:rPr lang="en-US" sz="1600" kern="0" dirty="0" err="1">
                  <a:solidFill>
                    <a:srgbClr val="1A1A1A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sym typeface="Arial"/>
                </a:rPr>
                <a:t>industrielle</a:t>
              </a:r>
              <a:endParaRPr lang="en-US" sz="1600" kern="0" dirty="0">
                <a:solidFill>
                  <a:srgbClr val="1A1A1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endParaRP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277F227-E0EF-15AD-DE81-143AB077BEA1}"/>
              </a:ext>
            </a:extLst>
          </p:cNvPr>
          <p:cNvCxnSpPr/>
          <p:nvPr/>
        </p:nvCxnSpPr>
        <p:spPr>
          <a:xfrm>
            <a:off x="5991429" y="2677052"/>
            <a:ext cx="0" cy="29252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B47173C-81A7-694D-1A62-23851CF819C8}"/>
              </a:ext>
            </a:extLst>
          </p:cNvPr>
          <p:cNvCxnSpPr>
            <a:stCxn id="17" idx="2"/>
          </p:cNvCxnSpPr>
          <p:nvPr/>
        </p:nvCxnSpPr>
        <p:spPr>
          <a:xfrm flipV="1">
            <a:off x="6987855" y="2905596"/>
            <a:ext cx="416205" cy="40610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A1DFFF6-6C20-5274-6A3E-76A5AE496918}"/>
              </a:ext>
            </a:extLst>
          </p:cNvPr>
          <p:cNvCxnSpPr>
            <a:cxnSpLocks/>
            <a:stCxn id="18" idx="0"/>
            <a:endCxn id="4" idx="2"/>
          </p:cNvCxnSpPr>
          <p:nvPr/>
        </p:nvCxnSpPr>
        <p:spPr>
          <a:xfrm flipV="1">
            <a:off x="8423477" y="2967653"/>
            <a:ext cx="461511" cy="38220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50ED36E-506A-EBBE-0566-BCBACC5D8D25}"/>
              </a:ext>
            </a:extLst>
          </p:cNvPr>
          <p:cNvCxnSpPr>
            <a:cxnSpLocks/>
          </p:cNvCxnSpPr>
          <p:nvPr/>
        </p:nvCxnSpPr>
        <p:spPr>
          <a:xfrm flipH="1" flipV="1">
            <a:off x="9070336" y="2663045"/>
            <a:ext cx="648971" cy="8519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554CC2F-6D04-AF33-D6AC-61A22E31237A}"/>
              </a:ext>
            </a:extLst>
          </p:cNvPr>
          <p:cNvCxnSpPr>
            <a:cxnSpLocks/>
          </p:cNvCxnSpPr>
          <p:nvPr/>
        </p:nvCxnSpPr>
        <p:spPr>
          <a:xfrm flipH="1" flipV="1">
            <a:off x="10397426" y="2836175"/>
            <a:ext cx="533833" cy="484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3">
            <a:extLst>
              <a:ext uri="{FF2B5EF4-FFF2-40B4-BE49-F238E27FC236}">
                <a16:creationId xmlns:a16="http://schemas.microsoft.com/office/drawing/2014/main" id="{50DEADFA-CC2C-AB5E-D11B-CAD98D7E1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9075" y="223484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Calculer les données d'entrée du MAED pour l'année de base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AAB3976-2E5C-2ACB-481E-B512AA44A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508" y="934338"/>
            <a:ext cx="1570943" cy="66401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Vérifier l'exactitude des résultats du MAED pour l'année de base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10EC03B-BC64-2AF2-9561-F991C0279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9075" y="947390"/>
            <a:ext cx="1570943" cy="66980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68065445-5CAE-F35A-2746-015F050C4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150" y="209061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Collecte/ajustement des paramètres du MAED pour l'année de base</a:t>
            </a:r>
          </a:p>
        </p:txBody>
      </p:sp>
      <p:sp>
        <p:nvSpPr>
          <p:cNvPr id="9" name="Straight Connector 3">
            <a:extLst>
              <a:ext uri="{FF2B5EF4-FFF2-40B4-BE49-F238E27FC236}">
                <a16:creationId xmlns:a16="http://schemas.microsoft.com/office/drawing/2014/main" id="{3DD36D06-AD03-6653-6596-7BEFDFE7E702}"/>
              </a:ext>
            </a:extLst>
          </p:cNvPr>
          <p:cNvSpPr/>
          <p:nvPr/>
        </p:nvSpPr>
        <p:spPr>
          <a:xfrm rot="19256044">
            <a:off x="8246200" y="52673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Straight Connector 3">
            <a:extLst>
              <a:ext uri="{FF2B5EF4-FFF2-40B4-BE49-F238E27FC236}">
                <a16:creationId xmlns:a16="http://schemas.microsoft.com/office/drawing/2014/main" id="{D9242337-F88A-9118-229A-BC5F1134F575}"/>
              </a:ext>
            </a:extLst>
          </p:cNvPr>
          <p:cNvSpPr/>
          <p:nvPr/>
        </p:nvSpPr>
        <p:spPr>
          <a:xfrm rot="8546125">
            <a:off x="9902881" y="-8591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Straight Connector 3">
            <a:extLst>
              <a:ext uri="{FF2B5EF4-FFF2-40B4-BE49-F238E27FC236}">
                <a16:creationId xmlns:a16="http://schemas.microsoft.com/office/drawing/2014/main" id="{AB1A6EE0-2F73-1E3F-267C-0E58FCDB0E52}"/>
              </a:ext>
            </a:extLst>
          </p:cNvPr>
          <p:cNvSpPr/>
          <p:nvPr/>
        </p:nvSpPr>
        <p:spPr>
          <a:xfrm rot="13859928">
            <a:off x="9021860" y="52820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Straight Connector 3">
            <a:extLst>
              <a:ext uri="{FF2B5EF4-FFF2-40B4-BE49-F238E27FC236}">
                <a16:creationId xmlns:a16="http://schemas.microsoft.com/office/drawing/2014/main" id="{78C67BC9-3EDC-BBA3-69A2-01D052DF4BB1}"/>
              </a:ext>
            </a:extLst>
          </p:cNvPr>
          <p:cNvSpPr/>
          <p:nvPr/>
        </p:nvSpPr>
        <p:spPr>
          <a:xfrm rot="2987910">
            <a:off x="9071371" y="65725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C00FDD-6DAC-DFA1-82D5-6785C3A0D261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14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00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C00-B1A3-740F-4975-765716C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583" y="594249"/>
            <a:ext cx="6827264" cy="1325563"/>
          </a:xfrm>
        </p:spPr>
        <p:txBody>
          <a:bodyPr/>
          <a:lstStyle/>
          <a:p>
            <a:r>
              <a:rPr lang="en-GB" sz="3600" dirty="0">
                <a:latin typeface="Open Sans"/>
                <a:ea typeface="Open Sans"/>
                <a:cs typeface="Open Sans"/>
                <a:sym typeface="Bodoni SvtyTwo ITC TT-Book"/>
              </a:rPr>
              <a:t>Session 5.3 </a:t>
            </a:r>
            <a:r>
              <a:rPr lang="en-GB" alt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(3/3)</a:t>
            </a:r>
            <a:endParaRPr lang="en-GB" sz="3600" dirty="0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54365C0-B904-72AC-185B-F2E11746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603" y="382957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Collecte/ajustement des paramètres du MAED pour l'année de base</a:t>
            </a:r>
          </a:p>
        </p:txBody>
      </p:sp>
      <p:sp>
        <p:nvSpPr>
          <p:cNvPr id="7" name="Straight Connector 3">
            <a:extLst>
              <a:ext uri="{FF2B5EF4-FFF2-40B4-BE49-F238E27FC236}">
                <a16:creationId xmlns:a16="http://schemas.microsoft.com/office/drawing/2014/main" id="{E45E94CC-C906-D8EE-B9E6-2DB150758060}"/>
              </a:ext>
            </a:extLst>
          </p:cNvPr>
          <p:cNvSpPr/>
          <p:nvPr/>
        </p:nvSpPr>
        <p:spPr>
          <a:xfrm rot="19256044">
            <a:off x="8167653" y="226569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Straight Connector 3">
            <a:extLst>
              <a:ext uri="{FF2B5EF4-FFF2-40B4-BE49-F238E27FC236}">
                <a16:creationId xmlns:a16="http://schemas.microsoft.com/office/drawing/2014/main" id="{D09340AE-9724-AB3D-1614-5130CA9D2D4A}"/>
              </a:ext>
            </a:extLst>
          </p:cNvPr>
          <p:cNvSpPr/>
          <p:nvPr/>
        </p:nvSpPr>
        <p:spPr>
          <a:xfrm rot="8546125">
            <a:off x="9824334" y="165305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Straight Connector 3">
            <a:extLst>
              <a:ext uri="{FF2B5EF4-FFF2-40B4-BE49-F238E27FC236}">
                <a16:creationId xmlns:a16="http://schemas.microsoft.com/office/drawing/2014/main" id="{F82D4321-13FE-8976-7A3E-2820CF16F27F}"/>
              </a:ext>
            </a:extLst>
          </p:cNvPr>
          <p:cNvSpPr/>
          <p:nvPr/>
        </p:nvSpPr>
        <p:spPr>
          <a:xfrm rot="13859928">
            <a:off x="8943313" y="226716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Straight Connector 3">
            <a:extLst>
              <a:ext uri="{FF2B5EF4-FFF2-40B4-BE49-F238E27FC236}">
                <a16:creationId xmlns:a16="http://schemas.microsoft.com/office/drawing/2014/main" id="{39416A5D-E4C6-FCB3-AB6B-C036CC070AB2}"/>
              </a:ext>
            </a:extLst>
          </p:cNvPr>
          <p:cNvSpPr/>
          <p:nvPr/>
        </p:nvSpPr>
        <p:spPr>
          <a:xfrm rot="2987910">
            <a:off x="8992824" y="239621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ABA784E-334B-58FA-028C-00DC774BD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961" y="1108234"/>
            <a:ext cx="1570943" cy="66401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Vérifier l'exactitude des résultats du MAED pour l'année de base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B72D28DF-7C70-DBFC-F921-4C3A3885C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8" y="291652"/>
            <a:ext cx="991272" cy="99127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74C385-B891-C3CF-7495-3AA83E83AAC8}"/>
              </a:ext>
            </a:extLst>
          </p:cNvPr>
          <p:cNvSpPr txBox="1"/>
          <p:nvPr/>
        </p:nvSpPr>
        <p:spPr>
          <a:xfrm rot="16200000">
            <a:off x="421525" y="3304712"/>
            <a:ext cx="1986705" cy="92333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/>
              <a:t>Agriculture Résultats attendus du MAED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79266D4-9769-89C6-2BF2-331F048EFE00}"/>
              </a:ext>
            </a:extLst>
          </p:cNvPr>
          <p:cNvSpPr/>
          <p:nvPr/>
        </p:nvSpPr>
        <p:spPr>
          <a:xfrm>
            <a:off x="6980186" y="3616022"/>
            <a:ext cx="585295" cy="34174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0E8201-0958-4851-85EE-59E1F0AD56E2}"/>
              </a:ext>
            </a:extLst>
          </p:cNvPr>
          <p:cNvSpPr txBox="1"/>
          <p:nvPr/>
        </p:nvSpPr>
        <p:spPr>
          <a:xfrm>
            <a:off x="7706533" y="3228435"/>
            <a:ext cx="3743563" cy="120032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Nous devons vérifier que ces chiffres du MAED sont les mêmes que nos données brutes pour la demande totale d'énergie finale.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333D4B-C33A-56D9-8188-429C47905A16}"/>
              </a:ext>
            </a:extLst>
          </p:cNvPr>
          <p:cNvSpPr txBox="1"/>
          <p:nvPr/>
        </p:nvSpPr>
        <p:spPr>
          <a:xfrm>
            <a:off x="1081562" y="1866967"/>
            <a:ext cx="7562662" cy="3804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5.3.3.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Calcul</a:t>
            </a: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des données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d'entrée</a:t>
            </a: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du MAED pour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l'année</a:t>
            </a: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 base</a:t>
            </a:r>
            <a:endParaRPr lang="en-GB" sz="16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36DDCC3-E3BC-F331-631C-5B4C67407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9153" y="373500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Calculer les données d'entrée du MAED pour l'année de base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0EC77138-9951-0D89-5795-E20DDB8D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9153" y="1097406"/>
            <a:ext cx="1570943" cy="66980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F425D8-A144-9A07-E85B-505DD5057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024" y="2773024"/>
            <a:ext cx="4815773" cy="198670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5B0CF0-6E26-6770-FD45-32EB179E8194}"/>
              </a:ext>
            </a:extLst>
          </p:cNvPr>
          <p:cNvSpPr/>
          <p:nvPr/>
        </p:nvSpPr>
        <p:spPr>
          <a:xfrm>
            <a:off x="5711342" y="2646070"/>
            <a:ext cx="1143429" cy="228165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AD0CF30-D005-EBE5-8DB8-6C1A29A9E11F}"/>
                  </a:ext>
                </a:extLst>
              </p:cNvPr>
              <p:cNvSpPr txBox="1"/>
              <p:nvPr/>
            </p:nvSpPr>
            <p:spPr>
              <a:xfrm>
                <a:off x="6530314" y="4500449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MA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𝑫𝑭𝑬</m:t>
                          </m:r>
                        </m:e>
                        <m:sub>
                          <m:r>
                            <a:rPr lang="en-GB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  <m:sup>
                          <m:r>
                            <a:rPr lang="en-GB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p>
                      </m:sSubSup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AD0CF30-D005-EBE5-8DB8-6C1A29A9E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314" y="4500449"/>
                <a:ext cx="60960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930128-2035-C078-668F-A6EC5F48121F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15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75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C00-B1A3-740F-4975-765716C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102" y="248212"/>
            <a:ext cx="7065609" cy="1325563"/>
          </a:xfrm>
        </p:spPr>
        <p:txBody>
          <a:bodyPr/>
          <a:lstStyle/>
          <a:p>
            <a:r>
              <a:rPr lang="en-GB" sz="4000" dirty="0">
                <a:latin typeface="Open Sans"/>
                <a:ea typeface="Open Sans"/>
                <a:cs typeface="Open Sans"/>
                <a:sym typeface="Bodoni SvtyTwo ITC TT-Book"/>
              </a:rPr>
              <a:t>Session 5.3 </a:t>
            </a:r>
            <a:r>
              <a:rPr lang="en-GB" alt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(3/3)</a:t>
            </a:r>
            <a:endParaRPr lang="en-GB" sz="4000" dirty="0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54365C0-B904-72AC-185B-F2E11746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603" y="294465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Collecte/ajustement des paramètres du MAED pour l'année de base</a:t>
            </a:r>
          </a:p>
        </p:txBody>
      </p:sp>
      <p:sp>
        <p:nvSpPr>
          <p:cNvPr id="7" name="Straight Connector 3">
            <a:extLst>
              <a:ext uri="{FF2B5EF4-FFF2-40B4-BE49-F238E27FC236}">
                <a16:creationId xmlns:a16="http://schemas.microsoft.com/office/drawing/2014/main" id="{E45E94CC-C906-D8EE-B9E6-2DB150758060}"/>
              </a:ext>
            </a:extLst>
          </p:cNvPr>
          <p:cNvSpPr/>
          <p:nvPr/>
        </p:nvSpPr>
        <p:spPr>
          <a:xfrm rot="19256044">
            <a:off x="8167653" y="138077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Straight Connector 3">
            <a:extLst>
              <a:ext uri="{FF2B5EF4-FFF2-40B4-BE49-F238E27FC236}">
                <a16:creationId xmlns:a16="http://schemas.microsoft.com/office/drawing/2014/main" id="{D09340AE-9724-AB3D-1614-5130CA9D2D4A}"/>
              </a:ext>
            </a:extLst>
          </p:cNvPr>
          <p:cNvSpPr/>
          <p:nvPr/>
        </p:nvSpPr>
        <p:spPr>
          <a:xfrm rot="8546125">
            <a:off x="9824334" y="76813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Straight Connector 3">
            <a:extLst>
              <a:ext uri="{FF2B5EF4-FFF2-40B4-BE49-F238E27FC236}">
                <a16:creationId xmlns:a16="http://schemas.microsoft.com/office/drawing/2014/main" id="{F82D4321-13FE-8976-7A3E-2820CF16F27F}"/>
              </a:ext>
            </a:extLst>
          </p:cNvPr>
          <p:cNvSpPr/>
          <p:nvPr/>
        </p:nvSpPr>
        <p:spPr>
          <a:xfrm rot="13859928">
            <a:off x="8943313" y="138224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Straight Connector 3">
            <a:extLst>
              <a:ext uri="{FF2B5EF4-FFF2-40B4-BE49-F238E27FC236}">
                <a16:creationId xmlns:a16="http://schemas.microsoft.com/office/drawing/2014/main" id="{39416A5D-E4C6-FCB3-AB6B-C036CC070AB2}"/>
              </a:ext>
            </a:extLst>
          </p:cNvPr>
          <p:cNvSpPr/>
          <p:nvPr/>
        </p:nvSpPr>
        <p:spPr>
          <a:xfrm rot="2987910">
            <a:off x="8992824" y="151129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ABA784E-334B-58FA-028C-00DC774BD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961" y="1019742"/>
            <a:ext cx="1570943" cy="664012"/>
          </a:xfrm>
          <a:prstGeom prst="roundRect">
            <a:avLst/>
          </a:prstGeom>
          <a:solidFill>
            <a:srgbClr val="D4E8C6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Vérifier l'exactitude des résultats du MAED pour l'année de base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B72D28DF-7C70-DBFC-F921-4C3A3885C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1" y="297677"/>
            <a:ext cx="991272" cy="99127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74C385-B891-C3CF-7495-3AA83E83AAC8}"/>
              </a:ext>
            </a:extLst>
          </p:cNvPr>
          <p:cNvSpPr txBox="1"/>
          <p:nvPr/>
        </p:nvSpPr>
        <p:spPr>
          <a:xfrm rot="16200000">
            <a:off x="281743" y="3232260"/>
            <a:ext cx="1986705" cy="646331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/>
              <a:t>Reconstruction de l'agriculture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79266D4-9769-89C6-2BF2-331F048EFE00}"/>
              </a:ext>
            </a:extLst>
          </p:cNvPr>
          <p:cNvSpPr/>
          <p:nvPr/>
        </p:nvSpPr>
        <p:spPr>
          <a:xfrm>
            <a:off x="6980186" y="3616022"/>
            <a:ext cx="585295" cy="34174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0E8201-0958-4851-85EE-59E1F0AD56E2}"/>
              </a:ext>
            </a:extLst>
          </p:cNvPr>
          <p:cNvSpPr txBox="1"/>
          <p:nvPr/>
        </p:nvSpPr>
        <p:spPr>
          <a:xfrm>
            <a:off x="3356564" y="4896980"/>
            <a:ext cx="3735900" cy="107721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Nous devons </a:t>
            </a:r>
            <a:r>
              <a:rPr lang="en-GB" sz="1600" dirty="0" err="1"/>
              <a:t>d'abord</a:t>
            </a:r>
            <a:r>
              <a:rPr lang="en-GB" sz="1600" dirty="0"/>
              <a:t> </a:t>
            </a:r>
            <a:r>
              <a:rPr lang="en-GB" sz="1600" dirty="0" err="1"/>
              <a:t>calculer</a:t>
            </a:r>
            <a:r>
              <a:rPr lang="en-GB" sz="1600" dirty="0"/>
              <a:t> la </a:t>
            </a:r>
            <a:r>
              <a:rPr lang="en-GB" sz="1600" dirty="0" err="1"/>
              <a:t>demande</a:t>
            </a:r>
            <a:r>
              <a:rPr lang="en-GB" sz="1600" dirty="0"/>
              <a:t> </a:t>
            </a:r>
            <a:r>
              <a:rPr lang="en-GB" sz="1600" dirty="0" err="1"/>
              <a:t>totale</a:t>
            </a:r>
            <a:r>
              <a:rPr lang="en-GB" sz="1600" dirty="0"/>
              <a:t> </a:t>
            </a:r>
            <a:r>
              <a:rPr lang="en-GB" sz="1600" dirty="0" err="1"/>
              <a:t>d'énergie</a:t>
            </a:r>
            <a:r>
              <a:rPr lang="en-GB" sz="1600" dirty="0"/>
              <a:t> finale </a:t>
            </a:r>
            <a:r>
              <a:rPr lang="en-GB" sz="1600" dirty="0" err="1"/>
              <a:t>spécifique</a:t>
            </a:r>
            <a:r>
              <a:rPr lang="en-GB" sz="1600" dirty="0"/>
              <a:t>,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additionnant</a:t>
            </a:r>
            <a:r>
              <a:rPr lang="en-GB" sz="1600" dirty="0"/>
              <a:t> la </a:t>
            </a:r>
            <a:r>
              <a:rPr lang="en-GB" sz="1600" dirty="0" err="1"/>
              <a:t>demande</a:t>
            </a:r>
            <a:r>
              <a:rPr lang="en-GB" sz="1600" dirty="0"/>
              <a:t> </a:t>
            </a:r>
            <a:r>
              <a:rPr lang="en-GB" sz="1600" dirty="0" err="1"/>
              <a:t>d'énergie</a:t>
            </a:r>
            <a:r>
              <a:rPr lang="en-GB" sz="1600" dirty="0"/>
              <a:t> finale pour </a:t>
            </a:r>
            <a:r>
              <a:rPr lang="en-GB" sz="1600" dirty="0" err="1"/>
              <a:t>chaque</a:t>
            </a:r>
            <a:r>
              <a:rPr lang="en-GB" sz="1600" dirty="0"/>
              <a:t> utilisation finale.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333D4B-C33A-56D9-8188-429C47905A16}"/>
              </a:ext>
            </a:extLst>
          </p:cNvPr>
          <p:cNvSpPr txBox="1"/>
          <p:nvPr/>
        </p:nvSpPr>
        <p:spPr>
          <a:xfrm>
            <a:off x="1131445" y="1621327"/>
            <a:ext cx="7562662" cy="3804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5.3.4.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Calcul</a:t>
            </a: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des données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d'entrée</a:t>
            </a: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du MAED pour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l'année</a:t>
            </a: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 base</a:t>
            </a:r>
            <a:endParaRPr lang="en-GB" sz="16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36DDCC3-E3BC-F331-631C-5B4C67407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9153" y="285008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Calculer les données d'entrée du MAED pour l'année de base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0EC77138-9951-0D89-5795-E20DDB8D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9153" y="1008914"/>
            <a:ext cx="1570943" cy="669808"/>
          </a:xfrm>
          <a:prstGeom prst="roundRect">
            <a:avLst/>
          </a:prstGeom>
          <a:solidFill>
            <a:srgbClr val="D2D2D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A32-8A11-9A88-092B-704501DF1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153" y="2646070"/>
            <a:ext cx="7178612" cy="17946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5B0CF0-6E26-6770-FD45-32EB179E8194}"/>
              </a:ext>
            </a:extLst>
          </p:cNvPr>
          <p:cNvSpPr/>
          <p:nvPr/>
        </p:nvSpPr>
        <p:spPr>
          <a:xfrm>
            <a:off x="6556310" y="2288174"/>
            <a:ext cx="1150223" cy="228165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032BC1-0E27-615B-8221-876C8E39E05C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5224514" y="4583752"/>
            <a:ext cx="1368776" cy="31322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FA1A4EA-06B4-9C42-5330-2FC6DA6C0B84}"/>
              </a:ext>
            </a:extLst>
          </p:cNvPr>
          <p:cNvSpPr txBox="1"/>
          <p:nvPr/>
        </p:nvSpPr>
        <p:spPr>
          <a:xfrm>
            <a:off x="7185891" y="4901940"/>
            <a:ext cx="4361858" cy="132343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Nous convertissons ensuite ces chiffres (en les divisant par 8760) en </a:t>
            </a:r>
            <a:r>
              <a:rPr lang="en-GB" sz="1600" dirty="0" err="1"/>
              <a:t>Gwyr</a:t>
            </a:r>
            <a:r>
              <a:rPr lang="en-GB" sz="1600" dirty="0"/>
              <a:t>, l'unité des données de sortie du MAED, et nous vérifions s'ils sont identiques. Si c'est le cas, </a:t>
            </a:r>
            <a:r>
              <a:rPr lang="en-GB" sz="1600" b="1" dirty="0"/>
              <a:t>nous avons réussi à reconstruire l'année de base.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C049CB-4D57-BD00-2E12-9899C4406CBE}"/>
              </a:ext>
            </a:extLst>
          </p:cNvPr>
          <p:cNvSpPr/>
          <p:nvPr/>
        </p:nvSpPr>
        <p:spPr>
          <a:xfrm>
            <a:off x="7703538" y="2295137"/>
            <a:ext cx="1150223" cy="228165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80939F9-5B7F-3765-5DE1-4417B16B64CF}"/>
              </a:ext>
            </a:extLst>
          </p:cNvPr>
          <p:cNvCxnSpPr>
            <a:cxnSpLocks/>
            <a:stCxn id="24" idx="2"/>
            <a:endCxn id="23" idx="0"/>
          </p:cNvCxnSpPr>
          <p:nvPr/>
        </p:nvCxnSpPr>
        <p:spPr>
          <a:xfrm>
            <a:off x="8278650" y="4576788"/>
            <a:ext cx="1088170" cy="32515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4FC1C8-0364-A531-766C-1D8CF45D563A}"/>
                  </a:ext>
                </a:extLst>
              </p:cNvPr>
              <p:cNvSpPr txBox="1"/>
              <p:nvPr/>
            </p:nvSpPr>
            <p:spPr>
              <a:xfrm>
                <a:off x="6661766" y="3216765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MA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𝑫𝑬𝑭</m:t>
                          </m:r>
                        </m:e>
                        <m:sub>
                          <m:r>
                            <a:rPr lang="en-GB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  <m:sup>
                          <m:r>
                            <a:rPr lang="en-GB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p>
                      </m:sSubSup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4FC1C8-0364-A531-766C-1D8CF45D5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1766" y="3216765"/>
                <a:ext cx="60960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9F9238-7A49-014B-CF4D-42FC778E0E63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16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70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17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714928" y="10629"/>
            <a:ext cx="9328511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5.4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Autres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sous-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secteurs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industriels</a:t>
            </a:r>
            <a:endParaRPr lang="en-GB" sz="4400" dirty="0">
              <a:latin typeface="Open Sans"/>
              <a:ea typeface="Open Sans"/>
              <a:cs typeface="Open Sans"/>
              <a:sym typeface="Bodoni SvtyTwo ITC TT-Book"/>
            </a:endParaRPr>
          </a:p>
        </p:txBody>
      </p:sp>
      <p:sp>
        <p:nvSpPr>
          <p:cNvPr id="12" name="Text Box 1028">
            <a:extLst>
              <a:ext uri="{FF2B5EF4-FFF2-40B4-BE49-F238E27FC236}">
                <a16:creationId xmlns:a16="http://schemas.microsoft.com/office/drawing/2014/main" id="{418AC68E-5821-814D-A8C3-190037A3E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583" y="2028014"/>
            <a:ext cx="14969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Secteurs</a:t>
            </a:r>
            <a:endPara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Text Box 1029">
            <a:extLst>
              <a:ext uri="{FF2B5EF4-FFF2-40B4-BE49-F238E27FC236}">
                <a16:creationId xmlns:a16="http://schemas.microsoft.com/office/drawing/2014/main" id="{22A63FB2-6A33-0E46-88F3-B7CFCF579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553" y="3202874"/>
            <a:ext cx="12595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Sous-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secteurs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 Box 1030">
            <a:extLst>
              <a:ext uri="{FF2B5EF4-FFF2-40B4-BE49-F238E27FC236}">
                <a16:creationId xmlns:a16="http://schemas.microsoft.com/office/drawing/2014/main" id="{A8D10147-924D-7243-80B5-468CC5420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88" y="4443061"/>
            <a:ext cx="1372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 err="1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Utilisation</a:t>
            </a:r>
            <a:r>
              <a:rPr lang="en-US" sz="1400" dirty="0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finale</a:t>
            </a:r>
          </a:p>
        </p:txBody>
      </p:sp>
      <p:sp>
        <p:nvSpPr>
          <p:cNvPr id="15" name="Text Box 1031">
            <a:extLst>
              <a:ext uri="{FF2B5EF4-FFF2-40B4-BE49-F238E27FC236}">
                <a16:creationId xmlns:a16="http://schemas.microsoft.com/office/drawing/2014/main" id="{DAEE686C-E588-114E-8E82-6170C01FB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62" y="5493556"/>
            <a:ext cx="20252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Catégorie de demande d'énergie finale (FED)</a:t>
            </a:r>
          </a:p>
        </p:txBody>
      </p:sp>
      <p:sp>
        <p:nvSpPr>
          <p:cNvPr id="16" name="Text Box 1032">
            <a:extLst>
              <a:ext uri="{FF2B5EF4-FFF2-40B4-BE49-F238E27FC236}">
                <a16:creationId xmlns:a16="http://schemas.microsoft.com/office/drawing/2014/main" id="{3D705E33-E4CC-C64D-8ABC-F75D88FD2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029" y="5608572"/>
            <a:ext cx="1232757" cy="52322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Carburants à </a:t>
            </a: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moteur</a:t>
            </a:r>
            <a:endParaRPr lang="en-US" sz="14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Text Box 1033">
            <a:extLst>
              <a:ext uri="{FF2B5EF4-FFF2-40B4-BE49-F238E27FC236}">
                <a16:creationId xmlns:a16="http://schemas.microsoft.com/office/drawing/2014/main" id="{97BC4586-4B37-5041-A767-30768215C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842" y="5601278"/>
            <a:ext cx="1056649" cy="52322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Biomasse</a:t>
            </a:r>
            <a:r>
              <a:rPr lang="en-US" sz="14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moderne</a:t>
            </a:r>
            <a:endParaRPr lang="en-US" sz="14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ext Box 1034">
            <a:extLst>
              <a:ext uri="{FF2B5EF4-FFF2-40B4-BE49-F238E27FC236}">
                <a16:creationId xmlns:a16="http://schemas.microsoft.com/office/drawing/2014/main" id="{1C95FC12-6CBF-C14D-A722-5F26A9CBF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0911" y="5589257"/>
            <a:ext cx="1276882" cy="5400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Combustibles </a:t>
            </a: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fossiles</a:t>
            </a:r>
            <a:endParaRPr lang="en-US" sz="14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Text Box 1035">
            <a:extLst>
              <a:ext uri="{FF2B5EF4-FFF2-40B4-BE49-F238E27FC236}">
                <a16:creationId xmlns:a16="http://schemas.microsoft.com/office/drawing/2014/main" id="{12177C0E-5EE0-1A4A-8C59-9B11ED57C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083" y="5594917"/>
            <a:ext cx="1320812" cy="30777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L'électricité</a:t>
            </a:r>
            <a:endParaRPr lang="en-US" sz="14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Text Box 1036">
            <a:extLst>
              <a:ext uri="{FF2B5EF4-FFF2-40B4-BE49-F238E27FC236}">
                <a16:creationId xmlns:a16="http://schemas.microsoft.com/office/drawing/2014/main" id="{312A6C59-C597-B740-B229-28CE2C1B8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9055" y="5557680"/>
            <a:ext cx="1937190" cy="52322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Biomasse</a:t>
            </a:r>
            <a:r>
              <a:rPr lang="en-US" sz="14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trad et </a:t>
            </a: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moderne</a:t>
            </a:r>
            <a:endParaRPr lang="en-US" sz="14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Text Box 1037">
            <a:extLst>
              <a:ext uri="{FF2B5EF4-FFF2-40B4-BE49-F238E27FC236}">
                <a16:creationId xmlns:a16="http://schemas.microsoft.com/office/drawing/2014/main" id="{F178F733-CBFA-5445-82B2-EA4AAE12D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0811" y="5599955"/>
            <a:ext cx="1034868" cy="52322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Solaire </a:t>
            </a: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thermique</a:t>
            </a:r>
            <a:endParaRPr lang="en-US" sz="14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Text Box 1038">
            <a:extLst>
              <a:ext uri="{FF2B5EF4-FFF2-40B4-BE49-F238E27FC236}">
                <a16:creationId xmlns:a16="http://schemas.microsoft.com/office/drawing/2014/main" id="{9423F0B2-FC00-C140-A9E4-430358DC8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2609" y="1844632"/>
            <a:ext cx="1496920" cy="3385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L'industrie</a:t>
            </a:r>
            <a:endPara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Text Box 1039">
            <a:extLst>
              <a:ext uri="{FF2B5EF4-FFF2-40B4-BE49-F238E27FC236}">
                <a16:creationId xmlns:a16="http://schemas.microsoft.com/office/drawing/2014/main" id="{33ECEE68-0126-314A-AABB-ECBC5D6F4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577" y="1824451"/>
            <a:ext cx="1673028" cy="3385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Transport</a:t>
            </a:r>
          </a:p>
        </p:txBody>
      </p:sp>
      <p:sp>
        <p:nvSpPr>
          <p:cNvPr id="25" name="Text Box 1040">
            <a:extLst>
              <a:ext uri="{FF2B5EF4-FFF2-40B4-BE49-F238E27FC236}">
                <a16:creationId xmlns:a16="http://schemas.microsoft.com/office/drawing/2014/main" id="{55B3601F-7F30-E745-BF69-535BD9A38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357" y="1835079"/>
            <a:ext cx="1320812" cy="3385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Service</a:t>
            </a:r>
          </a:p>
        </p:txBody>
      </p:sp>
      <p:sp>
        <p:nvSpPr>
          <p:cNvPr id="26" name="Text Box 1041">
            <a:extLst>
              <a:ext uri="{FF2B5EF4-FFF2-40B4-BE49-F238E27FC236}">
                <a16:creationId xmlns:a16="http://schemas.microsoft.com/office/drawing/2014/main" id="{BA3184BF-A69D-C840-A5D2-64E68DE50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7213" y="1834293"/>
            <a:ext cx="1849136" cy="3385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Ménage</a:t>
            </a:r>
          </a:p>
        </p:txBody>
      </p:sp>
      <p:sp>
        <p:nvSpPr>
          <p:cNvPr id="27" name="Text Box 1042">
            <a:extLst>
              <a:ext uri="{FF2B5EF4-FFF2-40B4-BE49-F238E27FC236}">
                <a16:creationId xmlns:a16="http://schemas.microsoft.com/office/drawing/2014/main" id="{DCAC118F-5514-C141-8884-BD693C292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1077" y="3008638"/>
            <a:ext cx="2535498" cy="30777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 err="1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Industrie</a:t>
            </a:r>
            <a:r>
              <a:rPr lang="en-US" sz="1400" b="1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manufacturière</a:t>
            </a:r>
            <a:endParaRPr lang="en-US" sz="1400" b="1" dirty="0">
              <a:solidFill>
                <a:schemeClr val="accent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8" name="Text Box 1044">
            <a:extLst>
              <a:ext uri="{FF2B5EF4-FFF2-40B4-BE49-F238E27FC236}">
                <a16:creationId xmlns:a16="http://schemas.microsoft.com/office/drawing/2014/main" id="{6578F537-8A95-7247-AA73-2175DAD77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467" y="3016663"/>
            <a:ext cx="1535366" cy="30777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Construction</a:t>
            </a:r>
          </a:p>
        </p:txBody>
      </p:sp>
      <p:sp>
        <p:nvSpPr>
          <p:cNvPr id="29" name="Text Box 1045">
            <a:extLst>
              <a:ext uri="{FF2B5EF4-FFF2-40B4-BE49-F238E27FC236}">
                <a16:creationId xmlns:a16="http://schemas.microsoft.com/office/drawing/2014/main" id="{DDAB793A-4DFB-FC42-8D9A-D58F0EE60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358" y="2910759"/>
            <a:ext cx="1338725" cy="52322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Exploitation </a:t>
            </a:r>
            <a:r>
              <a:rPr lang="en-US" sz="1400" b="1" dirty="0" err="1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minière</a:t>
            </a:r>
            <a:endParaRPr lang="en-US" sz="1400" b="1" dirty="0">
              <a:solidFill>
                <a:schemeClr val="accent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Text Box 1052">
            <a:extLst>
              <a:ext uri="{FF2B5EF4-FFF2-40B4-BE49-F238E27FC236}">
                <a16:creationId xmlns:a16="http://schemas.microsoft.com/office/drawing/2014/main" id="{442F8ACB-588A-CB42-A42A-17B811EF5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110" y="3012466"/>
            <a:ext cx="1416144" cy="30777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Agriculture</a:t>
            </a:r>
          </a:p>
        </p:txBody>
      </p:sp>
      <p:sp>
        <p:nvSpPr>
          <p:cNvPr id="36" name="Text Box 1053">
            <a:extLst>
              <a:ext uri="{FF2B5EF4-FFF2-40B4-BE49-F238E27FC236}">
                <a16:creationId xmlns:a16="http://schemas.microsoft.com/office/drawing/2014/main" id="{50ABAD2F-4DC8-C54A-B649-B5C7CB346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669" y="4371355"/>
            <a:ext cx="2553567" cy="523220"/>
          </a:xfrm>
          <a:prstGeom prst="rect">
            <a:avLst/>
          </a:prstGeom>
          <a:noFill/>
          <a:ln w="9525">
            <a:solidFill>
              <a:srgbClr val="B4323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Puissance </a:t>
            </a:r>
            <a:r>
              <a:rPr lang="en-US" sz="1400" b="1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motrice</a:t>
            </a:r>
            <a:r>
              <a:rPr lang="en-US" sz="1400" b="1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: </a:t>
            </a:r>
            <a:r>
              <a:rPr lang="en-US" sz="1400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Convoyeur</a:t>
            </a:r>
            <a:r>
              <a:rPr lang="en-US" sz="1400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, forage, etc.    </a:t>
            </a:r>
          </a:p>
        </p:txBody>
      </p:sp>
      <p:sp>
        <p:nvSpPr>
          <p:cNvPr id="37" name="Text Box 1054">
            <a:extLst>
              <a:ext uri="{FF2B5EF4-FFF2-40B4-BE49-F238E27FC236}">
                <a16:creationId xmlns:a16="http://schemas.microsoft.com/office/drawing/2014/main" id="{2E1A50FF-1C18-154A-8C3E-FE5DBE594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306" y="4371355"/>
            <a:ext cx="2729680" cy="523220"/>
          </a:xfrm>
          <a:prstGeom prst="rect">
            <a:avLst/>
          </a:prstGeom>
          <a:noFill/>
          <a:ln w="9525">
            <a:solidFill>
              <a:srgbClr val="B4323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Utilisation</a:t>
            </a:r>
            <a:r>
              <a:rPr lang="en-US" sz="1400" b="1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b="1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thermique</a:t>
            </a:r>
            <a:r>
              <a:rPr lang="en-US" sz="1400" b="1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:  </a:t>
            </a:r>
            <a:r>
              <a:rPr lang="en-US" sz="1400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Vapeur</a:t>
            </a:r>
            <a:r>
              <a:rPr lang="en-US" sz="1400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chaleur</a:t>
            </a:r>
            <a:r>
              <a:rPr lang="en-US" sz="1400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sz="1400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l'eau</a:t>
            </a:r>
            <a:r>
              <a:rPr lang="en-US" sz="1400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, etc. </a:t>
            </a:r>
          </a:p>
        </p:txBody>
      </p:sp>
      <p:sp>
        <p:nvSpPr>
          <p:cNvPr id="38" name="Text Box 1055">
            <a:extLst>
              <a:ext uri="{FF2B5EF4-FFF2-40B4-BE49-F238E27FC236}">
                <a16:creationId xmlns:a16="http://schemas.microsoft.com/office/drawing/2014/main" id="{8126601E-51C5-D74B-A714-59F2492A1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274" y="4375973"/>
            <a:ext cx="3286841" cy="523220"/>
          </a:xfrm>
          <a:prstGeom prst="rect">
            <a:avLst/>
          </a:prstGeom>
          <a:noFill/>
          <a:ln w="9525">
            <a:solidFill>
              <a:srgbClr val="B4323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 err="1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Utilisation</a:t>
            </a:r>
            <a:r>
              <a:rPr lang="en-US" sz="1400" b="1" dirty="0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b="1" dirty="0" err="1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spécifique</a:t>
            </a:r>
            <a:r>
              <a:rPr lang="en-US" sz="1400" b="1" dirty="0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sz="1400" b="1" dirty="0" err="1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l'électricité</a:t>
            </a:r>
            <a:r>
              <a:rPr lang="en-US" sz="1400" dirty="0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appareils</a:t>
            </a:r>
            <a:r>
              <a:rPr lang="en-US" sz="1400" dirty="0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électroménagers</a:t>
            </a:r>
            <a:r>
              <a:rPr lang="en-US" sz="1400" dirty="0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etc.</a:t>
            </a:r>
          </a:p>
        </p:txBody>
      </p:sp>
      <p:sp>
        <p:nvSpPr>
          <p:cNvPr id="39" name="Rectangle 1058">
            <a:extLst>
              <a:ext uri="{FF2B5EF4-FFF2-40B4-BE49-F238E27FC236}">
                <a16:creationId xmlns:a16="http://schemas.microsoft.com/office/drawing/2014/main" id="{50299CA9-A692-2448-BF56-90B38F149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810" y="1754972"/>
            <a:ext cx="10203071" cy="951616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sz="160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0" name="Rectangle 1059">
            <a:extLst>
              <a:ext uri="{FF2B5EF4-FFF2-40B4-BE49-F238E27FC236}">
                <a16:creationId xmlns:a16="http://schemas.microsoft.com/office/drawing/2014/main" id="{77341F8A-75A9-F54E-83BF-E0E7587BA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332" y="2916702"/>
            <a:ext cx="10203071" cy="1115448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sz="1600">
              <a:solidFill>
                <a:schemeClr val="accent3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1" name="Rectangle 1060">
            <a:extLst>
              <a:ext uri="{FF2B5EF4-FFF2-40B4-BE49-F238E27FC236}">
                <a16:creationId xmlns:a16="http://schemas.microsoft.com/office/drawing/2014/main" id="{5D1CC192-7F9C-7241-A355-5CD0C3B8F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145" y="4211726"/>
            <a:ext cx="10203071" cy="967679"/>
          </a:xfrm>
          <a:prstGeom prst="rect">
            <a:avLst/>
          </a:prstGeom>
          <a:noFill/>
          <a:ln w="28575">
            <a:solidFill>
              <a:srgbClr val="B432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sz="1600">
              <a:solidFill>
                <a:srgbClr val="B4323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1" name="Line 1071">
            <a:extLst>
              <a:ext uri="{FF2B5EF4-FFF2-40B4-BE49-F238E27FC236}">
                <a16:creationId xmlns:a16="http://schemas.microsoft.com/office/drawing/2014/main" id="{58605342-E1EB-1946-973D-B2E0364138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76637" y="5080704"/>
            <a:ext cx="122942" cy="508031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3" name="Line 1073">
            <a:extLst>
              <a:ext uri="{FF2B5EF4-FFF2-40B4-BE49-F238E27FC236}">
                <a16:creationId xmlns:a16="http://schemas.microsoft.com/office/drawing/2014/main" id="{509556C8-8255-A24C-8B4F-A54D0BB8AC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23723" y="5101408"/>
            <a:ext cx="74450" cy="473801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4" name="Line 1074">
            <a:extLst>
              <a:ext uri="{FF2B5EF4-FFF2-40B4-BE49-F238E27FC236}">
                <a16:creationId xmlns:a16="http://schemas.microsoft.com/office/drawing/2014/main" id="{1453D3B1-BE1A-C84B-8A2C-8826DCFFCF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4151" y="5101408"/>
            <a:ext cx="322433" cy="462367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5" name="Line 1075">
            <a:extLst>
              <a:ext uri="{FF2B5EF4-FFF2-40B4-BE49-F238E27FC236}">
                <a16:creationId xmlns:a16="http://schemas.microsoft.com/office/drawing/2014/main" id="{23567288-B4EC-A24E-AA66-B6A24118963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39647" y="5114937"/>
            <a:ext cx="1056649" cy="473801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6" name="Line 1076">
            <a:extLst>
              <a:ext uri="{FF2B5EF4-FFF2-40B4-BE49-F238E27FC236}">
                <a16:creationId xmlns:a16="http://schemas.microsoft.com/office/drawing/2014/main" id="{8A396614-E20C-0144-AF1C-2808C2F61E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77613" y="5101075"/>
            <a:ext cx="1918466" cy="487666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7" name="Line 1077">
            <a:extLst>
              <a:ext uri="{FF2B5EF4-FFF2-40B4-BE49-F238E27FC236}">
                <a16:creationId xmlns:a16="http://schemas.microsoft.com/office/drawing/2014/main" id="{6B1C96D8-6C03-A04C-856C-4C31BE1A08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87213" y="5101075"/>
            <a:ext cx="2933582" cy="462702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0" name="Line 1080">
            <a:extLst>
              <a:ext uri="{FF2B5EF4-FFF2-40B4-BE49-F238E27FC236}">
                <a16:creationId xmlns:a16="http://schemas.microsoft.com/office/drawing/2014/main" id="{263A1F36-626D-2149-B4CE-C838D77C6A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3724" y="4045032"/>
            <a:ext cx="0" cy="163174"/>
          </a:xfrm>
          <a:prstGeom prst="line">
            <a:avLst/>
          </a:prstGeom>
          <a:noFill/>
          <a:ln w="28575">
            <a:solidFill>
              <a:srgbClr val="B432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B4323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63751-6390-C941-8D97-77C281A9C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51" y="1355557"/>
            <a:ext cx="11010018" cy="259890"/>
          </a:xfrm>
        </p:spPr>
        <p:txBody>
          <a:bodyPr/>
          <a:lstStyle/>
          <a:p>
            <a:pPr marL="0" lvl="6" indent="0" eaLnBrk="0" fontAlgn="base" hangingPunct="0">
              <a:lnSpc>
                <a:spcPct val="110000"/>
              </a:lnSpc>
              <a:spcAft>
                <a:spcPts val="1200"/>
              </a:spcAft>
              <a:buClr>
                <a:srgbClr val="333333"/>
              </a:buClr>
              <a:buSzPts val="1300"/>
              <a:buNone/>
              <a:defRPr/>
            </a:pP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5.4.1. Le 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secteur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 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industriel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, les sous-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secteurs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, 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l'utilisation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 finale et la 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demande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 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d'énergie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 finale</a:t>
            </a:r>
          </a:p>
        </p:txBody>
      </p:sp>
      <p:sp>
        <p:nvSpPr>
          <p:cNvPr id="2" name="Line 1073">
            <a:extLst>
              <a:ext uri="{FF2B5EF4-FFF2-40B4-BE49-F238E27FC236}">
                <a16:creationId xmlns:a16="http://schemas.microsoft.com/office/drawing/2014/main" id="{CC83D1D9-F380-D0D3-19DD-99B4E4E77B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96296" y="5080704"/>
            <a:ext cx="1796255" cy="475317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Line 1079">
            <a:extLst>
              <a:ext uri="{FF2B5EF4-FFF2-40B4-BE49-F238E27FC236}">
                <a16:creationId xmlns:a16="http://schemas.microsoft.com/office/drawing/2014/main" id="{A4A4E47F-836B-437E-037C-06D2D508EE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529" y="2183186"/>
            <a:ext cx="1416444" cy="7121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B4323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977333-80C9-46C2-2679-0D0704403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923" y="3363823"/>
            <a:ext cx="622714" cy="6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C92A76-3616-DCA4-507A-C2A942AB2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50" y="3391816"/>
            <a:ext cx="566078" cy="56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57ED5DA-6561-6A4A-5BCA-FADE98FE9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445" y="3363823"/>
            <a:ext cx="632551" cy="63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2D2E370-CA18-4B8E-43A0-EC39AC3C2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551" y="3365492"/>
            <a:ext cx="632551" cy="63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10D16FE-CB5A-37C2-EEDE-B5717F82A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856" y="2214516"/>
            <a:ext cx="477490" cy="4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8979234-3981-1119-DC14-461668FB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449" y="2220021"/>
            <a:ext cx="451909" cy="4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3CDD3C0-2453-8D96-5B14-35D0DDB24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711" y="2209105"/>
            <a:ext cx="462367" cy="46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3F8D88F-4378-BD02-5257-27F3F452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611" y="2198683"/>
            <a:ext cx="462367" cy="46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28F606-213A-AC0E-3109-57EE3174D6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3189" y="3170158"/>
            <a:ext cx="487836" cy="487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4DA0B9-5CED-01CB-45A1-1B42151523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3955" y="3157102"/>
            <a:ext cx="525267" cy="525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709A8C-1137-F5D1-B56D-8851E41748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0477" y="3133569"/>
            <a:ext cx="525267" cy="525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333042-B5B1-9B74-EECB-A197A2175B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0811" y="3108494"/>
            <a:ext cx="525267" cy="5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87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C00-B1A3-740F-4975-765716C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999" y="122221"/>
            <a:ext cx="8481346" cy="1325563"/>
          </a:xfrm>
        </p:spPr>
        <p:txBody>
          <a:bodyPr/>
          <a:lstStyle/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5.4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Autres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sous-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secteurs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industriels</a:t>
            </a:r>
            <a:endParaRPr lang="en-GB" sz="4400" dirty="0">
              <a:latin typeface="Open Sans"/>
              <a:ea typeface="Open Sans"/>
              <a:cs typeface="Open Sans"/>
              <a:sym typeface="Bodoni SvtyTwo ITC TT-Book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0B7555-444F-D1E4-0A48-C00392C9A0FB}"/>
              </a:ext>
            </a:extLst>
          </p:cNvPr>
          <p:cNvSpPr txBox="1"/>
          <p:nvPr/>
        </p:nvSpPr>
        <p:spPr>
          <a:xfrm>
            <a:off x="952368" y="1466218"/>
            <a:ext cx="9893300" cy="4124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5.4.2. Sous-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secteurs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 la construction et de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l'exploitation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minière</a:t>
            </a:r>
            <a:endParaRPr lang="en-GB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3782A54-FAA5-65A9-2782-F6C82FC7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8" y="298735"/>
            <a:ext cx="962965" cy="96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9FBF2D8B-11F9-D452-1A77-612440B8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26" y="294892"/>
            <a:ext cx="947879" cy="9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0A36BA-89B5-66A3-E144-431AA68AAB7C}"/>
              </a:ext>
            </a:extLst>
          </p:cNvPr>
          <p:cNvSpPr txBox="1"/>
          <p:nvPr/>
        </p:nvSpPr>
        <p:spPr>
          <a:xfrm>
            <a:off x="1789043" y="5567888"/>
            <a:ext cx="82887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/>
              <a:t>Dans le </a:t>
            </a:r>
            <a:r>
              <a:rPr lang="en-GB" sz="2000" dirty="0" err="1"/>
              <a:t>modèle</a:t>
            </a:r>
            <a:r>
              <a:rPr lang="en-GB" sz="2000" dirty="0"/>
              <a:t> MAED, les sous-</a:t>
            </a:r>
            <a:r>
              <a:rPr lang="en-GB" sz="2000" dirty="0" err="1"/>
              <a:t>secteurs</a:t>
            </a:r>
            <a:r>
              <a:rPr lang="en-GB" sz="2000" dirty="0"/>
              <a:t> de la construction et de </a:t>
            </a:r>
            <a:r>
              <a:rPr lang="en-GB" sz="2000" dirty="0" err="1"/>
              <a:t>l'exploitation</a:t>
            </a:r>
            <a:r>
              <a:rPr lang="en-GB" sz="2000" dirty="0"/>
              <a:t> </a:t>
            </a:r>
            <a:r>
              <a:rPr lang="en-GB" sz="2000" dirty="0" err="1"/>
              <a:t>minière</a:t>
            </a:r>
            <a:r>
              <a:rPr lang="en-GB" sz="2000" dirty="0"/>
              <a:t> </a:t>
            </a:r>
            <a:r>
              <a:rPr lang="en-GB" sz="2000" dirty="0" err="1"/>
              <a:t>suivent</a:t>
            </a:r>
            <a:r>
              <a:rPr lang="en-GB" sz="2000" dirty="0"/>
              <a:t> la </a:t>
            </a:r>
            <a:r>
              <a:rPr lang="en-GB" sz="2000" dirty="0" err="1"/>
              <a:t>même</a:t>
            </a:r>
            <a:r>
              <a:rPr lang="en-GB" sz="2000" dirty="0"/>
              <a:t> structure que </a:t>
            </a:r>
            <a:r>
              <a:rPr lang="en-GB" sz="2000" dirty="0" err="1"/>
              <a:t>l'agriculture</a:t>
            </a:r>
            <a:r>
              <a:rPr lang="en-GB" sz="2000" dirty="0"/>
              <a:t>.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3B0E0F2-218E-91F1-9E32-740AE2AB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83096" y="2064788"/>
            <a:ext cx="4969565" cy="290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D8E92D-95EE-EE4C-A27E-63B846B220AA}"/>
              </a:ext>
            </a:extLst>
          </p:cNvPr>
          <p:cNvSpPr txBox="1"/>
          <p:nvPr/>
        </p:nvSpPr>
        <p:spPr>
          <a:xfrm>
            <a:off x="893970" y="4971530"/>
            <a:ext cx="42601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/>
              <a:t>Source </a:t>
            </a:r>
            <a:r>
              <a:rPr lang="en-GB" sz="600">
                <a:hlinkClick r:id="rId5"/>
              </a:rPr>
              <a:t>: </a:t>
            </a:r>
            <a:r>
              <a:rPr lang="en-GB" sz="600"/>
              <a:t>https://www.freepik.com/free-photo/construction-site-silhouettes_1243080.htm#query=construction&amp;position=7&amp;from_view=search&amp;track=sph, Image by </a:t>
            </a:r>
            <a:r>
              <a:rPr lang="en-GB" sz="600" err="1"/>
              <a:t>evening_tao&lt;/a&gt; </a:t>
            </a:r>
            <a:r>
              <a:rPr lang="en-GB" sz="600"/>
              <a:t>on </a:t>
            </a:r>
            <a:r>
              <a:rPr lang="en-GB" sz="600" err="1"/>
              <a:t>Freepik</a:t>
            </a:r>
            <a:r>
              <a:rPr lang="en-GB" sz="60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C42FE0-0CE7-FC41-EC02-6D40BAFB5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064787"/>
            <a:ext cx="5222705" cy="2901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1219DE-24D5-02D1-D355-653A3096993B}"/>
              </a:ext>
            </a:extLst>
          </p:cNvPr>
          <p:cNvSpPr txBox="1"/>
          <p:nvPr/>
        </p:nvSpPr>
        <p:spPr>
          <a:xfrm>
            <a:off x="6979438" y="4980132"/>
            <a:ext cx="43392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600" dirty="0"/>
              <a:t>Source </a:t>
            </a:r>
            <a:r>
              <a:rPr lang="en-GB" sz="600" dirty="0">
                <a:hlinkClick r:id="rId7"/>
              </a:rPr>
              <a:t>: </a:t>
            </a:r>
            <a:r>
              <a:rPr lang="en-GB" sz="600" dirty="0"/>
              <a:t>https://www.freepik.com/free-photo/yellow-excavator-digging-ore-rich-rock-open-pit-mine_17344806.htm#query=mining%20sector&amp;position=34&amp;from_view=search&amp;track=ais, Image by </a:t>
            </a:r>
            <a:r>
              <a:rPr lang="en-GB" sz="600" dirty="0" err="1"/>
              <a:t>wirestock</a:t>
            </a:r>
            <a:r>
              <a:rPr lang="en-GB" sz="600" dirty="0"/>
              <a:t>&lt;/a&gt; on </a:t>
            </a:r>
            <a:r>
              <a:rPr lang="en-GB" sz="600" dirty="0" err="1"/>
              <a:t>Freepik</a:t>
            </a:r>
            <a:endParaRPr lang="en-GB" sz="600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876BE6B-CD19-EF5E-C4F1-3FC011FB1FAA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18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91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C00-B1A3-740F-4975-765716C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333" y="122221"/>
            <a:ext cx="9704012" cy="1325563"/>
          </a:xfrm>
        </p:spPr>
        <p:txBody>
          <a:bodyPr/>
          <a:lstStyle/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5.4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Autres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sous-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secteurs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industriels</a:t>
            </a:r>
            <a:endParaRPr lang="en-GB" sz="4400" dirty="0">
              <a:latin typeface="Open Sans"/>
              <a:ea typeface="Open Sans"/>
              <a:cs typeface="Open Sans"/>
              <a:sym typeface="Bodoni SvtyTwo ITC TT-Book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0B7555-444F-D1E4-0A48-C00392C9A0FB}"/>
              </a:ext>
            </a:extLst>
          </p:cNvPr>
          <p:cNvSpPr txBox="1"/>
          <p:nvPr/>
        </p:nvSpPr>
        <p:spPr>
          <a:xfrm>
            <a:off x="876879" y="1289533"/>
            <a:ext cx="7178612" cy="4124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5.4.3. Sous-secteur de l'industrie manufacturière</a:t>
            </a:r>
            <a:endParaRPr lang="en-GB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AB1F186-ECE4-EC6D-E848-4D203EDF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51" y="253744"/>
            <a:ext cx="958741" cy="95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71791F-D423-A98F-365A-5CBF2C8F3F99}"/>
              </a:ext>
            </a:extLst>
          </p:cNvPr>
          <p:cNvSpPr txBox="1"/>
          <p:nvPr/>
        </p:nvSpPr>
        <p:spPr>
          <a:xfrm>
            <a:off x="7235571" y="1447784"/>
            <a:ext cx="4383774" cy="4529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6">
              <a:spcBef>
                <a:spcPts val="1000"/>
              </a:spcBef>
              <a:buClr>
                <a:srgbClr val="333333"/>
              </a:buClr>
              <a:buSzPts val="1300"/>
              <a:defRPr/>
            </a:pP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Comme nous </a:t>
            </a:r>
            <a:r>
              <a:rPr lang="en-GB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l'avons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fait </a:t>
            </a:r>
            <a:r>
              <a:rPr lang="en-GB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précédemment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 pour </a:t>
            </a:r>
            <a:r>
              <a:rPr lang="en-GB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reconstruire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l'année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base, nous devons </a:t>
            </a:r>
            <a:r>
              <a:rPr lang="en-GB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rassembler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les données </a:t>
            </a:r>
            <a:r>
              <a:rPr lang="en-GB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suivantes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: </a:t>
            </a: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5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Demande</a:t>
            </a:r>
            <a:r>
              <a:rPr lang="en-GB" sz="15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/</a:t>
            </a:r>
            <a:r>
              <a:rPr lang="en-GB" sz="15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consommation</a:t>
            </a:r>
            <a:r>
              <a:rPr lang="en-GB" sz="15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5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d'énergie</a:t>
            </a:r>
            <a:r>
              <a:rPr lang="en-GB" sz="15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finale (DCE) 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par </a:t>
            </a:r>
            <a:r>
              <a:rPr lang="en-GB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secteur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 par utilisation finale et par combustible pour </a:t>
            </a:r>
            <a:r>
              <a:rPr lang="en-GB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l'année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base </a:t>
            </a:r>
            <a:r>
              <a:rPr lang="en-GB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choisie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. </a:t>
            </a:r>
          </a:p>
          <a:p>
            <a:pPr marL="0" lvl="6" algn="ctr">
              <a:spcBef>
                <a:spcPts val="1000"/>
              </a:spcBef>
              <a:buClr>
                <a:srgbClr val="333333"/>
              </a:buClr>
              <a:buSzPts val="1300"/>
              <a:defRPr/>
            </a:pP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La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demande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d'énergie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finale et les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rendements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pour les utilisations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thermiques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sont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divisés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en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trois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niveaux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pour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mieux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représenter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les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procédés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à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basse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moyenne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et haute </a:t>
            </a:r>
            <a:r>
              <a:rPr lang="en-GB" sz="15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température</a:t>
            </a:r>
            <a:r>
              <a:rPr lang="en-GB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.</a:t>
            </a: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500" b="1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Rendement</a:t>
            </a:r>
            <a:r>
              <a:rPr lang="en-GB" sz="1500" b="1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500" b="1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énergétique</a:t>
            </a:r>
            <a:r>
              <a:rPr lang="en-GB" sz="1500" b="1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500" b="1" dirty="0" err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thermodynamique</a:t>
            </a:r>
            <a:r>
              <a:rPr lang="en-GB" sz="15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5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(𝛈)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processus/de </a:t>
            </a:r>
            <a:r>
              <a:rPr lang="en-GB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l'équipement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utilisé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5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Paramètre</a:t>
            </a:r>
            <a:r>
              <a:rPr lang="en-GB" sz="15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5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déterminant</a:t>
            </a:r>
            <a:r>
              <a:rPr lang="en-GB" sz="15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(PD) 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pour </a:t>
            </a:r>
            <a:r>
              <a:rPr lang="en-GB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chaque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utilisation finale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911EEF-FD6F-C422-05B8-81D94BD9D645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702198" y="3374422"/>
            <a:ext cx="533373" cy="33808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8914EBF-6C42-09C4-1DEF-6DB46213A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10" y="1779066"/>
            <a:ext cx="5675922" cy="45067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AAB7FF-3018-7600-D1E0-23EDBFB60F6C}"/>
              </a:ext>
            </a:extLst>
          </p:cNvPr>
          <p:cNvSpPr/>
          <p:nvPr/>
        </p:nvSpPr>
        <p:spPr>
          <a:xfrm>
            <a:off x="4289637" y="1777819"/>
            <a:ext cx="2314095" cy="1876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2F04F7-4A67-CD7E-86CB-BB8127361BF2}"/>
              </a:ext>
            </a:extLst>
          </p:cNvPr>
          <p:cNvSpPr/>
          <p:nvPr/>
        </p:nvSpPr>
        <p:spPr>
          <a:xfrm>
            <a:off x="3525725" y="3692405"/>
            <a:ext cx="2314094" cy="1876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5060959-32FB-0A19-E0C1-4F6FB2EDCF2F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938285" y="3712507"/>
            <a:ext cx="1297286" cy="109113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7604BA-D471-AA79-AA66-19CF300D7ECC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19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9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>
            <a:extLst>
              <a:ext uri="{FF2B5EF4-FFF2-40B4-BE49-F238E27FC236}">
                <a16:creationId xmlns:a16="http://schemas.microsoft.com/office/drawing/2014/main" id="{17269629-B354-48FF-8C19-69CDE510F5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-8127"/>
            <a:ext cx="9839632" cy="1199930"/>
          </a:xfrm>
        </p:spPr>
        <p:txBody>
          <a:bodyPr lIns="121900" tIns="121900" rIns="121900" bIns="121900" rtlCol="0"/>
          <a:lstStyle/>
          <a:p>
            <a:pPr eaLnBrk="1" fontAlgn="auto" hangingPunct="1">
              <a:defRPr/>
            </a:pPr>
            <a:r>
              <a:rPr lang="en-GB" dirty="0" err="1"/>
              <a:t>Résultats</a:t>
            </a:r>
            <a:r>
              <a:rPr lang="en-GB" dirty="0"/>
              <a:t> </a:t>
            </a:r>
            <a:r>
              <a:rPr lang="en-GB" dirty="0" err="1"/>
              <a:t>d'apprentissage</a:t>
            </a:r>
            <a:r>
              <a:rPr lang="en-GB" dirty="0"/>
              <a:t> </a:t>
            </a:r>
            <a:r>
              <a:rPr lang="en-GB" dirty="0" err="1"/>
              <a:t>visés</a:t>
            </a:r>
            <a:r>
              <a:rPr lang="en-GB" dirty="0"/>
              <a:t> (RAV)</a:t>
            </a:r>
          </a:p>
        </p:txBody>
      </p:sp>
      <p:grpSp>
        <p:nvGrpSpPr>
          <p:cNvPr id="17411" name="Google Shape;101;p15">
            <a:extLst>
              <a:ext uri="{FF2B5EF4-FFF2-40B4-BE49-F238E27FC236}">
                <a16:creationId xmlns:a16="http://schemas.microsoft.com/office/drawing/2014/main" id="{50AF0A54-DD91-4D21-AC26-B9FD7792B12E}"/>
              </a:ext>
            </a:extLst>
          </p:cNvPr>
          <p:cNvGrpSpPr>
            <a:grpSpLocks/>
          </p:cNvGrpSpPr>
          <p:nvPr/>
        </p:nvGrpSpPr>
        <p:grpSpPr bwMode="auto">
          <a:xfrm>
            <a:off x="7155263" y="1675571"/>
            <a:ext cx="4286251" cy="3612874"/>
            <a:chOff x="5322277" y="1512599"/>
            <a:chExt cx="3214026" cy="2463851"/>
          </a:xfrm>
        </p:grpSpPr>
        <p:sp>
          <p:nvSpPr>
            <p:cNvPr id="17413" name="Google Shape;102;p15">
              <a:extLst>
                <a:ext uri="{FF2B5EF4-FFF2-40B4-BE49-F238E27FC236}">
                  <a16:creationId xmlns:a16="http://schemas.microsoft.com/office/drawing/2014/main" id="{43DE169F-8A22-4F54-8370-B010F0F75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2277" y="1512599"/>
              <a:ext cx="3214025" cy="466500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5.1 Le </a:t>
              </a:r>
              <a:r>
                <a:rPr lang="en-GB" altLang="en-US" sz="15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secteur</a:t>
              </a:r>
              <a:r>
                <a:rPr lang="en-GB" altLang="en-U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altLang="en-US" sz="15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industriel</a:t>
              </a:r>
              <a:r>
                <a:rPr lang="en-GB" altLang="en-U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et </a:t>
              </a:r>
              <a:r>
                <a:rPr lang="en-GB" altLang="en-US" sz="15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ses</a:t>
              </a:r>
              <a:r>
                <a:rPr lang="en-GB" altLang="en-U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sous-</a:t>
              </a:r>
              <a:r>
                <a:rPr lang="en-GB" altLang="en-US" sz="15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secteurs</a:t>
              </a:r>
              <a:endParaRPr lang="en-US" alt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414" name="Google Shape;103;p15">
              <a:extLst>
                <a:ext uri="{FF2B5EF4-FFF2-40B4-BE49-F238E27FC236}">
                  <a16:creationId xmlns:a16="http://schemas.microsoft.com/office/drawing/2014/main" id="{FF516A10-E762-428F-A161-36388C652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2277" y="2212350"/>
              <a:ext cx="3214025" cy="466500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5.2 Reconstruction de </a:t>
              </a:r>
              <a:r>
                <a:rPr lang="en-GB" altLang="en-US" sz="15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l'année</a:t>
              </a:r>
              <a:r>
                <a:rPr lang="en-GB" altLang="en-U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base (1/3) - </a:t>
              </a:r>
              <a:r>
                <a:rPr lang="en-GB" altLang="en-US" sz="15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Collecte</a:t>
              </a:r>
              <a:r>
                <a:rPr lang="en-GB" altLang="en-U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des données brutes</a:t>
              </a:r>
            </a:p>
          </p:txBody>
        </p:sp>
        <p:sp>
          <p:nvSpPr>
            <p:cNvPr id="17415" name="Google Shape;104;p15">
              <a:extLst>
                <a:ext uri="{FF2B5EF4-FFF2-40B4-BE49-F238E27FC236}">
                  <a16:creationId xmlns:a16="http://schemas.microsoft.com/office/drawing/2014/main" id="{D2280B66-129D-46C5-9D99-2DE8D5C0F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2278" y="2861138"/>
              <a:ext cx="3214025" cy="466500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1500" dirty="0">
                  <a:ea typeface="Open Sans" panose="020B0606030504020204" pitchFamily="34" charset="0"/>
                  <a:cs typeface="Open Sans" panose="020B0606030504020204" pitchFamily="34" charset="0"/>
                </a:rPr>
                <a:t>5.3 </a:t>
              </a:r>
              <a:r>
                <a:rPr lang="en-GB" altLang="en-U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Reconstruction de </a:t>
              </a:r>
              <a:r>
                <a:rPr lang="en-GB" altLang="en-US" sz="15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l'année</a:t>
              </a:r>
              <a:r>
                <a:rPr lang="en-GB" altLang="en-U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base (2/3) - </a:t>
              </a:r>
              <a:r>
                <a:rPr lang="en-US" sz="1500" dirty="0" err="1">
                  <a:latin typeface="Open Sans" panose="020B0606030504020204" pitchFamily="34" charset="0"/>
                  <a:cs typeface="Open Sans" panose="020B0606030504020204" pitchFamily="34" charset="0"/>
                </a:rPr>
                <a:t>Calcul</a:t>
              </a:r>
              <a:r>
                <a:rPr lang="en-US" sz="1500" dirty="0">
                  <a:latin typeface="Open Sans" panose="020B0606030504020204" pitchFamily="34" charset="0"/>
                  <a:cs typeface="Open Sans" panose="020B0606030504020204" pitchFamily="34" charset="0"/>
                </a:rPr>
                <a:t> des données </a:t>
              </a:r>
              <a:r>
                <a:rPr lang="en-US" sz="1500" dirty="0" err="1">
                  <a:latin typeface="Open Sans" panose="020B0606030504020204" pitchFamily="34" charset="0"/>
                  <a:cs typeface="Open Sans" panose="020B0606030504020204" pitchFamily="34" charset="0"/>
                </a:rPr>
                <a:t>d'entrée</a:t>
              </a:r>
              <a:r>
                <a:rPr lang="en-US" sz="1500" dirty="0">
                  <a:latin typeface="Open Sans" panose="020B0606030504020204" pitchFamily="34" charset="0"/>
                  <a:cs typeface="Open Sans" panose="020B0606030504020204" pitchFamily="34" charset="0"/>
                </a:rPr>
                <a:t> du MAED pour l'</a:t>
              </a:r>
              <a:r>
                <a:rPr lang="en-GB" altLang="en-US" sz="15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année</a:t>
              </a:r>
              <a:r>
                <a:rPr lang="en-GB" altLang="en-U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</a:t>
              </a:r>
              <a:r>
                <a:rPr lang="en-US" sz="1500" dirty="0">
                  <a:latin typeface="Open Sans" panose="020B0606030504020204" pitchFamily="34" charset="0"/>
                  <a:cs typeface="Open Sans" panose="020B0606030504020204" pitchFamily="34" charset="0"/>
                </a:rPr>
                <a:t> base </a:t>
              </a:r>
              <a:endParaRPr lang="en-US" altLang="en-US" sz="15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416" name="Google Shape;105;p15">
              <a:extLst>
                <a:ext uri="{FF2B5EF4-FFF2-40B4-BE49-F238E27FC236}">
                  <a16:creationId xmlns:a16="http://schemas.microsoft.com/office/drawing/2014/main" id="{EB596C1E-F79E-4C65-B8F2-C5B8F6BC4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2277" y="3509950"/>
              <a:ext cx="3214025" cy="466500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Open Sans"/>
                  <a:ea typeface="Open Sans"/>
                  <a:cs typeface="Open San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500" dirty="0">
                  <a:ea typeface="Open Sans" panose="020B0606030504020204" pitchFamily="34" charset="0"/>
                  <a:cs typeface="Open Sans" panose="020B0606030504020204" pitchFamily="34" charset="0"/>
                </a:rPr>
                <a:t>5.4 </a:t>
              </a:r>
              <a:r>
                <a:rPr lang="en-GB" altLang="en-U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Reconstruction de </a:t>
              </a:r>
              <a:r>
                <a:rPr lang="en-GB" altLang="en-US" sz="15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l'année</a:t>
              </a:r>
              <a:r>
                <a:rPr lang="en-GB" altLang="en-U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base (3/3) : </a:t>
              </a:r>
              <a:r>
                <a:rPr lang="en-GB" altLang="en-US" sz="1500" dirty="0" err="1">
                  <a:ea typeface="Open Sans" panose="020B0606030504020204" pitchFamily="34" charset="0"/>
                  <a:cs typeface="Open Sans" panose="020B0606030504020204" pitchFamily="34" charset="0"/>
                </a:rPr>
                <a:t>Exécution</a:t>
              </a:r>
              <a:r>
                <a:rPr lang="en-GB" altLang="en-US" sz="1500" dirty="0"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GB" altLang="en-US" sz="1500" dirty="0" err="1">
                  <a:ea typeface="Open Sans" panose="020B0606030504020204" pitchFamily="34" charset="0"/>
                  <a:cs typeface="Open Sans" panose="020B0606030504020204" pitchFamily="34" charset="0"/>
                </a:rPr>
                <a:t>résultats</a:t>
              </a:r>
              <a:r>
                <a:rPr lang="en-GB" altLang="en-US" sz="1500" dirty="0"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GB" altLang="en-US" sz="1500" dirty="0" err="1">
                  <a:ea typeface="Open Sans" panose="020B0606030504020204" pitchFamily="34" charset="0"/>
                  <a:cs typeface="Open Sans" panose="020B0606030504020204" pitchFamily="34" charset="0"/>
                </a:rPr>
                <a:t>vérification</a:t>
              </a:r>
              <a:r>
                <a:rPr lang="en-GB" altLang="en-US" sz="1500" dirty="0">
                  <a:ea typeface="Open Sans" panose="020B0606030504020204" pitchFamily="34" charset="0"/>
                  <a:cs typeface="Open Sans" panose="020B0606030504020204" pitchFamily="34" charset="0"/>
                </a:rPr>
                <a:t> de </a:t>
              </a:r>
              <a:r>
                <a:rPr lang="en-GB" altLang="en-US" sz="1500" dirty="0" err="1">
                  <a:ea typeface="Open Sans" panose="020B0606030504020204" pitchFamily="34" charset="0"/>
                  <a:cs typeface="Open Sans" panose="020B0606030504020204" pitchFamily="34" charset="0"/>
                </a:rPr>
                <a:t>l'exactitude</a:t>
              </a:r>
              <a:endParaRPr lang="en-US" altLang="en-US" sz="15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7417" name="Google Shape;106;p15">
              <a:extLst>
                <a:ext uri="{FF2B5EF4-FFF2-40B4-BE49-F238E27FC236}">
                  <a16:creationId xmlns:a16="http://schemas.microsoft.com/office/drawing/2014/main" id="{84BDB13C-FFA0-4C75-A1AC-96BCF3C7EB47}"/>
                </a:ext>
              </a:extLst>
            </p:cNvPr>
            <p:cNvCxnSpPr>
              <a:cxnSpLocks/>
              <a:stCxn id="17413" idx="2"/>
              <a:endCxn id="17414" idx="0"/>
            </p:cNvCxnSpPr>
            <p:nvPr/>
          </p:nvCxnSpPr>
          <p:spPr bwMode="auto">
            <a:xfrm>
              <a:off x="6929290" y="1979099"/>
              <a:ext cx="0" cy="233252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8" name="Google Shape;107;p15">
              <a:extLst>
                <a:ext uri="{FF2B5EF4-FFF2-40B4-BE49-F238E27FC236}">
                  <a16:creationId xmlns:a16="http://schemas.microsoft.com/office/drawing/2014/main" id="{3A9123C5-FE65-478A-B07F-D16BE6167BAA}"/>
                </a:ext>
              </a:extLst>
            </p:cNvPr>
            <p:cNvCxnSpPr>
              <a:cxnSpLocks/>
              <a:stCxn id="17414" idx="2"/>
              <a:endCxn id="17415" idx="0"/>
            </p:cNvCxnSpPr>
            <p:nvPr/>
          </p:nvCxnSpPr>
          <p:spPr bwMode="auto">
            <a:xfrm>
              <a:off x="6929290" y="2678850"/>
              <a:ext cx="0" cy="182288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9" name="Google Shape;108;p15">
              <a:extLst>
                <a:ext uri="{FF2B5EF4-FFF2-40B4-BE49-F238E27FC236}">
                  <a16:creationId xmlns:a16="http://schemas.microsoft.com/office/drawing/2014/main" id="{F9EE0391-02BF-4681-B20F-4C1D82E09179}"/>
                </a:ext>
              </a:extLst>
            </p:cNvPr>
            <p:cNvCxnSpPr>
              <a:cxnSpLocks/>
              <a:stCxn id="17415" idx="2"/>
              <a:endCxn id="17416" idx="0"/>
            </p:cNvCxnSpPr>
            <p:nvPr/>
          </p:nvCxnSpPr>
          <p:spPr bwMode="auto">
            <a:xfrm>
              <a:off x="6929290" y="3327638"/>
              <a:ext cx="0" cy="182312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412" name="Slide Number Placeholder 5">
            <a:extLst>
              <a:ext uri="{FF2B5EF4-FFF2-40B4-BE49-F238E27FC236}">
                <a16:creationId xmlns:a16="http://schemas.microsoft.com/office/drawing/2014/main" id="{39C6A332-1736-4706-B224-5C266A46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0F23F1D-DA3A-4EC4-90BA-A96E0FFF1E51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2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14" name="Google Shape;115;p16">
            <a:extLst>
              <a:ext uri="{FF2B5EF4-FFF2-40B4-BE49-F238E27FC236}">
                <a16:creationId xmlns:a16="http://schemas.microsoft.com/office/drawing/2014/main" id="{42847172-80C9-2B4A-9198-9C40FF4A0EA5}"/>
              </a:ext>
            </a:extLst>
          </p:cNvPr>
          <p:cNvSpPr txBox="1"/>
          <p:nvPr/>
        </p:nvSpPr>
        <p:spPr>
          <a:xfrm>
            <a:off x="490334" y="1560334"/>
            <a:ext cx="6505904" cy="458470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60933" rIns="121900" bIns="60933" anchor="t"/>
          <a:lstStyle/>
          <a:p>
            <a:pPr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Ce cours comporte quatre objectifs de formation (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Résultats</a:t>
            </a: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d'apprentissage</a:t>
            </a: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visés</a:t>
            </a: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oit</a:t>
            </a: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):</a:t>
            </a: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/>
                <a:cs typeface="Open Sans" panose="020B0606030504020204" pitchFamily="34" charset="0"/>
              </a:rPr>
              <a:t>RAV1: connaître le secteur industriel et ses sous-secteurs</a:t>
            </a: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/>
                <a:cs typeface="Open Sans" panose="020B0606030504020204" pitchFamily="34" charset="0"/>
              </a:rPr>
              <a:t>oit2: apprendre à collecter les données </a:t>
            </a:r>
            <a:r>
              <a:rPr lang="en-GB" sz="2000" dirty="0" err="1">
                <a:latin typeface="Open Sans"/>
                <a:cs typeface="Open Sans" panose="020B0606030504020204" pitchFamily="34" charset="0"/>
              </a:rPr>
              <a:t>nécessaires</a:t>
            </a:r>
            <a:r>
              <a:rPr lang="en-GB" sz="2000" dirty="0">
                <a:latin typeface="Open Sans"/>
                <a:cs typeface="Open Sans" panose="020B0606030504020204" pitchFamily="34" charset="0"/>
              </a:rPr>
              <a:t> à la reconstruction de l'année de base</a:t>
            </a: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/>
                <a:cs typeface="Open Sans" panose="020B0606030504020204" pitchFamily="34" charset="0"/>
              </a:rPr>
              <a:t>RAV3: apprendre à calculer les données d'entrée du MAED pour l'année de base</a:t>
            </a:r>
            <a:endParaRPr lang="en-GB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/>
                <a:cs typeface="Open Sans" panose="020B0606030504020204" pitchFamily="34" charset="0"/>
              </a:rPr>
              <a:t>RAV4: apprendre à vérifier que l'année de base a été reconstruite avec succès. </a:t>
            </a:r>
            <a:endParaRPr lang="en-GB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C00-B1A3-740F-4975-765716C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333" y="122221"/>
            <a:ext cx="9704012" cy="1325563"/>
          </a:xfrm>
        </p:spPr>
        <p:txBody>
          <a:bodyPr/>
          <a:lstStyle/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5.4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Autres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sous-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secteurs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industriels</a:t>
            </a:r>
            <a:endParaRPr lang="en-GB" sz="4400" dirty="0">
              <a:latin typeface="Open Sans"/>
              <a:ea typeface="Open Sans"/>
              <a:cs typeface="Open Sans"/>
              <a:sym typeface="Bodoni SvtyTwo ITC TT-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AB54F9-D945-60D0-E703-1D47A71593D4}"/>
                  </a:ext>
                </a:extLst>
              </p:cNvPr>
              <p:cNvSpPr txBox="1"/>
              <p:nvPr/>
            </p:nvSpPr>
            <p:spPr>
              <a:xfrm>
                <a:off x="8072582" y="1264072"/>
                <a:ext cx="32546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MA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𝑫𝑬𝑭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  <m:sup>
                          <m:r>
                            <a:rPr lang="en-GB" sz="24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GB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  <m:r>
                            <a:rPr lang="en-GB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p>
                      </m:sSubSup>
                      <m:sSub>
                        <m:sSubPr>
                          <m:ctrlPr>
                            <a:rPr lang="en-GB" sz="24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MA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𝑫𝑬𝑼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AB54F9-D945-60D0-E703-1D47A7159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582" y="1264072"/>
                <a:ext cx="3254658" cy="369332"/>
              </a:xfrm>
              <a:prstGeom prst="rect">
                <a:avLst/>
              </a:prstGeom>
              <a:blipFill>
                <a:blip r:embed="rId2"/>
                <a:stretch>
                  <a:fillRect b="-2623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DD0B7555-444F-D1E4-0A48-C00392C9A0FB}"/>
              </a:ext>
            </a:extLst>
          </p:cNvPr>
          <p:cNvSpPr txBox="1"/>
          <p:nvPr/>
        </p:nvSpPr>
        <p:spPr>
          <a:xfrm>
            <a:off x="893970" y="1344008"/>
            <a:ext cx="7178612" cy="4124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5.4.4. Sous-secteur de l'industrie manufacturière</a:t>
            </a:r>
            <a:endParaRPr lang="en-GB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AB1F186-ECE4-EC6D-E848-4D203EDF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51" y="253744"/>
            <a:ext cx="958741" cy="95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63D9D-AE9F-F9E7-E95D-8A4F88E42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86" y="1804190"/>
            <a:ext cx="8969074" cy="42946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F1E04E-36F9-3146-1434-B93E1735005A}"/>
              </a:ext>
            </a:extLst>
          </p:cNvPr>
          <p:cNvSpPr/>
          <p:nvPr/>
        </p:nvSpPr>
        <p:spPr>
          <a:xfrm>
            <a:off x="3537607" y="1777819"/>
            <a:ext cx="2273533" cy="12644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F4D9BA-F764-8AA6-EED8-2C048BD7A422}"/>
              </a:ext>
            </a:extLst>
          </p:cNvPr>
          <p:cNvSpPr/>
          <p:nvPr/>
        </p:nvSpPr>
        <p:spPr>
          <a:xfrm>
            <a:off x="4296759" y="3090000"/>
            <a:ext cx="2273533" cy="13452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EA49F6-62E8-3AC9-2824-D7BD82424D0F}"/>
              </a:ext>
            </a:extLst>
          </p:cNvPr>
          <p:cNvSpPr/>
          <p:nvPr/>
        </p:nvSpPr>
        <p:spPr>
          <a:xfrm>
            <a:off x="2762840" y="4482964"/>
            <a:ext cx="6666320" cy="16635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B554C4-D550-46FA-3EED-F65D787F9C81}"/>
              </a:ext>
            </a:extLst>
          </p:cNvPr>
          <p:cNvSpPr txBox="1"/>
          <p:nvPr/>
        </p:nvSpPr>
        <p:spPr>
          <a:xfrm>
            <a:off x="7717836" y="3212837"/>
            <a:ext cx="360940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 err="1"/>
              <a:t>Mesures</a:t>
            </a:r>
            <a:r>
              <a:rPr lang="en-GB" sz="2000" dirty="0"/>
              <a:t> </a:t>
            </a:r>
            <a:r>
              <a:rPr lang="en-GB" sz="2000" dirty="0" err="1"/>
              <a:t>supplémentaires</a:t>
            </a:r>
            <a:r>
              <a:rPr lang="en-GB" sz="2000" dirty="0"/>
              <a:t> par rapport au sous-</a:t>
            </a:r>
            <a:r>
              <a:rPr lang="en-GB" sz="2000" dirty="0" err="1"/>
              <a:t>secteur</a:t>
            </a:r>
            <a:r>
              <a:rPr lang="en-GB" sz="2000" dirty="0"/>
              <a:t> de </a:t>
            </a:r>
            <a:r>
              <a:rPr lang="en-GB" sz="2000" dirty="0" err="1"/>
              <a:t>l'agriculture</a:t>
            </a:r>
            <a:endParaRPr lang="en-GB" sz="20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7739CF-6FF0-89EF-0929-BBEB89D5F921}"/>
              </a:ext>
            </a:extLst>
          </p:cNvPr>
          <p:cNvCxnSpPr>
            <a:cxnSpLocks/>
          </p:cNvCxnSpPr>
          <p:nvPr/>
        </p:nvCxnSpPr>
        <p:spPr>
          <a:xfrm flipH="1" flipV="1">
            <a:off x="5811140" y="2503232"/>
            <a:ext cx="2261442" cy="6939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C8AE4D-4644-73BF-7655-292F32B99524}"/>
              </a:ext>
            </a:extLst>
          </p:cNvPr>
          <p:cNvCxnSpPr>
            <a:cxnSpLocks/>
          </p:cNvCxnSpPr>
          <p:nvPr/>
        </p:nvCxnSpPr>
        <p:spPr>
          <a:xfrm flipH="1">
            <a:off x="6570292" y="3582169"/>
            <a:ext cx="1147544" cy="3416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5DE595C-C8E9-0CE9-7655-B64BDAE0F085}"/>
              </a:ext>
            </a:extLst>
          </p:cNvPr>
          <p:cNvCxnSpPr>
            <a:cxnSpLocks/>
          </p:cNvCxnSpPr>
          <p:nvPr/>
        </p:nvCxnSpPr>
        <p:spPr>
          <a:xfrm>
            <a:off x="8147233" y="3977872"/>
            <a:ext cx="0" cy="5050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67DAE80-F4BF-291F-30DB-9C5D8E0B8D85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20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722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C00-B1A3-740F-4975-765716C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392" y="70332"/>
            <a:ext cx="9704012" cy="1325563"/>
          </a:xfrm>
        </p:spPr>
        <p:txBody>
          <a:bodyPr/>
          <a:lstStyle/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5.4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Autres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sous-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secteurs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industriels</a:t>
            </a:r>
            <a:endParaRPr lang="en-GB" sz="4400" dirty="0">
              <a:latin typeface="Open Sans"/>
              <a:ea typeface="Open Sans"/>
              <a:cs typeface="Open Sans"/>
              <a:sym typeface="Bodoni SvtyTwo ITC TT-Book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0B7555-444F-D1E4-0A48-C00392C9A0FB}"/>
              </a:ext>
            </a:extLst>
          </p:cNvPr>
          <p:cNvSpPr txBox="1"/>
          <p:nvPr/>
        </p:nvSpPr>
        <p:spPr>
          <a:xfrm>
            <a:off x="893970" y="1344008"/>
            <a:ext cx="7178612" cy="4124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5.4.5. Sous-secteur de l'industrie manufacturière</a:t>
            </a:r>
            <a:endParaRPr lang="en-GB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AB1F186-ECE4-EC6D-E848-4D203EDF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51" y="253744"/>
            <a:ext cx="958741" cy="95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743DB-E274-5841-DBDB-68AC09D84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70" y="1753643"/>
            <a:ext cx="9417176" cy="3700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6941F-DE2C-30C9-A01D-69C1530C4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073" y="4083062"/>
            <a:ext cx="2820112" cy="2286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882746-7414-16F2-334E-905F7322506A}"/>
              </a:ext>
            </a:extLst>
          </p:cNvPr>
          <p:cNvSpPr/>
          <p:nvPr/>
        </p:nvSpPr>
        <p:spPr>
          <a:xfrm>
            <a:off x="3352498" y="1765455"/>
            <a:ext cx="6958647" cy="22864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3592CC-F757-302C-7B27-71C4BB6D3A84}"/>
              </a:ext>
            </a:extLst>
          </p:cNvPr>
          <p:cNvSpPr/>
          <p:nvPr/>
        </p:nvSpPr>
        <p:spPr>
          <a:xfrm>
            <a:off x="3352498" y="4357759"/>
            <a:ext cx="5176205" cy="11562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D30605-DFF9-8BCB-90B8-0F201AE75577}"/>
              </a:ext>
            </a:extLst>
          </p:cNvPr>
          <p:cNvSpPr txBox="1"/>
          <p:nvPr/>
        </p:nvSpPr>
        <p:spPr>
          <a:xfrm>
            <a:off x="3599073" y="5644021"/>
            <a:ext cx="4274726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 err="1"/>
              <a:t>Mesures</a:t>
            </a:r>
            <a:r>
              <a:rPr lang="en-GB" sz="2000" dirty="0"/>
              <a:t> </a:t>
            </a:r>
            <a:r>
              <a:rPr lang="en-GB" sz="2000" dirty="0" err="1"/>
              <a:t>supplémentaires</a:t>
            </a:r>
            <a:r>
              <a:rPr lang="en-GB" sz="2000" dirty="0"/>
              <a:t> par rapport au sous-</a:t>
            </a:r>
            <a:r>
              <a:rPr lang="en-GB" sz="2000" dirty="0" err="1"/>
              <a:t>secteur</a:t>
            </a:r>
            <a:r>
              <a:rPr lang="en-GB" sz="2000" dirty="0"/>
              <a:t> de </a:t>
            </a:r>
            <a:r>
              <a:rPr lang="en-GB" sz="2000" dirty="0" err="1"/>
              <a:t>l'agriculture</a:t>
            </a:r>
            <a:endParaRPr lang="en-GB" sz="2000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B645887-68C9-401F-13A4-B4087273B473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21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42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C00-B1A3-740F-4975-765716C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392" y="59254"/>
            <a:ext cx="8481346" cy="1325563"/>
          </a:xfrm>
        </p:spPr>
        <p:txBody>
          <a:bodyPr/>
          <a:lstStyle/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5.4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Autres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sous-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secteurs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industriels</a:t>
            </a:r>
            <a:endParaRPr lang="en-GB" sz="4400" dirty="0">
              <a:latin typeface="Open Sans"/>
              <a:ea typeface="Open Sans"/>
              <a:cs typeface="Open Sans"/>
              <a:sym typeface="Bodoni SvtyTwo ITC TT-Book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0B7555-444F-D1E4-0A48-C00392C9A0FB}"/>
              </a:ext>
            </a:extLst>
          </p:cNvPr>
          <p:cNvSpPr txBox="1"/>
          <p:nvPr/>
        </p:nvSpPr>
        <p:spPr>
          <a:xfrm>
            <a:off x="893970" y="1344008"/>
            <a:ext cx="7178612" cy="4124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5.4.6. Extras </a:t>
            </a: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de fabrication</a:t>
            </a:r>
            <a:endParaRPr lang="en-GB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0A36BA-89B5-66A3-E144-431AA68AAB7C}"/>
              </a:ext>
            </a:extLst>
          </p:cNvPr>
          <p:cNvSpPr txBox="1"/>
          <p:nvPr/>
        </p:nvSpPr>
        <p:spPr>
          <a:xfrm>
            <a:off x="2114175" y="5567888"/>
            <a:ext cx="796364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/>
              <a:t>Dans le sous-secteur de l'industrie manufacturière, il est possible de modéliser à la fois des centrales de cogénération et des pompes à chaleur.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D8E92D-95EE-EE4C-A27E-63B846B220AA}"/>
              </a:ext>
            </a:extLst>
          </p:cNvPr>
          <p:cNvSpPr txBox="1"/>
          <p:nvPr/>
        </p:nvSpPr>
        <p:spPr>
          <a:xfrm>
            <a:off x="870507" y="4980131"/>
            <a:ext cx="42601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/>
              <a:t>Source : https://www.flaticon.com/free-icons/power-plant" title="power plant icons, Power plant icons created by photo3idea_studio - </a:t>
            </a:r>
            <a:r>
              <a:rPr lang="en-GB" sz="600" err="1"/>
              <a:t>Flaticon&lt;/a</a:t>
            </a:r>
            <a:r>
              <a:rPr lang="en-GB" sz="600"/>
              <a:t>&gt;.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1219DE-24D5-02D1-D355-653A3096993B}"/>
              </a:ext>
            </a:extLst>
          </p:cNvPr>
          <p:cNvSpPr txBox="1"/>
          <p:nvPr/>
        </p:nvSpPr>
        <p:spPr>
          <a:xfrm>
            <a:off x="6979438" y="4980132"/>
            <a:ext cx="43392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600"/>
              <a:t>Source : https://www.freepik.com/free-photo/close-up-heat-pump-outside-home_22118722.htm#query=heat%20pump&amp;position=24&amp;from_view=search&amp;track=ais, Freepik&lt;/a&gt;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C26D6C-E251-F6B5-3C80-85144A47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8" y="1946291"/>
            <a:ext cx="3107875" cy="310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photo close up on heat pump outside home">
            <a:extLst>
              <a:ext uri="{FF2B5EF4-FFF2-40B4-BE49-F238E27FC236}">
                <a16:creationId xmlns:a16="http://schemas.microsoft.com/office/drawing/2014/main" id="{87831E6F-C9E8-77F1-E70B-0D3F5662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65" y="1873043"/>
            <a:ext cx="4339267" cy="30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3D89BE7-A9CF-A28D-F0CE-156D5F7DA016}"/>
              </a:ext>
            </a:extLst>
          </p:cNvPr>
          <p:cNvCxnSpPr/>
          <p:nvPr/>
        </p:nvCxnSpPr>
        <p:spPr>
          <a:xfrm>
            <a:off x="3878367" y="4170348"/>
            <a:ext cx="5298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94DCE8-B282-E59B-4077-35C55711C44E}"/>
              </a:ext>
            </a:extLst>
          </p:cNvPr>
          <p:cNvCxnSpPr/>
          <p:nvPr/>
        </p:nvCxnSpPr>
        <p:spPr>
          <a:xfrm>
            <a:off x="3878367" y="4715854"/>
            <a:ext cx="5298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E9A95A0-CA30-DF83-99B9-28EE847DA1F7}"/>
              </a:ext>
            </a:extLst>
          </p:cNvPr>
          <p:cNvSpPr txBox="1"/>
          <p:nvPr/>
        </p:nvSpPr>
        <p:spPr>
          <a:xfrm>
            <a:off x="4483276" y="4608132"/>
            <a:ext cx="1430414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err="1"/>
              <a:t>Électricité</a:t>
            </a:r>
            <a:r>
              <a:rPr lang="en-GB" sz="14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2E9E5C-B2C4-CF87-C6E0-ECAB998E7373}"/>
              </a:ext>
            </a:extLst>
          </p:cNvPr>
          <p:cNvSpPr txBox="1"/>
          <p:nvPr/>
        </p:nvSpPr>
        <p:spPr>
          <a:xfrm>
            <a:off x="4483276" y="4067582"/>
            <a:ext cx="1430414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/>
              <a:t>Vapeur (chaleur)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A15268AB-372C-B5C2-7AF6-D2413C6A1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51" y="253744"/>
            <a:ext cx="958741" cy="95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2BEC08E-495D-E2E0-EA43-BB0E8966E9CB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22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13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3BB44C-43C6-48C9-BB4F-B5A8867E1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" y="-19299"/>
            <a:ext cx="12190521" cy="689273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55537A8-5987-48F2-9EB4-FAE3EA33E0E6}"/>
              </a:ext>
            </a:extLst>
          </p:cNvPr>
          <p:cNvSpPr txBox="1"/>
          <p:nvPr/>
        </p:nvSpPr>
        <p:spPr>
          <a:xfrm>
            <a:off x="9899301" y="5905083"/>
            <a:ext cx="193095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Cours de la GCC (cela vous amènera </a:t>
            </a:r>
            <a:br>
              <a:rPr lang="en-US" sz="800">
                <a:latin typeface="Open Sans"/>
                <a:ea typeface="+mn-lt"/>
                <a:cs typeface="+mn-lt"/>
              </a:rPr>
            </a:br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au lien du site web http://www.ClimateCompatibleGrowth.com/teachingmaterials)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152DFBF-D0C4-4971-BCBB-BE210C2B6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72104533-DE24-4CFF-B870-25379AFBB450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23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50E6C-9231-FC57-EC52-8443B1DEEB23}"/>
              </a:ext>
            </a:extLst>
          </p:cNvPr>
          <p:cNvSpPr txBox="1"/>
          <p:nvPr/>
        </p:nvSpPr>
        <p:spPr>
          <a:xfrm>
            <a:off x="8613058" y="4675914"/>
            <a:ext cx="342963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Cannone, C., Collett, K.A., Charbonnier F., Ahsan A., Halloran C., Vijay,A.,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Berdellans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I.,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Hasanovic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S., Gritsevskyi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A,Stankeviciute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L., Tot M. ; Welsch M.,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Hirmer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 S., 2023. Session 5 : "</a:t>
            </a:r>
            <a:r>
              <a:rPr lang="en-GB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RECONSTRUCTION DE L'ANNÉE DE BASE à </a:t>
            </a:r>
            <a:r>
              <a:rPr lang="en-GB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l'aide</a:t>
            </a:r>
            <a:r>
              <a:rPr lang="en-GB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 de </a:t>
            </a:r>
            <a:r>
              <a:rPr lang="en-GB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l'EXEMPLE</a:t>
            </a:r>
            <a:r>
              <a:rPr lang="en-GB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 DU SECTEUR DE L'INDUSTRIE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", Projections de la demande d'énergie avec le MAED (Modèle d'analyse de la demande d'énergie). Version 2.0.  [présentation en ligne].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Programme de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croissance compatible avec le climat et Agence internationale de l'énergie atomique.</a:t>
            </a:r>
            <a:endParaRPr lang="en-US" sz="8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97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555715" y="-438017"/>
            <a:ext cx="10888789" cy="1447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5.1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Catégories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</a:t>
            </a:r>
            <a:r>
              <a:rPr lang="en-GB" sz="4400" dirty="0" err="1">
                <a:latin typeface="Open Sans"/>
                <a:ea typeface="Open Sans"/>
                <a:cs typeface="Open Sans"/>
                <a:sym typeface="Bodoni SvtyTwo ITC TT-Book"/>
              </a:rPr>
              <a:t>d'utilisation</a:t>
            </a:r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 finale</a:t>
            </a:r>
          </a:p>
        </p:txBody>
      </p:sp>
      <p:sp>
        <p:nvSpPr>
          <p:cNvPr id="12" name="Text Box 1028">
            <a:extLst>
              <a:ext uri="{FF2B5EF4-FFF2-40B4-BE49-F238E27FC236}">
                <a16:creationId xmlns:a16="http://schemas.microsoft.com/office/drawing/2014/main" id="{418AC68E-5821-814D-A8C3-190037A3E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60" y="2057516"/>
            <a:ext cx="14969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Secteurs</a:t>
            </a:r>
            <a:endPara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Text Box 1029">
            <a:extLst>
              <a:ext uri="{FF2B5EF4-FFF2-40B4-BE49-F238E27FC236}">
                <a16:creationId xmlns:a16="http://schemas.microsoft.com/office/drawing/2014/main" id="{22A63FB2-6A33-0E46-88F3-B7CFCF579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830" y="3324708"/>
            <a:ext cx="22894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Sous-secteurs</a:t>
            </a:r>
            <a:endParaRPr lang="en-US" sz="1600">
              <a:solidFill>
                <a:schemeClr val="accent3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 Box 1030">
            <a:extLst>
              <a:ext uri="{FF2B5EF4-FFF2-40B4-BE49-F238E27FC236}">
                <a16:creationId xmlns:a16="http://schemas.microsoft.com/office/drawing/2014/main" id="{A8D10147-924D-7243-80B5-468CC5420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165" y="4472562"/>
            <a:ext cx="1322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 err="1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Utilisation</a:t>
            </a:r>
            <a:r>
              <a:rPr lang="en-US" sz="1400" dirty="0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finale</a:t>
            </a:r>
          </a:p>
        </p:txBody>
      </p:sp>
      <p:sp>
        <p:nvSpPr>
          <p:cNvPr id="15" name="Text Box 1031">
            <a:extLst>
              <a:ext uri="{FF2B5EF4-FFF2-40B4-BE49-F238E27FC236}">
                <a16:creationId xmlns:a16="http://schemas.microsoft.com/office/drawing/2014/main" id="{DAEE686C-E588-114E-8E82-6170C01FB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139" y="5523057"/>
            <a:ext cx="20252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Catégorie de demande d'énergie finale (FED)</a:t>
            </a:r>
          </a:p>
        </p:txBody>
      </p:sp>
      <p:sp>
        <p:nvSpPr>
          <p:cNvPr id="16" name="Text Box 1032">
            <a:extLst>
              <a:ext uri="{FF2B5EF4-FFF2-40B4-BE49-F238E27FC236}">
                <a16:creationId xmlns:a16="http://schemas.microsoft.com/office/drawing/2014/main" id="{3D705E33-E4CC-C64D-8ABC-F75D88FD2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4306" y="5638073"/>
            <a:ext cx="1232757" cy="52322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Carburants à </a:t>
            </a: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moteur</a:t>
            </a:r>
            <a:endParaRPr lang="en-US" sz="14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Text Box 1033">
            <a:extLst>
              <a:ext uri="{FF2B5EF4-FFF2-40B4-BE49-F238E27FC236}">
                <a16:creationId xmlns:a16="http://schemas.microsoft.com/office/drawing/2014/main" id="{97BC4586-4B37-5041-A767-30768215C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623" y="5630779"/>
            <a:ext cx="1056649" cy="52322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Biomasse</a:t>
            </a:r>
            <a:r>
              <a:rPr lang="en-US" sz="14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moderne</a:t>
            </a:r>
            <a:endParaRPr lang="en-US" sz="14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ext Box 1034">
            <a:extLst>
              <a:ext uri="{FF2B5EF4-FFF2-40B4-BE49-F238E27FC236}">
                <a16:creationId xmlns:a16="http://schemas.microsoft.com/office/drawing/2014/main" id="{1C95FC12-6CBF-C14D-A722-5F26A9CBF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882" y="5618758"/>
            <a:ext cx="1172188" cy="5400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Combustibles </a:t>
            </a: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fossiles</a:t>
            </a:r>
            <a:endParaRPr lang="en-US" sz="14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Text Box 1035">
            <a:extLst>
              <a:ext uri="{FF2B5EF4-FFF2-40B4-BE49-F238E27FC236}">
                <a16:creationId xmlns:a16="http://schemas.microsoft.com/office/drawing/2014/main" id="{12177C0E-5EE0-1A4A-8C59-9B11ED57C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4360" y="5624418"/>
            <a:ext cx="1320812" cy="30777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L'électricité</a:t>
            </a:r>
            <a:endParaRPr lang="en-US" sz="14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Text Box 1036">
            <a:extLst>
              <a:ext uri="{FF2B5EF4-FFF2-40B4-BE49-F238E27FC236}">
                <a16:creationId xmlns:a16="http://schemas.microsoft.com/office/drawing/2014/main" id="{312A6C59-C597-B740-B229-28CE2C1B8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15" y="5589314"/>
            <a:ext cx="1937190" cy="52322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Biomasse</a:t>
            </a:r>
            <a:r>
              <a:rPr lang="en-US" sz="14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(trad et </a:t>
            </a: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moderne</a:t>
            </a:r>
            <a:r>
              <a:rPr lang="en-US" sz="14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</p:txBody>
      </p:sp>
      <p:sp>
        <p:nvSpPr>
          <p:cNvPr id="22" name="Text Box 1037">
            <a:extLst>
              <a:ext uri="{FF2B5EF4-FFF2-40B4-BE49-F238E27FC236}">
                <a16:creationId xmlns:a16="http://schemas.microsoft.com/office/drawing/2014/main" id="{F178F733-CBFA-5445-82B2-EA4AAE12D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4562" y="5629456"/>
            <a:ext cx="1056649" cy="52322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Solaire </a:t>
            </a:r>
            <a:r>
              <a:rPr lang="en-US" sz="1400" dirty="0" err="1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thermique</a:t>
            </a:r>
            <a:endParaRPr lang="en-US" sz="14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Text Box 1038">
            <a:extLst>
              <a:ext uri="{FF2B5EF4-FFF2-40B4-BE49-F238E27FC236}">
                <a16:creationId xmlns:a16="http://schemas.microsoft.com/office/drawing/2014/main" id="{9423F0B2-FC00-C140-A9E4-430358DC8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886" y="1874134"/>
            <a:ext cx="1496920" cy="3385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L'industrie</a:t>
            </a:r>
            <a:endPara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Text Box 1039">
            <a:extLst>
              <a:ext uri="{FF2B5EF4-FFF2-40B4-BE49-F238E27FC236}">
                <a16:creationId xmlns:a16="http://schemas.microsoft.com/office/drawing/2014/main" id="{33ECEE68-0126-314A-AABB-ECBC5D6F4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854" y="1853953"/>
            <a:ext cx="1673028" cy="3385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Transport</a:t>
            </a:r>
          </a:p>
        </p:txBody>
      </p:sp>
      <p:sp>
        <p:nvSpPr>
          <p:cNvPr id="25" name="Text Box 1040">
            <a:extLst>
              <a:ext uri="{FF2B5EF4-FFF2-40B4-BE49-F238E27FC236}">
                <a16:creationId xmlns:a16="http://schemas.microsoft.com/office/drawing/2014/main" id="{55B3601F-7F30-E745-BF69-535BD9A38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4634" y="1864581"/>
            <a:ext cx="1320812" cy="3385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Service</a:t>
            </a:r>
          </a:p>
        </p:txBody>
      </p:sp>
      <p:sp>
        <p:nvSpPr>
          <p:cNvPr id="26" name="Text Box 1041">
            <a:extLst>
              <a:ext uri="{FF2B5EF4-FFF2-40B4-BE49-F238E27FC236}">
                <a16:creationId xmlns:a16="http://schemas.microsoft.com/office/drawing/2014/main" id="{BA3184BF-A69D-C840-A5D2-64E68DE50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490" y="1863795"/>
            <a:ext cx="1849136" cy="3385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Ménage</a:t>
            </a:r>
          </a:p>
        </p:txBody>
      </p:sp>
      <p:sp>
        <p:nvSpPr>
          <p:cNvPr id="27" name="Text Box 1042">
            <a:extLst>
              <a:ext uri="{FF2B5EF4-FFF2-40B4-BE49-F238E27FC236}">
                <a16:creationId xmlns:a16="http://schemas.microsoft.com/office/drawing/2014/main" id="{DCAC118F-5514-C141-8884-BD693C292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354" y="3038139"/>
            <a:ext cx="2535498" cy="30777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 err="1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Industrie</a:t>
            </a:r>
            <a:r>
              <a:rPr lang="en-US" sz="1400" b="1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manufacturière</a:t>
            </a:r>
            <a:endParaRPr lang="en-US" sz="1400" b="1" dirty="0">
              <a:solidFill>
                <a:schemeClr val="accent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8" name="Text Box 1044">
            <a:extLst>
              <a:ext uri="{FF2B5EF4-FFF2-40B4-BE49-F238E27FC236}">
                <a16:creationId xmlns:a16="http://schemas.microsoft.com/office/drawing/2014/main" id="{6578F537-8A95-7247-AA73-2175DAD77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744" y="3046164"/>
            <a:ext cx="1535366" cy="30777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 construction</a:t>
            </a:r>
          </a:p>
        </p:txBody>
      </p:sp>
      <p:sp>
        <p:nvSpPr>
          <p:cNvPr id="29" name="Text Box 1045">
            <a:extLst>
              <a:ext uri="{FF2B5EF4-FFF2-40B4-BE49-F238E27FC236}">
                <a16:creationId xmlns:a16="http://schemas.microsoft.com/office/drawing/2014/main" id="{DDAB793A-4DFB-FC42-8D9A-D58F0EE60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635" y="2940260"/>
            <a:ext cx="1338725" cy="52322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Exploitation </a:t>
            </a:r>
            <a:r>
              <a:rPr lang="en-US" sz="1400" b="1" dirty="0" err="1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minière</a:t>
            </a:r>
            <a:endParaRPr lang="en-US" sz="1400" b="1" dirty="0">
              <a:solidFill>
                <a:schemeClr val="accent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Text Box 1052">
            <a:extLst>
              <a:ext uri="{FF2B5EF4-FFF2-40B4-BE49-F238E27FC236}">
                <a16:creationId xmlns:a16="http://schemas.microsoft.com/office/drawing/2014/main" id="{442F8ACB-588A-CB42-A42A-17B811EF5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387" y="3041967"/>
            <a:ext cx="1416144" cy="30777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Agriculture</a:t>
            </a:r>
          </a:p>
        </p:txBody>
      </p:sp>
      <p:sp>
        <p:nvSpPr>
          <p:cNvPr id="36" name="Text Box 1053">
            <a:extLst>
              <a:ext uri="{FF2B5EF4-FFF2-40B4-BE49-F238E27FC236}">
                <a16:creationId xmlns:a16="http://schemas.microsoft.com/office/drawing/2014/main" id="{50ABAD2F-4DC8-C54A-B649-B5C7CB346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946" y="4400856"/>
            <a:ext cx="2553567" cy="523220"/>
          </a:xfrm>
          <a:prstGeom prst="rect">
            <a:avLst/>
          </a:prstGeom>
          <a:noFill/>
          <a:ln w="9525">
            <a:solidFill>
              <a:srgbClr val="B4323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Puissance </a:t>
            </a:r>
            <a:r>
              <a:rPr lang="en-US" sz="1400" b="1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motrice</a:t>
            </a:r>
            <a:r>
              <a:rPr lang="en-US" sz="1400" b="1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: </a:t>
            </a:r>
            <a:r>
              <a:rPr lang="en-US" sz="1400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Convoyeur</a:t>
            </a:r>
            <a:r>
              <a:rPr lang="en-US" sz="1400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, forage, etc.    </a:t>
            </a:r>
          </a:p>
        </p:txBody>
      </p:sp>
      <p:sp>
        <p:nvSpPr>
          <p:cNvPr id="37" name="Text Box 1054">
            <a:extLst>
              <a:ext uri="{FF2B5EF4-FFF2-40B4-BE49-F238E27FC236}">
                <a16:creationId xmlns:a16="http://schemas.microsoft.com/office/drawing/2014/main" id="{2E1A50FF-1C18-154A-8C3E-FE5DBE594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583" y="4400856"/>
            <a:ext cx="2729680" cy="523220"/>
          </a:xfrm>
          <a:prstGeom prst="rect">
            <a:avLst/>
          </a:prstGeom>
          <a:noFill/>
          <a:ln w="9525">
            <a:solidFill>
              <a:srgbClr val="B4323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Utilisation</a:t>
            </a:r>
            <a:r>
              <a:rPr lang="en-US" sz="1400" b="1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b="1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thermique</a:t>
            </a:r>
            <a:r>
              <a:rPr lang="en-US" sz="1400" b="1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:  </a:t>
            </a:r>
            <a:r>
              <a:rPr lang="en-US" sz="1400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Vapeur</a:t>
            </a:r>
            <a:r>
              <a:rPr lang="en-US" sz="1400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chaleur</a:t>
            </a:r>
            <a:r>
              <a:rPr lang="en-US" sz="1400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sz="1400" dirty="0" err="1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l'eau</a:t>
            </a:r>
            <a:r>
              <a:rPr lang="en-US" sz="1400" dirty="0">
                <a:solidFill>
                  <a:srgbClr val="B4323F"/>
                </a:solidFill>
                <a:latin typeface="Open Sans Light"/>
                <a:ea typeface="Open Sans Light" panose="020B0306030504020204" pitchFamily="34" charset="0"/>
                <a:cs typeface="Open Sans Light" panose="020B0306030504020204" pitchFamily="34" charset="0"/>
              </a:rPr>
              <a:t>, etc. </a:t>
            </a:r>
          </a:p>
        </p:txBody>
      </p:sp>
      <p:sp>
        <p:nvSpPr>
          <p:cNvPr id="38" name="Text Box 1055">
            <a:extLst>
              <a:ext uri="{FF2B5EF4-FFF2-40B4-BE49-F238E27FC236}">
                <a16:creationId xmlns:a16="http://schemas.microsoft.com/office/drawing/2014/main" id="{8126601E-51C5-D74B-A714-59F2492A1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551" y="4405474"/>
            <a:ext cx="3286841" cy="523220"/>
          </a:xfrm>
          <a:prstGeom prst="rect">
            <a:avLst/>
          </a:prstGeom>
          <a:noFill/>
          <a:ln w="9525">
            <a:solidFill>
              <a:srgbClr val="B4323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 err="1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Utilisation</a:t>
            </a:r>
            <a:r>
              <a:rPr lang="en-US" sz="1400" b="1" dirty="0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b="1" dirty="0" err="1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spécifique</a:t>
            </a:r>
            <a:r>
              <a:rPr lang="en-US" sz="1400" b="1" dirty="0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sz="1400" b="1" dirty="0" err="1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l'électricité</a:t>
            </a:r>
            <a:r>
              <a:rPr lang="en-US" sz="1400" dirty="0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1400" dirty="0" err="1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appareils</a:t>
            </a:r>
            <a:r>
              <a:rPr lang="en-US" sz="1400" dirty="0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 err="1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électroménagers</a:t>
            </a:r>
            <a:r>
              <a:rPr lang="en-US" sz="1400" dirty="0">
                <a:solidFill>
                  <a:srgbClr val="B4323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etc.</a:t>
            </a:r>
          </a:p>
        </p:txBody>
      </p:sp>
      <p:sp>
        <p:nvSpPr>
          <p:cNvPr id="39" name="Rectangle 1058">
            <a:extLst>
              <a:ext uri="{FF2B5EF4-FFF2-40B4-BE49-F238E27FC236}">
                <a16:creationId xmlns:a16="http://schemas.microsoft.com/office/drawing/2014/main" id="{50299CA9-A692-2448-BF56-90B38F149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087" y="1784473"/>
            <a:ext cx="10203071" cy="951616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sz="160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0" name="Rectangle 1059">
            <a:extLst>
              <a:ext uri="{FF2B5EF4-FFF2-40B4-BE49-F238E27FC236}">
                <a16:creationId xmlns:a16="http://schemas.microsoft.com/office/drawing/2014/main" id="{77341F8A-75A9-F54E-83BF-E0E7587BA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609" y="2946203"/>
            <a:ext cx="10203071" cy="1115448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sz="1600">
              <a:solidFill>
                <a:schemeClr val="accent3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1" name="Rectangle 1060">
            <a:extLst>
              <a:ext uri="{FF2B5EF4-FFF2-40B4-BE49-F238E27FC236}">
                <a16:creationId xmlns:a16="http://schemas.microsoft.com/office/drawing/2014/main" id="{5D1CC192-7F9C-7241-A355-5CD0C3B8F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422" y="4241227"/>
            <a:ext cx="10203071" cy="967679"/>
          </a:xfrm>
          <a:prstGeom prst="rect">
            <a:avLst/>
          </a:prstGeom>
          <a:noFill/>
          <a:ln w="28575">
            <a:solidFill>
              <a:srgbClr val="B432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sz="1600">
              <a:solidFill>
                <a:srgbClr val="B4323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1" name="Line 1071">
            <a:extLst>
              <a:ext uri="{FF2B5EF4-FFF2-40B4-BE49-F238E27FC236}">
                <a16:creationId xmlns:a16="http://schemas.microsoft.com/office/drawing/2014/main" id="{58605342-E1EB-1946-973D-B2E0364138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48914" y="5110205"/>
            <a:ext cx="122942" cy="508031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3" name="Line 1073">
            <a:extLst>
              <a:ext uri="{FF2B5EF4-FFF2-40B4-BE49-F238E27FC236}">
                <a16:creationId xmlns:a16="http://schemas.microsoft.com/office/drawing/2014/main" id="{509556C8-8255-A24C-8B4F-A54D0BB8AC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6000" y="5130909"/>
            <a:ext cx="74450" cy="473801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4" name="Line 1074">
            <a:extLst>
              <a:ext uri="{FF2B5EF4-FFF2-40B4-BE49-F238E27FC236}">
                <a16:creationId xmlns:a16="http://schemas.microsoft.com/office/drawing/2014/main" id="{1453D3B1-BE1A-C84B-8A2C-8826DCFFCF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6428" y="5130909"/>
            <a:ext cx="322433" cy="462367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5" name="Line 1075">
            <a:extLst>
              <a:ext uri="{FF2B5EF4-FFF2-40B4-BE49-F238E27FC236}">
                <a16:creationId xmlns:a16="http://schemas.microsoft.com/office/drawing/2014/main" id="{23567288-B4EC-A24E-AA66-B6A24118963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11924" y="5144438"/>
            <a:ext cx="1056649" cy="473801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6" name="Line 1076">
            <a:extLst>
              <a:ext uri="{FF2B5EF4-FFF2-40B4-BE49-F238E27FC236}">
                <a16:creationId xmlns:a16="http://schemas.microsoft.com/office/drawing/2014/main" id="{8A396614-E20C-0144-AF1C-2808C2F61E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49890" y="5130576"/>
            <a:ext cx="1918466" cy="487666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7" name="Line 1077">
            <a:extLst>
              <a:ext uri="{FF2B5EF4-FFF2-40B4-BE49-F238E27FC236}">
                <a16:creationId xmlns:a16="http://schemas.microsoft.com/office/drawing/2014/main" id="{6B1C96D8-6C03-A04C-856C-4C31BE1A08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59490" y="5130576"/>
            <a:ext cx="2933582" cy="462702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0" name="Line 1080">
            <a:extLst>
              <a:ext uri="{FF2B5EF4-FFF2-40B4-BE49-F238E27FC236}">
                <a16:creationId xmlns:a16="http://schemas.microsoft.com/office/drawing/2014/main" id="{263A1F36-626D-2149-B4CE-C838D77C6A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1" y="4074533"/>
            <a:ext cx="0" cy="163174"/>
          </a:xfrm>
          <a:prstGeom prst="line">
            <a:avLst/>
          </a:prstGeom>
          <a:noFill/>
          <a:ln w="28575">
            <a:solidFill>
              <a:srgbClr val="B432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B4323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63751-6390-C941-8D97-77C281A9C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10" y="1165377"/>
            <a:ext cx="10951024" cy="418992"/>
          </a:xfrm>
        </p:spPr>
        <p:txBody>
          <a:bodyPr/>
          <a:lstStyle/>
          <a:p>
            <a:pPr marL="0" lvl="6" indent="0" eaLnBrk="0" fontAlgn="base" hangingPunct="0">
              <a:lnSpc>
                <a:spcPct val="110000"/>
              </a:lnSpc>
              <a:spcAft>
                <a:spcPts val="1200"/>
              </a:spcAft>
              <a:buClr>
                <a:srgbClr val="333333"/>
              </a:buClr>
              <a:buSzPts val="1300"/>
              <a:buNone/>
              <a:defRPr/>
            </a:pP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5.1.1. Le 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secteur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 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industriel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, les sous-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secteurs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, 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l'utilisation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 finale et la 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demande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 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d'énergie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  <a:sym typeface="Calibri"/>
              </a:rPr>
              <a:t> finale</a:t>
            </a:r>
          </a:p>
        </p:txBody>
      </p:sp>
      <p:sp>
        <p:nvSpPr>
          <p:cNvPr id="2" name="Line 1073">
            <a:extLst>
              <a:ext uri="{FF2B5EF4-FFF2-40B4-BE49-F238E27FC236}">
                <a16:creationId xmlns:a16="http://schemas.microsoft.com/office/drawing/2014/main" id="{CC83D1D9-F380-D0D3-19DD-99B4E4E77B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68573" y="5110205"/>
            <a:ext cx="1796255" cy="475317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68C8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Line 1079">
            <a:extLst>
              <a:ext uri="{FF2B5EF4-FFF2-40B4-BE49-F238E27FC236}">
                <a16:creationId xmlns:a16="http://schemas.microsoft.com/office/drawing/2014/main" id="{A4A4E47F-836B-437E-037C-06D2D508EE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1806" y="2212687"/>
            <a:ext cx="1416444" cy="7121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GB" sz="1600">
              <a:solidFill>
                <a:srgbClr val="B4323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977333-80C9-46C2-2679-0D0704403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00" y="3393324"/>
            <a:ext cx="622714" cy="6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C92A76-3616-DCA4-507A-C2A942AB2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27" y="3421317"/>
            <a:ext cx="566078" cy="56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57ED5DA-6561-6A4A-5BCA-FADE98FE9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22" y="3393324"/>
            <a:ext cx="632551" cy="63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2D2E370-CA18-4B8E-43A0-EC39AC3C2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828" y="3394993"/>
            <a:ext cx="632551" cy="63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10D16FE-CB5A-37C2-EEDE-B5717F82A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3" y="2244017"/>
            <a:ext cx="477490" cy="4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8979234-3981-1119-DC14-461668FB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26" y="2249522"/>
            <a:ext cx="451909" cy="4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3CDD3C0-2453-8D96-5B14-35D0DDB24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88" y="2238606"/>
            <a:ext cx="462367" cy="46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3F8D88F-4378-BD02-5257-27F3F452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888" y="2228184"/>
            <a:ext cx="462367" cy="46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0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4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87214" y="152120"/>
            <a:ext cx="10658791" cy="11497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5.1 </a:t>
            </a:r>
            <a:r>
              <a:rPr lang="en-GB" alt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(1/3)</a:t>
            </a:r>
            <a:endParaRPr lang="en-GB" sz="4400" dirty="0">
              <a:latin typeface="Open Sans"/>
              <a:ea typeface="Open Sans"/>
              <a:cs typeface="Open Sans"/>
              <a:sym typeface="Bodoni SvtyTwo ITC TT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7817C-F1AD-0D44-B171-8337EA4CAC58}"/>
              </a:ext>
            </a:extLst>
          </p:cNvPr>
          <p:cNvSpPr txBox="1"/>
          <p:nvPr/>
        </p:nvSpPr>
        <p:spPr>
          <a:xfrm>
            <a:off x="887215" y="1346532"/>
            <a:ext cx="10542785" cy="4124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5.1.3. Reconstruction de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l'année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 base</a:t>
            </a:r>
            <a:endParaRPr lang="en-GB" b="1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C5F4228F-D5AA-954B-B294-68775E7A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330" y="4709703"/>
            <a:ext cx="2664000" cy="57888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Open Sans" panose="020B0606030504020204" pitchFamily="34" charset="0"/>
                <a:cs typeface="Open Sans" panose="020B0606030504020204" pitchFamily="34" charset="0"/>
              </a:rPr>
              <a:t>Calculer les données d'entrée du MAED pour l'année de base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FC47BBBF-E017-034D-BDA0-B4925AE08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124" y="5436670"/>
            <a:ext cx="2664000" cy="57888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Open Sans" panose="020B0606030504020204" pitchFamily="34" charset="0"/>
                <a:cs typeface="Open Sans" panose="020B0606030504020204" pitchFamily="34" charset="0"/>
              </a:rPr>
              <a:t>Vérifier l'exactitude des résultats du MAED pour l'année de base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3261E616-59D7-E24A-B3DD-6CA7E698A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330" y="5413559"/>
            <a:ext cx="2664000" cy="612000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CD2C5F29-B47A-A24E-B82C-5405185BD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124" y="4709703"/>
            <a:ext cx="2664000" cy="57888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Open Sans" panose="020B0606030504020204" pitchFamily="34" charset="0"/>
                <a:cs typeface="Open Sans" panose="020B0606030504020204" pitchFamily="34" charset="0"/>
              </a:rPr>
              <a:t>Collecte/ajustement des paramètres du MAED pour l'année de base</a:t>
            </a:r>
          </a:p>
        </p:txBody>
      </p:sp>
      <p:sp>
        <p:nvSpPr>
          <p:cNvPr id="18" name="Straight Connector 3">
            <a:extLst>
              <a:ext uri="{FF2B5EF4-FFF2-40B4-BE49-F238E27FC236}">
                <a16:creationId xmlns:a16="http://schemas.microsoft.com/office/drawing/2014/main" id="{FC723609-1FB1-F943-ACD2-DB8DF54D9946}"/>
              </a:ext>
            </a:extLst>
          </p:cNvPr>
          <p:cNvSpPr/>
          <p:nvPr/>
        </p:nvSpPr>
        <p:spPr>
          <a:xfrm rot="19256044">
            <a:off x="3170483" y="4536560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Straight Connector 3">
            <a:extLst>
              <a:ext uri="{FF2B5EF4-FFF2-40B4-BE49-F238E27FC236}">
                <a16:creationId xmlns:a16="http://schemas.microsoft.com/office/drawing/2014/main" id="{508A5F98-5666-D540-88C5-001B23470509}"/>
              </a:ext>
            </a:extLst>
          </p:cNvPr>
          <p:cNvSpPr/>
          <p:nvPr/>
        </p:nvSpPr>
        <p:spPr>
          <a:xfrm rot="8546125">
            <a:off x="7105308" y="4446042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Straight Connector 3">
            <a:extLst>
              <a:ext uri="{FF2B5EF4-FFF2-40B4-BE49-F238E27FC236}">
                <a16:creationId xmlns:a16="http://schemas.microsoft.com/office/drawing/2014/main" id="{2DAA1DFD-538A-B94F-8C58-25988A0A0D93}"/>
              </a:ext>
            </a:extLst>
          </p:cNvPr>
          <p:cNvSpPr/>
          <p:nvPr/>
        </p:nvSpPr>
        <p:spPr>
          <a:xfrm rot="13859928">
            <a:off x="5142566" y="4406266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Straight Connector 3">
            <a:extLst>
              <a:ext uri="{FF2B5EF4-FFF2-40B4-BE49-F238E27FC236}">
                <a16:creationId xmlns:a16="http://schemas.microsoft.com/office/drawing/2014/main" id="{4FECC7A3-3FE7-A943-899C-984498CE6AD8}"/>
              </a:ext>
            </a:extLst>
          </p:cNvPr>
          <p:cNvSpPr/>
          <p:nvPr/>
        </p:nvSpPr>
        <p:spPr>
          <a:xfrm rot="2987910">
            <a:off x="5155739" y="4597521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Chevron 11">
            <a:extLst>
              <a:ext uri="{FF2B5EF4-FFF2-40B4-BE49-F238E27FC236}">
                <a16:creationId xmlns:a16="http://schemas.microsoft.com/office/drawing/2014/main" id="{6E3B2962-F31C-7687-9EC4-29063E03A6BF}"/>
              </a:ext>
            </a:extLst>
          </p:cNvPr>
          <p:cNvSpPr/>
          <p:nvPr/>
        </p:nvSpPr>
        <p:spPr>
          <a:xfrm>
            <a:off x="1649730" y="2028395"/>
            <a:ext cx="2727517" cy="612000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Open Sans"/>
              </a:rPr>
              <a:t>1. Reconstruction de </a:t>
            </a:r>
            <a:r>
              <a:rPr lang="en-GB" sz="1600" b="1" dirty="0" err="1">
                <a:solidFill>
                  <a:schemeClr val="tx1"/>
                </a:solidFill>
                <a:latin typeface="Open Sans"/>
              </a:rPr>
              <a:t>l'année</a:t>
            </a:r>
            <a:r>
              <a:rPr lang="en-GB" sz="1600" b="1" dirty="0">
                <a:solidFill>
                  <a:schemeClr val="tx1"/>
                </a:solidFill>
                <a:latin typeface="Open Sans"/>
              </a:rPr>
              <a:t> de base</a:t>
            </a:r>
          </a:p>
        </p:txBody>
      </p:sp>
      <p:sp>
        <p:nvSpPr>
          <p:cNvPr id="3" name="Chevron 12">
            <a:extLst>
              <a:ext uri="{FF2B5EF4-FFF2-40B4-BE49-F238E27FC236}">
                <a16:creationId xmlns:a16="http://schemas.microsoft.com/office/drawing/2014/main" id="{1C115CEE-CAD7-5259-0E1B-6DCFC57E21F1}"/>
              </a:ext>
            </a:extLst>
          </p:cNvPr>
          <p:cNvSpPr/>
          <p:nvPr/>
        </p:nvSpPr>
        <p:spPr>
          <a:xfrm>
            <a:off x="4277935" y="2028395"/>
            <a:ext cx="2727517" cy="612000"/>
          </a:xfrm>
          <a:prstGeom prst="chevron">
            <a:avLst/>
          </a:prstGeom>
          <a:solidFill>
            <a:srgbClr val="A9D18E">
              <a:alpha val="32941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Open Sans"/>
              </a:rPr>
              <a:t>2. </a:t>
            </a:r>
            <a:r>
              <a:rPr lang="en-GB" sz="1600" b="1" dirty="0" err="1">
                <a:solidFill>
                  <a:schemeClr val="tx1"/>
                </a:solidFill>
                <a:latin typeface="Open Sans"/>
              </a:rPr>
              <a:t>Élaboration</a:t>
            </a:r>
            <a:r>
              <a:rPr lang="en-GB" sz="1600" b="1" dirty="0">
                <a:solidFill>
                  <a:schemeClr val="tx1"/>
                </a:solidFill>
                <a:latin typeface="Open Sans"/>
              </a:rPr>
              <a:t> de </a:t>
            </a:r>
            <a:r>
              <a:rPr lang="en-GB" sz="1600" b="1" dirty="0" err="1">
                <a:solidFill>
                  <a:schemeClr val="tx1"/>
                </a:solidFill>
                <a:latin typeface="Open Sans"/>
              </a:rPr>
              <a:t>scénarios</a:t>
            </a:r>
            <a:endParaRPr lang="en-GB" sz="1600" b="1" dirty="0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4" name="Chevron 13">
            <a:extLst>
              <a:ext uri="{FF2B5EF4-FFF2-40B4-BE49-F238E27FC236}">
                <a16:creationId xmlns:a16="http://schemas.microsoft.com/office/drawing/2014/main" id="{670FD672-4F22-74F6-AF36-B421404A533E}"/>
              </a:ext>
            </a:extLst>
          </p:cNvPr>
          <p:cNvSpPr/>
          <p:nvPr/>
        </p:nvSpPr>
        <p:spPr>
          <a:xfrm>
            <a:off x="6866859" y="2028395"/>
            <a:ext cx="2727517" cy="612000"/>
          </a:xfrm>
          <a:prstGeom prst="chevron">
            <a:avLst/>
          </a:prstGeom>
          <a:solidFill>
            <a:srgbClr val="A9D18E">
              <a:alpha val="32941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Open Sans"/>
              </a:rPr>
              <a:t>3. Analyse des </a:t>
            </a:r>
            <a:r>
              <a:rPr lang="en-GB" sz="1600" b="1" dirty="0" err="1">
                <a:solidFill>
                  <a:schemeClr val="tx1"/>
                </a:solidFill>
                <a:latin typeface="Open Sans"/>
              </a:rPr>
              <a:t>résultats</a:t>
            </a:r>
            <a:endParaRPr lang="en-GB" sz="1600" b="1" dirty="0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FC2217-6F8B-BBC7-B40B-737535E318E3}"/>
              </a:ext>
            </a:extLst>
          </p:cNvPr>
          <p:cNvSpPr txBox="1"/>
          <p:nvPr/>
        </p:nvSpPr>
        <p:spPr>
          <a:xfrm>
            <a:off x="887215" y="2885900"/>
            <a:ext cx="10542785" cy="1395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700" dirty="0" err="1">
                <a:latin typeface="Open Sans"/>
                <a:ea typeface="Open Sans"/>
                <a:cs typeface="Open Sans"/>
              </a:rPr>
              <a:t>L'année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de base doit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être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choisie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parmi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les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années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les plus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récentes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pour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lesquelles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des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statistiques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énergétiques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et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économiques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sont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disponibles</a:t>
            </a:r>
            <a:r>
              <a:rPr lang="en-GB" sz="1700" dirty="0">
                <a:latin typeface="Open Sans"/>
                <a:ea typeface="Open Sans"/>
                <a:cs typeface="Open Sans"/>
              </a:rPr>
              <a:t>,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fiables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et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cohérentes</a:t>
            </a:r>
            <a:r>
              <a:rPr lang="en-GB" sz="1700" dirty="0">
                <a:latin typeface="Open Sans"/>
                <a:ea typeface="Open Sans"/>
                <a:cs typeface="Open Sans"/>
              </a:rPr>
              <a:t>.</a:t>
            </a: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700" dirty="0" err="1">
                <a:latin typeface="Open Sans"/>
                <a:ea typeface="Open Sans"/>
                <a:cs typeface="Open Sans"/>
              </a:rPr>
              <a:t>L'année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de base doit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représenter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des conditions stables de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consommation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d'énergie</a:t>
            </a:r>
            <a:r>
              <a:rPr lang="en-GB" sz="1700" dirty="0">
                <a:latin typeface="Open Sans"/>
                <a:ea typeface="Open Sans"/>
                <a:cs typeface="Open Sans"/>
              </a:rPr>
              <a:t>.</a:t>
            </a: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latin typeface="Open Sans"/>
                <a:ea typeface="Open Sans"/>
                <a:cs typeface="Open Sans"/>
              </a:rPr>
              <a:t>Des situations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inhabituelles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devraient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empêcher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la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sélection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d'une</a:t>
            </a:r>
            <a:r>
              <a:rPr lang="en-GB" sz="1700" dirty="0">
                <a:latin typeface="Open Sans"/>
                <a:ea typeface="Open Sans"/>
                <a:cs typeface="Open Sans"/>
              </a:rPr>
              <a:t> </a:t>
            </a:r>
            <a:r>
              <a:rPr lang="en-GB" sz="1700" dirty="0" err="1">
                <a:latin typeface="Open Sans"/>
                <a:ea typeface="Open Sans"/>
                <a:cs typeface="Open Sans"/>
              </a:rPr>
              <a:t>année</a:t>
            </a:r>
            <a:r>
              <a:rPr lang="en-GB" sz="1700" dirty="0">
                <a:latin typeface="Open Sans"/>
                <a:ea typeface="Open Sans"/>
                <a:cs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5242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87214" y="132456"/>
            <a:ext cx="10611055" cy="10463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5.1 </a:t>
            </a:r>
            <a:r>
              <a:rPr lang="en-GB" alt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(1/3)</a:t>
            </a:r>
            <a:endParaRPr lang="en-GB" sz="4400" dirty="0">
              <a:latin typeface="Open Sans"/>
              <a:ea typeface="Open Sans"/>
              <a:cs typeface="Open Sans"/>
              <a:sym typeface="Bodoni SvtyTwo ITC TT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7817C-F1AD-0D44-B171-8337EA4CAC58}"/>
              </a:ext>
            </a:extLst>
          </p:cNvPr>
          <p:cNvSpPr txBox="1"/>
          <p:nvPr/>
        </p:nvSpPr>
        <p:spPr>
          <a:xfrm>
            <a:off x="887215" y="1155649"/>
            <a:ext cx="10542785" cy="3804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5.1.4.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Rassembler</a:t>
            </a: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les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paramètres</a:t>
            </a: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du MAED pour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l'année</a:t>
            </a: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 base</a:t>
            </a:r>
            <a:endParaRPr lang="en-GB" sz="16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C5F4228F-D5AA-954B-B294-68775E7A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330" y="4709703"/>
            <a:ext cx="2664000" cy="57888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Calculer</a:t>
            </a: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 les données </a:t>
            </a:r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d'entrée</a:t>
            </a: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 du MAED pour </a:t>
            </a:r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 de base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FC47BBBF-E017-034D-BDA0-B4925AE08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124" y="5436670"/>
            <a:ext cx="2664000" cy="57888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Vérifier</a:t>
            </a: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l'exactitude</a:t>
            </a: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résultats</a:t>
            </a: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 du MAED pour </a:t>
            </a:r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 de base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3261E616-59D7-E24A-B3DD-6CA7E698A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330" y="5413559"/>
            <a:ext cx="2664000" cy="612000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CD2C5F29-B47A-A24E-B82C-5405185BD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124" y="4709703"/>
            <a:ext cx="2664000" cy="578882"/>
          </a:xfrm>
          <a:prstGeom prst="roundRect">
            <a:avLst/>
          </a:prstGeom>
          <a:solidFill>
            <a:srgbClr val="A9D18E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Collecte</a:t>
            </a: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ajustement</a:t>
            </a: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paramètres</a:t>
            </a: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 du MAED pour </a:t>
            </a:r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 de base</a:t>
            </a:r>
          </a:p>
        </p:txBody>
      </p:sp>
      <p:sp>
        <p:nvSpPr>
          <p:cNvPr id="18" name="Straight Connector 3">
            <a:extLst>
              <a:ext uri="{FF2B5EF4-FFF2-40B4-BE49-F238E27FC236}">
                <a16:creationId xmlns:a16="http://schemas.microsoft.com/office/drawing/2014/main" id="{FC723609-1FB1-F943-ACD2-DB8DF54D9946}"/>
              </a:ext>
            </a:extLst>
          </p:cNvPr>
          <p:cNvSpPr/>
          <p:nvPr/>
        </p:nvSpPr>
        <p:spPr>
          <a:xfrm rot="19256044">
            <a:off x="3170483" y="4536560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Straight Connector 3">
            <a:extLst>
              <a:ext uri="{FF2B5EF4-FFF2-40B4-BE49-F238E27FC236}">
                <a16:creationId xmlns:a16="http://schemas.microsoft.com/office/drawing/2014/main" id="{508A5F98-5666-D540-88C5-001B23470509}"/>
              </a:ext>
            </a:extLst>
          </p:cNvPr>
          <p:cNvSpPr/>
          <p:nvPr/>
        </p:nvSpPr>
        <p:spPr>
          <a:xfrm rot="8546125">
            <a:off x="7105308" y="4446042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Straight Connector 3">
            <a:extLst>
              <a:ext uri="{FF2B5EF4-FFF2-40B4-BE49-F238E27FC236}">
                <a16:creationId xmlns:a16="http://schemas.microsoft.com/office/drawing/2014/main" id="{2DAA1DFD-538A-B94F-8C58-25988A0A0D93}"/>
              </a:ext>
            </a:extLst>
          </p:cNvPr>
          <p:cNvSpPr/>
          <p:nvPr/>
        </p:nvSpPr>
        <p:spPr>
          <a:xfrm rot="13859928">
            <a:off x="5142566" y="4406266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Straight Connector 3">
            <a:extLst>
              <a:ext uri="{FF2B5EF4-FFF2-40B4-BE49-F238E27FC236}">
                <a16:creationId xmlns:a16="http://schemas.microsoft.com/office/drawing/2014/main" id="{4FECC7A3-3FE7-A943-899C-984498CE6AD8}"/>
              </a:ext>
            </a:extLst>
          </p:cNvPr>
          <p:cNvSpPr/>
          <p:nvPr/>
        </p:nvSpPr>
        <p:spPr>
          <a:xfrm rot="2987910">
            <a:off x="5155739" y="4597521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Chevron 11">
            <a:extLst>
              <a:ext uri="{FF2B5EF4-FFF2-40B4-BE49-F238E27FC236}">
                <a16:creationId xmlns:a16="http://schemas.microsoft.com/office/drawing/2014/main" id="{6E3B2962-F31C-7687-9EC4-29063E03A6BF}"/>
              </a:ext>
            </a:extLst>
          </p:cNvPr>
          <p:cNvSpPr/>
          <p:nvPr/>
        </p:nvSpPr>
        <p:spPr>
          <a:xfrm>
            <a:off x="1690674" y="1693806"/>
            <a:ext cx="2727517" cy="612000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Open Sans"/>
              </a:rPr>
              <a:t>1. Reconstruction de </a:t>
            </a:r>
            <a:r>
              <a:rPr lang="en-GB" sz="1600" b="1" dirty="0" err="1">
                <a:solidFill>
                  <a:schemeClr val="tx1"/>
                </a:solidFill>
                <a:latin typeface="Open Sans"/>
              </a:rPr>
              <a:t>l'année</a:t>
            </a:r>
            <a:r>
              <a:rPr lang="en-GB" sz="1600" b="1" dirty="0">
                <a:solidFill>
                  <a:schemeClr val="tx1"/>
                </a:solidFill>
                <a:latin typeface="Open Sans"/>
              </a:rPr>
              <a:t> de base</a:t>
            </a:r>
          </a:p>
        </p:txBody>
      </p:sp>
      <p:sp>
        <p:nvSpPr>
          <p:cNvPr id="3" name="Chevron 12">
            <a:extLst>
              <a:ext uri="{FF2B5EF4-FFF2-40B4-BE49-F238E27FC236}">
                <a16:creationId xmlns:a16="http://schemas.microsoft.com/office/drawing/2014/main" id="{1C115CEE-CAD7-5259-0E1B-6DCFC57E21F1}"/>
              </a:ext>
            </a:extLst>
          </p:cNvPr>
          <p:cNvSpPr/>
          <p:nvPr/>
        </p:nvSpPr>
        <p:spPr>
          <a:xfrm>
            <a:off x="4318879" y="1693806"/>
            <a:ext cx="2727517" cy="612000"/>
          </a:xfrm>
          <a:prstGeom prst="chevron">
            <a:avLst/>
          </a:prstGeom>
          <a:solidFill>
            <a:srgbClr val="A9D18E">
              <a:alpha val="32941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Open Sans"/>
              </a:rPr>
              <a:t>2. </a:t>
            </a:r>
            <a:r>
              <a:rPr lang="en-GB" sz="1600" b="1" dirty="0" err="1">
                <a:solidFill>
                  <a:schemeClr val="tx1"/>
                </a:solidFill>
                <a:latin typeface="Open Sans"/>
              </a:rPr>
              <a:t>Élaboration</a:t>
            </a:r>
            <a:r>
              <a:rPr lang="en-GB" sz="1600" b="1" dirty="0">
                <a:solidFill>
                  <a:schemeClr val="tx1"/>
                </a:solidFill>
                <a:latin typeface="Open Sans"/>
              </a:rPr>
              <a:t> de </a:t>
            </a:r>
            <a:r>
              <a:rPr lang="en-GB" sz="1600" b="1" dirty="0" err="1">
                <a:solidFill>
                  <a:schemeClr val="tx1"/>
                </a:solidFill>
                <a:latin typeface="Open Sans"/>
              </a:rPr>
              <a:t>scénarios</a:t>
            </a:r>
            <a:endParaRPr lang="en-GB" sz="1600" b="1" dirty="0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4" name="Chevron 13">
            <a:extLst>
              <a:ext uri="{FF2B5EF4-FFF2-40B4-BE49-F238E27FC236}">
                <a16:creationId xmlns:a16="http://schemas.microsoft.com/office/drawing/2014/main" id="{670FD672-4F22-74F6-AF36-B421404A533E}"/>
              </a:ext>
            </a:extLst>
          </p:cNvPr>
          <p:cNvSpPr/>
          <p:nvPr/>
        </p:nvSpPr>
        <p:spPr>
          <a:xfrm>
            <a:off x="6907803" y="1693806"/>
            <a:ext cx="2727517" cy="612000"/>
          </a:xfrm>
          <a:prstGeom prst="chevron">
            <a:avLst/>
          </a:prstGeom>
          <a:solidFill>
            <a:srgbClr val="A9D18E">
              <a:alpha val="32941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Open Sans"/>
              </a:rPr>
              <a:t>3. Analyse des </a:t>
            </a:r>
            <a:r>
              <a:rPr lang="en-GB" sz="1600" b="1" dirty="0" err="1">
                <a:solidFill>
                  <a:schemeClr val="tx1"/>
                </a:solidFill>
                <a:latin typeface="Open Sans"/>
              </a:rPr>
              <a:t>résultats</a:t>
            </a:r>
            <a:endParaRPr lang="en-GB" sz="1600" b="1" dirty="0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FC2217-6F8B-BBC7-B40B-737535E318E3}"/>
              </a:ext>
            </a:extLst>
          </p:cNvPr>
          <p:cNvSpPr txBox="1"/>
          <p:nvPr/>
        </p:nvSpPr>
        <p:spPr>
          <a:xfrm>
            <a:off x="955485" y="2413063"/>
            <a:ext cx="1054278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6">
              <a:spcBef>
                <a:spcPts val="1000"/>
              </a:spcBef>
              <a:buClr>
                <a:srgbClr val="333333"/>
              </a:buClr>
              <a:buSzPts val="1300"/>
              <a:defRPr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Pour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reconstruire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l'année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base, nous devons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rassembler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les données 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suivantes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: </a:t>
            </a: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8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Demande</a:t>
            </a:r>
            <a:r>
              <a:rPr lang="en-GB" sz="18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/</a:t>
            </a:r>
            <a:r>
              <a:rPr lang="en-GB" sz="18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consommation</a:t>
            </a:r>
            <a:r>
              <a:rPr lang="en-GB" sz="18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finale </a:t>
            </a:r>
            <a:r>
              <a:rPr lang="en-GB" sz="18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d'énergie</a:t>
            </a:r>
            <a:r>
              <a:rPr lang="en-GB" sz="18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(CFE) 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par </a:t>
            </a:r>
            <a:r>
              <a:rPr lang="en-GB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secteur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 par utilisation finale et par combustible pour </a:t>
            </a:r>
            <a:r>
              <a:rPr lang="en-GB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l'année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base </a:t>
            </a:r>
            <a:r>
              <a:rPr lang="en-GB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sélectionnée</a:t>
            </a: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800" b="1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Rendement</a:t>
            </a:r>
            <a:r>
              <a:rPr lang="en-GB" sz="1800" b="1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énergétique</a:t>
            </a:r>
            <a:r>
              <a:rPr lang="en-GB" sz="1800" b="1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thermodynamique</a:t>
            </a:r>
            <a:r>
              <a:rPr lang="en-GB" sz="18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8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(𝛈)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processus/de </a:t>
            </a:r>
            <a:r>
              <a:rPr lang="en-GB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l'équipement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utilisé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Paramètre</a:t>
            </a:r>
            <a:r>
              <a:rPr lang="en-GB" sz="1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déterminant</a:t>
            </a:r>
            <a:r>
              <a:rPr lang="en-GB" sz="1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(PD) 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pour </a:t>
            </a:r>
            <a:r>
              <a:rPr lang="en-GB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chaque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utilisation finale (</a:t>
            </a:r>
            <a:r>
              <a:rPr lang="en-GB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c'est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-à-dire </a:t>
            </a:r>
            <a:r>
              <a:rPr lang="en-GB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industrie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 transport, service et utilisation domestique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)</a:t>
            </a: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730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6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454507" y="265584"/>
            <a:ext cx="7651304" cy="10463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5.1 </a:t>
            </a:r>
            <a:r>
              <a:rPr lang="en-GB" alt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(1/3)</a:t>
            </a:r>
            <a:endParaRPr lang="en-GB" sz="4400" dirty="0">
              <a:latin typeface="Open Sans"/>
              <a:ea typeface="Open Sans"/>
              <a:cs typeface="Open Sans"/>
              <a:sym typeface="Bodoni SvtyTwo ITC TT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7817C-F1AD-0D44-B171-8337EA4CAC58}"/>
              </a:ext>
            </a:extLst>
          </p:cNvPr>
          <p:cNvSpPr txBox="1"/>
          <p:nvPr/>
        </p:nvSpPr>
        <p:spPr>
          <a:xfrm>
            <a:off x="557709" y="1335508"/>
            <a:ext cx="7178612" cy="6851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5.1.5.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Rassembler</a:t>
            </a: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les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paramètres</a:t>
            </a: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du MAED pour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l'année</a:t>
            </a:r>
            <a:r>
              <a:rPr lang="en-Z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 base - </a:t>
            </a:r>
            <a:r>
              <a:rPr lang="en-ZA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Exemple</a:t>
            </a:r>
            <a:endParaRPr lang="en-GB" sz="16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C5F4228F-D5AA-954B-B294-68775E7A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145" y="376366"/>
            <a:ext cx="1570943" cy="66401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Calculer les données d'entrée du MAED pour l'année de base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FC47BBBF-E017-034D-BDA0-B4925AE08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578" y="1087220"/>
            <a:ext cx="1570943" cy="66401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Vérifier l'exactitude des résultats du MAED pour l'année de base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3261E616-59D7-E24A-B3DD-6CA7E698A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145" y="1100272"/>
            <a:ext cx="1570943" cy="669808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CD2C5F29-B47A-A24E-B82C-5405185BD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4220" y="361943"/>
            <a:ext cx="1570943" cy="664012"/>
          </a:xfrm>
          <a:prstGeom prst="roundRect">
            <a:avLst/>
          </a:prstGeom>
          <a:solidFill>
            <a:srgbClr val="A9D18E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Collecte/ajustement des paramètres du MAED pour l'année de base</a:t>
            </a:r>
          </a:p>
        </p:txBody>
      </p:sp>
      <p:sp>
        <p:nvSpPr>
          <p:cNvPr id="18" name="Straight Connector 3">
            <a:extLst>
              <a:ext uri="{FF2B5EF4-FFF2-40B4-BE49-F238E27FC236}">
                <a16:creationId xmlns:a16="http://schemas.microsoft.com/office/drawing/2014/main" id="{FC723609-1FB1-F943-ACD2-DB8DF54D9946}"/>
              </a:ext>
            </a:extLst>
          </p:cNvPr>
          <p:cNvSpPr/>
          <p:nvPr/>
        </p:nvSpPr>
        <p:spPr>
          <a:xfrm rot="19256044">
            <a:off x="8001270" y="205555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Straight Connector 3">
            <a:extLst>
              <a:ext uri="{FF2B5EF4-FFF2-40B4-BE49-F238E27FC236}">
                <a16:creationId xmlns:a16="http://schemas.microsoft.com/office/drawing/2014/main" id="{508A5F98-5666-D540-88C5-001B23470509}"/>
              </a:ext>
            </a:extLst>
          </p:cNvPr>
          <p:cNvSpPr/>
          <p:nvPr/>
        </p:nvSpPr>
        <p:spPr>
          <a:xfrm rot="8546125">
            <a:off x="9657951" y="144291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Straight Connector 3">
            <a:extLst>
              <a:ext uri="{FF2B5EF4-FFF2-40B4-BE49-F238E27FC236}">
                <a16:creationId xmlns:a16="http://schemas.microsoft.com/office/drawing/2014/main" id="{2DAA1DFD-538A-B94F-8C58-25988A0A0D93}"/>
              </a:ext>
            </a:extLst>
          </p:cNvPr>
          <p:cNvSpPr/>
          <p:nvPr/>
        </p:nvSpPr>
        <p:spPr>
          <a:xfrm rot="13859928">
            <a:off x="8776930" y="205702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Straight Connector 3">
            <a:extLst>
              <a:ext uri="{FF2B5EF4-FFF2-40B4-BE49-F238E27FC236}">
                <a16:creationId xmlns:a16="http://schemas.microsoft.com/office/drawing/2014/main" id="{4FECC7A3-3FE7-A943-899C-984498CE6AD8}"/>
              </a:ext>
            </a:extLst>
          </p:cNvPr>
          <p:cNvSpPr/>
          <p:nvPr/>
        </p:nvSpPr>
        <p:spPr>
          <a:xfrm rot="2987910">
            <a:off x="8864481" y="273078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FC2217-6F8B-BBC7-B40B-737535E318E3}"/>
              </a:ext>
            </a:extLst>
          </p:cNvPr>
          <p:cNvSpPr txBox="1"/>
          <p:nvPr/>
        </p:nvSpPr>
        <p:spPr>
          <a:xfrm>
            <a:off x="899310" y="2073440"/>
            <a:ext cx="4028619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6">
              <a:spcBef>
                <a:spcPts val="1000"/>
              </a:spcBef>
              <a:buClr>
                <a:srgbClr val="333333"/>
              </a:buClr>
              <a:buSzPts val="1300"/>
              <a:defRPr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Pour reconstruire l'année de base, nous devons rassembler les données suivantes : </a:t>
            </a: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Demande/</a:t>
            </a:r>
            <a:r>
              <a:rPr lang="en-GB" sz="16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consommation</a:t>
            </a:r>
            <a:r>
              <a:rPr lang="en-GB" sz="16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finale </a:t>
            </a:r>
            <a:r>
              <a:rPr lang="en-GB" sz="16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d'énergie</a:t>
            </a:r>
            <a:r>
              <a:rPr lang="en-GB" sz="16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(DCFE) 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par secteur, par utilisation finale et par combustible pour l'année de base choisie</a:t>
            </a: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600" b="1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Rendement</a:t>
            </a:r>
            <a:r>
              <a:rPr lang="en-GB" sz="1600" b="1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énergétique </a:t>
            </a:r>
            <a:r>
              <a:rPr lang="en-GB" sz="1600" b="1" dirty="0" err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thermodynamique</a:t>
            </a:r>
            <a:r>
              <a:rPr lang="en-GB" sz="16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6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(𝛈)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processus/de l'équipement utilisé. </a:t>
            </a:r>
          </a:p>
          <a:p>
            <a:pPr marL="342900" lvl="6" indent="-342900">
              <a:spcBef>
                <a:spcPts val="10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1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Paramètre</a:t>
            </a:r>
            <a:r>
              <a:rPr lang="en-GB"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GB" sz="1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déterminant</a:t>
            </a:r>
            <a:r>
              <a:rPr lang="en-GB"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(PD) 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pour chaque utilisation finale (c'est-à-dire industrie, transport, service et utilisation domestique)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5DE79E-721C-C71F-2F2C-AA8FB0674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425" y="2336086"/>
            <a:ext cx="5166360" cy="13563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E7C5CF-8923-85D2-880E-AD090D0EA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49" y="3794438"/>
            <a:ext cx="5166360" cy="1188720"/>
          </a:xfrm>
          <a:prstGeom prst="rect">
            <a:avLst/>
          </a:prstGeom>
        </p:spPr>
      </p:pic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7210D6BB-36AD-9B8C-E79D-887807737139}"/>
              </a:ext>
            </a:extLst>
          </p:cNvPr>
          <p:cNvCxnSpPr>
            <a:cxnSpLocks/>
          </p:cNvCxnSpPr>
          <p:nvPr/>
        </p:nvCxnSpPr>
        <p:spPr>
          <a:xfrm flipV="1">
            <a:off x="4702632" y="2510834"/>
            <a:ext cx="1322966" cy="674784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89AD8701-C68F-815E-C816-8FD053D95D0D}"/>
              </a:ext>
            </a:extLst>
          </p:cNvPr>
          <p:cNvCxnSpPr>
            <a:cxnSpLocks/>
          </p:cNvCxnSpPr>
          <p:nvPr/>
        </p:nvCxnSpPr>
        <p:spPr>
          <a:xfrm flipV="1">
            <a:off x="4513006" y="3968892"/>
            <a:ext cx="1551246" cy="535870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0F048742-3572-CFDF-00C2-52051B1D165F}"/>
              </a:ext>
            </a:extLst>
          </p:cNvPr>
          <p:cNvCxnSpPr>
            <a:cxnSpLocks/>
          </p:cNvCxnSpPr>
          <p:nvPr/>
        </p:nvCxnSpPr>
        <p:spPr>
          <a:xfrm>
            <a:off x="4837471" y="5319252"/>
            <a:ext cx="1188127" cy="169758"/>
          </a:xfrm>
          <a:prstGeom prst="curvedConnector3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E90A430-C0D3-61E7-186C-1307DCF78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49" y="5085150"/>
            <a:ext cx="3017520" cy="8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36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7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83367" y="328370"/>
            <a:ext cx="7178612" cy="10463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Open Sans"/>
                <a:ea typeface="Open Sans"/>
                <a:cs typeface="Open Sans"/>
                <a:sym typeface="Bodoni SvtyTwo ITC TT-Book"/>
              </a:rPr>
              <a:t>Session 5.2 </a:t>
            </a:r>
            <a:r>
              <a:rPr lang="en-GB" alt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(2/3)</a:t>
            </a:r>
            <a:endParaRPr lang="en-GB" sz="4400" dirty="0">
              <a:latin typeface="Open Sans"/>
              <a:ea typeface="Open Sans"/>
              <a:cs typeface="Open Sans"/>
              <a:sym typeface="Bodoni SvtyTwo ITC TT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7817C-F1AD-0D44-B171-8337EA4CAC58}"/>
              </a:ext>
            </a:extLst>
          </p:cNvPr>
          <p:cNvSpPr txBox="1"/>
          <p:nvPr/>
        </p:nvSpPr>
        <p:spPr>
          <a:xfrm>
            <a:off x="887216" y="1392228"/>
            <a:ext cx="7178612" cy="3644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5.2.1. </a:t>
            </a:r>
            <a:r>
              <a:rPr lang="en-ZA" sz="17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Calcul</a:t>
            </a:r>
            <a:r>
              <a:rPr lang="en-ZA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des données </a:t>
            </a:r>
            <a:r>
              <a:rPr lang="en-ZA" sz="17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d'entrée</a:t>
            </a:r>
            <a:r>
              <a:rPr lang="en-ZA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du MAED pour </a:t>
            </a:r>
            <a:r>
              <a:rPr lang="en-ZA" sz="17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l'année</a:t>
            </a:r>
            <a:r>
              <a:rPr lang="en-ZA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 base</a:t>
            </a:r>
            <a:endParaRPr lang="en-GB" sz="17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C5F4228F-D5AA-954B-B294-68775E7A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848" y="290031"/>
            <a:ext cx="1570943" cy="664012"/>
          </a:xfrm>
          <a:prstGeom prst="roundRect">
            <a:avLst/>
          </a:prstGeom>
          <a:solidFill>
            <a:srgbClr val="A9D18E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Calculer les données d'entrée du MAED pour l'année de base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FC47BBBF-E017-034D-BDA0-B4925AE08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281" y="1000885"/>
            <a:ext cx="1570943" cy="66401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Vérifier l'exactitude des résultats du MAED pour l'année de base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3261E616-59D7-E24A-B3DD-6CA7E698A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848" y="1013937"/>
            <a:ext cx="1570943" cy="669808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CD2C5F29-B47A-A24E-B82C-5405185BD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923" y="275608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Collecte/ajustement des paramètres du MAED pour l'année de base</a:t>
            </a:r>
          </a:p>
        </p:txBody>
      </p:sp>
      <p:sp>
        <p:nvSpPr>
          <p:cNvPr id="18" name="Straight Connector 3">
            <a:extLst>
              <a:ext uri="{FF2B5EF4-FFF2-40B4-BE49-F238E27FC236}">
                <a16:creationId xmlns:a16="http://schemas.microsoft.com/office/drawing/2014/main" id="{FC723609-1FB1-F943-ACD2-DB8DF54D9946}"/>
              </a:ext>
            </a:extLst>
          </p:cNvPr>
          <p:cNvSpPr/>
          <p:nvPr/>
        </p:nvSpPr>
        <p:spPr>
          <a:xfrm rot="19256044">
            <a:off x="8152973" y="119220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Straight Connector 3">
            <a:extLst>
              <a:ext uri="{FF2B5EF4-FFF2-40B4-BE49-F238E27FC236}">
                <a16:creationId xmlns:a16="http://schemas.microsoft.com/office/drawing/2014/main" id="{508A5F98-5666-D540-88C5-001B23470509}"/>
              </a:ext>
            </a:extLst>
          </p:cNvPr>
          <p:cNvSpPr/>
          <p:nvPr/>
        </p:nvSpPr>
        <p:spPr>
          <a:xfrm rot="8546125">
            <a:off x="9809654" y="57956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Straight Connector 3">
            <a:extLst>
              <a:ext uri="{FF2B5EF4-FFF2-40B4-BE49-F238E27FC236}">
                <a16:creationId xmlns:a16="http://schemas.microsoft.com/office/drawing/2014/main" id="{2DAA1DFD-538A-B94F-8C58-25988A0A0D93}"/>
              </a:ext>
            </a:extLst>
          </p:cNvPr>
          <p:cNvSpPr/>
          <p:nvPr/>
        </p:nvSpPr>
        <p:spPr>
          <a:xfrm rot="13859928">
            <a:off x="8928633" y="119367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Straight Connector 3">
            <a:extLst>
              <a:ext uri="{FF2B5EF4-FFF2-40B4-BE49-F238E27FC236}">
                <a16:creationId xmlns:a16="http://schemas.microsoft.com/office/drawing/2014/main" id="{4FECC7A3-3FE7-A943-899C-984498CE6AD8}"/>
              </a:ext>
            </a:extLst>
          </p:cNvPr>
          <p:cNvSpPr/>
          <p:nvPr/>
        </p:nvSpPr>
        <p:spPr>
          <a:xfrm rot="2987910">
            <a:off x="8978144" y="132272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6087E44-EF2B-0028-DCD4-AACF8C598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91" y="1906897"/>
            <a:ext cx="8293289" cy="4191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3220BD-A52C-1B2D-65E0-02AF4DCADD50}"/>
              </a:ext>
            </a:extLst>
          </p:cNvPr>
          <p:cNvSpPr txBox="1"/>
          <p:nvPr/>
        </p:nvSpPr>
        <p:spPr>
          <a:xfrm>
            <a:off x="9081987" y="2291277"/>
            <a:ext cx="2509022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/>
                <a:cs typeface="Calibri"/>
              </a:rPr>
              <a:t>Avec les données de </a:t>
            </a:r>
            <a:r>
              <a:rPr lang="en-GB" sz="1600" b="1" dirty="0">
                <a:solidFill>
                  <a:schemeClr val="accent6"/>
                </a:solidFill>
                <a:latin typeface="Calibri"/>
                <a:cs typeface="Calibri"/>
              </a:rPr>
              <a:t>consommation d'énergie finale </a:t>
            </a:r>
            <a:r>
              <a:rPr lang="en-GB" sz="1600" dirty="0">
                <a:latin typeface="Calibri"/>
                <a:cs typeface="Calibri"/>
              </a:rPr>
              <a:t>et le </a:t>
            </a:r>
            <a:r>
              <a:rPr lang="en-GB" sz="1600" b="1" dirty="0">
                <a:solidFill>
                  <a:schemeClr val="accent2"/>
                </a:solidFill>
                <a:latin typeface="Calibri"/>
                <a:cs typeface="Calibri"/>
              </a:rPr>
              <a:t>rendement</a:t>
            </a:r>
            <a:r>
              <a:rPr lang="en-GB" sz="1600" dirty="0">
                <a:latin typeface="Calibri"/>
                <a:cs typeface="Calibri"/>
              </a:rPr>
              <a:t>, nous calculons l'</a:t>
            </a:r>
            <a:r>
              <a:rPr lang="en-GB" sz="1600" b="1" dirty="0">
                <a:solidFill>
                  <a:schemeClr val="accent4"/>
                </a:solidFill>
                <a:latin typeface="Calibri"/>
                <a:cs typeface="Calibri"/>
              </a:rPr>
              <a:t>énergie utile </a:t>
            </a:r>
            <a:r>
              <a:rPr lang="en-GB" sz="1600" dirty="0">
                <a:latin typeface="Calibri"/>
                <a:cs typeface="Calibri"/>
              </a:rPr>
              <a:t>et ensuite la pénétration du marché.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Le rapport entre l'</a:t>
            </a:r>
            <a:r>
              <a:rPr lang="en-GB" sz="1600" b="1" dirty="0">
                <a:solidFill>
                  <a:schemeClr val="accent4"/>
                </a:solidFill>
              </a:rPr>
              <a:t>énergie utile </a:t>
            </a:r>
            <a:r>
              <a:rPr lang="en-GB" sz="1600" dirty="0"/>
              <a:t>et le </a:t>
            </a:r>
            <a:r>
              <a:rPr lang="en-GB" sz="1600" b="1" dirty="0" err="1">
                <a:solidFill>
                  <a:srgbClr val="C00000"/>
                </a:solidFill>
              </a:rPr>
              <a:t>paramètre</a:t>
            </a:r>
            <a:r>
              <a:rPr lang="en-GB" sz="1600" b="1" dirty="0">
                <a:solidFill>
                  <a:srgbClr val="C00000"/>
                </a:solidFill>
              </a:rPr>
              <a:t> </a:t>
            </a:r>
            <a:r>
              <a:rPr lang="en-GB" sz="1600" b="1" dirty="0" err="1">
                <a:solidFill>
                  <a:srgbClr val="C00000"/>
                </a:solidFill>
              </a:rPr>
              <a:t>déterminant</a:t>
            </a:r>
            <a:r>
              <a:rPr lang="en-GB" sz="1600" b="1" dirty="0">
                <a:solidFill>
                  <a:srgbClr val="C00000"/>
                </a:solidFill>
              </a:rPr>
              <a:t> </a:t>
            </a:r>
            <a:r>
              <a:rPr lang="en-GB" sz="1600" dirty="0"/>
              <a:t>donne la </a:t>
            </a:r>
            <a:r>
              <a:rPr lang="en-GB" sz="1600" b="1" dirty="0" err="1">
                <a:solidFill>
                  <a:srgbClr val="7030A0"/>
                </a:solidFill>
              </a:rPr>
              <a:t>consommation</a:t>
            </a:r>
            <a:r>
              <a:rPr lang="en-GB" sz="1600" b="1" dirty="0">
                <a:solidFill>
                  <a:srgbClr val="7030A0"/>
                </a:solidFill>
              </a:rPr>
              <a:t> </a:t>
            </a:r>
            <a:r>
              <a:rPr lang="en-GB" sz="1600" b="1" dirty="0" err="1">
                <a:solidFill>
                  <a:srgbClr val="7030A0"/>
                </a:solidFill>
              </a:rPr>
              <a:t>spécifique</a:t>
            </a:r>
            <a:r>
              <a:rPr lang="en-GB" sz="1600" b="1" dirty="0">
                <a:solidFill>
                  <a:srgbClr val="7030A0"/>
                </a:solidFill>
              </a:rPr>
              <a:t> </a:t>
            </a:r>
            <a:r>
              <a:rPr lang="en-GB" sz="1600" b="1" dirty="0" err="1">
                <a:solidFill>
                  <a:srgbClr val="7030A0"/>
                </a:solidFill>
              </a:rPr>
              <a:t>d'énergie</a:t>
            </a:r>
            <a:r>
              <a:rPr lang="en-GB" sz="1600" b="1" dirty="0">
                <a:solidFill>
                  <a:srgbClr val="7030A0"/>
                </a:solidFill>
              </a:rPr>
              <a:t> (ou l'intensité énergétique)</a:t>
            </a:r>
            <a:r>
              <a:rPr lang="en-GB" sz="1600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12A556-9031-1C7B-ABDF-9AAFA72E6170}"/>
                  </a:ext>
                </a:extLst>
              </p:cNvPr>
              <p:cNvSpPr txBox="1"/>
              <p:nvPr/>
            </p:nvSpPr>
            <p:spPr>
              <a:xfrm>
                <a:off x="6557856" y="4277628"/>
                <a:ext cx="2865646" cy="6890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MA" sz="2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𝑪𝑺𝑬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MA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𝑪𝑼𝑬</m:t>
                          </m:r>
                          <m:r>
                            <a:rPr lang="en-GB" sz="24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fr-MA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𝑷𝑫</m:t>
                          </m:r>
                        </m:den>
                      </m:f>
                    </m:oMath>
                  </m:oMathPara>
                </a14:m>
                <a:endParaRPr lang="en-GB" sz="24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12A556-9031-1C7B-ABDF-9AAFA72E6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856" y="4277628"/>
                <a:ext cx="2865646" cy="6890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92E1DB-1FD3-1168-7263-1191854AE3EC}"/>
                  </a:ext>
                </a:extLst>
              </p:cNvPr>
              <p:cNvSpPr txBox="1"/>
              <p:nvPr/>
            </p:nvSpPr>
            <p:spPr>
              <a:xfrm>
                <a:off x="1458401" y="5359879"/>
                <a:ext cx="36879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MA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𝑫𝑬𝑭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  <m:sup>
                          <m:r>
                            <a:rPr lang="en-GB" sz="24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GB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  <m:r>
                            <a:rPr lang="en-GB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p>
                      </m:sSubSup>
                      <m:sSub>
                        <m:sSubPr>
                          <m:ctrlPr>
                            <a:rPr lang="en-GB" sz="24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MA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𝑫𝑬𝑼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92E1DB-1FD3-1168-7263-1191854AE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401" y="5359879"/>
                <a:ext cx="3687905" cy="369332"/>
              </a:xfrm>
              <a:prstGeom prst="rect">
                <a:avLst/>
              </a:prstGeom>
              <a:blipFill>
                <a:blip r:embed="rId5"/>
                <a:stretch>
                  <a:fillRect b="-2623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D66A2D-699F-6A9B-2395-A553A2B91FAD}"/>
                  </a:ext>
                </a:extLst>
              </p:cNvPr>
              <p:cNvSpPr txBox="1"/>
              <p:nvPr/>
            </p:nvSpPr>
            <p:spPr>
              <a:xfrm>
                <a:off x="4532162" y="5729211"/>
                <a:ext cx="35336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𝑴𝑷</m:t>
                          </m:r>
                        </m:e>
                        <m:sub>
                          <m:r>
                            <a:rPr lang="en-GB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sub>
                        <m:sup>
                          <m:r>
                            <a:rPr lang="en-GB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p>
                      </m:sSubSup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D66A2D-699F-6A9B-2395-A553A2B91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2162" y="5729211"/>
                <a:ext cx="35336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1F38E3B4-5580-D658-85C4-E5B2717A6F30}"/>
              </a:ext>
            </a:extLst>
          </p:cNvPr>
          <p:cNvSpPr txBox="1"/>
          <p:nvPr/>
        </p:nvSpPr>
        <p:spPr>
          <a:xfrm>
            <a:off x="883367" y="2591183"/>
            <a:ext cx="279280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MA" sz="1400" b="1" dirty="0"/>
              <a:t>Données déjà collectées pour la reconstruction de l’année de base</a:t>
            </a:r>
          </a:p>
          <a:p>
            <a:endParaRPr lang="fr-MA" sz="14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699D24-FFFC-D613-2380-15A108218F73}"/>
              </a:ext>
            </a:extLst>
          </p:cNvPr>
          <p:cNvSpPr txBox="1"/>
          <p:nvPr/>
        </p:nvSpPr>
        <p:spPr>
          <a:xfrm>
            <a:off x="4876781" y="1914390"/>
            <a:ext cx="27928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MA" sz="1400" b="1" dirty="0"/>
              <a:t>Données déjà collectées pour la reconstruction de l’année de base</a:t>
            </a:r>
          </a:p>
        </p:txBody>
      </p:sp>
    </p:spTree>
    <p:extLst>
      <p:ext uri="{BB962C8B-B14F-4D97-AF65-F5344CB8AC3E}">
        <p14:creationId xmlns:p14="http://schemas.microsoft.com/office/powerpoint/2010/main" val="3643868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C00-B1A3-740F-4975-765716C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900" y="91564"/>
            <a:ext cx="7680951" cy="1325563"/>
          </a:xfrm>
        </p:spPr>
        <p:txBody>
          <a:bodyPr/>
          <a:lstStyle/>
          <a:p>
            <a:r>
              <a:rPr lang="en-GB" sz="4000" dirty="0">
                <a:latin typeface="Open Sans"/>
                <a:ea typeface="Open Sans"/>
                <a:cs typeface="Open Sans"/>
                <a:sym typeface="Bodoni SvtyTwo ITC TT-Book"/>
              </a:rPr>
              <a:t>Session 5.2 </a:t>
            </a:r>
            <a:r>
              <a:rPr lang="en-GB" alt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(2/3)</a:t>
            </a:r>
            <a:endParaRPr lang="en-GB" sz="4000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4FFF58D-D056-37EF-561C-75CEE4470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001" y="4692419"/>
            <a:ext cx="1570943" cy="664012"/>
          </a:xfrm>
          <a:prstGeom prst="roundRect">
            <a:avLst/>
          </a:prstGeom>
          <a:solidFill>
            <a:srgbClr val="A9D18E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Calculer les données d'entrée du MAED pour l'année de base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9803BB0-DE60-B2DC-1A27-E31D914AE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3070" y="5413720"/>
            <a:ext cx="1570943" cy="669808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54365C0-B904-72AC-185B-F2E11746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076" y="4677996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Collecte/ajustement des paramètres du MAED pour l'année de base</a:t>
            </a:r>
          </a:p>
        </p:txBody>
      </p:sp>
      <p:sp>
        <p:nvSpPr>
          <p:cNvPr id="7" name="Straight Connector 3">
            <a:extLst>
              <a:ext uri="{FF2B5EF4-FFF2-40B4-BE49-F238E27FC236}">
                <a16:creationId xmlns:a16="http://schemas.microsoft.com/office/drawing/2014/main" id="{E45E94CC-C906-D8EE-B9E6-2DB150758060}"/>
              </a:ext>
            </a:extLst>
          </p:cNvPr>
          <p:cNvSpPr/>
          <p:nvPr/>
        </p:nvSpPr>
        <p:spPr>
          <a:xfrm rot="19256044">
            <a:off x="8186126" y="4521608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Straight Connector 3">
            <a:extLst>
              <a:ext uri="{FF2B5EF4-FFF2-40B4-BE49-F238E27FC236}">
                <a16:creationId xmlns:a16="http://schemas.microsoft.com/office/drawing/2014/main" id="{D09340AE-9724-AB3D-1614-5130CA9D2D4A}"/>
              </a:ext>
            </a:extLst>
          </p:cNvPr>
          <p:cNvSpPr/>
          <p:nvPr/>
        </p:nvSpPr>
        <p:spPr>
          <a:xfrm rot="8546125">
            <a:off x="9842807" y="4460344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Straight Connector 3">
            <a:extLst>
              <a:ext uri="{FF2B5EF4-FFF2-40B4-BE49-F238E27FC236}">
                <a16:creationId xmlns:a16="http://schemas.microsoft.com/office/drawing/2014/main" id="{F82D4321-13FE-8976-7A3E-2820CF16F27F}"/>
              </a:ext>
            </a:extLst>
          </p:cNvPr>
          <p:cNvSpPr/>
          <p:nvPr/>
        </p:nvSpPr>
        <p:spPr>
          <a:xfrm rot="13859928">
            <a:off x="8961786" y="4521755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Straight Connector 3">
            <a:extLst>
              <a:ext uri="{FF2B5EF4-FFF2-40B4-BE49-F238E27FC236}">
                <a16:creationId xmlns:a16="http://schemas.microsoft.com/office/drawing/2014/main" id="{39416A5D-E4C6-FCB3-AB6B-C036CC070AB2}"/>
              </a:ext>
            </a:extLst>
          </p:cNvPr>
          <p:cNvSpPr/>
          <p:nvPr/>
        </p:nvSpPr>
        <p:spPr>
          <a:xfrm rot="2987910">
            <a:off x="9011297" y="4534660"/>
            <a:ext cx="1763330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ABA784E-334B-58FA-028C-00DC774BD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5434" y="5403273"/>
            <a:ext cx="1570943" cy="66401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Vérifier l'exactitude des résultats du MAED pour l'année de base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AB54F9-D945-60D0-E703-1D47A71593D4}"/>
                  </a:ext>
                </a:extLst>
              </p:cNvPr>
              <p:cNvSpPr txBox="1"/>
              <p:nvPr/>
            </p:nvSpPr>
            <p:spPr>
              <a:xfrm>
                <a:off x="7827611" y="2772254"/>
                <a:ext cx="32546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MA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𝑫𝑬𝑭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  <m:sup>
                          <m:r>
                            <a:rPr lang="en-GB" sz="24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GB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  <m:r>
                            <a:rPr lang="en-GB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p>
                      </m:sSubSup>
                      <m:sSub>
                        <m:sSubPr>
                          <m:ctrlPr>
                            <a:rPr lang="en-GB" sz="24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MA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𝑫𝑬𝑼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AB54F9-D945-60D0-E703-1D47A7159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611" y="2772254"/>
                <a:ext cx="3254658" cy="369332"/>
              </a:xfrm>
              <a:prstGeom prst="rect">
                <a:avLst/>
              </a:prstGeom>
              <a:blipFill>
                <a:blip r:embed="rId3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49A8CB-0657-3935-2EB3-0B244B021221}"/>
              </a:ext>
            </a:extLst>
          </p:cNvPr>
          <p:cNvCxnSpPr>
            <a:cxnSpLocks/>
            <a:stCxn id="14" idx="2"/>
            <a:endCxn id="3" idx="3"/>
          </p:cNvCxnSpPr>
          <p:nvPr/>
        </p:nvCxnSpPr>
        <p:spPr>
          <a:xfrm flipH="1">
            <a:off x="7576407" y="3141586"/>
            <a:ext cx="1878533" cy="96404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0389D47-3555-04E2-7D3C-A4D1C24ED009}"/>
              </a:ext>
            </a:extLst>
          </p:cNvPr>
          <p:cNvCxnSpPr>
            <a:cxnSpLocks/>
          </p:cNvCxnSpPr>
          <p:nvPr/>
        </p:nvCxnSpPr>
        <p:spPr>
          <a:xfrm flipH="1">
            <a:off x="7623460" y="3122798"/>
            <a:ext cx="2425704" cy="197567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17B0E70-4467-3D07-A48C-3866E1E7C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51" y="1857730"/>
            <a:ext cx="6637756" cy="4495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7844BB-E822-F921-7C8B-0704767F0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70" b="24041"/>
          <a:stretch/>
        </p:blipFill>
        <p:spPr>
          <a:xfrm>
            <a:off x="7857893" y="762402"/>
            <a:ext cx="3439065" cy="200179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5986B7-C37A-1E87-9097-87D0090BD9BA}"/>
              </a:ext>
            </a:extLst>
          </p:cNvPr>
          <p:cNvCxnSpPr>
            <a:cxnSpLocks/>
          </p:cNvCxnSpPr>
          <p:nvPr/>
        </p:nvCxnSpPr>
        <p:spPr>
          <a:xfrm flipH="1" flipV="1">
            <a:off x="7576407" y="2281382"/>
            <a:ext cx="496175" cy="62807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>
            <a:extLst>
              <a:ext uri="{FF2B5EF4-FFF2-40B4-BE49-F238E27FC236}">
                <a16:creationId xmlns:a16="http://schemas.microsoft.com/office/drawing/2014/main" id="{B72D28DF-7C70-DBFC-F921-4C3A3885C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7" y="266766"/>
            <a:ext cx="991272" cy="99127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D0B7555-444F-D1E4-0A48-C00392C9A0FB}"/>
              </a:ext>
            </a:extLst>
          </p:cNvPr>
          <p:cNvSpPr txBox="1"/>
          <p:nvPr/>
        </p:nvSpPr>
        <p:spPr>
          <a:xfrm>
            <a:off x="893970" y="1405916"/>
            <a:ext cx="7178612" cy="3644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5.2.2. Calcul des données d'entrée du MAED pour l'année de base</a:t>
            </a:r>
            <a:endParaRPr lang="en-GB" sz="17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77F5BBC-4FE7-9200-6C64-8B935CE8D8CB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00757E-A3A5-3CE1-405A-D4F236B1F120}"/>
              </a:ext>
            </a:extLst>
          </p:cNvPr>
          <p:cNvSpPr txBox="1"/>
          <p:nvPr/>
        </p:nvSpPr>
        <p:spPr>
          <a:xfrm>
            <a:off x="7982377" y="829746"/>
            <a:ext cx="27928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MA" sz="1200" b="1" dirty="0"/>
              <a:t>Données déjà collectées pour la reconstruction de l’année de base</a:t>
            </a:r>
          </a:p>
        </p:txBody>
      </p:sp>
    </p:spTree>
    <p:extLst>
      <p:ext uri="{BB962C8B-B14F-4D97-AF65-F5344CB8AC3E}">
        <p14:creationId xmlns:p14="http://schemas.microsoft.com/office/powerpoint/2010/main" val="2032237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C00-B1A3-740F-4975-765716C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69" y="92868"/>
            <a:ext cx="6814086" cy="1325563"/>
          </a:xfrm>
        </p:spPr>
        <p:txBody>
          <a:bodyPr/>
          <a:lstStyle/>
          <a:p>
            <a:r>
              <a:rPr lang="en-GB" sz="3600" dirty="0">
                <a:latin typeface="Open Sans"/>
                <a:ea typeface="Open Sans"/>
                <a:cs typeface="Open Sans"/>
                <a:sym typeface="Bodoni SvtyTwo ITC TT-Book"/>
              </a:rPr>
              <a:t>Session 5.2 </a:t>
            </a:r>
            <a:r>
              <a:rPr lang="en-GB" alt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 de </a:t>
            </a:r>
            <a:r>
              <a:rPr lang="en-GB" alt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l'année</a:t>
            </a:r>
            <a:r>
              <a:rPr lang="en-GB" alt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base (2/3)</a:t>
            </a:r>
            <a:endParaRPr lang="en-GB" sz="3600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4FFF58D-D056-37EF-561C-75CEE4470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548" y="4795204"/>
            <a:ext cx="1570943" cy="664012"/>
          </a:xfrm>
          <a:prstGeom prst="roundRect">
            <a:avLst/>
          </a:prstGeom>
          <a:solidFill>
            <a:srgbClr val="A9D18E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Calculer les données d'entrée du MAED pour l'année de base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9803BB0-DE60-B2DC-1A27-E31D914AE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549" y="5478168"/>
            <a:ext cx="1570943" cy="66401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Exécuter le modèle MAED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54365C0-B904-72AC-185B-F2E11746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4" y="4792860"/>
            <a:ext cx="1570943" cy="664012"/>
          </a:xfrm>
          <a:prstGeom prst="roundRect">
            <a:avLst/>
          </a:prstGeom>
          <a:solidFill>
            <a:schemeClr val="bg1">
              <a:lumMod val="65000"/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Collecte/ajustement des paramètres du MAED pour l'année de base</a:t>
            </a:r>
          </a:p>
        </p:txBody>
      </p:sp>
      <p:sp>
        <p:nvSpPr>
          <p:cNvPr id="7" name="Straight Connector 3">
            <a:extLst>
              <a:ext uri="{FF2B5EF4-FFF2-40B4-BE49-F238E27FC236}">
                <a16:creationId xmlns:a16="http://schemas.microsoft.com/office/drawing/2014/main" id="{E45E94CC-C906-D8EE-B9E6-2DB150758060}"/>
              </a:ext>
            </a:extLst>
          </p:cNvPr>
          <p:cNvSpPr/>
          <p:nvPr/>
        </p:nvSpPr>
        <p:spPr>
          <a:xfrm rot="19256044">
            <a:off x="195270" y="4676282"/>
            <a:ext cx="1763330" cy="160377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Straight Connector 3">
            <a:extLst>
              <a:ext uri="{FF2B5EF4-FFF2-40B4-BE49-F238E27FC236}">
                <a16:creationId xmlns:a16="http://schemas.microsoft.com/office/drawing/2014/main" id="{D09340AE-9724-AB3D-1614-5130CA9D2D4A}"/>
              </a:ext>
            </a:extLst>
          </p:cNvPr>
          <p:cNvSpPr/>
          <p:nvPr/>
        </p:nvSpPr>
        <p:spPr>
          <a:xfrm rot="8546125">
            <a:off x="1843771" y="4722526"/>
            <a:ext cx="1763330" cy="160377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Straight Connector 3">
            <a:extLst>
              <a:ext uri="{FF2B5EF4-FFF2-40B4-BE49-F238E27FC236}">
                <a16:creationId xmlns:a16="http://schemas.microsoft.com/office/drawing/2014/main" id="{F82D4321-13FE-8976-7A3E-2820CF16F27F}"/>
              </a:ext>
            </a:extLst>
          </p:cNvPr>
          <p:cNvSpPr/>
          <p:nvPr/>
        </p:nvSpPr>
        <p:spPr>
          <a:xfrm rot="13859928">
            <a:off x="1166740" y="4511736"/>
            <a:ext cx="1603773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Straight Connector 3">
            <a:extLst>
              <a:ext uri="{FF2B5EF4-FFF2-40B4-BE49-F238E27FC236}">
                <a16:creationId xmlns:a16="http://schemas.microsoft.com/office/drawing/2014/main" id="{39416A5D-E4C6-FCB3-AB6B-C036CC070AB2}"/>
              </a:ext>
            </a:extLst>
          </p:cNvPr>
          <p:cNvSpPr/>
          <p:nvPr/>
        </p:nvSpPr>
        <p:spPr>
          <a:xfrm rot="2987910">
            <a:off x="1069263" y="4658622"/>
            <a:ext cx="1603773" cy="17633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1314" y="490922"/>
                </a:moveTo>
                <a:arcTo wR="881665" hR="881665" stAng="12378446" swAng="1636048"/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ABA784E-334B-58FA-028C-00DC774BD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3" y="5471429"/>
            <a:ext cx="1570943" cy="664012"/>
          </a:xfrm>
          <a:prstGeom prst="roundRect">
            <a:avLst/>
          </a:prstGeom>
          <a:solidFill>
            <a:schemeClr val="accent3">
              <a:alpha val="50196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>
                <a:latin typeface="Open Sans" panose="020B0606030504020204" pitchFamily="34" charset="0"/>
                <a:cs typeface="Open Sans" panose="020B0606030504020204" pitchFamily="34" charset="0"/>
              </a:rPr>
              <a:t>Vérifier l'exactitude des résultats du MAED pour l'année de base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86DCFA-E321-EDAE-B15C-D7F87E92F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69" y="1918480"/>
            <a:ext cx="5979763" cy="42645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E697D1-592C-5934-D5ED-50764C5B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82" y="563693"/>
            <a:ext cx="4343124" cy="3521248"/>
          </a:xfrm>
          <a:prstGeom prst="rect">
            <a:avLst/>
          </a:prstGeom>
        </p:spPr>
      </p:pic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766D2C56-6EE4-DBE1-EFF5-A214124DFEC2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01270" y="3840078"/>
            <a:ext cx="2361339" cy="914840"/>
          </a:xfrm>
          <a:prstGeom prst="bentConnector3">
            <a:avLst>
              <a:gd name="adj1" fmla="val 99966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94FA1D4-CB54-09C2-36EA-5FADD0ADBDBA}"/>
              </a:ext>
            </a:extLst>
          </p:cNvPr>
          <p:cNvCxnSpPr>
            <a:cxnSpLocks/>
          </p:cNvCxnSpPr>
          <p:nvPr/>
        </p:nvCxnSpPr>
        <p:spPr>
          <a:xfrm>
            <a:off x="4838868" y="2683906"/>
            <a:ext cx="527201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B24F4FF-B82F-24BE-3208-DCDFD4BF5432}"/>
              </a:ext>
            </a:extLst>
          </p:cNvPr>
          <p:cNvCxnSpPr>
            <a:cxnSpLocks/>
          </p:cNvCxnSpPr>
          <p:nvPr/>
        </p:nvCxnSpPr>
        <p:spPr>
          <a:xfrm>
            <a:off x="2881072" y="3854971"/>
            <a:ext cx="248499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86F89D5F-F172-6956-143B-F623B4BD340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48138" y="3567125"/>
            <a:ext cx="2921577" cy="1860868"/>
          </a:xfrm>
          <a:prstGeom prst="curvedConnector3">
            <a:avLst>
              <a:gd name="adj1" fmla="val 100144"/>
            </a:avLst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>
            <a:extLst>
              <a:ext uri="{FF2B5EF4-FFF2-40B4-BE49-F238E27FC236}">
                <a16:creationId xmlns:a16="http://schemas.microsoft.com/office/drawing/2014/main" id="{864A2CA3-B3C7-4E7E-3880-AC3532B37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973" y="816110"/>
            <a:ext cx="699717" cy="69971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EADA239-BD1C-5C5D-BD8B-EC072097EC84}"/>
              </a:ext>
            </a:extLst>
          </p:cNvPr>
          <p:cNvSpPr txBox="1"/>
          <p:nvPr/>
        </p:nvSpPr>
        <p:spPr>
          <a:xfrm>
            <a:off x="5102468" y="1512842"/>
            <a:ext cx="7178612" cy="3484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6" eaLnBrk="0" fontAlgn="base" hangingPunct="0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rgbClr val="333333"/>
              </a:buClr>
              <a:buSzPts val="1300"/>
              <a:defRPr/>
            </a:pPr>
            <a:r>
              <a:rPr lang="en-ZA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5.2.3. </a:t>
            </a:r>
            <a:r>
              <a:rPr lang="en-ZA" sz="1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Calcul</a:t>
            </a:r>
            <a:r>
              <a:rPr lang="en-ZA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des données </a:t>
            </a:r>
            <a:r>
              <a:rPr lang="en-ZA" sz="1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d'entrée</a:t>
            </a:r>
            <a:r>
              <a:rPr lang="en-ZA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du MAED pour </a:t>
            </a:r>
            <a:r>
              <a:rPr lang="en-ZA" sz="1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l'année</a:t>
            </a:r>
            <a:r>
              <a:rPr lang="en-ZA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de base</a:t>
            </a:r>
            <a:endParaRPr lang="en-GB" sz="14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60E0BB-C0E3-6C40-55CB-47CC086B7F30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9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E2ADBE-FD7E-0D9E-AE86-878C33BBD688}"/>
              </a:ext>
            </a:extLst>
          </p:cNvPr>
          <p:cNvSpPr txBox="1"/>
          <p:nvPr/>
        </p:nvSpPr>
        <p:spPr>
          <a:xfrm>
            <a:off x="1330763" y="668819"/>
            <a:ext cx="27928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MA" sz="1200" b="1" dirty="0"/>
              <a:t>Données déjà collectées pour la reconstruction de l’année de base</a:t>
            </a:r>
          </a:p>
        </p:txBody>
      </p:sp>
    </p:spTree>
    <p:extLst>
      <p:ext uri="{BB962C8B-B14F-4D97-AF65-F5344CB8AC3E}">
        <p14:creationId xmlns:p14="http://schemas.microsoft.com/office/powerpoint/2010/main" val="1457699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G Lecture template #1" id="{B1076AA6-E498-414D-959F-C8C31CA10DD2}" vid="{4133C198-BDD4-A94D-B11D-63DC68BCA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3F727AA7180443A862CD9A25741398" ma:contentTypeVersion="16" ma:contentTypeDescription="Create a new document." ma:contentTypeScope="" ma:versionID="5c5271b6eea6cf06d8bd49b1980e8fd8">
  <xsd:schema xmlns:xsd="http://www.w3.org/2001/XMLSchema" xmlns:xs="http://www.w3.org/2001/XMLSchema" xmlns:p="http://schemas.microsoft.com/office/2006/metadata/properties" xmlns:ns2="35b8b66e-5759-43c1-a138-f967a8bf5a20" xmlns:ns3="0b696a8a-ab1a-459b-a09e-44df7cbe9330" targetNamespace="http://schemas.microsoft.com/office/2006/metadata/properties" ma:root="true" ma:fieldsID="a164612495bc351ca287521813184f0e" ns2:_="" ns3:_="">
    <xsd:import namespace="35b8b66e-5759-43c1-a138-f967a8bf5a20"/>
    <xsd:import namespace="0b696a8a-ab1a-459b-a09e-44df7cbe93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8b66e-5759-43c1-a138-f967a8bf5a2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81a30b-7206-4dc0-86e4-cd83cec9bd9f}" ma:internalName="TaxCatchAll" ma:showField="CatchAllData" ma:web="35b8b66e-5759-43c1-a138-f967a8bf5a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96a8a-ab1a-459b-a09e-44df7cbe93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3b1f9f8-f5cc-49a8-8ca6-8016371bfc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696a8a-ab1a-459b-a09e-44df7cbe9330">
      <Terms xmlns="http://schemas.microsoft.com/office/infopath/2007/PartnerControls"/>
    </lcf76f155ced4ddcb4097134ff3c332f>
    <TaxCatchAll xmlns="35b8b66e-5759-43c1-a138-f967a8bf5a20" xsi:nil="true"/>
  </documentManagement>
</p:properties>
</file>

<file path=customXml/itemProps1.xml><?xml version="1.0" encoding="utf-8"?>
<ds:datastoreItem xmlns:ds="http://schemas.openxmlformats.org/officeDocument/2006/customXml" ds:itemID="{E1111978-7DCE-4133-9860-22240D509A12}">
  <ds:schemaRefs>
    <ds:schemaRef ds:uri="0b696a8a-ab1a-459b-a09e-44df7cbe9330"/>
    <ds:schemaRef ds:uri="35b8b66e-5759-43c1-a138-f967a8bf5a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EB3F4BA-3ED4-445A-AA25-511F9A78EF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F587A4-2E70-45EC-BE7D-17F9D27F3F2F}">
  <ds:schemaRefs>
    <ds:schemaRef ds:uri="0b696a8a-ab1a-459b-a09e-44df7cbe9330"/>
    <ds:schemaRef ds:uri="35b8b66e-5759-43c1-a138-f967a8bf5a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</TotalTime>
  <Words>3146</Words>
  <Application>Microsoft Office PowerPoint</Application>
  <PresentationFormat>Widescreen</PresentationFormat>
  <Paragraphs>304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Open Sans</vt:lpstr>
      <vt:lpstr>Open Sans ExtraBold</vt:lpstr>
      <vt:lpstr>Open Sans Light</vt:lpstr>
      <vt:lpstr>Office Theme</vt:lpstr>
      <vt:lpstr>PowerPoint Presentation</vt:lpstr>
      <vt:lpstr>Résultats d'apprentissage visés (RAV)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5.2 Reconstruction de l'année de base (2/3)</vt:lpstr>
      <vt:lpstr>Session 5.2 Reconstruction de l'année de base (2/3)</vt:lpstr>
      <vt:lpstr>Session 5.2 Reconstruction de l'année de base (2/3)</vt:lpstr>
      <vt:lpstr>Session 5.2 Reconstruction de l'année de base (2/3)</vt:lpstr>
      <vt:lpstr>Session 5.2 Reconstruction de l'année de base (2/3)</vt:lpstr>
      <vt:lpstr>Session 5.3 Reconstruction de l'année de base (3/3)</vt:lpstr>
      <vt:lpstr>Session 5.3 Reconstruction de l'année de base (3/3)</vt:lpstr>
      <vt:lpstr>Session 5.3 Reconstruction de l'année de base (3/3)</vt:lpstr>
      <vt:lpstr>Session 5.3 Reconstruction de l'année de base (3/3)</vt:lpstr>
      <vt:lpstr>PowerPoint Presentation</vt:lpstr>
      <vt:lpstr>Session 5.4 Autres sous-secteurs industriels</vt:lpstr>
      <vt:lpstr>Session 5.4 Autres sous-secteurs industriels</vt:lpstr>
      <vt:lpstr>Session 5.4 Autres sous-secteurs industriels</vt:lpstr>
      <vt:lpstr>Session 5.4 Autres sous-secteurs industriels</vt:lpstr>
      <vt:lpstr>Session 5.4 Autres sous-secteurs industriels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HACHAD</dc:creator>
  <cp:keywords>, docId:A2883566A5BF03F3BA955B7C277C69B3</cp:keywords>
  <cp:lastModifiedBy>Ashutosh.Bhagurkar</cp:lastModifiedBy>
  <cp:revision>3</cp:revision>
  <dcterms:created xsi:type="dcterms:W3CDTF">2021-02-10T16:48:02Z</dcterms:created>
  <dcterms:modified xsi:type="dcterms:W3CDTF">2025-03-19T17:26:19Z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0x010100633F727AA7180443A862CD9A25741398</vt:lpwstr>
  </property>
  <property fmtid="{D5CDD505-2E9C-101B-9397-08002B2CF9AE}" pid="3" name="MediaServiceImageTags">
    <vt:lpwstr/>
  </property>
</Properties>
</file>