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39"/>
  </p:notesMasterIdLst>
  <p:sldIdLst>
    <p:sldId id="309" r:id="rId5"/>
    <p:sldId id="264" r:id="rId6"/>
    <p:sldId id="279" r:id="rId7"/>
    <p:sldId id="272" r:id="rId8"/>
    <p:sldId id="273" r:id="rId9"/>
    <p:sldId id="274" r:id="rId10"/>
    <p:sldId id="275" r:id="rId11"/>
    <p:sldId id="276" r:id="rId12"/>
    <p:sldId id="314" r:id="rId13"/>
    <p:sldId id="311" r:id="rId14"/>
    <p:sldId id="315" r:id="rId15"/>
    <p:sldId id="316" r:id="rId16"/>
    <p:sldId id="317" r:id="rId17"/>
    <p:sldId id="318" r:id="rId18"/>
    <p:sldId id="319" r:id="rId19"/>
    <p:sldId id="321" r:id="rId20"/>
    <p:sldId id="322" r:id="rId21"/>
    <p:sldId id="282" r:id="rId22"/>
    <p:sldId id="312" r:id="rId23"/>
    <p:sldId id="305" r:id="rId24"/>
    <p:sldId id="310" r:id="rId25"/>
    <p:sldId id="283" r:id="rId26"/>
    <p:sldId id="284" r:id="rId27"/>
    <p:sldId id="308" r:id="rId28"/>
    <p:sldId id="288" r:id="rId29"/>
    <p:sldId id="289" r:id="rId30"/>
    <p:sldId id="290" r:id="rId31"/>
    <p:sldId id="291" r:id="rId32"/>
    <p:sldId id="292" r:id="rId33"/>
    <p:sldId id="293" r:id="rId34"/>
    <p:sldId id="295" r:id="rId35"/>
    <p:sldId id="323" r:id="rId36"/>
    <p:sldId id="296" r:id="rId37"/>
    <p:sldId id="269" r:id="rId3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6" roundtripDataSignature="AMtx7miC4h9XZJhYFypOKz07yp6KiatCo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lvia Colombo" initials="SC" lastIdx="5" clrIdx="0">
    <p:extLst>
      <p:ext uri="{19B8F6BF-5375-455C-9EA6-DF929625EA0E}">
        <p15:presenceInfo xmlns:p15="http://schemas.microsoft.com/office/powerpoint/2012/main" userId="S::cenv1075@ox.ac.uk::cdf5343d-9518-4b48-8032-805a754f91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FFFFFF"/>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45B8F1-71CA-4846-9093-0EF9C55A2143}" v="8" dt="2025-02-13T17:47:24.519"/>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40" autoAdjust="0"/>
    <p:restoredTop sz="94657" autoAdjust="0"/>
  </p:normalViewPr>
  <p:slideViewPr>
    <p:cSldViewPr snapToGrid="0">
      <p:cViewPr varScale="1">
        <p:scale>
          <a:sx n="152" d="100"/>
          <a:sy n="152" d="100"/>
        </p:scale>
        <p:origin x="200" y="5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53"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customschemas.google.com/relationships/presentationmetadata" Target="metadata"/><Relationship Id="rId20" Type="http://schemas.openxmlformats.org/officeDocument/2006/relationships/slide" Target="slides/slide1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via Colombo" userId="cdf5343d-9518-4b48-8032-805a754f9105" providerId="ADAL" clId="{AA5A2D5B-8D46-4519-A910-E03CB816FA9C}"/>
    <pc:docChg chg="undo custSel addSld delSld modSld">
      <pc:chgData name="Silvia Colombo" userId="cdf5343d-9518-4b48-8032-805a754f9105" providerId="ADAL" clId="{AA5A2D5B-8D46-4519-A910-E03CB816FA9C}" dt="2025-01-15T18:00:54.780" v="1874" actId="403"/>
      <pc:docMkLst>
        <pc:docMk/>
      </pc:docMkLst>
      <pc:sldChg chg="modSp mod">
        <pc:chgData name="Silvia Colombo" userId="cdf5343d-9518-4b48-8032-805a754f9105" providerId="ADAL" clId="{AA5A2D5B-8D46-4519-A910-E03CB816FA9C}" dt="2025-01-15T11:36:28.426" v="159" actId="20577"/>
        <pc:sldMkLst>
          <pc:docMk/>
          <pc:sldMk cId="0" sldId="264"/>
        </pc:sldMkLst>
        <pc:spChg chg="mod">
          <ac:chgData name="Silvia Colombo" userId="cdf5343d-9518-4b48-8032-805a754f9105" providerId="ADAL" clId="{AA5A2D5B-8D46-4519-A910-E03CB816FA9C}" dt="2025-01-15T11:36:28.426" v="159" actId="20577"/>
          <ac:spMkLst>
            <pc:docMk/>
            <pc:sldMk cId="0" sldId="264"/>
            <ac:spMk id="168" creationId="{00000000-0000-0000-0000-000000000000}"/>
          </ac:spMkLst>
        </pc:spChg>
      </pc:sldChg>
      <pc:sldChg chg="delSp modSp mod">
        <pc:chgData name="Silvia Colombo" userId="cdf5343d-9518-4b48-8032-805a754f9105" providerId="ADAL" clId="{AA5A2D5B-8D46-4519-A910-E03CB816FA9C}" dt="2025-01-15T14:25:11.301" v="378" actId="255"/>
        <pc:sldMkLst>
          <pc:docMk/>
          <pc:sldMk cId="1768720765" sldId="272"/>
        </pc:sldMkLst>
        <pc:spChg chg="mod">
          <ac:chgData name="Silvia Colombo" userId="cdf5343d-9518-4b48-8032-805a754f9105" providerId="ADAL" clId="{AA5A2D5B-8D46-4519-A910-E03CB816FA9C}" dt="2025-01-15T11:38:15.161" v="161"/>
          <ac:spMkLst>
            <pc:docMk/>
            <pc:sldMk cId="1768720765" sldId="272"/>
            <ac:spMk id="167" creationId="{00000000-0000-0000-0000-000000000000}"/>
          </ac:spMkLst>
        </pc:spChg>
        <pc:spChg chg="mod">
          <ac:chgData name="Silvia Colombo" userId="cdf5343d-9518-4b48-8032-805a754f9105" providerId="ADAL" clId="{AA5A2D5B-8D46-4519-A910-E03CB816FA9C}" dt="2025-01-15T14:25:11.301" v="378" actId="255"/>
          <ac:spMkLst>
            <pc:docMk/>
            <pc:sldMk cId="1768720765" sldId="272"/>
            <ac:spMk id="168" creationId="{00000000-0000-0000-0000-000000000000}"/>
          </ac:spMkLst>
        </pc:spChg>
      </pc:sldChg>
      <pc:sldChg chg="delSp modSp mod">
        <pc:chgData name="Silvia Colombo" userId="cdf5343d-9518-4b48-8032-805a754f9105" providerId="ADAL" clId="{AA5A2D5B-8D46-4519-A910-E03CB816FA9C}" dt="2025-01-15T16:15:42.954" v="901"/>
        <pc:sldMkLst>
          <pc:docMk/>
          <pc:sldMk cId="1839245547" sldId="273"/>
        </pc:sldMkLst>
        <pc:spChg chg="mod">
          <ac:chgData name="Silvia Colombo" userId="cdf5343d-9518-4b48-8032-805a754f9105" providerId="ADAL" clId="{AA5A2D5B-8D46-4519-A910-E03CB816FA9C}" dt="2025-01-15T11:38:15.161" v="161"/>
          <ac:spMkLst>
            <pc:docMk/>
            <pc:sldMk cId="1839245547" sldId="273"/>
            <ac:spMk id="167" creationId="{00000000-0000-0000-0000-000000000000}"/>
          </ac:spMkLst>
        </pc:spChg>
        <pc:spChg chg="mod">
          <ac:chgData name="Silvia Colombo" userId="cdf5343d-9518-4b48-8032-805a754f9105" providerId="ADAL" clId="{AA5A2D5B-8D46-4519-A910-E03CB816FA9C}" dt="2025-01-15T16:15:42.954" v="901"/>
          <ac:spMkLst>
            <pc:docMk/>
            <pc:sldMk cId="1839245547" sldId="273"/>
            <ac:spMk id="168" creationId="{00000000-0000-0000-0000-000000000000}"/>
          </ac:spMkLst>
        </pc:spChg>
      </pc:sldChg>
      <pc:sldChg chg="delSp modSp mod">
        <pc:chgData name="Silvia Colombo" userId="cdf5343d-9518-4b48-8032-805a754f9105" providerId="ADAL" clId="{AA5A2D5B-8D46-4519-A910-E03CB816FA9C}" dt="2025-01-15T14:23:26.911" v="362" actId="2711"/>
        <pc:sldMkLst>
          <pc:docMk/>
          <pc:sldMk cId="3557352301" sldId="274"/>
        </pc:sldMkLst>
        <pc:spChg chg="mod">
          <ac:chgData name="Silvia Colombo" userId="cdf5343d-9518-4b48-8032-805a754f9105" providerId="ADAL" clId="{AA5A2D5B-8D46-4519-A910-E03CB816FA9C}" dt="2025-01-15T11:38:15.161" v="161"/>
          <ac:spMkLst>
            <pc:docMk/>
            <pc:sldMk cId="3557352301" sldId="274"/>
            <ac:spMk id="167" creationId="{00000000-0000-0000-0000-000000000000}"/>
          </ac:spMkLst>
        </pc:spChg>
        <pc:spChg chg="mod">
          <ac:chgData name="Silvia Colombo" userId="cdf5343d-9518-4b48-8032-805a754f9105" providerId="ADAL" clId="{AA5A2D5B-8D46-4519-A910-E03CB816FA9C}" dt="2025-01-15T14:23:26.911" v="362" actId="2711"/>
          <ac:spMkLst>
            <pc:docMk/>
            <pc:sldMk cId="3557352301" sldId="274"/>
            <ac:spMk id="168" creationId="{00000000-0000-0000-0000-000000000000}"/>
          </ac:spMkLst>
        </pc:spChg>
      </pc:sldChg>
      <pc:sldChg chg="addSp delSp modSp mod">
        <pc:chgData name="Silvia Colombo" userId="cdf5343d-9518-4b48-8032-805a754f9105" providerId="ADAL" clId="{AA5A2D5B-8D46-4519-A910-E03CB816FA9C}" dt="2025-01-15T14:25:01.233" v="377" actId="255"/>
        <pc:sldMkLst>
          <pc:docMk/>
          <pc:sldMk cId="2089242102" sldId="275"/>
        </pc:sldMkLst>
        <pc:spChg chg="mod">
          <ac:chgData name="Silvia Colombo" userId="cdf5343d-9518-4b48-8032-805a754f9105" providerId="ADAL" clId="{AA5A2D5B-8D46-4519-A910-E03CB816FA9C}" dt="2025-01-15T14:25:01.233" v="377" actId="255"/>
          <ac:spMkLst>
            <pc:docMk/>
            <pc:sldMk cId="2089242102" sldId="275"/>
            <ac:spMk id="12" creationId="{85BD59C7-5F9C-412C-9103-AD11C3A57877}"/>
          </ac:spMkLst>
        </pc:spChg>
        <pc:spChg chg="mod">
          <ac:chgData name="Silvia Colombo" userId="cdf5343d-9518-4b48-8032-805a754f9105" providerId="ADAL" clId="{AA5A2D5B-8D46-4519-A910-E03CB816FA9C}" dt="2025-01-15T11:38:15.161" v="161"/>
          <ac:spMkLst>
            <pc:docMk/>
            <pc:sldMk cId="2089242102" sldId="275"/>
            <ac:spMk id="167" creationId="{00000000-0000-0000-0000-000000000000}"/>
          </ac:spMkLst>
        </pc:spChg>
      </pc:sldChg>
      <pc:sldChg chg="delSp modSp mod">
        <pc:chgData name="Silvia Colombo" userId="cdf5343d-9518-4b48-8032-805a754f9105" providerId="ADAL" clId="{AA5A2D5B-8D46-4519-A910-E03CB816FA9C}" dt="2025-01-15T14:26:05.342" v="395" actId="20577"/>
        <pc:sldMkLst>
          <pc:docMk/>
          <pc:sldMk cId="1383167316" sldId="276"/>
        </pc:sldMkLst>
        <pc:spChg chg="mod">
          <ac:chgData name="Silvia Colombo" userId="cdf5343d-9518-4b48-8032-805a754f9105" providerId="ADAL" clId="{AA5A2D5B-8D46-4519-A910-E03CB816FA9C}" dt="2025-01-15T11:38:15.161" v="161"/>
          <ac:spMkLst>
            <pc:docMk/>
            <pc:sldMk cId="1383167316" sldId="276"/>
            <ac:spMk id="167" creationId="{00000000-0000-0000-0000-000000000000}"/>
          </ac:spMkLst>
        </pc:spChg>
        <pc:spChg chg="mod">
          <ac:chgData name="Silvia Colombo" userId="cdf5343d-9518-4b48-8032-805a754f9105" providerId="ADAL" clId="{AA5A2D5B-8D46-4519-A910-E03CB816FA9C}" dt="2025-01-15T14:26:05.342" v="395" actId="20577"/>
          <ac:spMkLst>
            <pc:docMk/>
            <pc:sldMk cId="1383167316" sldId="276"/>
            <ac:spMk id="168" creationId="{00000000-0000-0000-0000-000000000000}"/>
          </ac:spMkLst>
        </pc:spChg>
      </pc:sldChg>
      <pc:sldChg chg="modSp del">
        <pc:chgData name="Silvia Colombo" userId="cdf5343d-9518-4b48-8032-805a754f9105" providerId="ADAL" clId="{AA5A2D5B-8D46-4519-A910-E03CB816FA9C}" dt="2025-01-15T11:52:22.857" v="264" actId="47"/>
        <pc:sldMkLst>
          <pc:docMk/>
          <pc:sldMk cId="89450925" sldId="277"/>
        </pc:sldMkLst>
      </pc:sldChg>
      <pc:sldChg chg="addSp delSp modSp mod">
        <pc:chgData name="Silvia Colombo" userId="cdf5343d-9518-4b48-8032-805a754f9105" providerId="ADAL" clId="{AA5A2D5B-8D46-4519-A910-E03CB816FA9C}" dt="2025-01-15T15:13:44.994" v="421" actId="20577"/>
        <pc:sldMkLst>
          <pc:docMk/>
          <pc:sldMk cId="3840193541" sldId="278"/>
        </pc:sldMkLst>
      </pc:sldChg>
      <pc:sldChg chg="addSp delSp modSp mod">
        <pc:chgData name="Silvia Colombo" userId="cdf5343d-9518-4b48-8032-805a754f9105" providerId="ADAL" clId="{AA5A2D5B-8D46-4519-A910-E03CB816FA9C}" dt="2025-01-15T11:41:43.802" v="178" actId="1076"/>
        <pc:sldMkLst>
          <pc:docMk/>
          <pc:sldMk cId="3151422244" sldId="279"/>
        </pc:sldMkLst>
        <pc:spChg chg="mod">
          <ac:chgData name="Silvia Colombo" userId="cdf5343d-9518-4b48-8032-805a754f9105" providerId="ADAL" clId="{AA5A2D5B-8D46-4519-A910-E03CB816FA9C}" dt="2025-01-15T11:38:15.161" v="161"/>
          <ac:spMkLst>
            <pc:docMk/>
            <pc:sldMk cId="3151422244" sldId="279"/>
            <ac:spMk id="167" creationId="{00000000-0000-0000-0000-000000000000}"/>
          </ac:spMkLst>
        </pc:spChg>
        <pc:spChg chg="mod">
          <ac:chgData name="Silvia Colombo" userId="cdf5343d-9518-4b48-8032-805a754f9105" providerId="ADAL" clId="{AA5A2D5B-8D46-4519-A910-E03CB816FA9C}" dt="2025-01-15T11:39:07.678" v="171" actId="20577"/>
          <ac:spMkLst>
            <pc:docMk/>
            <pc:sldMk cId="3151422244" sldId="279"/>
            <ac:spMk id="168" creationId="{00000000-0000-0000-0000-000000000000}"/>
          </ac:spMkLst>
        </pc:spChg>
      </pc:sldChg>
      <pc:sldChg chg="modSp mod">
        <pc:chgData name="Silvia Colombo" userId="cdf5343d-9518-4b48-8032-805a754f9105" providerId="ADAL" clId="{AA5A2D5B-8D46-4519-A910-E03CB816FA9C}" dt="2025-01-15T15:20:41.998" v="502" actId="20577"/>
        <pc:sldMkLst>
          <pc:docMk/>
          <pc:sldMk cId="3427707476" sldId="282"/>
        </pc:sldMkLst>
        <pc:spChg chg="mod">
          <ac:chgData name="Silvia Colombo" userId="cdf5343d-9518-4b48-8032-805a754f9105" providerId="ADAL" clId="{AA5A2D5B-8D46-4519-A910-E03CB816FA9C}" dt="2025-01-15T15:15:11.753" v="422"/>
          <ac:spMkLst>
            <pc:docMk/>
            <pc:sldMk cId="3427707476" sldId="282"/>
            <ac:spMk id="167" creationId="{00000000-0000-0000-0000-000000000000}"/>
          </ac:spMkLst>
        </pc:spChg>
      </pc:sldChg>
      <pc:sldChg chg="addSp delSp modSp mod">
        <pc:chgData name="Silvia Colombo" userId="cdf5343d-9518-4b48-8032-805a754f9105" providerId="ADAL" clId="{AA5A2D5B-8D46-4519-A910-E03CB816FA9C}" dt="2025-01-15T15:48:06.607" v="725" actId="1076"/>
        <pc:sldMkLst>
          <pc:docMk/>
          <pc:sldMk cId="2207407581" sldId="283"/>
        </pc:sldMkLst>
        <pc:spChg chg="mod">
          <ac:chgData name="Silvia Colombo" userId="cdf5343d-9518-4b48-8032-805a754f9105" providerId="ADAL" clId="{AA5A2D5B-8D46-4519-A910-E03CB816FA9C}" dt="2025-01-15T15:15:11.753" v="422"/>
          <ac:spMkLst>
            <pc:docMk/>
            <pc:sldMk cId="2207407581" sldId="283"/>
            <ac:spMk id="167" creationId="{00000000-0000-0000-0000-000000000000}"/>
          </ac:spMkLst>
        </pc:spChg>
        <pc:spChg chg="mod">
          <ac:chgData name="Silvia Colombo" userId="cdf5343d-9518-4b48-8032-805a754f9105" providerId="ADAL" clId="{AA5A2D5B-8D46-4519-A910-E03CB816FA9C}" dt="2025-01-15T15:46:47.200" v="709" actId="113"/>
          <ac:spMkLst>
            <pc:docMk/>
            <pc:sldMk cId="2207407581" sldId="283"/>
            <ac:spMk id="168" creationId="{00000000-0000-0000-0000-000000000000}"/>
          </ac:spMkLst>
        </pc:spChg>
      </pc:sldChg>
      <pc:sldChg chg="addSp delSp modSp mod delAnim">
        <pc:chgData name="Silvia Colombo" userId="cdf5343d-9518-4b48-8032-805a754f9105" providerId="ADAL" clId="{AA5A2D5B-8D46-4519-A910-E03CB816FA9C}" dt="2025-01-15T15:52:44.882" v="788" actId="113"/>
        <pc:sldMkLst>
          <pc:docMk/>
          <pc:sldMk cId="191549666" sldId="284"/>
        </pc:sldMkLst>
        <pc:spChg chg="mod">
          <ac:chgData name="Silvia Colombo" userId="cdf5343d-9518-4b48-8032-805a754f9105" providerId="ADAL" clId="{AA5A2D5B-8D46-4519-A910-E03CB816FA9C}" dt="2025-01-15T15:15:11.753" v="422"/>
          <ac:spMkLst>
            <pc:docMk/>
            <pc:sldMk cId="191549666" sldId="284"/>
            <ac:spMk id="167" creationId="{00000000-0000-0000-0000-000000000000}"/>
          </ac:spMkLst>
        </pc:spChg>
        <pc:spChg chg="mod">
          <ac:chgData name="Silvia Colombo" userId="cdf5343d-9518-4b48-8032-805a754f9105" providerId="ADAL" clId="{AA5A2D5B-8D46-4519-A910-E03CB816FA9C}" dt="2025-01-15T15:52:44.882" v="788" actId="113"/>
          <ac:spMkLst>
            <pc:docMk/>
            <pc:sldMk cId="191549666" sldId="284"/>
            <ac:spMk id="168" creationId="{00000000-0000-0000-0000-000000000000}"/>
          </ac:spMkLst>
        </pc:spChg>
      </pc:sldChg>
      <pc:sldChg chg="modSp mod">
        <pc:chgData name="Silvia Colombo" userId="cdf5343d-9518-4b48-8032-805a754f9105" providerId="ADAL" clId="{AA5A2D5B-8D46-4519-A910-E03CB816FA9C}" dt="2025-01-15T16:04:53.535" v="896" actId="404"/>
        <pc:sldMkLst>
          <pc:docMk/>
          <pc:sldMk cId="3061992581" sldId="288"/>
        </pc:sldMkLst>
        <pc:spChg chg="mod">
          <ac:chgData name="Silvia Colombo" userId="cdf5343d-9518-4b48-8032-805a754f9105" providerId="ADAL" clId="{AA5A2D5B-8D46-4519-A910-E03CB816FA9C}" dt="2025-01-15T15:15:11.753" v="422"/>
          <ac:spMkLst>
            <pc:docMk/>
            <pc:sldMk cId="3061992581" sldId="288"/>
            <ac:spMk id="167" creationId="{00000000-0000-0000-0000-000000000000}"/>
          </ac:spMkLst>
        </pc:spChg>
        <pc:spChg chg="mod">
          <ac:chgData name="Silvia Colombo" userId="cdf5343d-9518-4b48-8032-805a754f9105" providerId="ADAL" clId="{AA5A2D5B-8D46-4519-A910-E03CB816FA9C}" dt="2025-01-15T16:04:53.535" v="896" actId="404"/>
          <ac:spMkLst>
            <pc:docMk/>
            <pc:sldMk cId="3061992581" sldId="288"/>
            <ac:spMk id="168" creationId="{00000000-0000-0000-0000-000000000000}"/>
          </ac:spMkLst>
        </pc:spChg>
      </pc:sldChg>
      <pc:sldChg chg="addSp delSp modSp mod">
        <pc:chgData name="Silvia Colombo" userId="cdf5343d-9518-4b48-8032-805a754f9105" providerId="ADAL" clId="{AA5A2D5B-8D46-4519-A910-E03CB816FA9C}" dt="2025-01-15T16:21:23.547" v="943" actId="207"/>
        <pc:sldMkLst>
          <pc:docMk/>
          <pc:sldMk cId="2985432160" sldId="289"/>
        </pc:sldMkLst>
        <pc:spChg chg="mod">
          <ac:chgData name="Silvia Colombo" userId="cdf5343d-9518-4b48-8032-805a754f9105" providerId="ADAL" clId="{AA5A2D5B-8D46-4519-A910-E03CB816FA9C}" dt="2025-01-15T16:15:42.954" v="901"/>
          <ac:spMkLst>
            <pc:docMk/>
            <pc:sldMk cId="2985432160" sldId="289"/>
            <ac:spMk id="167" creationId="{00000000-0000-0000-0000-000000000000}"/>
          </ac:spMkLst>
        </pc:spChg>
        <pc:spChg chg="mod">
          <ac:chgData name="Silvia Colombo" userId="cdf5343d-9518-4b48-8032-805a754f9105" providerId="ADAL" clId="{AA5A2D5B-8D46-4519-A910-E03CB816FA9C}" dt="2025-01-15T16:21:23.547" v="943" actId="207"/>
          <ac:spMkLst>
            <pc:docMk/>
            <pc:sldMk cId="2985432160" sldId="289"/>
            <ac:spMk id="168" creationId="{00000000-0000-0000-0000-000000000000}"/>
          </ac:spMkLst>
        </pc:spChg>
      </pc:sldChg>
      <pc:sldChg chg="modSp mod">
        <pc:chgData name="Silvia Colombo" userId="cdf5343d-9518-4b48-8032-805a754f9105" providerId="ADAL" clId="{AA5A2D5B-8D46-4519-A910-E03CB816FA9C}" dt="2025-01-15T16:23:26.247" v="949" actId="113"/>
        <pc:sldMkLst>
          <pc:docMk/>
          <pc:sldMk cId="3025862249" sldId="290"/>
        </pc:sldMkLst>
        <pc:spChg chg="mod">
          <ac:chgData name="Silvia Colombo" userId="cdf5343d-9518-4b48-8032-805a754f9105" providerId="ADAL" clId="{AA5A2D5B-8D46-4519-A910-E03CB816FA9C}" dt="2025-01-15T16:15:42.954" v="901"/>
          <ac:spMkLst>
            <pc:docMk/>
            <pc:sldMk cId="3025862249" sldId="290"/>
            <ac:spMk id="167" creationId="{00000000-0000-0000-0000-000000000000}"/>
          </ac:spMkLst>
        </pc:spChg>
        <pc:spChg chg="mod">
          <ac:chgData name="Silvia Colombo" userId="cdf5343d-9518-4b48-8032-805a754f9105" providerId="ADAL" clId="{AA5A2D5B-8D46-4519-A910-E03CB816FA9C}" dt="2025-01-15T16:23:26.247" v="949" actId="113"/>
          <ac:spMkLst>
            <pc:docMk/>
            <pc:sldMk cId="3025862249" sldId="290"/>
            <ac:spMk id="168" creationId="{00000000-0000-0000-0000-000000000000}"/>
          </ac:spMkLst>
        </pc:spChg>
      </pc:sldChg>
      <pc:sldChg chg="addSp delSp modSp mod delAnim modNotes">
        <pc:chgData name="Silvia Colombo" userId="cdf5343d-9518-4b48-8032-805a754f9105" providerId="ADAL" clId="{AA5A2D5B-8D46-4519-A910-E03CB816FA9C}" dt="2025-01-15T16:28:08.356" v="1005" actId="404"/>
        <pc:sldMkLst>
          <pc:docMk/>
          <pc:sldMk cId="4276348475" sldId="291"/>
        </pc:sldMkLst>
        <pc:spChg chg="mod">
          <ac:chgData name="Silvia Colombo" userId="cdf5343d-9518-4b48-8032-805a754f9105" providerId="ADAL" clId="{AA5A2D5B-8D46-4519-A910-E03CB816FA9C}" dt="2025-01-15T16:28:08.356" v="1005" actId="404"/>
          <ac:spMkLst>
            <pc:docMk/>
            <pc:sldMk cId="4276348475" sldId="291"/>
            <ac:spMk id="11" creationId="{CDD7956C-AD4A-4FCD-870C-C4BFC69F804B}"/>
          </ac:spMkLst>
        </pc:spChg>
        <pc:spChg chg="mod">
          <ac:chgData name="Silvia Colombo" userId="cdf5343d-9518-4b48-8032-805a754f9105" providerId="ADAL" clId="{AA5A2D5B-8D46-4519-A910-E03CB816FA9C}" dt="2025-01-15T16:15:42.954" v="901"/>
          <ac:spMkLst>
            <pc:docMk/>
            <pc:sldMk cId="4276348475" sldId="291"/>
            <ac:spMk id="167" creationId="{00000000-0000-0000-0000-000000000000}"/>
          </ac:spMkLst>
        </pc:spChg>
      </pc:sldChg>
      <pc:sldChg chg="addSp delSp modSp mod">
        <pc:chgData name="Silvia Colombo" userId="cdf5343d-9518-4b48-8032-805a754f9105" providerId="ADAL" clId="{AA5A2D5B-8D46-4519-A910-E03CB816FA9C}" dt="2025-01-15T16:34:31.726" v="1070" actId="1076"/>
        <pc:sldMkLst>
          <pc:docMk/>
          <pc:sldMk cId="218857803" sldId="292"/>
        </pc:sldMkLst>
        <pc:spChg chg="mod">
          <ac:chgData name="Silvia Colombo" userId="cdf5343d-9518-4b48-8032-805a754f9105" providerId="ADAL" clId="{AA5A2D5B-8D46-4519-A910-E03CB816FA9C}" dt="2025-01-15T16:15:42.954" v="901"/>
          <ac:spMkLst>
            <pc:docMk/>
            <pc:sldMk cId="218857803" sldId="292"/>
            <ac:spMk id="167" creationId="{00000000-0000-0000-0000-000000000000}"/>
          </ac:spMkLst>
        </pc:spChg>
        <pc:spChg chg="mod">
          <ac:chgData name="Silvia Colombo" userId="cdf5343d-9518-4b48-8032-805a754f9105" providerId="ADAL" clId="{AA5A2D5B-8D46-4519-A910-E03CB816FA9C}" dt="2025-01-15T16:30:06.921" v="1039" actId="21"/>
          <ac:spMkLst>
            <pc:docMk/>
            <pc:sldMk cId="218857803" sldId="292"/>
            <ac:spMk id="168" creationId="{00000000-0000-0000-0000-000000000000}"/>
          </ac:spMkLst>
        </pc:spChg>
      </pc:sldChg>
      <pc:sldChg chg="addSp delSp modSp mod delAnim modAnim">
        <pc:chgData name="Silvia Colombo" userId="cdf5343d-9518-4b48-8032-805a754f9105" providerId="ADAL" clId="{AA5A2D5B-8D46-4519-A910-E03CB816FA9C}" dt="2025-01-15T16:44:46.175" v="1114" actId="113"/>
        <pc:sldMkLst>
          <pc:docMk/>
          <pc:sldMk cId="2761367291" sldId="293"/>
        </pc:sldMkLst>
        <pc:spChg chg="mod">
          <ac:chgData name="Silvia Colombo" userId="cdf5343d-9518-4b48-8032-805a754f9105" providerId="ADAL" clId="{AA5A2D5B-8D46-4519-A910-E03CB816FA9C}" dt="2025-01-15T16:15:42.954" v="901"/>
          <ac:spMkLst>
            <pc:docMk/>
            <pc:sldMk cId="2761367291" sldId="293"/>
            <ac:spMk id="167" creationId="{00000000-0000-0000-0000-000000000000}"/>
          </ac:spMkLst>
        </pc:spChg>
        <pc:spChg chg="mod">
          <ac:chgData name="Silvia Colombo" userId="cdf5343d-9518-4b48-8032-805a754f9105" providerId="ADAL" clId="{AA5A2D5B-8D46-4519-A910-E03CB816FA9C}" dt="2025-01-15T16:40:20.049" v="1098" actId="21"/>
          <ac:spMkLst>
            <pc:docMk/>
            <pc:sldMk cId="2761367291" sldId="293"/>
            <ac:spMk id="168" creationId="{00000000-0000-0000-0000-000000000000}"/>
          </ac:spMkLst>
        </pc:spChg>
      </pc:sldChg>
      <pc:sldChg chg="addSp delSp modSp mod modAnim">
        <pc:chgData name="Silvia Colombo" userId="cdf5343d-9518-4b48-8032-805a754f9105" providerId="ADAL" clId="{AA5A2D5B-8D46-4519-A910-E03CB816FA9C}" dt="2025-01-15T16:56:29.448" v="1212" actId="1076"/>
        <pc:sldMkLst>
          <pc:docMk/>
          <pc:sldMk cId="3284480951" sldId="294"/>
        </pc:sldMkLst>
      </pc:sldChg>
      <pc:sldChg chg="modSp mod">
        <pc:chgData name="Silvia Colombo" userId="cdf5343d-9518-4b48-8032-805a754f9105" providerId="ADAL" clId="{AA5A2D5B-8D46-4519-A910-E03CB816FA9C}" dt="2025-01-15T16:56:05.195" v="1210" actId="20577"/>
        <pc:sldMkLst>
          <pc:docMk/>
          <pc:sldMk cId="2669022340" sldId="295"/>
        </pc:sldMkLst>
        <pc:spChg chg="mod">
          <ac:chgData name="Silvia Colombo" userId="cdf5343d-9518-4b48-8032-805a754f9105" providerId="ADAL" clId="{AA5A2D5B-8D46-4519-A910-E03CB816FA9C}" dt="2025-01-15T16:15:42.954" v="901"/>
          <ac:spMkLst>
            <pc:docMk/>
            <pc:sldMk cId="2669022340" sldId="295"/>
            <ac:spMk id="167" creationId="{00000000-0000-0000-0000-000000000000}"/>
          </ac:spMkLst>
        </pc:spChg>
        <pc:spChg chg="mod">
          <ac:chgData name="Silvia Colombo" userId="cdf5343d-9518-4b48-8032-805a754f9105" providerId="ADAL" clId="{AA5A2D5B-8D46-4519-A910-E03CB816FA9C}" dt="2025-01-15T16:56:05.195" v="1210" actId="20577"/>
          <ac:spMkLst>
            <pc:docMk/>
            <pc:sldMk cId="2669022340" sldId="295"/>
            <ac:spMk id="168" creationId="{00000000-0000-0000-0000-000000000000}"/>
          </ac:spMkLst>
        </pc:spChg>
      </pc:sldChg>
      <pc:sldChg chg="modSp mod">
        <pc:chgData name="Silvia Colombo" userId="cdf5343d-9518-4b48-8032-805a754f9105" providerId="ADAL" clId="{AA5A2D5B-8D46-4519-A910-E03CB816FA9C}" dt="2025-01-15T16:57:00.049" v="1230" actId="2711"/>
        <pc:sldMkLst>
          <pc:docMk/>
          <pc:sldMk cId="3178964038" sldId="296"/>
        </pc:sldMkLst>
        <pc:spChg chg="mod">
          <ac:chgData name="Silvia Colombo" userId="cdf5343d-9518-4b48-8032-805a754f9105" providerId="ADAL" clId="{AA5A2D5B-8D46-4519-A910-E03CB816FA9C}" dt="2025-01-15T16:15:42.954" v="901"/>
          <ac:spMkLst>
            <pc:docMk/>
            <pc:sldMk cId="3178964038" sldId="296"/>
            <ac:spMk id="167" creationId="{00000000-0000-0000-0000-000000000000}"/>
          </ac:spMkLst>
        </pc:spChg>
        <pc:spChg chg="mod">
          <ac:chgData name="Silvia Colombo" userId="cdf5343d-9518-4b48-8032-805a754f9105" providerId="ADAL" clId="{AA5A2D5B-8D46-4519-A910-E03CB816FA9C}" dt="2025-01-15T16:57:00.049" v="1230" actId="2711"/>
          <ac:spMkLst>
            <pc:docMk/>
            <pc:sldMk cId="3178964038" sldId="296"/>
            <ac:spMk id="168" creationId="{00000000-0000-0000-0000-000000000000}"/>
          </ac:spMkLst>
        </pc:spChg>
      </pc:sldChg>
      <pc:sldChg chg="addSp delSp modSp mod">
        <pc:chgData name="Silvia Colombo" userId="cdf5343d-9518-4b48-8032-805a754f9105" providerId="ADAL" clId="{AA5A2D5B-8D46-4519-A910-E03CB816FA9C}" dt="2025-01-15T17:01:48.970" v="1248" actId="1076"/>
        <pc:sldMkLst>
          <pc:docMk/>
          <pc:sldMk cId="3574041065" sldId="297"/>
        </pc:sldMkLst>
      </pc:sldChg>
      <pc:sldChg chg="addSp delSp modSp mod modAnim">
        <pc:chgData name="Silvia Colombo" userId="cdf5343d-9518-4b48-8032-805a754f9105" providerId="ADAL" clId="{AA5A2D5B-8D46-4519-A910-E03CB816FA9C}" dt="2025-01-15T17:12:41.894" v="1358" actId="1076"/>
        <pc:sldMkLst>
          <pc:docMk/>
          <pc:sldMk cId="2230816992" sldId="298"/>
        </pc:sldMkLst>
      </pc:sldChg>
      <pc:sldChg chg="addSp delSp modSp mod addAnim delAnim modAnim">
        <pc:chgData name="Silvia Colombo" userId="cdf5343d-9518-4b48-8032-805a754f9105" providerId="ADAL" clId="{AA5A2D5B-8D46-4519-A910-E03CB816FA9C}" dt="2025-01-15T17:21:40.223" v="1520" actId="207"/>
        <pc:sldMkLst>
          <pc:docMk/>
          <pc:sldMk cId="2669320641" sldId="299"/>
        </pc:sldMkLst>
      </pc:sldChg>
      <pc:sldChg chg="addSp delSp modSp mod">
        <pc:chgData name="Silvia Colombo" userId="cdf5343d-9518-4b48-8032-805a754f9105" providerId="ADAL" clId="{AA5A2D5B-8D46-4519-A910-E03CB816FA9C}" dt="2025-01-15T17:30:43.004" v="1631" actId="207"/>
        <pc:sldMkLst>
          <pc:docMk/>
          <pc:sldMk cId="3550741812" sldId="300"/>
        </pc:sldMkLst>
      </pc:sldChg>
      <pc:sldChg chg="addSp delSp modSp mod modAnim">
        <pc:chgData name="Silvia Colombo" userId="cdf5343d-9518-4b48-8032-805a754f9105" providerId="ADAL" clId="{AA5A2D5B-8D46-4519-A910-E03CB816FA9C}" dt="2025-01-15T17:37:28.491" v="1692" actId="1076"/>
        <pc:sldMkLst>
          <pc:docMk/>
          <pc:sldMk cId="2610105728" sldId="301"/>
        </pc:sldMkLst>
      </pc:sldChg>
      <pc:sldChg chg="addSp delSp modSp mod delAnim modAnim">
        <pc:chgData name="Silvia Colombo" userId="cdf5343d-9518-4b48-8032-805a754f9105" providerId="ADAL" clId="{AA5A2D5B-8D46-4519-A910-E03CB816FA9C}" dt="2025-01-15T17:59:26.117" v="1857" actId="207"/>
        <pc:sldMkLst>
          <pc:docMk/>
          <pc:sldMk cId="1039741806" sldId="302"/>
        </pc:sldMkLst>
      </pc:sldChg>
      <pc:sldChg chg="modSp mod">
        <pc:chgData name="Silvia Colombo" userId="cdf5343d-9518-4b48-8032-805a754f9105" providerId="ADAL" clId="{AA5A2D5B-8D46-4519-A910-E03CB816FA9C}" dt="2025-01-15T18:00:27.988" v="1867" actId="20577"/>
        <pc:sldMkLst>
          <pc:docMk/>
          <pc:sldMk cId="3169569971" sldId="303"/>
        </pc:sldMkLst>
      </pc:sldChg>
      <pc:sldChg chg="modSp mod">
        <pc:chgData name="Silvia Colombo" userId="cdf5343d-9518-4b48-8032-805a754f9105" providerId="ADAL" clId="{AA5A2D5B-8D46-4519-A910-E03CB816FA9C}" dt="2025-01-15T18:00:54.780" v="1874" actId="403"/>
        <pc:sldMkLst>
          <pc:docMk/>
          <pc:sldMk cId="2074846304" sldId="304"/>
        </pc:sldMkLst>
      </pc:sldChg>
      <pc:sldChg chg="addSp modSp mod">
        <pc:chgData name="Silvia Colombo" userId="cdf5343d-9518-4b48-8032-805a754f9105" providerId="ADAL" clId="{AA5A2D5B-8D46-4519-A910-E03CB816FA9C}" dt="2025-01-15T15:27:23.165" v="578" actId="1076"/>
        <pc:sldMkLst>
          <pc:docMk/>
          <pc:sldMk cId="3001247373" sldId="305"/>
        </pc:sldMkLst>
        <pc:spChg chg="mod">
          <ac:chgData name="Silvia Colombo" userId="cdf5343d-9518-4b48-8032-805a754f9105" providerId="ADAL" clId="{AA5A2D5B-8D46-4519-A910-E03CB816FA9C}" dt="2025-01-15T15:15:11.753" v="422"/>
          <ac:spMkLst>
            <pc:docMk/>
            <pc:sldMk cId="3001247373" sldId="305"/>
            <ac:spMk id="167" creationId="{00000000-0000-0000-0000-000000000000}"/>
          </ac:spMkLst>
        </pc:spChg>
        <pc:spChg chg="mod">
          <ac:chgData name="Silvia Colombo" userId="cdf5343d-9518-4b48-8032-805a754f9105" providerId="ADAL" clId="{AA5A2D5B-8D46-4519-A910-E03CB816FA9C}" dt="2025-01-15T15:26:51.958" v="570" actId="21"/>
          <ac:spMkLst>
            <pc:docMk/>
            <pc:sldMk cId="3001247373" sldId="305"/>
            <ac:spMk id="168" creationId="{00000000-0000-0000-0000-000000000000}"/>
          </ac:spMkLst>
        </pc:spChg>
      </pc:sldChg>
      <pc:sldChg chg="addSp delSp modSp mod modAnim">
        <pc:chgData name="Silvia Colombo" userId="cdf5343d-9518-4b48-8032-805a754f9105" providerId="ADAL" clId="{AA5A2D5B-8D46-4519-A910-E03CB816FA9C}" dt="2025-01-15T16:00:02.894" v="857" actId="1076"/>
        <pc:sldMkLst>
          <pc:docMk/>
          <pc:sldMk cId="3951396816" sldId="306"/>
        </pc:sldMkLst>
      </pc:sldChg>
      <pc:sldChg chg="modSp del">
        <pc:chgData name="Silvia Colombo" userId="cdf5343d-9518-4b48-8032-805a754f9105" providerId="ADAL" clId="{AA5A2D5B-8D46-4519-A910-E03CB816FA9C}" dt="2025-01-15T11:52:13.020" v="263" actId="47"/>
        <pc:sldMkLst>
          <pc:docMk/>
          <pc:sldMk cId="1901277318" sldId="307"/>
        </pc:sldMkLst>
      </pc:sldChg>
      <pc:sldChg chg="modSp mod">
        <pc:chgData name="Silvia Colombo" userId="cdf5343d-9518-4b48-8032-805a754f9105" providerId="ADAL" clId="{AA5A2D5B-8D46-4519-A910-E03CB816FA9C}" dt="2025-01-15T16:03:09.941" v="881" actId="20577"/>
        <pc:sldMkLst>
          <pc:docMk/>
          <pc:sldMk cId="279720884" sldId="308"/>
        </pc:sldMkLst>
        <pc:spChg chg="mod">
          <ac:chgData name="Silvia Colombo" userId="cdf5343d-9518-4b48-8032-805a754f9105" providerId="ADAL" clId="{AA5A2D5B-8D46-4519-A910-E03CB816FA9C}" dt="2025-01-15T15:15:11.753" v="422"/>
          <ac:spMkLst>
            <pc:docMk/>
            <pc:sldMk cId="279720884" sldId="308"/>
            <ac:spMk id="167" creationId="{00000000-0000-0000-0000-000000000000}"/>
          </ac:spMkLst>
        </pc:spChg>
        <pc:spChg chg="mod">
          <ac:chgData name="Silvia Colombo" userId="cdf5343d-9518-4b48-8032-805a754f9105" providerId="ADAL" clId="{AA5A2D5B-8D46-4519-A910-E03CB816FA9C}" dt="2025-01-15T16:03:09.941" v="881" actId="20577"/>
          <ac:spMkLst>
            <pc:docMk/>
            <pc:sldMk cId="279720884" sldId="308"/>
            <ac:spMk id="168" creationId="{00000000-0000-0000-0000-000000000000}"/>
          </ac:spMkLst>
        </pc:spChg>
      </pc:sldChg>
      <pc:sldChg chg="modSp mod">
        <pc:chgData name="Silvia Colombo" userId="cdf5343d-9518-4b48-8032-805a754f9105" providerId="ADAL" clId="{AA5A2D5B-8D46-4519-A910-E03CB816FA9C}" dt="2025-01-15T11:28:10.518" v="4"/>
        <pc:sldMkLst>
          <pc:docMk/>
          <pc:sldMk cId="998801078" sldId="309"/>
        </pc:sldMkLst>
        <pc:spChg chg="mod">
          <ac:chgData name="Silvia Colombo" userId="cdf5343d-9518-4b48-8032-805a754f9105" providerId="ADAL" clId="{AA5A2D5B-8D46-4519-A910-E03CB816FA9C}" dt="2025-01-15T11:28:10.518" v="4"/>
          <ac:spMkLst>
            <pc:docMk/>
            <pc:sldMk cId="998801078" sldId="309"/>
            <ac:spMk id="2" creationId="{48F41D3A-296D-75FB-88E4-B253A9E88EE1}"/>
          </ac:spMkLst>
        </pc:spChg>
        <pc:spChg chg="mod">
          <ac:chgData name="Silvia Colombo" userId="cdf5343d-9518-4b48-8032-805a754f9105" providerId="ADAL" clId="{AA5A2D5B-8D46-4519-A910-E03CB816FA9C}" dt="2025-01-15T11:27:55.425" v="2"/>
          <ac:spMkLst>
            <pc:docMk/>
            <pc:sldMk cId="998801078" sldId="309"/>
            <ac:spMk id="3" creationId="{D9EE0581-B869-C9AC-032A-CE5562E6774F}"/>
          </ac:spMkLst>
        </pc:spChg>
      </pc:sldChg>
      <pc:sldChg chg="addSp delSp modSp add mod">
        <pc:chgData name="Silvia Colombo" userId="cdf5343d-9518-4b48-8032-805a754f9105" providerId="ADAL" clId="{AA5A2D5B-8D46-4519-A910-E03CB816FA9C}" dt="2025-01-15T15:42:17.822" v="655" actId="113"/>
        <pc:sldMkLst>
          <pc:docMk/>
          <pc:sldMk cId="3982365266" sldId="310"/>
        </pc:sldMkLst>
        <pc:spChg chg="mod">
          <ac:chgData name="Silvia Colombo" userId="cdf5343d-9518-4b48-8032-805a754f9105" providerId="ADAL" clId="{AA5A2D5B-8D46-4519-A910-E03CB816FA9C}" dt="2025-01-15T15:42:17.822" v="655" actId="113"/>
          <ac:spMkLst>
            <pc:docMk/>
            <pc:sldMk cId="3982365266" sldId="310"/>
            <ac:spMk id="168" creationId="{00000000-0000-0000-0000-000000000000}"/>
          </ac:spMkLst>
        </pc:spChg>
      </pc:sldChg>
    </pc:docChg>
  </pc:docChgLst>
  <pc:docChgLst>
    <pc:chgData name="Silvia Colombo" userId="cdf5343d-9518-4b48-8032-805a754f9105" providerId="ADAL" clId="{1824CDBB-63ED-4CEC-9ACD-0ADF1ACD0695}"/>
    <pc:docChg chg="undo custSel modSld">
      <pc:chgData name="Silvia Colombo" userId="cdf5343d-9518-4b48-8032-805a754f9105" providerId="ADAL" clId="{1824CDBB-63ED-4CEC-9ACD-0ADF1ACD0695}" dt="2025-01-10T08:10:44.650" v="1271"/>
      <pc:docMkLst>
        <pc:docMk/>
      </pc:docMkLst>
      <pc:sldChg chg="modSp mod">
        <pc:chgData name="Silvia Colombo" userId="cdf5343d-9518-4b48-8032-805a754f9105" providerId="ADAL" clId="{1824CDBB-63ED-4CEC-9ACD-0ADF1ACD0695}" dt="2025-01-08T06:58:11.135" v="117" actId="20577"/>
        <pc:sldMkLst>
          <pc:docMk/>
          <pc:sldMk cId="0" sldId="264"/>
        </pc:sldMkLst>
        <pc:spChg chg="mod">
          <ac:chgData name="Silvia Colombo" userId="cdf5343d-9518-4b48-8032-805a754f9105" providerId="ADAL" clId="{1824CDBB-63ED-4CEC-9ACD-0ADF1ACD0695}" dt="2025-01-08T06:58:11.135" v="117" actId="20577"/>
          <ac:spMkLst>
            <pc:docMk/>
            <pc:sldMk cId="0" sldId="264"/>
            <ac:spMk id="168" creationId="{00000000-0000-0000-0000-000000000000}"/>
          </ac:spMkLst>
        </pc:spChg>
      </pc:sldChg>
      <pc:sldChg chg="addSp delSp modSp mod">
        <pc:chgData name="Silvia Colombo" userId="cdf5343d-9518-4b48-8032-805a754f9105" providerId="ADAL" clId="{1824CDBB-63ED-4CEC-9ACD-0ADF1ACD0695}" dt="2025-01-08T12:11:04.107" v="384"/>
        <pc:sldMkLst>
          <pc:docMk/>
          <pc:sldMk cId="1768720765" sldId="272"/>
        </pc:sldMkLst>
        <pc:spChg chg="mod">
          <ac:chgData name="Silvia Colombo" userId="cdf5343d-9518-4b48-8032-805a754f9105" providerId="ADAL" clId="{1824CDBB-63ED-4CEC-9ACD-0ADF1ACD0695}" dt="2025-01-08T12:11:04.107" v="384"/>
          <ac:spMkLst>
            <pc:docMk/>
            <pc:sldMk cId="1768720765" sldId="272"/>
            <ac:spMk id="167" creationId="{00000000-0000-0000-0000-000000000000}"/>
          </ac:spMkLst>
        </pc:spChg>
        <pc:spChg chg="mod">
          <ac:chgData name="Silvia Colombo" userId="cdf5343d-9518-4b48-8032-805a754f9105" providerId="ADAL" clId="{1824CDBB-63ED-4CEC-9ACD-0ADF1ACD0695}" dt="2025-01-08T07:05:43.121" v="167" actId="14100"/>
          <ac:spMkLst>
            <pc:docMk/>
            <pc:sldMk cId="1768720765" sldId="272"/>
            <ac:spMk id="168" creationId="{00000000-0000-0000-0000-000000000000}"/>
          </ac:spMkLst>
        </pc:spChg>
      </pc:sldChg>
      <pc:sldChg chg="modSp mod">
        <pc:chgData name="Silvia Colombo" userId="cdf5343d-9518-4b48-8032-805a754f9105" providerId="ADAL" clId="{1824CDBB-63ED-4CEC-9ACD-0ADF1ACD0695}" dt="2025-01-08T12:11:04.107" v="384"/>
        <pc:sldMkLst>
          <pc:docMk/>
          <pc:sldMk cId="1839245547" sldId="273"/>
        </pc:sldMkLst>
        <pc:spChg chg="mod">
          <ac:chgData name="Silvia Colombo" userId="cdf5343d-9518-4b48-8032-805a754f9105" providerId="ADAL" clId="{1824CDBB-63ED-4CEC-9ACD-0ADF1ACD0695}" dt="2025-01-08T12:11:04.107" v="384"/>
          <ac:spMkLst>
            <pc:docMk/>
            <pc:sldMk cId="1839245547" sldId="273"/>
            <ac:spMk id="167" creationId="{00000000-0000-0000-0000-000000000000}"/>
          </ac:spMkLst>
        </pc:spChg>
        <pc:spChg chg="mod">
          <ac:chgData name="Silvia Colombo" userId="cdf5343d-9518-4b48-8032-805a754f9105" providerId="ADAL" clId="{1824CDBB-63ED-4CEC-9ACD-0ADF1ACD0695}" dt="2025-01-08T07:10:06.125" v="211" actId="20577"/>
          <ac:spMkLst>
            <pc:docMk/>
            <pc:sldMk cId="1839245547" sldId="273"/>
            <ac:spMk id="168" creationId="{00000000-0000-0000-0000-000000000000}"/>
          </ac:spMkLst>
        </pc:spChg>
      </pc:sldChg>
      <pc:sldChg chg="addSp delSp modSp mod">
        <pc:chgData name="Silvia Colombo" userId="cdf5343d-9518-4b48-8032-805a754f9105" providerId="ADAL" clId="{1824CDBB-63ED-4CEC-9ACD-0ADF1ACD0695}" dt="2025-01-08T12:11:04.107" v="384"/>
        <pc:sldMkLst>
          <pc:docMk/>
          <pc:sldMk cId="3557352301" sldId="274"/>
        </pc:sldMkLst>
        <pc:spChg chg="mod">
          <ac:chgData name="Silvia Colombo" userId="cdf5343d-9518-4b48-8032-805a754f9105" providerId="ADAL" clId="{1824CDBB-63ED-4CEC-9ACD-0ADF1ACD0695}" dt="2025-01-08T12:11:04.107" v="384"/>
          <ac:spMkLst>
            <pc:docMk/>
            <pc:sldMk cId="3557352301" sldId="274"/>
            <ac:spMk id="167" creationId="{00000000-0000-0000-0000-000000000000}"/>
          </ac:spMkLst>
        </pc:spChg>
        <pc:spChg chg="mod">
          <ac:chgData name="Silvia Colombo" userId="cdf5343d-9518-4b48-8032-805a754f9105" providerId="ADAL" clId="{1824CDBB-63ED-4CEC-9ACD-0ADF1ACD0695}" dt="2025-01-08T10:56:22.272" v="241" actId="14100"/>
          <ac:spMkLst>
            <pc:docMk/>
            <pc:sldMk cId="3557352301" sldId="274"/>
            <ac:spMk id="168" creationId="{00000000-0000-0000-0000-000000000000}"/>
          </ac:spMkLst>
        </pc:spChg>
      </pc:sldChg>
      <pc:sldChg chg="addSp delSp modSp mod">
        <pc:chgData name="Silvia Colombo" userId="cdf5343d-9518-4b48-8032-805a754f9105" providerId="ADAL" clId="{1824CDBB-63ED-4CEC-9ACD-0ADF1ACD0695}" dt="2025-01-08T12:11:04.107" v="384"/>
        <pc:sldMkLst>
          <pc:docMk/>
          <pc:sldMk cId="2089242102" sldId="275"/>
        </pc:sldMkLst>
        <pc:spChg chg="mod">
          <ac:chgData name="Silvia Colombo" userId="cdf5343d-9518-4b48-8032-805a754f9105" providerId="ADAL" clId="{1824CDBB-63ED-4CEC-9ACD-0ADF1ACD0695}" dt="2025-01-08T11:29:19.138" v="306" actId="20577"/>
          <ac:spMkLst>
            <pc:docMk/>
            <pc:sldMk cId="2089242102" sldId="275"/>
            <ac:spMk id="12" creationId="{85BD59C7-5F9C-412C-9103-AD11C3A57877}"/>
          </ac:spMkLst>
        </pc:spChg>
        <pc:spChg chg="mod">
          <ac:chgData name="Silvia Colombo" userId="cdf5343d-9518-4b48-8032-805a754f9105" providerId="ADAL" clId="{1824CDBB-63ED-4CEC-9ACD-0ADF1ACD0695}" dt="2025-01-08T12:11:04.107" v="384"/>
          <ac:spMkLst>
            <pc:docMk/>
            <pc:sldMk cId="2089242102" sldId="275"/>
            <ac:spMk id="167" creationId="{00000000-0000-0000-0000-000000000000}"/>
          </ac:spMkLst>
        </pc:spChg>
      </pc:sldChg>
      <pc:sldChg chg="addSp delSp modSp mod modAnim">
        <pc:chgData name="Silvia Colombo" userId="cdf5343d-9518-4b48-8032-805a754f9105" providerId="ADAL" clId="{1824CDBB-63ED-4CEC-9ACD-0ADF1ACD0695}" dt="2025-01-08T12:25:12.814" v="390" actId="1076"/>
        <pc:sldMkLst>
          <pc:docMk/>
          <pc:sldMk cId="1383167316" sldId="276"/>
        </pc:sldMkLst>
        <pc:spChg chg="mod">
          <ac:chgData name="Silvia Colombo" userId="cdf5343d-9518-4b48-8032-805a754f9105" providerId="ADAL" clId="{1824CDBB-63ED-4CEC-9ACD-0ADF1ACD0695}" dt="2025-01-08T12:11:04.107" v="384"/>
          <ac:spMkLst>
            <pc:docMk/>
            <pc:sldMk cId="1383167316" sldId="276"/>
            <ac:spMk id="167" creationId="{00000000-0000-0000-0000-000000000000}"/>
          </ac:spMkLst>
        </pc:spChg>
        <pc:spChg chg="mod">
          <ac:chgData name="Silvia Colombo" userId="cdf5343d-9518-4b48-8032-805a754f9105" providerId="ADAL" clId="{1824CDBB-63ED-4CEC-9ACD-0ADF1ACD0695}" dt="2025-01-08T11:32:33.685" v="311"/>
          <ac:spMkLst>
            <pc:docMk/>
            <pc:sldMk cId="1383167316" sldId="276"/>
            <ac:spMk id="168" creationId="{00000000-0000-0000-0000-000000000000}"/>
          </ac:spMkLst>
        </pc:spChg>
      </pc:sldChg>
      <pc:sldChg chg="modSp mod">
        <pc:chgData name="Silvia Colombo" userId="cdf5343d-9518-4b48-8032-805a754f9105" providerId="ADAL" clId="{1824CDBB-63ED-4CEC-9ACD-0ADF1ACD0695}" dt="2025-01-08T12:11:04.107" v="384"/>
        <pc:sldMkLst>
          <pc:docMk/>
          <pc:sldMk cId="89450925" sldId="277"/>
        </pc:sldMkLst>
      </pc:sldChg>
      <pc:sldChg chg="addSp delSp modSp mod">
        <pc:chgData name="Silvia Colombo" userId="cdf5343d-9518-4b48-8032-805a754f9105" providerId="ADAL" clId="{1824CDBB-63ED-4CEC-9ACD-0ADF1ACD0695}" dt="2025-01-09T10:37:42.446" v="412" actId="20577"/>
        <pc:sldMkLst>
          <pc:docMk/>
          <pc:sldMk cId="3840193541" sldId="278"/>
        </pc:sldMkLst>
      </pc:sldChg>
      <pc:sldChg chg="addSp delSp modSp mod">
        <pc:chgData name="Silvia Colombo" userId="cdf5343d-9518-4b48-8032-805a754f9105" providerId="ADAL" clId="{1824CDBB-63ED-4CEC-9ACD-0ADF1ACD0695}" dt="2025-01-08T12:28:27.705" v="396" actId="1076"/>
        <pc:sldMkLst>
          <pc:docMk/>
          <pc:sldMk cId="3151422244" sldId="279"/>
        </pc:sldMkLst>
        <pc:spChg chg="mod">
          <ac:chgData name="Silvia Colombo" userId="cdf5343d-9518-4b48-8032-805a754f9105" providerId="ADAL" clId="{1824CDBB-63ED-4CEC-9ACD-0ADF1ACD0695}" dt="2025-01-08T12:11:04.107" v="384"/>
          <ac:spMkLst>
            <pc:docMk/>
            <pc:sldMk cId="3151422244" sldId="279"/>
            <ac:spMk id="167" creationId="{00000000-0000-0000-0000-000000000000}"/>
          </ac:spMkLst>
        </pc:spChg>
        <pc:spChg chg="mod">
          <ac:chgData name="Silvia Colombo" userId="cdf5343d-9518-4b48-8032-805a754f9105" providerId="ADAL" clId="{1824CDBB-63ED-4CEC-9ACD-0ADF1ACD0695}" dt="2025-01-08T06:59:45.184" v="132" actId="20577"/>
          <ac:spMkLst>
            <pc:docMk/>
            <pc:sldMk cId="3151422244" sldId="279"/>
            <ac:spMk id="168" creationId="{00000000-0000-0000-0000-000000000000}"/>
          </ac:spMkLst>
        </pc:spChg>
      </pc:sldChg>
      <pc:sldChg chg="delSp modSp mod">
        <pc:chgData name="Silvia Colombo" userId="cdf5343d-9518-4b48-8032-805a754f9105" providerId="ADAL" clId="{1824CDBB-63ED-4CEC-9ACD-0ADF1ACD0695}" dt="2025-01-09T10:54:47.321" v="583" actId="2711"/>
        <pc:sldMkLst>
          <pc:docMk/>
          <pc:sldMk cId="3427707476" sldId="282"/>
        </pc:sldMkLst>
        <pc:spChg chg="mod">
          <ac:chgData name="Silvia Colombo" userId="cdf5343d-9518-4b48-8032-805a754f9105" providerId="ADAL" clId="{1824CDBB-63ED-4CEC-9ACD-0ADF1ACD0695}" dt="2025-01-08T12:19:59.534" v="385"/>
          <ac:spMkLst>
            <pc:docMk/>
            <pc:sldMk cId="3427707476" sldId="282"/>
            <ac:spMk id="167" creationId="{00000000-0000-0000-0000-000000000000}"/>
          </ac:spMkLst>
        </pc:spChg>
      </pc:sldChg>
      <pc:sldChg chg="addSp delSp modSp mod">
        <pc:chgData name="Silvia Colombo" userId="cdf5343d-9518-4b48-8032-805a754f9105" providerId="ADAL" clId="{1824CDBB-63ED-4CEC-9ACD-0ADF1ACD0695}" dt="2025-01-09T16:03:50.877" v="726"/>
        <pc:sldMkLst>
          <pc:docMk/>
          <pc:sldMk cId="2207407581" sldId="283"/>
        </pc:sldMkLst>
        <pc:spChg chg="mod">
          <ac:chgData name="Silvia Colombo" userId="cdf5343d-9518-4b48-8032-805a754f9105" providerId="ADAL" clId="{1824CDBB-63ED-4CEC-9ACD-0ADF1ACD0695}" dt="2025-01-08T12:19:59.534" v="385"/>
          <ac:spMkLst>
            <pc:docMk/>
            <pc:sldMk cId="2207407581" sldId="283"/>
            <ac:spMk id="167" creationId="{00000000-0000-0000-0000-000000000000}"/>
          </ac:spMkLst>
        </pc:spChg>
        <pc:spChg chg="mod">
          <ac:chgData name="Silvia Colombo" userId="cdf5343d-9518-4b48-8032-805a754f9105" providerId="ADAL" clId="{1824CDBB-63ED-4CEC-9ACD-0ADF1ACD0695}" dt="2025-01-09T16:03:39.421" v="725" actId="20577"/>
          <ac:spMkLst>
            <pc:docMk/>
            <pc:sldMk cId="2207407581" sldId="283"/>
            <ac:spMk id="168" creationId="{00000000-0000-0000-0000-000000000000}"/>
          </ac:spMkLst>
        </pc:spChg>
      </pc:sldChg>
      <pc:sldChg chg="addSp delSp modSp mod modAnim">
        <pc:chgData name="Silvia Colombo" userId="cdf5343d-9518-4b48-8032-805a754f9105" providerId="ADAL" clId="{1824CDBB-63ED-4CEC-9ACD-0ADF1ACD0695}" dt="2025-01-09T17:03:42.606" v="989" actId="1076"/>
        <pc:sldMkLst>
          <pc:docMk/>
          <pc:sldMk cId="191549666" sldId="284"/>
        </pc:sldMkLst>
        <pc:spChg chg="mod">
          <ac:chgData name="Silvia Colombo" userId="cdf5343d-9518-4b48-8032-805a754f9105" providerId="ADAL" clId="{1824CDBB-63ED-4CEC-9ACD-0ADF1ACD0695}" dt="2025-01-08T12:19:59.534" v="385"/>
          <ac:spMkLst>
            <pc:docMk/>
            <pc:sldMk cId="191549666" sldId="284"/>
            <ac:spMk id="167" creationId="{00000000-0000-0000-0000-000000000000}"/>
          </ac:spMkLst>
        </pc:spChg>
        <pc:spChg chg="mod">
          <ac:chgData name="Silvia Colombo" userId="cdf5343d-9518-4b48-8032-805a754f9105" providerId="ADAL" clId="{1824CDBB-63ED-4CEC-9ACD-0ADF1ACD0695}" dt="2025-01-09T16:49:02.167" v="799" actId="20577"/>
          <ac:spMkLst>
            <pc:docMk/>
            <pc:sldMk cId="191549666" sldId="284"/>
            <ac:spMk id="168" creationId="{00000000-0000-0000-0000-000000000000}"/>
          </ac:spMkLst>
        </pc:spChg>
      </pc:sldChg>
      <pc:sldChg chg="modSp mod">
        <pc:chgData name="Silvia Colombo" userId="cdf5343d-9518-4b48-8032-805a754f9105" providerId="ADAL" clId="{1824CDBB-63ED-4CEC-9ACD-0ADF1ACD0695}" dt="2025-01-09T17:09:07.003" v="1058" actId="403"/>
        <pc:sldMkLst>
          <pc:docMk/>
          <pc:sldMk cId="3061992581" sldId="288"/>
        </pc:sldMkLst>
        <pc:spChg chg="mod">
          <ac:chgData name="Silvia Colombo" userId="cdf5343d-9518-4b48-8032-805a754f9105" providerId="ADAL" clId="{1824CDBB-63ED-4CEC-9ACD-0ADF1ACD0695}" dt="2025-01-08T12:19:59.534" v="385"/>
          <ac:spMkLst>
            <pc:docMk/>
            <pc:sldMk cId="3061992581" sldId="288"/>
            <ac:spMk id="167" creationId="{00000000-0000-0000-0000-000000000000}"/>
          </ac:spMkLst>
        </pc:spChg>
        <pc:spChg chg="mod">
          <ac:chgData name="Silvia Colombo" userId="cdf5343d-9518-4b48-8032-805a754f9105" providerId="ADAL" clId="{1824CDBB-63ED-4CEC-9ACD-0ADF1ACD0695}" dt="2025-01-09T17:09:07.003" v="1058" actId="403"/>
          <ac:spMkLst>
            <pc:docMk/>
            <pc:sldMk cId="3061992581" sldId="288"/>
            <ac:spMk id="168" creationId="{00000000-0000-0000-0000-000000000000}"/>
          </ac:spMkLst>
        </pc:spChg>
      </pc:sldChg>
      <pc:sldChg chg="addSp delSp modSp mod">
        <pc:chgData name="Silvia Colombo" userId="cdf5343d-9518-4b48-8032-805a754f9105" providerId="ADAL" clId="{1824CDBB-63ED-4CEC-9ACD-0ADF1ACD0695}" dt="2025-01-09T17:29:52.833" v="1077" actId="1076"/>
        <pc:sldMkLst>
          <pc:docMk/>
          <pc:sldMk cId="2985432160" sldId="289"/>
        </pc:sldMkLst>
        <pc:spChg chg="mod">
          <ac:chgData name="Silvia Colombo" userId="cdf5343d-9518-4b48-8032-805a754f9105" providerId="ADAL" clId="{1824CDBB-63ED-4CEC-9ACD-0ADF1ACD0695}" dt="2025-01-09T17:24:01.456" v="1060"/>
          <ac:spMkLst>
            <pc:docMk/>
            <pc:sldMk cId="2985432160" sldId="289"/>
            <ac:spMk id="167" creationId="{00000000-0000-0000-0000-000000000000}"/>
          </ac:spMkLst>
        </pc:spChg>
        <pc:spChg chg="mod">
          <ac:chgData name="Silvia Colombo" userId="cdf5343d-9518-4b48-8032-805a754f9105" providerId="ADAL" clId="{1824CDBB-63ED-4CEC-9ACD-0ADF1ACD0695}" dt="2025-01-09T17:24:42.535" v="1071" actId="403"/>
          <ac:spMkLst>
            <pc:docMk/>
            <pc:sldMk cId="2985432160" sldId="289"/>
            <ac:spMk id="168" creationId="{00000000-0000-0000-0000-000000000000}"/>
          </ac:spMkLst>
        </pc:spChg>
      </pc:sldChg>
      <pc:sldChg chg="delSp modSp mod">
        <pc:chgData name="Silvia Colombo" userId="cdf5343d-9518-4b48-8032-805a754f9105" providerId="ADAL" clId="{1824CDBB-63ED-4CEC-9ACD-0ADF1ACD0695}" dt="2025-01-10T07:42:47.982" v="1089" actId="20577"/>
        <pc:sldMkLst>
          <pc:docMk/>
          <pc:sldMk cId="3025862249" sldId="290"/>
        </pc:sldMkLst>
        <pc:spChg chg="mod">
          <ac:chgData name="Silvia Colombo" userId="cdf5343d-9518-4b48-8032-805a754f9105" providerId="ADAL" clId="{1824CDBB-63ED-4CEC-9ACD-0ADF1ACD0695}" dt="2025-01-09T17:24:01.456" v="1060"/>
          <ac:spMkLst>
            <pc:docMk/>
            <pc:sldMk cId="3025862249" sldId="290"/>
            <ac:spMk id="167" creationId="{00000000-0000-0000-0000-000000000000}"/>
          </ac:spMkLst>
        </pc:spChg>
        <pc:spChg chg="mod">
          <ac:chgData name="Silvia Colombo" userId="cdf5343d-9518-4b48-8032-805a754f9105" providerId="ADAL" clId="{1824CDBB-63ED-4CEC-9ACD-0ADF1ACD0695}" dt="2025-01-10T07:42:47.982" v="1089" actId="20577"/>
          <ac:spMkLst>
            <pc:docMk/>
            <pc:sldMk cId="3025862249" sldId="290"/>
            <ac:spMk id="168" creationId="{00000000-0000-0000-0000-000000000000}"/>
          </ac:spMkLst>
        </pc:spChg>
      </pc:sldChg>
      <pc:sldChg chg="addSp modSp mod modNotes">
        <pc:chgData name="Silvia Colombo" userId="cdf5343d-9518-4b48-8032-805a754f9105" providerId="ADAL" clId="{1824CDBB-63ED-4CEC-9ACD-0ADF1ACD0695}" dt="2025-01-10T07:48:52.145" v="1133" actId="14100"/>
        <pc:sldMkLst>
          <pc:docMk/>
          <pc:sldMk cId="4276348475" sldId="291"/>
        </pc:sldMkLst>
        <pc:spChg chg="mod">
          <ac:chgData name="Silvia Colombo" userId="cdf5343d-9518-4b48-8032-805a754f9105" providerId="ADAL" clId="{1824CDBB-63ED-4CEC-9ACD-0ADF1ACD0695}" dt="2025-01-10T07:43:58.718" v="1090"/>
          <ac:spMkLst>
            <pc:docMk/>
            <pc:sldMk cId="4276348475" sldId="291"/>
            <ac:spMk id="11" creationId="{CDD7956C-AD4A-4FCD-870C-C4BFC69F804B}"/>
          </ac:spMkLst>
        </pc:spChg>
        <pc:spChg chg="mod">
          <ac:chgData name="Silvia Colombo" userId="cdf5343d-9518-4b48-8032-805a754f9105" providerId="ADAL" clId="{1824CDBB-63ED-4CEC-9ACD-0ADF1ACD0695}" dt="2025-01-09T17:24:01.456" v="1060"/>
          <ac:spMkLst>
            <pc:docMk/>
            <pc:sldMk cId="4276348475" sldId="291"/>
            <ac:spMk id="167" creationId="{00000000-0000-0000-0000-000000000000}"/>
          </ac:spMkLst>
        </pc:spChg>
      </pc:sldChg>
      <pc:sldChg chg="addSp delSp modSp mod delAnim">
        <pc:chgData name="Silvia Colombo" userId="cdf5343d-9518-4b48-8032-805a754f9105" providerId="ADAL" clId="{1824CDBB-63ED-4CEC-9ACD-0ADF1ACD0695}" dt="2025-01-10T07:55:11.898" v="1190" actId="14100"/>
        <pc:sldMkLst>
          <pc:docMk/>
          <pc:sldMk cId="218857803" sldId="292"/>
        </pc:sldMkLst>
        <pc:spChg chg="mod">
          <ac:chgData name="Silvia Colombo" userId="cdf5343d-9518-4b48-8032-805a754f9105" providerId="ADAL" clId="{1824CDBB-63ED-4CEC-9ACD-0ADF1ACD0695}" dt="2025-01-09T17:24:01.456" v="1060"/>
          <ac:spMkLst>
            <pc:docMk/>
            <pc:sldMk cId="218857803" sldId="292"/>
            <ac:spMk id="167" creationId="{00000000-0000-0000-0000-000000000000}"/>
          </ac:spMkLst>
        </pc:spChg>
        <pc:spChg chg="mod">
          <ac:chgData name="Silvia Colombo" userId="cdf5343d-9518-4b48-8032-805a754f9105" providerId="ADAL" clId="{1824CDBB-63ED-4CEC-9ACD-0ADF1ACD0695}" dt="2025-01-10T07:53:52.611" v="1177" actId="20577"/>
          <ac:spMkLst>
            <pc:docMk/>
            <pc:sldMk cId="218857803" sldId="292"/>
            <ac:spMk id="168" creationId="{00000000-0000-0000-0000-000000000000}"/>
          </ac:spMkLst>
        </pc:spChg>
      </pc:sldChg>
      <pc:sldChg chg="addSp delSp modSp mod delCm">
        <pc:chgData name="Silvia Colombo" userId="cdf5343d-9518-4b48-8032-805a754f9105" providerId="ADAL" clId="{1824CDBB-63ED-4CEC-9ACD-0ADF1ACD0695}" dt="2025-01-10T08:00:36.272" v="1204" actId="1076"/>
        <pc:sldMkLst>
          <pc:docMk/>
          <pc:sldMk cId="2761367291" sldId="293"/>
        </pc:sldMkLst>
        <pc:spChg chg="mod">
          <ac:chgData name="Silvia Colombo" userId="cdf5343d-9518-4b48-8032-805a754f9105" providerId="ADAL" clId="{1824CDBB-63ED-4CEC-9ACD-0ADF1ACD0695}" dt="2025-01-09T17:24:01.456" v="1060"/>
          <ac:spMkLst>
            <pc:docMk/>
            <pc:sldMk cId="2761367291" sldId="293"/>
            <ac:spMk id="167" creationId="{00000000-0000-0000-0000-000000000000}"/>
          </ac:spMkLst>
        </pc:spChg>
        <pc:spChg chg="mod">
          <ac:chgData name="Silvia Colombo" userId="cdf5343d-9518-4b48-8032-805a754f9105" providerId="ADAL" clId="{1824CDBB-63ED-4CEC-9ACD-0ADF1ACD0695}" dt="2025-01-10T07:59:07.543" v="1200"/>
          <ac:spMkLst>
            <pc:docMk/>
            <pc:sldMk cId="2761367291" sldId="293"/>
            <ac:spMk id="168" creationId="{00000000-0000-0000-0000-000000000000}"/>
          </ac:spMkLst>
        </pc:spChg>
      </pc:sldChg>
      <pc:sldChg chg="addSp delSp modSp mod">
        <pc:chgData name="Silvia Colombo" userId="cdf5343d-9518-4b48-8032-805a754f9105" providerId="ADAL" clId="{1824CDBB-63ED-4CEC-9ACD-0ADF1ACD0695}" dt="2025-01-10T08:01:45.768" v="1215" actId="1076"/>
        <pc:sldMkLst>
          <pc:docMk/>
          <pc:sldMk cId="3284480951" sldId="294"/>
        </pc:sldMkLst>
      </pc:sldChg>
      <pc:sldChg chg="modSp mod">
        <pc:chgData name="Silvia Colombo" userId="cdf5343d-9518-4b48-8032-805a754f9105" providerId="ADAL" clId="{1824CDBB-63ED-4CEC-9ACD-0ADF1ACD0695}" dt="2025-01-10T08:01:57.611" v="1217"/>
        <pc:sldMkLst>
          <pc:docMk/>
          <pc:sldMk cId="2669022340" sldId="295"/>
        </pc:sldMkLst>
        <pc:spChg chg="mod">
          <ac:chgData name="Silvia Colombo" userId="cdf5343d-9518-4b48-8032-805a754f9105" providerId="ADAL" clId="{1824CDBB-63ED-4CEC-9ACD-0ADF1ACD0695}" dt="2025-01-09T17:24:01.456" v="1060"/>
          <ac:spMkLst>
            <pc:docMk/>
            <pc:sldMk cId="2669022340" sldId="295"/>
            <ac:spMk id="167" creationId="{00000000-0000-0000-0000-000000000000}"/>
          </ac:spMkLst>
        </pc:spChg>
        <pc:spChg chg="mod">
          <ac:chgData name="Silvia Colombo" userId="cdf5343d-9518-4b48-8032-805a754f9105" providerId="ADAL" clId="{1824CDBB-63ED-4CEC-9ACD-0ADF1ACD0695}" dt="2025-01-10T08:01:57.611" v="1217"/>
          <ac:spMkLst>
            <pc:docMk/>
            <pc:sldMk cId="2669022340" sldId="295"/>
            <ac:spMk id="168" creationId="{00000000-0000-0000-0000-000000000000}"/>
          </ac:spMkLst>
        </pc:spChg>
      </pc:sldChg>
      <pc:sldChg chg="modSp mod">
        <pc:chgData name="Silvia Colombo" userId="cdf5343d-9518-4b48-8032-805a754f9105" providerId="ADAL" clId="{1824CDBB-63ED-4CEC-9ACD-0ADF1ACD0695}" dt="2025-01-10T08:02:13.406" v="1219"/>
        <pc:sldMkLst>
          <pc:docMk/>
          <pc:sldMk cId="3178964038" sldId="296"/>
        </pc:sldMkLst>
        <pc:spChg chg="mod">
          <ac:chgData name="Silvia Colombo" userId="cdf5343d-9518-4b48-8032-805a754f9105" providerId="ADAL" clId="{1824CDBB-63ED-4CEC-9ACD-0ADF1ACD0695}" dt="2025-01-09T17:24:01.456" v="1060"/>
          <ac:spMkLst>
            <pc:docMk/>
            <pc:sldMk cId="3178964038" sldId="296"/>
            <ac:spMk id="167" creationId="{00000000-0000-0000-0000-000000000000}"/>
          </ac:spMkLst>
        </pc:spChg>
        <pc:spChg chg="mod">
          <ac:chgData name="Silvia Colombo" userId="cdf5343d-9518-4b48-8032-805a754f9105" providerId="ADAL" clId="{1824CDBB-63ED-4CEC-9ACD-0ADF1ACD0695}" dt="2025-01-10T08:02:13.406" v="1219"/>
          <ac:spMkLst>
            <pc:docMk/>
            <pc:sldMk cId="3178964038" sldId="296"/>
            <ac:spMk id="168" creationId="{00000000-0000-0000-0000-000000000000}"/>
          </ac:spMkLst>
        </pc:spChg>
      </pc:sldChg>
      <pc:sldChg chg="delSp modSp mod">
        <pc:chgData name="Silvia Colombo" userId="cdf5343d-9518-4b48-8032-805a754f9105" providerId="ADAL" clId="{1824CDBB-63ED-4CEC-9ACD-0ADF1ACD0695}" dt="2025-01-10T08:03:30.584" v="1223"/>
        <pc:sldMkLst>
          <pc:docMk/>
          <pc:sldMk cId="3574041065" sldId="297"/>
        </pc:sldMkLst>
      </pc:sldChg>
      <pc:sldChg chg="delSp modSp mod delAnim">
        <pc:chgData name="Silvia Colombo" userId="cdf5343d-9518-4b48-8032-805a754f9105" providerId="ADAL" clId="{1824CDBB-63ED-4CEC-9ACD-0ADF1ACD0695}" dt="2025-01-10T08:04:15.819" v="1228"/>
        <pc:sldMkLst>
          <pc:docMk/>
          <pc:sldMk cId="2230816992" sldId="298"/>
        </pc:sldMkLst>
      </pc:sldChg>
      <pc:sldChg chg="addSp delSp modSp mod">
        <pc:chgData name="Silvia Colombo" userId="cdf5343d-9518-4b48-8032-805a754f9105" providerId="ADAL" clId="{1824CDBB-63ED-4CEC-9ACD-0ADF1ACD0695}" dt="2025-01-10T08:05:38.548" v="1240" actId="1076"/>
        <pc:sldMkLst>
          <pc:docMk/>
          <pc:sldMk cId="2669320641" sldId="299"/>
        </pc:sldMkLst>
      </pc:sldChg>
      <pc:sldChg chg="addSp delSp modSp mod delAnim">
        <pc:chgData name="Silvia Colombo" userId="cdf5343d-9518-4b48-8032-805a754f9105" providerId="ADAL" clId="{1824CDBB-63ED-4CEC-9ACD-0ADF1ACD0695}" dt="2025-01-10T08:06:43.285" v="1247" actId="22"/>
        <pc:sldMkLst>
          <pc:docMk/>
          <pc:sldMk cId="3550741812" sldId="300"/>
        </pc:sldMkLst>
      </pc:sldChg>
      <pc:sldChg chg="addSp modSp mod delCm">
        <pc:chgData name="Silvia Colombo" userId="cdf5343d-9518-4b48-8032-805a754f9105" providerId="ADAL" clId="{1824CDBB-63ED-4CEC-9ACD-0ADF1ACD0695}" dt="2025-01-10T08:08:26.856" v="1260" actId="22"/>
        <pc:sldMkLst>
          <pc:docMk/>
          <pc:sldMk cId="2610105728" sldId="301"/>
        </pc:sldMkLst>
      </pc:sldChg>
      <pc:sldChg chg="addSp modSp mod">
        <pc:chgData name="Silvia Colombo" userId="cdf5343d-9518-4b48-8032-805a754f9105" providerId="ADAL" clId="{1824CDBB-63ED-4CEC-9ACD-0ADF1ACD0695}" dt="2025-01-10T08:10:18.394" v="1269" actId="1076"/>
        <pc:sldMkLst>
          <pc:docMk/>
          <pc:sldMk cId="1039741806" sldId="302"/>
        </pc:sldMkLst>
      </pc:sldChg>
      <pc:sldChg chg="modSp mod">
        <pc:chgData name="Silvia Colombo" userId="cdf5343d-9518-4b48-8032-805a754f9105" providerId="ADAL" clId="{1824CDBB-63ED-4CEC-9ACD-0ADF1ACD0695}" dt="2025-01-10T08:10:31.659" v="1270"/>
        <pc:sldMkLst>
          <pc:docMk/>
          <pc:sldMk cId="3169569971" sldId="303"/>
        </pc:sldMkLst>
      </pc:sldChg>
      <pc:sldChg chg="modSp mod">
        <pc:chgData name="Silvia Colombo" userId="cdf5343d-9518-4b48-8032-805a754f9105" providerId="ADAL" clId="{1824CDBB-63ED-4CEC-9ACD-0ADF1ACD0695}" dt="2025-01-10T08:10:44.650" v="1271"/>
        <pc:sldMkLst>
          <pc:docMk/>
          <pc:sldMk cId="2074846304" sldId="304"/>
        </pc:sldMkLst>
      </pc:sldChg>
      <pc:sldChg chg="addSp delSp modSp mod modAnim">
        <pc:chgData name="Silvia Colombo" userId="cdf5343d-9518-4b48-8032-805a754f9105" providerId="ADAL" clId="{1824CDBB-63ED-4CEC-9ACD-0ADF1ACD0695}" dt="2025-01-09T11:02:12.725" v="629"/>
        <pc:sldMkLst>
          <pc:docMk/>
          <pc:sldMk cId="3001247373" sldId="305"/>
        </pc:sldMkLst>
        <pc:spChg chg="mod">
          <ac:chgData name="Silvia Colombo" userId="cdf5343d-9518-4b48-8032-805a754f9105" providerId="ADAL" clId="{1824CDBB-63ED-4CEC-9ACD-0ADF1ACD0695}" dt="2025-01-08T12:19:59.534" v="385"/>
          <ac:spMkLst>
            <pc:docMk/>
            <pc:sldMk cId="3001247373" sldId="305"/>
            <ac:spMk id="167" creationId="{00000000-0000-0000-0000-000000000000}"/>
          </ac:spMkLst>
        </pc:spChg>
        <pc:spChg chg="mod">
          <ac:chgData name="Silvia Colombo" userId="cdf5343d-9518-4b48-8032-805a754f9105" providerId="ADAL" clId="{1824CDBB-63ED-4CEC-9ACD-0ADF1ACD0695}" dt="2025-01-09T10:54:35.295" v="582" actId="403"/>
          <ac:spMkLst>
            <pc:docMk/>
            <pc:sldMk cId="3001247373" sldId="305"/>
            <ac:spMk id="168" creationId="{00000000-0000-0000-0000-000000000000}"/>
          </ac:spMkLst>
        </pc:spChg>
      </pc:sldChg>
      <pc:sldChg chg="addSp delSp modSp mod modAnim">
        <pc:chgData name="Silvia Colombo" userId="cdf5343d-9518-4b48-8032-805a754f9105" providerId="ADAL" clId="{1824CDBB-63ED-4CEC-9ACD-0ADF1ACD0695}" dt="2025-01-09T17:06:28.188" v="1009"/>
        <pc:sldMkLst>
          <pc:docMk/>
          <pc:sldMk cId="3951396816" sldId="306"/>
        </pc:sldMkLst>
      </pc:sldChg>
      <pc:sldChg chg="modSp mod">
        <pc:chgData name="Silvia Colombo" userId="cdf5343d-9518-4b48-8032-805a754f9105" providerId="ADAL" clId="{1824CDBB-63ED-4CEC-9ACD-0ADF1ACD0695}" dt="2025-01-08T12:11:04.107" v="384"/>
        <pc:sldMkLst>
          <pc:docMk/>
          <pc:sldMk cId="1901277318" sldId="307"/>
        </pc:sldMkLst>
      </pc:sldChg>
      <pc:sldChg chg="modSp mod">
        <pc:chgData name="Silvia Colombo" userId="cdf5343d-9518-4b48-8032-805a754f9105" providerId="ADAL" clId="{1824CDBB-63ED-4CEC-9ACD-0ADF1ACD0695}" dt="2025-01-09T17:08:22.694" v="1053" actId="255"/>
        <pc:sldMkLst>
          <pc:docMk/>
          <pc:sldMk cId="279720884" sldId="308"/>
        </pc:sldMkLst>
        <pc:spChg chg="mod">
          <ac:chgData name="Silvia Colombo" userId="cdf5343d-9518-4b48-8032-805a754f9105" providerId="ADAL" clId="{1824CDBB-63ED-4CEC-9ACD-0ADF1ACD0695}" dt="2025-01-08T12:19:59.534" v="385"/>
          <ac:spMkLst>
            <pc:docMk/>
            <pc:sldMk cId="279720884" sldId="308"/>
            <ac:spMk id="167" creationId="{00000000-0000-0000-0000-000000000000}"/>
          </ac:spMkLst>
        </pc:spChg>
        <pc:spChg chg="mod">
          <ac:chgData name="Silvia Colombo" userId="cdf5343d-9518-4b48-8032-805a754f9105" providerId="ADAL" clId="{1824CDBB-63ED-4CEC-9ACD-0ADF1ACD0695}" dt="2025-01-09T17:08:22.694" v="1053" actId="255"/>
          <ac:spMkLst>
            <pc:docMk/>
            <pc:sldMk cId="279720884" sldId="308"/>
            <ac:spMk id="168" creationId="{00000000-0000-0000-0000-000000000000}"/>
          </ac:spMkLst>
        </pc:spChg>
      </pc:sldChg>
      <pc:sldChg chg="modSp mod">
        <pc:chgData name="Silvia Colombo" userId="cdf5343d-9518-4b48-8032-805a754f9105" providerId="ADAL" clId="{1824CDBB-63ED-4CEC-9ACD-0ADF1ACD0695}" dt="2025-01-08T06:52:34.940" v="9"/>
        <pc:sldMkLst>
          <pc:docMk/>
          <pc:sldMk cId="998801078" sldId="309"/>
        </pc:sldMkLst>
        <pc:spChg chg="mod">
          <ac:chgData name="Silvia Colombo" userId="cdf5343d-9518-4b48-8032-805a754f9105" providerId="ADAL" clId="{1824CDBB-63ED-4CEC-9ACD-0ADF1ACD0695}" dt="2025-01-08T06:51:50.129" v="3" actId="20577"/>
          <ac:spMkLst>
            <pc:docMk/>
            <pc:sldMk cId="998801078" sldId="309"/>
            <ac:spMk id="2" creationId="{48F41D3A-296D-75FB-88E4-B253A9E88EE1}"/>
          </ac:spMkLst>
        </pc:spChg>
        <pc:spChg chg="mod">
          <ac:chgData name="Silvia Colombo" userId="cdf5343d-9518-4b48-8032-805a754f9105" providerId="ADAL" clId="{1824CDBB-63ED-4CEC-9ACD-0ADF1ACD0695}" dt="2025-01-08T06:52:34.940" v="9"/>
          <ac:spMkLst>
            <pc:docMk/>
            <pc:sldMk cId="998801078" sldId="309"/>
            <ac:spMk id="3" creationId="{D9EE0581-B869-C9AC-032A-CE5562E6774F}"/>
          </ac:spMkLst>
        </pc:spChg>
      </pc:sldChg>
    </pc:docChg>
  </pc:docChgLst>
  <pc:docChgLst>
    <pc:chgData name="Silvia Colombo" userId="cdf5343d-9518-4b48-8032-805a754f9105" providerId="ADAL" clId="{F96C3004-A28B-4B51-A058-AE24DCB6A5A9}"/>
    <pc:docChg chg="modSld">
      <pc:chgData name="Silvia Colombo" userId="cdf5343d-9518-4b48-8032-805a754f9105" providerId="ADAL" clId="{F96C3004-A28B-4B51-A058-AE24DCB6A5A9}" dt="2025-01-07T17:31:23.665" v="53" actId="20577"/>
      <pc:docMkLst>
        <pc:docMk/>
      </pc:docMkLst>
      <pc:sldChg chg="modSp mod">
        <pc:chgData name="Silvia Colombo" userId="cdf5343d-9518-4b48-8032-805a754f9105" providerId="ADAL" clId="{F96C3004-A28B-4B51-A058-AE24DCB6A5A9}" dt="2025-01-07T17:30:53.443" v="43" actId="20577"/>
        <pc:sldMkLst>
          <pc:docMk/>
          <pc:sldMk cId="3169569971" sldId="303"/>
        </pc:sldMkLst>
      </pc:sldChg>
      <pc:sldChg chg="modSp mod">
        <pc:chgData name="Silvia Colombo" userId="cdf5343d-9518-4b48-8032-805a754f9105" providerId="ADAL" clId="{F96C3004-A28B-4B51-A058-AE24DCB6A5A9}" dt="2025-01-07T17:31:23.665" v="53" actId="20577"/>
        <pc:sldMkLst>
          <pc:docMk/>
          <pc:sldMk cId="2074846304" sldId="304"/>
        </pc:sldMkLst>
      </pc:sldChg>
    </pc:docChg>
  </pc:docChgLst>
  <pc:docChgLst>
    <pc:chgData name="Silvia Colombo" userId="cdf5343d-9518-4b48-8032-805a754f9105" providerId="ADAL" clId="{37ECF506-094F-4345-9922-5F9FB3677746}"/>
    <pc:docChg chg="undo custSel modSld">
      <pc:chgData name="Silvia Colombo" userId="cdf5343d-9518-4b48-8032-805a754f9105" providerId="ADAL" clId="{37ECF506-094F-4345-9922-5F9FB3677746}" dt="2025-01-10T17:44:33.378" v="1032" actId="404"/>
      <pc:docMkLst>
        <pc:docMk/>
      </pc:docMkLst>
      <pc:sldChg chg="modSp mod">
        <pc:chgData name="Silvia Colombo" userId="cdf5343d-9518-4b48-8032-805a754f9105" providerId="ADAL" clId="{37ECF506-094F-4345-9922-5F9FB3677746}" dt="2025-01-10T08:21:14.378" v="120" actId="1076"/>
        <pc:sldMkLst>
          <pc:docMk/>
          <pc:sldMk cId="2761367291" sldId="293"/>
        </pc:sldMkLst>
        <pc:spChg chg="mod">
          <ac:chgData name="Silvia Colombo" userId="cdf5343d-9518-4b48-8032-805a754f9105" providerId="ADAL" clId="{37ECF506-094F-4345-9922-5F9FB3677746}" dt="2025-01-10T08:21:05.862" v="118" actId="14100"/>
          <ac:spMkLst>
            <pc:docMk/>
            <pc:sldMk cId="2761367291" sldId="293"/>
            <ac:spMk id="168" creationId="{00000000-0000-0000-0000-000000000000}"/>
          </ac:spMkLst>
        </pc:spChg>
      </pc:sldChg>
      <pc:sldChg chg="modSp mod">
        <pc:chgData name="Silvia Colombo" userId="cdf5343d-9518-4b48-8032-805a754f9105" providerId="ADAL" clId="{37ECF506-094F-4345-9922-5F9FB3677746}" dt="2025-01-10T08:27:46.008" v="266" actId="179"/>
        <pc:sldMkLst>
          <pc:docMk/>
          <pc:sldMk cId="3284480951" sldId="294"/>
        </pc:sldMkLst>
      </pc:sldChg>
      <pc:sldChg chg="modSp mod">
        <pc:chgData name="Silvia Colombo" userId="cdf5343d-9518-4b48-8032-805a754f9105" providerId="ADAL" clId="{37ECF506-094F-4345-9922-5F9FB3677746}" dt="2025-01-10T08:28:56.073" v="288" actId="20577"/>
        <pc:sldMkLst>
          <pc:docMk/>
          <pc:sldMk cId="2669022340" sldId="295"/>
        </pc:sldMkLst>
        <pc:spChg chg="mod">
          <ac:chgData name="Silvia Colombo" userId="cdf5343d-9518-4b48-8032-805a754f9105" providerId="ADAL" clId="{37ECF506-094F-4345-9922-5F9FB3677746}" dt="2025-01-10T08:28:56.073" v="288" actId="20577"/>
          <ac:spMkLst>
            <pc:docMk/>
            <pc:sldMk cId="2669022340" sldId="295"/>
            <ac:spMk id="168" creationId="{00000000-0000-0000-0000-000000000000}"/>
          </ac:spMkLst>
        </pc:spChg>
      </pc:sldChg>
      <pc:sldChg chg="modSp mod">
        <pc:chgData name="Silvia Colombo" userId="cdf5343d-9518-4b48-8032-805a754f9105" providerId="ADAL" clId="{37ECF506-094F-4345-9922-5F9FB3677746}" dt="2025-01-10T08:29:09.014" v="291" actId="403"/>
        <pc:sldMkLst>
          <pc:docMk/>
          <pc:sldMk cId="3178964038" sldId="296"/>
        </pc:sldMkLst>
        <pc:spChg chg="mod">
          <ac:chgData name="Silvia Colombo" userId="cdf5343d-9518-4b48-8032-805a754f9105" providerId="ADAL" clId="{37ECF506-094F-4345-9922-5F9FB3677746}" dt="2025-01-10T08:29:09.014" v="291" actId="403"/>
          <ac:spMkLst>
            <pc:docMk/>
            <pc:sldMk cId="3178964038" sldId="296"/>
            <ac:spMk id="168" creationId="{00000000-0000-0000-0000-000000000000}"/>
          </ac:spMkLst>
        </pc:spChg>
      </pc:sldChg>
      <pc:sldChg chg="addSp modSp mod">
        <pc:chgData name="Silvia Colombo" userId="cdf5343d-9518-4b48-8032-805a754f9105" providerId="ADAL" clId="{37ECF506-094F-4345-9922-5F9FB3677746}" dt="2025-01-10T17:44:33.378" v="1032" actId="404"/>
        <pc:sldMkLst>
          <pc:docMk/>
          <pc:sldMk cId="3574041065" sldId="297"/>
        </pc:sldMkLst>
      </pc:sldChg>
      <pc:sldChg chg="modSp mod addCm delCm modCm">
        <pc:chgData name="Silvia Colombo" userId="cdf5343d-9518-4b48-8032-805a754f9105" providerId="ADAL" clId="{37ECF506-094F-4345-9922-5F9FB3677746}" dt="2025-01-10T17:39:21.391" v="1021" actId="1592"/>
        <pc:sldMkLst>
          <pc:docMk/>
          <pc:sldMk cId="2230816992" sldId="298"/>
        </pc:sldMkLst>
      </pc:sldChg>
      <pc:sldChg chg="addSp modSp mod">
        <pc:chgData name="Silvia Colombo" userId="cdf5343d-9518-4b48-8032-805a754f9105" providerId="ADAL" clId="{37ECF506-094F-4345-9922-5F9FB3677746}" dt="2025-01-10T13:40:43.806" v="532" actId="14100"/>
        <pc:sldMkLst>
          <pc:docMk/>
          <pc:sldMk cId="2669320641" sldId="299"/>
        </pc:sldMkLst>
      </pc:sldChg>
      <pc:sldChg chg="addSp delSp modSp mod modAnim">
        <pc:chgData name="Silvia Colombo" userId="cdf5343d-9518-4b48-8032-805a754f9105" providerId="ADAL" clId="{37ECF506-094F-4345-9922-5F9FB3677746}" dt="2025-01-10T17:23:44.862" v="1020" actId="113"/>
        <pc:sldMkLst>
          <pc:docMk/>
          <pc:sldMk cId="3550741812" sldId="300"/>
        </pc:sldMkLst>
      </pc:sldChg>
      <pc:sldChg chg="addSp delSp modSp mod modAnim">
        <pc:chgData name="Silvia Colombo" userId="cdf5343d-9518-4b48-8032-805a754f9105" providerId="ADAL" clId="{37ECF506-094F-4345-9922-5F9FB3677746}" dt="2025-01-10T17:43:01.324" v="1023" actId="22"/>
        <pc:sldMkLst>
          <pc:docMk/>
          <pc:sldMk cId="2610105728" sldId="301"/>
        </pc:sldMkLst>
      </pc:sldChg>
      <pc:sldChg chg="addSp modSp mod modAnim">
        <pc:chgData name="Silvia Colombo" userId="cdf5343d-9518-4b48-8032-805a754f9105" providerId="ADAL" clId="{37ECF506-094F-4345-9922-5F9FB3677746}" dt="2025-01-10T16:37:09.335" v="890"/>
        <pc:sldMkLst>
          <pc:docMk/>
          <pc:sldMk cId="1039741806" sldId="302"/>
        </pc:sldMkLst>
      </pc:sldChg>
      <pc:sldChg chg="modSp mod">
        <pc:chgData name="Silvia Colombo" userId="cdf5343d-9518-4b48-8032-805a754f9105" providerId="ADAL" clId="{37ECF506-094F-4345-9922-5F9FB3677746}" dt="2025-01-10T16:37:52.705" v="901" actId="20577"/>
        <pc:sldMkLst>
          <pc:docMk/>
          <pc:sldMk cId="3169569971" sldId="303"/>
        </pc:sldMkLst>
      </pc:sldChg>
      <pc:sldChg chg="modSp mod">
        <pc:chgData name="Silvia Colombo" userId="cdf5343d-9518-4b48-8032-805a754f9105" providerId="ADAL" clId="{37ECF506-094F-4345-9922-5F9FB3677746}" dt="2025-01-10T16:38:21.546" v="909" actId="20577"/>
        <pc:sldMkLst>
          <pc:docMk/>
          <pc:sldMk cId="2074846304" sldId="304"/>
        </pc:sldMkLst>
      </pc:sldChg>
    </pc:docChg>
  </pc:docChgLst>
  <pc:docChgLst>
    <pc:chgData name="Silvia Colombo" userId="cdf5343d-9518-4b48-8032-805a754f9105" providerId="ADAL" clId="{3CFC8459-F9AC-41DB-82DC-EE41DC5B41EB}"/>
    <pc:docChg chg="undo custSel addSld delSld modSld">
      <pc:chgData name="Silvia Colombo" userId="cdf5343d-9518-4b48-8032-805a754f9105" providerId="ADAL" clId="{3CFC8459-F9AC-41DB-82DC-EE41DC5B41EB}" dt="2025-01-28T17:38:01.620" v="2505" actId="20577"/>
      <pc:docMkLst>
        <pc:docMk/>
      </pc:docMkLst>
      <pc:sldChg chg="modSp mod">
        <pc:chgData name="Silvia Colombo" userId="cdf5343d-9518-4b48-8032-805a754f9105" providerId="ADAL" clId="{3CFC8459-F9AC-41DB-82DC-EE41DC5B41EB}" dt="2025-01-21T15:13:13.772" v="232" actId="403"/>
        <pc:sldMkLst>
          <pc:docMk/>
          <pc:sldMk cId="0" sldId="264"/>
        </pc:sldMkLst>
        <pc:spChg chg="mod">
          <ac:chgData name="Silvia Colombo" userId="cdf5343d-9518-4b48-8032-805a754f9105" providerId="ADAL" clId="{3CFC8459-F9AC-41DB-82DC-EE41DC5B41EB}" dt="2025-01-21T15:13:13.772" v="232" actId="403"/>
          <ac:spMkLst>
            <pc:docMk/>
            <pc:sldMk cId="0" sldId="264"/>
            <ac:spMk id="168" creationId="{00000000-0000-0000-0000-000000000000}"/>
          </ac:spMkLst>
        </pc:spChg>
      </pc:sldChg>
      <pc:sldChg chg="modSp mod">
        <pc:chgData name="Silvia Colombo" userId="cdf5343d-9518-4b48-8032-805a754f9105" providerId="ADAL" clId="{3CFC8459-F9AC-41DB-82DC-EE41DC5B41EB}" dt="2025-01-28T10:14:49.136" v="1455" actId="20577"/>
        <pc:sldMkLst>
          <pc:docMk/>
          <pc:sldMk cId="1768720765" sldId="272"/>
        </pc:sldMkLst>
        <pc:spChg chg="mod">
          <ac:chgData name="Silvia Colombo" userId="cdf5343d-9518-4b48-8032-805a754f9105" providerId="ADAL" clId="{3CFC8459-F9AC-41DB-82DC-EE41DC5B41EB}" dt="2025-01-21T15:11:49.951" v="216"/>
          <ac:spMkLst>
            <pc:docMk/>
            <pc:sldMk cId="1768720765" sldId="272"/>
            <ac:spMk id="167" creationId="{00000000-0000-0000-0000-000000000000}"/>
          </ac:spMkLst>
        </pc:spChg>
        <pc:spChg chg="mod">
          <ac:chgData name="Silvia Colombo" userId="cdf5343d-9518-4b48-8032-805a754f9105" providerId="ADAL" clId="{3CFC8459-F9AC-41DB-82DC-EE41DC5B41EB}" dt="2025-01-28T10:14:49.136" v="1455" actId="20577"/>
          <ac:spMkLst>
            <pc:docMk/>
            <pc:sldMk cId="1768720765" sldId="272"/>
            <ac:spMk id="168" creationId="{00000000-0000-0000-0000-000000000000}"/>
          </ac:spMkLst>
        </pc:spChg>
      </pc:sldChg>
      <pc:sldChg chg="addSp modSp mod">
        <pc:chgData name="Silvia Colombo" userId="cdf5343d-9518-4b48-8032-805a754f9105" providerId="ADAL" clId="{3CFC8459-F9AC-41DB-82DC-EE41DC5B41EB}" dt="2025-01-22T09:10:55.712" v="583" actId="1582"/>
        <pc:sldMkLst>
          <pc:docMk/>
          <pc:sldMk cId="1839245547" sldId="273"/>
        </pc:sldMkLst>
        <pc:spChg chg="mod">
          <ac:chgData name="Silvia Colombo" userId="cdf5343d-9518-4b48-8032-805a754f9105" providerId="ADAL" clId="{3CFC8459-F9AC-41DB-82DC-EE41DC5B41EB}" dt="2025-01-21T15:11:49.951" v="216"/>
          <ac:spMkLst>
            <pc:docMk/>
            <pc:sldMk cId="1839245547" sldId="273"/>
            <ac:spMk id="167" creationId="{00000000-0000-0000-0000-000000000000}"/>
          </ac:spMkLst>
        </pc:spChg>
        <pc:spChg chg="mod">
          <ac:chgData name="Silvia Colombo" userId="cdf5343d-9518-4b48-8032-805a754f9105" providerId="ADAL" clId="{3CFC8459-F9AC-41DB-82DC-EE41DC5B41EB}" dt="2025-01-22T09:06:40.292" v="532" actId="20577"/>
          <ac:spMkLst>
            <pc:docMk/>
            <pc:sldMk cId="1839245547" sldId="273"/>
            <ac:spMk id="168" creationId="{00000000-0000-0000-0000-000000000000}"/>
          </ac:spMkLst>
        </pc:spChg>
      </pc:sldChg>
      <pc:sldChg chg="addSp modSp mod">
        <pc:chgData name="Silvia Colombo" userId="cdf5343d-9518-4b48-8032-805a754f9105" providerId="ADAL" clId="{3CFC8459-F9AC-41DB-82DC-EE41DC5B41EB}" dt="2025-01-22T10:05:29.998" v="810" actId="12"/>
        <pc:sldMkLst>
          <pc:docMk/>
          <pc:sldMk cId="3557352301" sldId="274"/>
        </pc:sldMkLst>
        <pc:spChg chg="mod">
          <ac:chgData name="Silvia Colombo" userId="cdf5343d-9518-4b48-8032-805a754f9105" providerId="ADAL" clId="{3CFC8459-F9AC-41DB-82DC-EE41DC5B41EB}" dt="2025-01-21T15:11:49.951" v="216"/>
          <ac:spMkLst>
            <pc:docMk/>
            <pc:sldMk cId="3557352301" sldId="274"/>
            <ac:spMk id="167" creationId="{00000000-0000-0000-0000-000000000000}"/>
          </ac:spMkLst>
        </pc:spChg>
        <pc:spChg chg="mod">
          <ac:chgData name="Silvia Colombo" userId="cdf5343d-9518-4b48-8032-805a754f9105" providerId="ADAL" clId="{3CFC8459-F9AC-41DB-82DC-EE41DC5B41EB}" dt="2025-01-22T10:05:29.998" v="810" actId="12"/>
          <ac:spMkLst>
            <pc:docMk/>
            <pc:sldMk cId="3557352301" sldId="274"/>
            <ac:spMk id="168" creationId="{00000000-0000-0000-0000-000000000000}"/>
          </ac:spMkLst>
        </pc:spChg>
      </pc:sldChg>
      <pc:sldChg chg="addSp modSp mod">
        <pc:chgData name="Silvia Colombo" userId="cdf5343d-9518-4b48-8032-805a754f9105" providerId="ADAL" clId="{3CFC8459-F9AC-41DB-82DC-EE41DC5B41EB}" dt="2025-01-22T10:29:00.811" v="900" actId="242"/>
        <pc:sldMkLst>
          <pc:docMk/>
          <pc:sldMk cId="2089242102" sldId="275"/>
        </pc:sldMkLst>
        <pc:spChg chg="mod">
          <ac:chgData name="Silvia Colombo" userId="cdf5343d-9518-4b48-8032-805a754f9105" providerId="ADAL" clId="{3CFC8459-F9AC-41DB-82DC-EE41DC5B41EB}" dt="2025-01-22T10:01:07.826" v="747"/>
          <ac:spMkLst>
            <pc:docMk/>
            <pc:sldMk cId="2089242102" sldId="275"/>
            <ac:spMk id="12" creationId="{85BD59C7-5F9C-412C-9103-AD11C3A57877}"/>
          </ac:spMkLst>
        </pc:spChg>
        <pc:spChg chg="mod">
          <ac:chgData name="Silvia Colombo" userId="cdf5343d-9518-4b48-8032-805a754f9105" providerId="ADAL" clId="{3CFC8459-F9AC-41DB-82DC-EE41DC5B41EB}" dt="2025-01-21T15:11:49.951" v="216"/>
          <ac:spMkLst>
            <pc:docMk/>
            <pc:sldMk cId="2089242102" sldId="275"/>
            <ac:spMk id="167" creationId="{00000000-0000-0000-0000-000000000000}"/>
          </ac:spMkLst>
        </pc:spChg>
      </pc:sldChg>
      <pc:sldChg chg="modSp mod">
        <pc:chgData name="Silvia Colombo" userId="cdf5343d-9518-4b48-8032-805a754f9105" providerId="ADAL" clId="{3CFC8459-F9AC-41DB-82DC-EE41DC5B41EB}" dt="2025-01-22T10:04:48.789" v="805" actId="20577"/>
        <pc:sldMkLst>
          <pc:docMk/>
          <pc:sldMk cId="1383167316" sldId="276"/>
        </pc:sldMkLst>
        <pc:spChg chg="mod">
          <ac:chgData name="Silvia Colombo" userId="cdf5343d-9518-4b48-8032-805a754f9105" providerId="ADAL" clId="{3CFC8459-F9AC-41DB-82DC-EE41DC5B41EB}" dt="2025-01-21T15:11:49.951" v="216"/>
          <ac:spMkLst>
            <pc:docMk/>
            <pc:sldMk cId="1383167316" sldId="276"/>
            <ac:spMk id="167" creationId="{00000000-0000-0000-0000-000000000000}"/>
          </ac:spMkLst>
        </pc:spChg>
        <pc:spChg chg="mod">
          <ac:chgData name="Silvia Colombo" userId="cdf5343d-9518-4b48-8032-805a754f9105" providerId="ADAL" clId="{3CFC8459-F9AC-41DB-82DC-EE41DC5B41EB}" dt="2025-01-22T10:04:48.789" v="805" actId="20577"/>
          <ac:spMkLst>
            <pc:docMk/>
            <pc:sldMk cId="1383167316" sldId="276"/>
            <ac:spMk id="168" creationId="{00000000-0000-0000-0000-000000000000}"/>
          </ac:spMkLst>
        </pc:spChg>
      </pc:sldChg>
      <pc:sldChg chg="modSp del">
        <pc:chgData name="Silvia Colombo" userId="cdf5343d-9518-4b48-8032-805a754f9105" providerId="ADAL" clId="{3CFC8459-F9AC-41DB-82DC-EE41DC5B41EB}" dt="2025-01-22T10:03:23.475" v="760" actId="47"/>
        <pc:sldMkLst>
          <pc:docMk/>
          <pc:sldMk cId="3840193541" sldId="278"/>
        </pc:sldMkLst>
      </pc:sldChg>
      <pc:sldChg chg="addSp delSp modSp mod">
        <pc:chgData name="Silvia Colombo" userId="cdf5343d-9518-4b48-8032-805a754f9105" providerId="ADAL" clId="{3CFC8459-F9AC-41DB-82DC-EE41DC5B41EB}" dt="2025-01-22T09:03:14.141" v="530" actId="1076"/>
        <pc:sldMkLst>
          <pc:docMk/>
          <pc:sldMk cId="3151422244" sldId="279"/>
        </pc:sldMkLst>
        <pc:spChg chg="mod">
          <ac:chgData name="Silvia Colombo" userId="cdf5343d-9518-4b48-8032-805a754f9105" providerId="ADAL" clId="{3CFC8459-F9AC-41DB-82DC-EE41DC5B41EB}" dt="2025-01-21T15:11:49.951" v="216"/>
          <ac:spMkLst>
            <pc:docMk/>
            <pc:sldMk cId="3151422244" sldId="279"/>
            <ac:spMk id="167" creationId="{00000000-0000-0000-0000-000000000000}"/>
          </ac:spMkLst>
        </pc:spChg>
        <pc:spChg chg="mod">
          <ac:chgData name="Silvia Colombo" userId="cdf5343d-9518-4b48-8032-805a754f9105" providerId="ADAL" clId="{3CFC8459-F9AC-41DB-82DC-EE41DC5B41EB}" dt="2025-01-22T08:54:15.961" v="524" actId="20577"/>
          <ac:spMkLst>
            <pc:docMk/>
            <pc:sldMk cId="3151422244" sldId="279"/>
            <ac:spMk id="168" creationId="{00000000-0000-0000-0000-000000000000}"/>
          </ac:spMkLst>
        </pc:spChg>
      </pc:sldChg>
      <pc:sldChg chg="addSp delSp modSp mod">
        <pc:chgData name="Silvia Colombo" userId="cdf5343d-9518-4b48-8032-805a754f9105" providerId="ADAL" clId="{3CFC8459-F9AC-41DB-82DC-EE41DC5B41EB}" dt="2025-01-28T10:16:02.042" v="1461" actId="1076"/>
        <pc:sldMkLst>
          <pc:docMk/>
          <pc:sldMk cId="3427707476" sldId="282"/>
        </pc:sldMkLst>
        <pc:spChg chg="mod">
          <ac:chgData name="Silvia Colombo" userId="cdf5343d-9518-4b48-8032-805a754f9105" providerId="ADAL" clId="{3CFC8459-F9AC-41DB-82DC-EE41DC5B41EB}" dt="2025-01-22T10:14:40.942" v="812"/>
          <ac:spMkLst>
            <pc:docMk/>
            <pc:sldMk cId="3427707476" sldId="282"/>
            <ac:spMk id="167" creationId="{00000000-0000-0000-0000-000000000000}"/>
          </ac:spMkLst>
        </pc:spChg>
        <pc:spChg chg="mod">
          <ac:chgData name="Silvia Colombo" userId="cdf5343d-9518-4b48-8032-805a754f9105" providerId="ADAL" clId="{3CFC8459-F9AC-41DB-82DC-EE41DC5B41EB}" dt="2025-01-22T10:18:23.936" v="851" actId="20577"/>
          <ac:spMkLst>
            <pc:docMk/>
            <pc:sldMk cId="3427707476" sldId="282"/>
            <ac:spMk id="168" creationId="{00000000-0000-0000-0000-000000000000}"/>
          </ac:spMkLst>
        </pc:spChg>
      </pc:sldChg>
      <pc:sldChg chg="addSp delSp modSp mod">
        <pc:chgData name="Silvia Colombo" userId="cdf5343d-9518-4b48-8032-805a754f9105" providerId="ADAL" clId="{3CFC8459-F9AC-41DB-82DC-EE41DC5B41EB}" dt="2025-01-27T17:08:22.780" v="1197" actId="12"/>
        <pc:sldMkLst>
          <pc:docMk/>
          <pc:sldMk cId="2207407581" sldId="283"/>
        </pc:sldMkLst>
        <pc:spChg chg="mod">
          <ac:chgData name="Silvia Colombo" userId="cdf5343d-9518-4b48-8032-805a754f9105" providerId="ADAL" clId="{3CFC8459-F9AC-41DB-82DC-EE41DC5B41EB}" dt="2025-01-22T10:14:40.942" v="812"/>
          <ac:spMkLst>
            <pc:docMk/>
            <pc:sldMk cId="2207407581" sldId="283"/>
            <ac:spMk id="167" creationId="{00000000-0000-0000-0000-000000000000}"/>
          </ac:spMkLst>
        </pc:spChg>
        <pc:spChg chg="mod">
          <ac:chgData name="Silvia Colombo" userId="cdf5343d-9518-4b48-8032-805a754f9105" providerId="ADAL" clId="{3CFC8459-F9AC-41DB-82DC-EE41DC5B41EB}" dt="2025-01-27T17:07:24.806" v="1187" actId="21"/>
          <ac:spMkLst>
            <pc:docMk/>
            <pc:sldMk cId="2207407581" sldId="283"/>
            <ac:spMk id="168" creationId="{00000000-0000-0000-0000-000000000000}"/>
          </ac:spMkLst>
        </pc:spChg>
      </pc:sldChg>
      <pc:sldChg chg="addSp delSp modSp mod">
        <pc:chgData name="Silvia Colombo" userId="cdf5343d-9518-4b48-8032-805a754f9105" providerId="ADAL" clId="{3CFC8459-F9AC-41DB-82DC-EE41DC5B41EB}" dt="2025-01-27T17:20:25.367" v="1236" actId="1076"/>
        <pc:sldMkLst>
          <pc:docMk/>
          <pc:sldMk cId="191549666" sldId="284"/>
        </pc:sldMkLst>
        <pc:spChg chg="mod">
          <ac:chgData name="Silvia Colombo" userId="cdf5343d-9518-4b48-8032-805a754f9105" providerId="ADAL" clId="{3CFC8459-F9AC-41DB-82DC-EE41DC5B41EB}" dt="2025-01-22T10:14:40.942" v="812"/>
          <ac:spMkLst>
            <pc:docMk/>
            <pc:sldMk cId="191549666" sldId="284"/>
            <ac:spMk id="167" creationId="{00000000-0000-0000-0000-000000000000}"/>
          </ac:spMkLst>
        </pc:spChg>
        <pc:spChg chg="mod">
          <ac:chgData name="Silvia Colombo" userId="cdf5343d-9518-4b48-8032-805a754f9105" providerId="ADAL" clId="{3CFC8459-F9AC-41DB-82DC-EE41DC5B41EB}" dt="2025-01-27T17:09:51.158" v="1203" actId="14100"/>
          <ac:spMkLst>
            <pc:docMk/>
            <pc:sldMk cId="191549666" sldId="284"/>
            <ac:spMk id="168" creationId="{00000000-0000-0000-0000-000000000000}"/>
          </ac:spMkLst>
        </pc:spChg>
      </pc:sldChg>
      <pc:sldChg chg="modSp mod">
        <pc:chgData name="Silvia Colombo" userId="cdf5343d-9518-4b48-8032-805a754f9105" providerId="ADAL" clId="{3CFC8459-F9AC-41DB-82DC-EE41DC5B41EB}" dt="2025-01-27T17:59:38.832" v="1405" actId="20577"/>
        <pc:sldMkLst>
          <pc:docMk/>
          <pc:sldMk cId="3061992581" sldId="288"/>
        </pc:sldMkLst>
        <pc:spChg chg="mod">
          <ac:chgData name="Silvia Colombo" userId="cdf5343d-9518-4b48-8032-805a754f9105" providerId="ADAL" clId="{3CFC8459-F9AC-41DB-82DC-EE41DC5B41EB}" dt="2025-01-22T10:14:40.942" v="812"/>
          <ac:spMkLst>
            <pc:docMk/>
            <pc:sldMk cId="3061992581" sldId="288"/>
            <ac:spMk id="167" creationId="{00000000-0000-0000-0000-000000000000}"/>
          </ac:spMkLst>
        </pc:spChg>
        <pc:spChg chg="mod">
          <ac:chgData name="Silvia Colombo" userId="cdf5343d-9518-4b48-8032-805a754f9105" providerId="ADAL" clId="{3CFC8459-F9AC-41DB-82DC-EE41DC5B41EB}" dt="2025-01-27T17:59:38.832" v="1405" actId="20577"/>
          <ac:spMkLst>
            <pc:docMk/>
            <pc:sldMk cId="3061992581" sldId="288"/>
            <ac:spMk id="168" creationId="{00000000-0000-0000-0000-000000000000}"/>
          </ac:spMkLst>
        </pc:spChg>
      </pc:sldChg>
      <pc:sldChg chg="addSp delSp modSp mod">
        <pc:chgData name="Silvia Colombo" userId="cdf5343d-9518-4b48-8032-805a754f9105" providerId="ADAL" clId="{3CFC8459-F9AC-41DB-82DC-EE41DC5B41EB}" dt="2025-01-28T10:39:36.931" v="1479" actId="20577"/>
        <pc:sldMkLst>
          <pc:docMk/>
          <pc:sldMk cId="2985432160" sldId="289"/>
        </pc:sldMkLst>
        <pc:spChg chg="mod">
          <ac:chgData name="Silvia Colombo" userId="cdf5343d-9518-4b48-8032-805a754f9105" providerId="ADAL" clId="{3CFC8459-F9AC-41DB-82DC-EE41DC5B41EB}" dt="2025-01-28T10:12:56.153" v="1408"/>
          <ac:spMkLst>
            <pc:docMk/>
            <pc:sldMk cId="2985432160" sldId="289"/>
            <ac:spMk id="167" creationId="{00000000-0000-0000-0000-000000000000}"/>
          </ac:spMkLst>
        </pc:spChg>
        <pc:spChg chg="mod">
          <ac:chgData name="Silvia Colombo" userId="cdf5343d-9518-4b48-8032-805a754f9105" providerId="ADAL" clId="{3CFC8459-F9AC-41DB-82DC-EE41DC5B41EB}" dt="2025-01-28T10:39:36.931" v="1479" actId="20577"/>
          <ac:spMkLst>
            <pc:docMk/>
            <pc:sldMk cId="2985432160" sldId="289"/>
            <ac:spMk id="168" creationId="{00000000-0000-0000-0000-000000000000}"/>
          </ac:spMkLst>
        </pc:spChg>
      </pc:sldChg>
      <pc:sldChg chg="modSp mod">
        <pc:chgData name="Silvia Colombo" userId="cdf5343d-9518-4b48-8032-805a754f9105" providerId="ADAL" clId="{3CFC8459-F9AC-41DB-82DC-EE41DC5B41EB}" dt="2025-01-28T10:48:23.967" v="1504" actId="20577"/>
        <pc:sldMkLst>
          <pc:docMk/>
          <pc:sldMk cId="3025862249" sldId="290"/>
        </pc:sldMkLst>
        <pc:spChg chg="mod">
          <ac:chgData name="Silvia Colombo" userId="cdf5343d-9518-4b48-8032-805a754f9105" providerId="ADAL" clId="{3CFC8459-F9AC-41DB-82DC-EE41DC5B41EB}" dt="2025-01-28T10:12:56.153" v="1408"/>
          <ac:spMkLst>
            <pc:docMk/>
            <pc:sldMk cId="3025862249" sldId="290"/>
            <ac:spMk id="167" creationId="{00000000-0000-0000-0000-000000000000}"/>
          </ac:spMkLst>
        </pc:spChg>
        <pc:spChg chg="mod">
          <ac:chgData name="Silvia Colombo" userId="cdf5343d-9518-4b48-8032-805a754f9105" providerId="ADAL" clId="{3CFC8459-F9AC-41DB-82DC-EE41DC5B41EB}" dt="2025-01-28T10:48:23.967" v="1504" actId="20577"/>
          <ac:spMkLst>
            <pc:docMk/>
            <pc:sldMk cId="3025862249" sldId="290"/>
            <ac:spMk id="168" creationId="{00000000-0000-0000-0000-000000000000}"/>
          </ac:spMkLst>
        </pc:spChg>
      </pc:sldChg>
      <pc:sldChg chg="addSp modSp mod">
        <pc:chgData name="Silvia Colombo" userId="cdf5343d-9518-4b48-8032-805a754f9105" providerId="ADAL" clId="{3CFC8459-F9AC-41DB-82DC-EE41DC5B41EB}" dt="2025-01-28T10:51:22.369" v="1517"/>
        <pc:sldMkLst>
          <pc:docMk/>
          <pc:sldMk cId="4276348475" sldId="291"/>
        </pc:sldMkLst>
        <pc:spChg chg="mod">
          <ac:chgData name="Silvia Colombo" userId="cdf5343d-9518-4b48-8032-805a754f9105" providerId="ADAL" clId="{3CFC8459-F9AC-41DB-82DC-EE41DC5B41EB}" dt="2025-01-28T10:48:58.598" v="1506" actId="20577"/>
          <ac:spMkLst>
            <pc:docMk/>
            <pc:sldMk cId="4276348475" sldId="291"/>
            <ac:spMk id="11" creationId="{CDD7956C-AD4A-4FCD-870C-C4BFC69F804B}"/>
          </ac:spMkLst>
        </pc:spChg>
        <pc:spChg chg="mod">
          <ac:chgData name="Silvia Colombo" userId="cdf5343d-9518-4b48-8032-805a754f9105" providerId="ADAL" clId="{3CFC8459-F9AC-41DB-82DC-EE41DC5B41EB}" dt="2025-01-28T10:12:56.153" v="1408"/>
          <ac:spMkLst>
            <pc:docMk/>
            <pc:sldMk cId="4276348475" sldId="291"/>
            <ac:spMk id="167" creationId="{00000000-0000-0000-0000-000000000000}"/>
          </ac:spMkLst>
        </pc:spChg>
      </pc:sldChg>
      <pc:sldChg chg="addSp delSp modSp mod modAnim">
        <pc:chgData name="Silvia Colombo" userId="cdf5343d-9518-4b48-8032-805a754f9105" providerId="ADAL" clId="{3CFC8459-F9AC-41DB-82DC-EE41DC5B41EB}" dt="2025-01-28T11:08:03.647" v="1575"/>
        <pc:sldMkLst>
          <pc:docMk/>
          <pc:sldMk cId="218857803" sldId="292"/>
        </pc:sldMkLst>
        <pc:spChg chg="mod">
          <ac:chgData name="Silvia Colombo" userId="cdf5343d-9518-4b48-8032-805a754f9105" providerId="ADAL" clId="{3CFC8459-F9AC-41DB-82DC-EE41DC5B41EB}" dt="2025-01-28T10:12:56.153" v="1408"/>
          <ac:spMkLst>
            <pc:docMk/>
            <pc:sldMk cId="218857803" sldId="292"/>
            <ac:spMk id="167" creationId="{00000000-0000-0000-0000-000000000000}"/>
          </ac:spMkLst>
        </pc:spChg>
        <pc:spChg chg="mod">
          <ac:chgData name="Silvia Colombo" userId="cdf5343d-9518-4b48-8032-805a754f9105" providerId="ADAL" clId="{3CFC8459-F9AC-41DB-82DC-EE41DC5B41EB}" dt="2025-01-28T10:51:47.731" v="1521"/>
          <ac:spMkLst>
            <pc:docMk/>
            <pc:sldMk cId="218857803" sldId="292"/>
            <ac:spMk id="168" creationId="{00000000-0000-0000-0000-000000000000}"/>
          </ac:spMkLst>
        </pc:spChg>
      </pc:sldChg>
      <pc:sldChg chg="addSp delSp modSp mod">
        <pc:chgData name="Silvia Colombo" userId="cdf5343d-9518-4b48-8032-805a754f9105" providerId="ADAL" clId="{3CFC8459-F9AC-41DB-82DC-EE41DC5B41EB}" dt="2025-01-28T11:17:28.229" v="1665" actId="113"/>
        <pc:sldMkLst>
          <pc:docMk/>
          <pc:sldMk cId="2761367291" sldId="293"/>
        </pc:sldMkLst>
        <pc:spChg chg="mod">
          <ac:chgData name="Silvia Colombo" userId="cdf5343d-9518-4b48-8032-805a754f9105" providerId="ADAL" clId="{3CFC8459-F9AC-41DB-82DC-EE41DC5B41EB}" dt="2025-01-28T10:12:56.153" v="1408"/>
          <ac:spMkLst>
            <pc:docMk/>
            <pc:sldMk cId="2761367291" sldId="293"/>
            <ac:spMk id="167" creationId="{00000000-0000-0000-0000-000000000000}"/>
          </ac:spMkLst>
        </pc:spChg>
        <pc:spChg chg="mod">
          <ac:chgData name="Silvia Colombo" userId="cdf5343d-9518-4b48-8032-805a754f9105" providerId="ADAL" clId="{3CFC8459-F9AC-41DB-82DC-EE41DC5B41EB}" dt="2025-01-28T11:17:28.229" v="1665" actId="113"/>
          <ac:spMkLst>
            <pc:docMk/>
            <pc:sldMk cId="2761367291" sldId="293"/>
            <ac:spMk id="168" creationId="{00000000-0000-0000-0000-000000000000}"/>
          </ac:spMkLst>
        </pc:spChg>
      </pc:sldChg>
      <pc:sldChg chg="addSp delSp modSp mod delAnim modAnim">
        <pc:chgData name="Silvia Colombo" userId="cdf5343d-9518-4b48-8032-805a754f9105" providerId="ADAL" clId="{3CFC8459-F9AC-41DB-82DC-EE41DC5B41EB}" dt="2025-01-28T12:06:50.440" v="1771" actId="113"/>
        <pc:sldMkLst>
          <pc:docMk/>
          <pc:sldMk cId="3284480951" sldId="294"/>
        </pc:sldMkLst>
      </pc:sldChg>
      <pc:sldChg chg="modSp mod">
        <pc:chgData name="Silvia Colombo" userId="cdf5343d-9518-4b48-8032-805a754f9105" providerId="ADAL" clId="{3CFC8459-F9AC-41DB-82DC-EE41DC5B41EB}" dt="2025-01-28T12:08:55.220" v="1798" actId="20577"/>
        <pc:sldMkLst>
          <pc:docMk/>
          <pc:sldMk cId="2669022340" sldId="295"/>
        </pc:sldMkLst>
        <pc:spChg chg="mod">
          <ac:chgData name="Silvia Colombo" userId="cdf5343d-9518-4b48-8032-805a754f9105" providerId="ADAL" clId="{3CFC8459-F9AC-41DB-82DC-EE41DC5B41EB}" dt="2025-01-28T10:12:56.153" v="1408"/>
          <ac:spMkLst>
            <pc:docMk/>
            <pc:sldMk cId="2669022340" sldId="295"/>
            <ac:spMk id="167" creationId="{00000000-0000-0000-0000-000000000000}"/>
          </ac:spMkLst>
        </pc:spChg>
        <pc:spChg chg="mod">
          <ac:chgData name="Silvia Colombo" userId="cdf5343d-9518-4b48-8032-805a754f9105" providerId="ADAL" clId="{3CFC8459-F9AC-41DB-82DC-EE41DC5B41EB}" dt="2025-01-28T12:08:55.220" v="1798" actId="20577"/>
          <ac:spMkLst>
            <pc:docMk/>
            <pc:sldMk cId="2669022340" sldId="295"/>
            <ac:spMk id="168" creationId="{00000000-0000-0000-0000-000000000000}"/>
          </ac:spMkLst>
        </pc:spChg>
      </pc:sldChg>
      <pc:sldChg chg="modSp mod">
        <pc:chgData name="Silvia Colombo" userId="cdf5343d-9518-4b48-8032-805a754f9105" providerId="ADAL" clId="{3CFC8459-F9AC-41DB-82DC-EE41DC5B41EB}" dt="2025-01-28T12:10:21.089" v="1802" actId="404"/>
        <pc:sldMkLst>
          <pc:docMk/>
          <pc:sldMk cId="3178964038" sldId="296"/>
        </pc:sldMkLst>
        <pc:spChg chg="mod">
          <ac:chgData name="Silvia Colombo" userId="cdf5343d-9518-4b48-8032-805a754f9105" providerId="ADAL" clId="{3CFC8459-F9AC-41DB-82DC-EE41DC5B41EB}" dt="2025-01-28T10:12:56.153" v="1408"/>
          <ac:spMkLst>
            <pc:docMk/>
            <pc:sldMk cId="3178964038" sldId="296"/>
            <ac:spMk id="167" creationId="{00000000-0000-0000-0000-000000000000}"/>
          </ac:spMkLst>
        </pc:spChg>
        <pc:spChg chg="mod">
          <ac:chgData name="Silvia Colombo" userId="cdf5343d-9518-4b48-8032-805a754f9105" providerId="ADAL" clId="{3CFC8459-F9AC-41DB-82DC-EE41DC5B41EB}" dt="2025-01-28T12:10:21.089" v="1802" actId="404"/>
          <ac:spMkLst>
            <pc:docMk/>
            <pc:sldMk cId="3178964038" sldId="296"/>
            <ac:spMk id="168" creationId="{00000000-0000-0000-0000-000000000000}"/>
          </ac:spMkLst>
        </pc:spChg>
      </pc:sldChg>
      <pc:sldChg chg="addSp delSp modSp mod">
        <pc:chgData name="Silvia Colombo" userId="cdf5343d-9518-4b48-8032-805a754f9105" providerId="ADAL" clId="{3CFC8459-F9AC-41DB-82DC-EE41DC5B41EB}" dt="2025-01-28T12:14:40.851" v="1819" actId="20577"/>
        <pc:sldMkLst>
          <pc:docMk/>
          <pc:sldMk cId="3574041065" sldId="297"/>
        </pc:sldMkLst>
      </pc:sldChg>
      <pc:sldChg chg="addSp delSp modSp mod delAnim modAnim">
        <pc:chgData name="Silvia Colombo" userId="cdf5343d-9518-4b48-8032-805a754f9105" providerId="ADAL" clId="{3CFC8459-F9AC-41DB-82DC-EE41DC5B41EB}" dt="2025-01-28T12:22:39.001" v="1880" actId="1076"/>
        <pc:sldMkLst>
          <pc:docMk/>
          <pc:sldMk cId="2230816992" sldId="298"/>
        </pc:sldMkLst>
      </pc:sldChg>
      <pc:sldChg chg="addSp delSp modSp mod delAnim modAnim">
        <pc:chgData name="Silvia Colombo" userId="cdf5343d-9518-4b48-8032-805a754f9105" providerId="ADAL" clId="{3CFC8459-F9AC-41DB-82DC-EE41DC5B41EB}" dt="2025-01-28T12:46:48.295" v="1986" actId="1036"/>
        <pc:sldMkLst>
          <pc:docMk/>
          <pc:sldMk cId="2669320641" sldId="299"/>
        </pc:sldMkLst>
      </pc:sldChg>
      <pc:sldChg chg="delSp modSp mod">
        <pc:chgData name="Silvia Colombo" userId="cdf5343d-9518-4b48-8032-805a754f9105" providerId="ADAL" clId="{3CFC8459-F9AC-41DB-82DC-EE41DC5B41EB}" dt="2025-01-28T14:50:41.744" v="2128" actId="113"/>
        <pc:sldMkLst>
          <pc:docMk/>
          <pc:sldMk cId="3550741812" sldId="300"/>
        </pc:sldMkLst>
      </pc:sldChg>
      <pc:sldChg chg="addSp delSp modSp mod delAnim modAnim">
        <pc:chgData name="Silvia Colombo" userId="cdf5343d-9518-4b48-8032-805a754f9105" providerId="ADAL" clId="{3CFC8459-F9AC-41DB-82DC-EE41DC5B41EB}" dt="2025-01-28T16:18:38.963" v="2418" actId="14100"/>
        <pc:sldMkLst>
          <pc:docMk/>
          <pc:sldMk cId="2610105728" sldId="301"/>
        </pc:sldMkLst>
      </pc:sldChg>
      <pc:sldChg chg="delSp modSp mod delAnim">
        <pc:chgData name="Silvia Colombo" userId="cdf5343d-9518-4b48-8032-805a754f9105" providerId="ADAL" clId="{3CFC8459-F9AC-41DB-82DC-EE41DC5B41EB}" dt="2025-01-28T17:36:05.282" v="2489" actId="20577"/>
        <pc:sldMkLst>
          <pc:docMk/>
          <pc:sldMk cId="1039741806" sldId="302"/>
        </pc:sldMkLst>
      </pc:sldChg>
      <pc:sldChg chg="modSp mod">
        <pc:chgData name="Silvia Colombo" userId="cdf5343d-9518-4b48-8032-805a754f9105" providerId="ADAL" clId="{3CFC8459-F9AC-41DB-82DC-EE41DC5B41EB}" dt="2025-01-28T17:37:14.709" v="2500" actId="20577"/>
        <pc:sldMkLst>
          <pc:docMk/>
          <pc:sldMk cId="3169569971" sldId="303"/>
        </pc:sldMkLst>
      </pc:sldChg>
      <pc:sldChg chg="modSp mod">
        <pc:chgData name="Silvia Colombo" userId="cdf5343d-9518-4b48-8032-805a754f9105" providerId="ADAL" clId="{3CFC8459-F9AC-41DB-82DC-EE41DC5B41EB}" dt="2025-01-28T17:38:01.620" v="2505" actId="20577"/>
        <pc:sldMkLst>
          <pc:docMk/>
          <pc:sldMk cId="2074846304" sldId="304"/>
        </pc:sldMkLst>
      </pc:sldChg>
      <pc:sldChg chg="addSp delSp modSp mod">
        <pc:chgData name="Silvia Colombo" userId="cdf5343d-9518-4b48-8032-805a754f9105" providerId="ADAL" clId="{3CFC8459-F9AC-41DB-82DC-EE41DC5B41EB}" dt="2025-01-27T17:20:32.764" v="1237" actId="313"/>
        <pc:sldMkLst>
          <pc:docMk/>
          <pc:sldMk cId="3001247373" sldId="305"/>
        </pc:sldMkLst>
        <pc:spChg chg="mod">
          <ac:chgData name="Silvia Colombo" userId="cdf5343d-9518-4b48-8032-805a754f9105" providerId="ADAL" clId="{3CFC8459-F9AC-41DB-82DC-EE41DC5B41EB}" dt="2025-01-22T10:14:40.942" v="812"/>
          <ac:spMkLst>
            <pc:docMk/>
            <pc:sldMk cId="3001247373" sldId="305"/>
            <ac:spMk id="167" creationId="{00000000-0000-0000-0000-000000000000}"/>
          </ac:spMkLst>
        </pc:spChg>
        <pc:spChg chg="mod">
          <ac:chgData name="Silvia Colombo" userId="cdf5343d-9518-4b48-8032-805a754f9105" providerId="ADAL" clId="{3CFC8459-F9AC-41DB-82DC-EE41DC5B41EB}" dt="2025-01-27T16:41:45.977" v="906" actId="20577"/>
          <ac:spMkLst>
            <pc:docMk/>
            <pc:sldMk cId="3001247373" sldId="305"/>
            <ac:spMk id="168" creationId="{00000000-0000-0000-0000-000000000000}"/>
          </ac:spMkLst>
        </pc:spChg>
      </pc:sldChg>
      <pc:sldChg chg="addSp delSp modSp mod delAnim modAnim">
        <pc:chgData name="Silvia Colombo" userId="cdf5343d-9518-4b48-8032-805a754f9105" providerId="ADAL" clId="{3CFC8459-F9AC-41DB-82DC-EE41DC5B41EB}" dt="2025-01-27T17:56:35.505" v="1356" actId="207"/>
        <pc:sldMkLst>
          <pc:docMk/>
          <pc:sldMk cId="3951396816" sldId="306"/>
        </pc:sldMkLst>
      </pc:sldChg>
      <pc:sldChg chg="modSp mod">
        <pc:chgData name="Silvia Colombo" userId="cdf5343d-9518-4b48-8032-805a754f9105" providerId="ADAL" clId="{3CFC8459-F9AC-41DB-82DC-EE41DC5B41EB}" dt="2025-01-27T17:57:56.827" v="1386" actId="20577"/>
        <pc:sldMkLst>
          <pc:docMk/>
          <pc:sldMk cId="279720884" sldId="308"/>
        </pc:sldMkLst>
        <pc:spChg chg="mod">
          <ac:chgData name="Silvia Colombo" userId="cdf5343d-9518-4b48-8032-805a754f9105" providerId="ADAL" clId="{3CFC8459-F9AC-41DB-82DC-EE41DC5B41EB}" dt="2025-01-22T10:14:40.942" v="812"/>
          <ac:spMkLst>
            <pc:docMk/>
            <pc:sldMk cId="279720884" sldId="308"/>
            <ac:spMk id="167" creationId="{00000000-0000-0000-0000-000000000000}"/>
          </ac:spMkLst>
        </pc:spChg>
        <pc:spChg chg="mod">
          <ac:chgData name="Silvia Colombo" userId="cdf5343d-9518-4b48-8032-805a754f9105" providerId="ADAL" clId="{3CFC8459-F9AC-41DB-82DC-EE41DC5B41EB}" dt="2025-01-27T17:57:56.827" v="1386" actId="20577"/>
          <ac:spMkLst>
            <pc:docMk/>
            <pc:sldMk cId="279720884" sldId="308"/>
            <ac:spMk id="168" creationId="{00000000-0000-0000-0000-000000000000}"/>
          </ac:spMkLst>
        </pc:spChg>
      </pc:sldChg>
      <pc:sldChg chg="modSp mod">
        <pc:chgData name="Silvia Colombo" userId="cdf5343d-9518-4b48-8032-805a754f9105" providerId="ADAL" clId="{3CFC8459-F9AC-41DB-82DC-EE41DC5B41EB}" dt="2025-01-21T15:04:52.873" v="3"/>
        <pc:sldMkLst>
          <pc:docMk/>
          <pc:sldMk cId="998801078" sldId="309"/>
        </pc:sldMkLst>
        <pc:spChg chg="mod">
          <ac:chgData name="Silvia Colombo" userId="cdf5343d-9518-4b48-8032-805a754f9105" providerId="ADAL" clId="{3CFC8459-F9AC-41DB-82DC-EE41DC5B41EB}" dt="2025-01-21T15:04:37.704" v="2"/>
          <ac:spMkLst>
            <pc:docMk/>
            <pc:sldMk cId="998801078" sldId="309"/>
            <ac:spMk id="2" creationId="{48F41D3A-296D-75FB-88E4-B253A9E88EE1}"/>
          </ac:spMkLst>
        </pc:spChg>
        <pc:spChg chg="mod">
          <ac:chgData name="Silvia Colombo" userId="cdf5343d-9518-4b48-8032-805a754f9105" providerId="ADAL" clId="{3CFC8459-F9AC-41DB-82DC-EE41DC5B41EB}" dt="2025-01-21T15:04:52.873" v="3"/>
          <ac:spMkLst>
            <pc:docMk/>
            <pc:sldMk cId="998801078" sldId="309"/>
            <ac:spMk id="3" creationId="{D9EE0581-B869-C9AC-032A-CE5562E6774F}"/>
          </ac:spMkLst>
        </pc:spChg>
      </pc:sldChg>
      <pc:sldChg chg="addSp delSp modSp mod">
        <pc:chgData name="Silvia Colombo" userId="cdf5343d-9518-4b48-8032-805a754f9105" providerId="ADAL" clId="{3CFC8459-F9AC-41DB-82DC-EE41DC5B41EB}" dt="2025-01-27T17:03:24.259" v="1155" actId="179"/>
        <pc:sldMkLst>
          <pc:docMk/>
          <pc:sldMk cId="3982365266" sldId="310"/>
        </pc:sldMkLst>
        <pc:spChg chg="mod">
          <ac:chgData name="Silvia Colombo" userId="cdf5343d-9518-4b48-8032-805a754f9105" providerId="ADAL" clId="{3CFC8459-F9AC-41DB-82DC-EE41DC5B41EB}" dt="2025-01-22T10:14:40.942" v="812"/>
          <ac:spMkLst>
            <pc:docMk/>
            <pc:sldMk cId="3982365266" sldId="310"/>
            <ac:spMk id="167" creationId="{00000000-0000-0000-0000-000000000000}"/>
          </ac:spMkLst>
        </pc:spChg>
        <pc:spChg chg="mod">
          <ac:chgData name="Silvia Colombo" userId="cdf5343d-9518-4b48-8032-805a754f9105" providerId="ADAL" clId="{3CFC8459-F9AC-41DB-82DC-EE41DC5B41EB}" dt="2025-01-27T17:03:24.259" v="1155" actId="179"/>
          <ac:spMkLst>
            <pc:docMk/>
            <pc:sldMk cId="3982365266" sldId="310"/>
            <ac:spMk id="168" creationId="{00000000-0000-0000-0000-000000000000}"/>
          </ac:spMkLst>
        </pc:spChg>
      </pc:sldChg>
      <pc:sldChg chg="modSp add mod">
        <pc:chgData name="Silvia Colombo" userId="cdf5343d-9518-4b48-8032-805a754f9105" providerId="ADAL" clId="{3CFC8459-F9AC-41DB-82DC-EE41DC5B41EB}" dt="2025-01-22T10:05:15.565" v="809" actId="2711"/>
        <pc:sldMkLst>
          <pc:docMk/>
          <pc:sldMk cId="425213259" sldId="311"/>
        </pc:sldMkLst>
        <pc:spChg chg="mod">
          <ac:chgData name="Silvia Colombo" userId="cdf5343d-9518-4b48-8032-805a754f9105" providerId="ADAL" clId="{3CFC8459-F9AC-41DB-82DC-EE41DC5B41EB}" dt="2025-01-22T10:05:15.565" v="809" actId="2711"/>
          <ac:spMkLst>
            <pc:docMk/>
            <pc:sldMk cId="425213259" sldId="311"/>
            <ac:spMk id="168" creationId="{00000000-0000-0000-0000-000000000000}"/>
          </ac:spMkLst>
        </pc:spChg>
      </pc:sldChg>
      <pc:sldChg chg="modSp add mod">
        <pc:chgData name="Silvia Colombo" userId="cdf5343d-9518-4b48-8032-805a754f9105" providerId="ADAL" clId="{3CFC8459-F9AC-41DB-82DC-EE41DC5B41EB}" dt="2025-01-22T10:27:08.860" v="899" actId="20577"/>
        <pc:sldMkLst>
          <pc:docMk/>
          <pc:sldMk cId="1377030453" sldId="312"/>
        </pc:sldMkLst>
        <pc:spChg chg="mod">
          <ac:chgData name="Silvia Colombo" userId="cdf5343d-9518-4b48-8032-805a754f9105" providerId="ADAL" clId="{3CFC8459-F9AC-41DB-82DC-EE41DC5B41EB}" dt="2025-01-22T10:27:08.860" v="899" actId="20577"/>
          <ac:spMkLst>
            <pc:docMk/>
            <pc:sldMk cId="1377030453" sldId="312"/>
            <ac:spMk id="168" creationId="{00000000-0000-0000-0000-000000000000}"/>
          </ac:spMkLst>
        </pc:spChg>
      </pc:sldChg>
    </pc:docChg>
  </pc:docChgLst>
  <pc:docChgLst>
    <pc:chgData name="Silvia Colombo" userId="cdf5343d-9518-4b48-8032-805a754f9105" providerId="ADAL" clId="{C5A14758-D33E-49F8-B64A-A1B830E139DD}"/>
    <pc:docChg chg="undo custSel addSld delSld modSld">
      <pc:chgData name="Silvia Colombo" userId="cdf5343d-9518-4b48-8032-805a754f9105" providerId="ADAL" clId="{C5A14758-D33E-49F8-B64A-A1B830E139DD}" dt="2025-02-12T15:27:11.628" v="2435" actId="1076"/>
      <pc:docMkLst>
        <pc:docMk/>
      </pc:docMkLst>
      <pc:sldChg chg="modSp mod">
        <pc:chgData name="Silvia Colombo" userId="cdf5343d-9518-4b48-8032-805a754f9105" providerId="ADAL" clId="{C5A14758-D33E-49F8-B64A-A1B830E139DD}" dt="2025-01-30T08:52:41.679" v="260" actId="20577"/>
        <pc:sldMkLst>
          <pc:docMk/>
          <pc:sldMk cId="0" sldId="264"/>
        </pc:sldMkLst>
        <pc:spChg chg="mod">
          <ac:chgData name="Silvia Colombo" userId="cdf5343d-9518-4b48-8032-805a754f9105" providerId="ADAL" clId="{C5A14758-D33E-49F8-B64A-A1B830E139DD}" dt="2025-01-30T08:52:41.679" v="260" actId="20577"/>
          <ac:spMkLst>
            <pc:docMk/>
            <pc:sldMk cId="0" sldId="264"/>
            <ac:spMk id="168" creationId="{00000000-0000-0000-0000-000000000000}"/>
          </ac:spMkLst>
        </pc:spChg>
      </pc:sldChg>
      <pc:sldChg chg="addSp delSp modSp mod">
        <pc:chgData name="Silvia Colombo" userId="cdf5343d-9518-4b48-8032-805a754f9105" providerId="ADAL" clId="{C5A14758-D33E-49F8-B64A-A1B830E139DD}" dt="2025-02-11T09:44:09.481" v="2183" actId="20577"/>
        <pc:sldMkLst>
          <pc:docMk/>
          <pc:sldMk cId="1768720765" sldId="272"/>
        </pc:sldMkLst>
        <pc:spChg chg="add mod">
          <ac:chgData name="Silvia Colombo" userId="cdf5343d-9518-4b48-8032-805a754f9105" providerId="ADAL" clId="{C5A14758-D33E-49F8-B64A-A1B830E139DD}" dt="2025-01-30T09:12:48.304" v="364" actId="1076"/>
          <ac:spMkLst>
            <pc:docMk/>
            <pc:sldMk cId="1768720765" sldId="272"/>
            <ac:spMk id="7" creationId="{19AB2E5D-308F-4DDF-BEFC-848CA2CAF948}"/>
          </ac:spMkLst>
        </pc:spChg>
        <pc:spChg chg="mod">
          <ac:chgData name="Silvia Colombo" userId="cdf5343d-9518-4b48-8032-805a754f9105" providerId="ADAL" clId="{C5A14758-D33E-49F8-B64A-A1B830E139DD}" dt="2025-01-29T17:18:28.887" v="10"/>
          <ac:spMkLst>
            <pc:docMk/>
            <pc:sldMk cId="1768720765" sldId="272"/>
            <ac:spMk id="167" creationId="{00000000-0000-0000-0000-000000000000}"/>
          </ac:spMkLst>
        </pc:spChg>
        <pc:spChg chg="mod">
          <ac:chgData name="Silvia Colombo" userId="cdf5343d-9518-4b48-8032-805a754f9105" providerId="ADAL" clId="{C5A14758-D33E-49F8-B64A-A1B830E139DD}" dt="2025-02-11T09:44:09.481" v="2183" actId="20577"/>
          <ac:spMkLst>
            <pc:docMk/>
            <pc:sldMk cId="1768720765" sldId="272"/>
            <ac:spMk id="168" creationId="{00000000-0000-0000-0000-000000000000}"/>
          </ac:spMkLst>
        </pc:spChg>
        <pc:picChg chg="add mod modCrop">
          <ac:chgData name="Silvia Colombo" userId="cdf5343d-9518-4b48-8032-805a754f9105" providerId="ADAL" clId="{C5A14758-D33E-49F8-B64A-A1B830E139DD}" dt="2025-01-30T09:12:00.406" v="361" actId="1076"/>
          <ac:picMkLst>
            <pc:docMk/>
            <pc:sldMk cId="1768720765" sldId="272"/>
            <ac:picMk id="5" creationId="{F4064245-BB21-4A26-9422-3F94042CAF3E}"/>
          </ac:picMkLst>
        </pc:picChg>
      </pc:sldChg>
      <pc:sldChg chg="addSp delSp modSp mod delAnim">
        <pc:chgData name="Silvia Colombo" userId="cdf5343d-9518-4b48-8032-805a754f9105" providerId="ADAL" clId="{C5A14758-D33E-49F8-B64A-A1B830E139DD}" dt="2025-02-11T09:42:50.682" v="2172" actId="113"/>
        <pc:sldMkLst>
          <pc:docMk/>
          <pc:sldMk cId="1839245547" sldId="273"/>
        </pc:sldMkLst>
        <pc:spChg chg="add mod">
          <ac:chgData name="Silvia Colombo" userId="cdf5343d-9518-4b48-8032-805a754f9105" providerId="ADAL" clId="{C5A14758-D33E-49F8-B64A-A1B830E139DD}" dt="2025-01-30T09:30:43.004" v="475" actId="1076"/>
          <ac:spMkLst>
            <pc:docMk/>
            <pc:sldMk cId="1839245547" sldId="273"/>
            <ac:spMk id="7" creationId="{112A74AE-F65D-4E50-B5D7-DAC7E1B64104}"/>
          </ac:spMkLst>
        </pc:spChg>
        <pc:spChg chg="mod">
          <ac:chgData name="Silvia Colombo" userId="cdf5343d-9518-4b48-8032-805a754f9105" providerId="ADAL" clId="{C5A14758-D33E-49F8-B64A-A1B830E139DD}" dt="2025-01-29T17:18:28.887" v="10"/>
          <ac:spMkLst>
            <pc:docMk/>
            <pc:sldMk cId="1839245547" sldId="273"/>
            <ac:spMk id="167" creationId="{00000000-0000-0000-0000-000000000000}"/>
          </ac:spMkLst>
        </pc:spChg>
        <pc:spChg chg="mod">
          <ac:chgData name="Silvia Colombo" userId="cdf5343d-9518-4b48-8032-805a754f9105" providerId="ADAL" clId="{C5A14758-D33E-49F8-B64A-A1B830E139DD}" dt="2025-02-11T09:42:50.682" v="2172" actId="113"/>
          <ac:spMkLst>
            <pc:docMk/>
            <pc:sldMk cId="1839245547" sldId="273"/>
            <ac:spMk id="168" creationId="{00000000-0000-0000-0000-000000000000}"/>
          </ac:spMkLst>
        </pc:spChg>
        <pc:picChg chg="add mod modCrop">
          <ac:chgData name="Silvia Colombo" userId="cdf5343d-9518-4b48-8032-805a754f9105" providerId="ADAL" clId="{C5A14758-D33E-49F8-B64A-A1B830E139DD}" dt="2025-01-30T09:29:43.939" v="469" actId="1076"/>
          <ac:picMkLst>
            <pc:docMk/>
            <pc:sldMk cId="1839245547" sldId="273"/>
            <ac:picMk id="4" creationId="{146EC514-99AF-49A1-A527-E3BF6D83C4AC}"/>
          </ac:picMkLst>
        </pc:picChg>
      </pc:sldChg>
      <pc:sldChg chg="addSp delSp modSp mod delAnim modAnim">
        <pc:chgData name="Silvia Colombo" userId="cdf5343d-9518-4b48-8032-805a754f9105" providerId="ADAL" clId="{C5A14758-D33E-49F8-B64A-A1B830E139DD}" dt="2025-02-11T09:47:29.738" v="2235" actId="404"/>
        <pc:sldMkLst>
          <pc:docMk/>
          <pc:sldMk cId="3557352301" sldId="274"/>
        </pc:sldMkLst>
        <pc:spChg chg="add mod ord">
          <ac:chgData name="Silvia Colombo" userId="cdf5343d-9518-4b48-8032-805a754f9105" providerId="ADAL" clId="{C5A14758-D33E-49F8-B64A-A1B830E139DD}" dt="2025-02-11T09:47:18.703" v="2233" actId="1076"/>
          <ac:spMkLst>
            <pc:docMk/>
            <pc:sldMk cId="3557352301" sldId="274"/>
            <ac:spMk id="2" creationId="{312EEE98-9296-44A0-BEFF-5A488301AD64}"/>
          </ac:spMkLst>
        </pc:spChg>
        <pc:spChg chg="add mod">
          <ac:chgData name="Silvia Colombo" userId="cdf5343d-9518-4b48-8032-805a754f9105" providerId="ADAL" clId="{C5A14758-D33E-49F8-B64A-A1B830E139DD}" dt="2025-02-11T09:47:29.738" v="2235" actId="404"/>
          <ac:spMkLst>
            <pc:docMk/>
            <pc:sldMk cId="3557352301" sldId="274"/>
            <ac:spMk id="8" creationId="{339934CD-B30D-4927-BBAC-64DDC74F4D25}"/>
          </ac:spMkLst>
        </pc:spChg>
        <pc:spChg chg="mod">
          <ac:chgData name="Silvia Colombo" userId="cdf5343d-9518-4b48-8032-805a754f9105" providerId="ADAL" clId="{C5A14758-D33E-49F8-B64A-A1B830E139DD}" dt="2025-01-29T17:18:28.887" v="10"/>
          <ac:spMkLst>
            <pc:docMk/>
            <pc:sldMk cId="3557352301" sldId="274"/>
            <ac:spMk id="167" creationId="{00000000-0000-0000-0000-000000000000}"/>
          </ac:spMkLst>
        </pc:spChg>
        <pc:spChg chg="mod">
          <ac:chgData name="Silvia Colombo" userId="cdf5343d-9518-4b48-8032-805a754f9105" providerId="ADAL" clId="{C5A14758-D33E-49F8-B64A-A1B830E139DD}" dt="2025-02-11T09:47:01.899" v="2230" actId="207"/>
          <ac:spMkLst>
            <pc:docMk/>
            <pc:sldMk cId="3557352301" sldId="274"/>
            <ac:spMk id="168" creationId="{00000000-0000-0000-0000-000000000000}"/>
          </ac:spMkLst>
        </pc:spChg>
        <pc:picChg chg="add mod modCrop">
          <ac:chgData name="Silvia Colombo" userId="cdf5343d-9518-4b48-8032-805a754f9105" providerId="ADAL" clId="{C5A14758-D33E-49F8-B64A-A1B830E139DD}" dt="2025-02-11T09:47:18.703" v="2233" actId="1076"/>
          <ac:picMkLst>
            <pc:docMk/>
            <pc:sldMk cId="3557352301" sldId="274"/>
            <ac:picMk id="4" creationId="{F4F6809E-8CCA-4BE0-AFD0-6B888B25D717}"/>
          </ac:picMkLst>
        </pc:picChg>
      </pc:sldChg>
      <pc:sldChg chg="modSp mod">
        <pc:chgData name="Silvia Colombo" userId="cdf5343d-9518-4b48-8032-805a754f9105" providerId="ADAL" clId="{C5A14758-D33E-49F8-B64A-A1B830E139DD}" dt="2025-02-11T09:43:28.633" v="2177" actId="207"/>
        <pc:sldMkLst>
          <pc:docMk/>
          <pc:sldMk cId="2089242102" sldId="275"/>
        </pc:sldMkLst>
        <pc:spChg chg="mod">
          <ac:chgData name="Silvia Colombo" userId="cdf5343d-9518-4b48-8032-805a754f9105" providerId="ADAL" clId="{C5A14758-D33E-49F8-B64A-A1B830E139DD}" dt="2025-02-11T09:43:28.633" v="2177" actId="207"/>
          <ac:spMkLst>
            <pc:docMk/>
            <pc:sldMk cId="2089242102" sldId="275"/>
            <ac:spMk id="12" creationId="{85BD59C7-5F9C-412C-9103-AD11C3A57877}"/>
          </ac:spMkLst>
        </pc:spChg>
        <pc:spChg chg="mod">
          <ac:chgData name="Silvia Colombo" userId="cdf5343d-9518-4b48-8032-805a754f9105" providerId="ADAL" clId="{C5A14758-D33E-49F8-B64A-A1B830E139DD}" dt="2025-01-29T17:18:28.887" v="10"/>
          <ac:spMkLst>
            <pc:docMk/>
            <pc:sldMk cId="2089242102" sldId="275"/>
            <ac:spMk id="167" creationId="{00000000-0000-0000-0000-000000000000}"/>
          </ac:spMkLst>
        </pc:spChg>
      </pc:sldChg>
      <pc:sldChg chg="addSp modSp mod modAnim">
        <pc:chgData name="Silvia Colombo" userId="cdf5343d-9518-4b48-8032-805a754f9105" providerId="ADAL" clId="{C5A14758-D33E-49F8-B64A-A1B830E139DD}" dt="2025-02-11T09:49:17.503" v="2258" actId="1076"/>
        <pc:sldMkLst>
          <pc:docMk/>
          <pc:sldMk cId="1383167316" sldId="276"/>
        </pc:sldMkLst>
        <pc:spChg chg="add mod ord">
          <ac:chgData name="Silvia Colombo" userId="cdf5343d-9518-4b48-8032-805a754f9105" providerId="ADAL" clId="{C5A14758-D33E-49F8-B64A-A1B830E139DD}" dt="2025-02-11T09:48:57.334" v="2252" actId="1035"/>
          <ac:spMkLst>
            <pc:docMk/>
            <pc:sldMk cId="1383167316" sldId="276"/>
            <ac:spMk id="5" creationId="{168A4F74-9BC9-4ED1-AD82-045E391945F9}"/>
          </ac:spMkLst>
        </pc:spChg>
        <pc:spChg chg="add mod">
          <ac:chgData name="Silvia Colombo" userId="cdf5343d-9518-4b48-8032-805a754f9105" providerId="ADAL" clId="{C5A14758-D33E-49F8-B64A-A1B830E139DD}" dt="2025-02-11T09:49:17.503" v="2258" actId="1076"/>
          <ac:spMkLst>
            <pc:docMk/>
            <pc:sldMk cId="1383167316" sldId="276"/>
            <ac:spMk id="7" creationId="{140CD01F-B2C8-4A45-844C-BEFE424C0E73}"/>
          </ac:spMkLst>
        </pc:spChg>
        <pc:spChg chg="mod">
          <ac:chgData name="Silvia Colombo" userId="cdf5343d-9518-4b48-8032-805a754f9105" providerId="ADAL" clId="{C5A14758-D33E-49F8-B64A-A1B830E139DD}" dt="2025-01-29T17:18:28.887" v="10"/>
          <ac:spMkLst>
            <pc:docMk/>
            <pc:sldMk cId="1383167316" sldId="276"/>
            <ac:spMk id="167" creationId="{00000000-0000-0000-0000-000000000000}"/>
          </ac:spMkLst>
        </pc:spChg>
        <pc:spChg chg="mod ord">
          <ac:chgData name="Silvia Colombo" userId="cdf5343d-9518-4b48-8032-805a754f9105" providerId="ADAL" clId="{C5A14758-D33E-49F8-B64A-A1B830E139DD}" dt="2025-02-11T09:48:39.642" v="2245" actId="113"/>
          <ac:spMkLst>
            <pc:docMk/>
            <pc:sldMk cId="1383167316" sldId="276"/>
            <ac:spMk id="168" creationId="{00000000-0000-0000-0000-000000000000}"/>
          </ac:spMkLst>
        </pc:spChg>
        <pc:picChg chg="add mod modCrop">
          <ac:chgData name="Silvia Colombo" userId="cdf5343d-9518-4b48-8032-805a754f9105" providerId="ADAL" clId="{C5A14758-D33E-49F8-B64A-A1B830E139DD}" dt="2025-02-11T09:49:03.975" v="2256" actId="1035"/>
          <ac:picMkLst>
            <pc:docMk/>
            <pc:sldMk cId="1383167316" sldId="276"/>
            <ac:picMk id="4" creationId="{DB700606-444E-4E50-936D-36E9E6B01FC4}"/>
          </ac:picMkLst>
        </pc:picChg>
      </pc:sldChg>
      <pc:sldChg chg="addSp delSp modSp mod">
        <pc:chgData name="Silvia Colombo" userId="cdf5343d-9518-4b48-8032-805a754f9105" providerId="ADAL" clId="{C5A14758-D33E-49F8-B64A-A1B830E139DD}" dt="2025-01-30T08:58:02.964" v="279" actId="1076"/>
        <pc:sldMkLst>
          <pc:docMk/>
          <pc:sldMk cId="3151422244" sldId="279"/>
        </pc:sldMkLst>
        <pc:spChg chg="mod">
          <ac:chgData name="Silvia Colombo" userId="cdf5343d-9518-4b48-8032-805a754f9105" providerId="ADAL" clId="{C5A14758-D33E-49F8-B64A-A1B830E139DD}" dt="2025-01-29T17:18:28.887" v="10"/>
          <ac:spMkLst>
            <pc:docMk/>
            <pc:sldMk cId="3151422244" sldId="279"/>
            <ac:spMk id="167" creationId="{00000000-0000-0000-0000-000000000000}"/>
          </ac:spMkLst>
        </pc:spChg>
        <pc:spChg chg="mod">
          <ac:chgData name="Silvia Colombo" userId="cdf5343d-9518-4b48-8032-805a754f9105" providerId="ADAL" clId="{C5A14758-D33E-49F8-B64A-A1B830E139DD}" dt="2025-01-30T08:54:24.363" v="270" actId="20577"/>
          <ac:spMkLst>
            <pc:docMk/>
            <pc:sldMk cId="3151422244" sldId="279"/>
            <ac:spMk id="168" creationId="{00000000-0000-0000-0000-000000000000}"/>
          </ac:spMkLst>
        </pc:spChg>
        <pc:picChg chg="add mod">
          <ac:chgData name="Silvia Colombo" userId="cdf5343d-9518-4b48-8032-805a754f9105" providerId="ADAL" clId="{C5A14758-D33E-49F8-B64A-A1B830E139DD}" dt="2025-01-30T08:58:02.964" v="279" actId="1076"/>
          <ac:picMkLst>
            <pc:docMk/>
            <pc:sldMk cId="3151422244" sldId="279"/>
            <ac:picMk id="6" creationId="{E5A1C2E9-5377-412A-A92D-76F5C7795B4D}"/>
          </ac:picMkLst>
        </pc:picChg>
      </pc:sldChg>
      <pc:sldChg chg="addSp delSp modSp mod">
        <pc:chgData name="Silvia Colombo" userId="cdf5343d-9518-4b48-8032-805a754f9105" providerId="ADAL" clId="{C5A14758-D33E-49F8-B64A-A1B830E139DD}" dt="2025-02-11T09:59:28.628" v="2316" actId="403"/>
        <pc:sldMkLst>
          <pc:docMk/>
          <pc:sldMk cId="3427707476" sldId="282"/>
        </pc:sldMkLst>
        <pc:spChg chg="mod">
          <ac:chgData name="Silvia Colombo" userId="cdf5343d-9518-4b48-8032-805a754f9105" providerId="ADAL" clId="{C5A14758-D33E-49F8-B64A-A1B830E139DD}" dt="2025-01-29T21:26:17.271" v="105"/>
          <ac:spMkLst>
            <pc:docMk/>
            <pc:sldMk cId="3427707476" sldId="282"/>
            <ac:spMk id="167" creationId="{00000000-0000-0000-0000-000000000000}"/>
          </ac:spMkLst>
        </pc:spChg>
        <pc:spChg chg="mod">
          <ac:chgData name="Silvia Colombo" userId="cdf5343d-9518-4b48-8032-805a754f9105" providerId="ADAL" clId="{C5A14758-D33E-49F8-B64A-A1B830E139DD}" dt="2025-02-11T09:59:28.628" v="2316" actId="403"/>
          <ac:spMkLst>
            <pc:docMk/>
            <pc:sldMk cId="3427707476" sldId="282"/>
            <ac:spMk id="168" creationId="{00000000-0000-0000-0000-000000000000}"/>
          </ac:spMkLst>
        </pc:spChg>
        <pc:picChg chg="add mod modCrop">
          <ac:chgData name="Silvia Colombo" userId="cdf5343d-9518-4b48-8032-805a754f9105" providerId="ADAL" clId="{C5A14758-D33E-49F8-B64A-A1B830E139DD}" dt="2025-01-30T16:14:05.316" v="1296" actId="1076"/>
          <ac:picMkLst>
            <pc:docMk/>
            <pc:sldMk cId="3427707476" sldId="282"/>
            <ac:picMk id="4" creationId="{BFBB9D0D-BD9E-4041-B0BB-755B5B45FFEC}"/>
          </ac:picMkLst>
        </pc:picChg>
      </pc:sldChg>
      <pc:sldChg chg="addSp delSp modSp mod">
        <pc:chgData name="Silvia Colombo" userId="cdf5343d-9518-4b48-8032-805a754f9105" providerId="ADAL" clId="{C5A14758-D33E-49F8-B64A-A1B830E139DD}" dt="2025-02-11T10:00:46.354" v="2325" actId="403"/>
        <pc:sldMkLst>
          <pc:docMk/>
          <pc:sldMk cId="2207407581" sldId="283"/>
        </pc:sldMkLst>
        <pc:spChg chg="add mod">
          <ac:chgData name="Silvia Colombo" userId="cdf5343d-9518-4b48-8032-805a754f9105" providerId="ADAL" clId="{C5A14758-D33E-49F8-B64A-A1B830E139DD}" dt="2025-01-30T17:36:55.427" v="1812" actId="14100"/>
          <ac:spMkLst>
            <pc:docMk/>
            <pc:sldMk cId="2207407581" sldId="283"/>
            <ac:spMk id="7" creationId="{E94EBD4C-1903-4CEA-8B0C-1770466ACCF8}"/>
          </ac:spMkLst>
        </pc:spChg>
        <pc:spChg chg="mod">
          <ac:chgData name="Silvia Colombo" userId="cdf5343d-9518-4b48-8032-805a754f9105" providerId="ADAL" clId="{C5A14758-D33E-49F8-B64A-A1B830E139DD}" dt="2025-01-29T21:26:17.271" v="105"/>
          <ac:spMkLst>
            <pc:docMk/>
            <pc:sldMk cId="2207407581" sldId="283"/>
            <ac:spMk id="167" creationId="{00000000-0000-0000-0000-000000000000}"/>
          </ac:spMkLst>
        </pc:spChg>
        <pc:spChg chg="mod">
          <ac:chgData name="Silvia Colombo" userId="cdf5343d-9518-4b48-8032-805a754f9105" providerId="ADAL" clId="{C5A14758-D33E-49F8-B64A-A1B830E139DD}" dt="2025-02-11T10:00:46.354" v="2325" actId="403"/>
          <ac:spMkLst>
            <pc:docMk/>
            <pc:sldMk cId="2207407581" sldId="283"/>
            <ac:spMk id="168" creationId="{00000000-0000-0000-0000-000000000000}"/>
          </ac:spMkLst>
        </pc:spChg>
        <pc:picChg chg="add mod modCrop">
          <ac:chgData name="Silvia Colombo" userId="cdf5343d-9518-4b48-8032-805a754f9105" providerId="ADAL" clId="{C5A14758-D33E-49F8-B64A-A1B830E139DD}" dt="2025-01-30T17:02:33.577" v="1579" actId="1076"/>
          <ac:picMkLst>
            <pc:docMk/>
            <pc:sldMk cId="2207407581" sldId="283"/>
            <ac:picMk id="4" creationId="{1E05F33B-989E-4AC6-9DCE-000037A7B438}"/>
          </ac:picMkLst>
        </pc:picChg>
      </pc:sldChg>
      <pc:sldChg chg="addSp delSp modSp mod">
        <pc:chgData name="Silvia Colombo" userId="cdf5343d-9518-4b48-8032-805a754f9105" providerId="ADAL" clId="{C5A14758-D33E-49F8-B64A-A1B830E139DD}" dt="2025-02-11T10:02:15.626" v="2335" actId="207"/>
        <pc:sldMkLst>
          <pc:docMk/>
          <pc:sldMk cId="191549666" sldId="284"/>
        </pc:sldMkLst>
        <pc:spChg chg="mod">
          <ac:chgData name="Silvia Colombo" userId="cdf5343d-9518-4b48-8032-805a754f9105" providerId="ADAL" clId="{C5A14758-D33E-49F8-B64A-A1B830E139DD}" dt="2025-01-29T21:26:17.271" v="105"/>
          <ac:spMkLst>
            <pc:docMk/>
            <pc:sldMk cId="191549666" sldId="284"/>
            <ac:spMk id="167" creationId="{00000000-0000-0000-0000-000000000000}"/>
          </ac:spMkLst>
        </pc:spChg>
        <pc:spChg chg="mod">
          <ac:chgData name="Silvia Colombo" userId="cdf5343d-9518-4b48-8032-805a754f9105" providerId="ADAL" clId="{C5A14758-D33E-49F8-B64A-A1B830E139DD}" dt="2025-02-11T10:02:15.626" v="2335" actId="207"/>
          <ac:spMkLst>
            <pc:docMk/>
            <pc:sldMk cId="191549666" sldId="284"/>
            <ac:spMk id="168" creationId="{00000000-0000-0000-0000-000000000000}"/>
          </ac:spMkLst>
        </pc:spChg>
      </pc:sldChg>
      <pc:sldChg chg="modSp mod">
        <pc:chgData name="Silvia Colombo" userId="cdf5343d-9518-4b48-8032-805a754f9105" providerId="ADAL" clId="{C5A14758-D33E-49F8-B64A-A1B830E139DD}" dt="2025-02-11T10:02:33.978" v="2337" actId="403"/>
        <pc:sldMkLst>
          <pc:docMk/>
          <pc:sldMk cId="3061992581" sldId="288"/>
        </pc:sldMkLst>
        <pc:spChg chg="mod">
          <ac:chgData name="Silvia Colombo" userId="cdf5343d-9518-4b48-8032-805a754f9105" providerId="ADAL" clId="{C5A14758-D33E-49F8-B64A-A1B830E139DD}" dt="2025-01-29T21:26:17.271" v="105"/>
          <ac:spMkLst>
            <pc:docMk/>
            <pc:sldMk cId="3061992581" sldId="288"/>
            <ac:spMk id="167" creationId="{00000000-0000-0000-0000-000000000000}"/>
          </ac:spMkLst>
        </pc:spChg>
        <pc:spChg chg="mod">
          <ac:chgData name="Silvia Colombo" userId="cdf5343d-9518-4b48-8032-805a754f9105" providerId="ADAL" clId="{C5A14758-D33E-49F8-B64A-A1B830E139DD}" dt="2025-02-11T10:02:33.978" v="2337" actId="403"/>
          <ac:spMkLst>
            <pc:docMk/>
            <pc:sldMk cId="3061992581" sldId="288"/>
            <ac:spMk id="168" creationId="{00000000-0000-0000-0000-000000000000}"/>
          </ac:spMkLst>
        </pc:spChg>
      </pc:sldChg>
      <pc:sldChg chg="addSp delSp modSp mod">
        <pc:chgData name="Silvia Colombo" userId="cdf5343d-9518-4b48-8032-805a754f9105" providerId="ADAL" clId="{C5A14758-D33E-49F8-B64A-A1B830E139DD}" dt="2025-02-11T10:02:40.906" v="2338" actId="403"/>
        <pc:sldMkLst>
          <pc:docMk/>
          <pc:sldMk cId="2985432160" sldId="289"/>
        </pc:sldMkLst>
        <pc:spChg chg="mod">
          <ac:chgData name="Silvia Colombo" userId="cdf5343d-9518-4b48-8032-805a754f9105" providerId="ADAL" clId="{C5A14758-D33E-49F8-B64A-A1B830E139DD}" dt="2025-01-29T21:36:10.908" v="146"/>
          <ac:spMkLst>
            <pc:docMk/>
            <pc:sldMk cId="2985432160" sldId="289"/>
            <ac:spMk id="167" creationId="{00000000-0000-0000-0000-000000000000}"/>
          </ac:spMkLst>
        </pc:spChg>
        <pc:spChg chg="mod">
          <ac:chgData name="Silvia Colombo" userId="cdf5343d-9518-4b48-8032-805a754f9105" providerId="ADAL" clId="{C5A14758-D33E-49F8-B64A-A1B830E139DD}" dt="2025-02-11T10:02:40.906" v="2338" actId="403"/>
          <ac:spMkLst>
            <pc:docMk/>
            <pc:sldMk cId="2985432160" sldId="289"/>
            <ac:spMk id="168" creationId="{00000000-0000-0000-0000-000000000000}"/>
          </ac:spMkLst>
        </pc:spChg>
        <pc:picChg chg="add mod modCrop">
          <ac:chgData name="Silvia Colombo" userId="cdf5343d-9518-4b48-8032-805a754f9105" providerId="ADAL" clId="{C5A14758-D33E-49F8-B64A-A1B830E139DD}" dt="2025-01-30T17:18:40.863" v="1712" actId="1076"/>
          <ac:picMkLst>
            <pc:docMk/>
            <pc:sldMk cId="2985432160" sldId="289"/>
            <ac:picMk id="4" creationId="{7BBF4936-00F1-4994-898E-5962EF218EA3}"/>
          </ac:picMkLst>
        </pc:picChg>
      </pc:sldChg>
      <pc:sldChg chg="modSp mod">
        <pc:chgData name="Silvia Colombo" userId="cdf5343d-9518-4b48-8032-805a754f9105" providerId="ADAL" clId="{C5A14758-D33E-49F8-B64A-A1B830E139DD}" dt="2025-02-11T10:03:24.548" v="2346" actId="113"/>
        <pc:sldMkLst>
          <pc:docMk/>
          <pc:sldMk cId="3025862249" sldId="290"/>
        </pc:sldMkLst>
        <pc:spChg chg="mod">
          <ac:chgData name="Silvia Colombo" userId="cdf5343d-9518-4b48-8032-805a754f9105" providerId="ADAL" clId="{C5A14758-D33E-49F8-B64A-A1B830E139DD}" dt="2025-01-29T21:36:10.908" v="146"/>
          <ac:spMkLst>
            <pc:docMk/>
            <pc:sldMk cId="3025862249" sldId="290"/>
            <ac:spMk id="167" creationId="{00000000-0000-0000-0000-000000000000}"/>
          </ac:spMkLst>
        </pc:spChg>
        <pc:spChg chg="mod">
          <ac:chgData name="Silvia Colombo" userId="cdf5343d-9518-4b48-8032-805a754f9105" providerId="ADAL" clId="{C5A14758-D33E-49F8-B64A-A1B830E139DD}" dt="2025-02-11T10:03:24.548" v="2346" actId="113"/>
          <ac:spMkLst>
            <pc:docMk/>
            <pc:sldMk cId="3025862249" sldId="290"/>
            <ac:spMk id="168" creationId="{00000000-0000-0000-0000-000000000000}"/>
          </ac:spMkLst>
        </pc:spChg>
      </pc:sldChg>
      <pc:sldChg chg="addSp delSp modSp mod">
        <pc:chgData name="Silvia Colombo" userId="cdf5343d-9518-4b48-8032-805a754f9105" providerId="ADAL" clId="{C5A14758-D33E-49F8-B64A-A1B830E139DD}" dt="2025-02-11T10:03:36.065" v="2348" actId="14100"/>
        <pc:sldMkLst>
          <pc:docMk/>
          <pc:sldMk cId="4276348475" sldId="291"/>
        </pc:sldMkLst>
        <pc:spChg chg="add mod">
          <ac:chgData name="Silvia Colombo" userId="cdf5343d-9518-4b48-8032-805a754f9105" providerId="ADAL" clId="{C5A14758-D33E-49F8-B64A-A1B830E139DD}" dt="2025-01-30T17:36:12.678" v="1807" actId="1076"/>
          <ac:spMkLst>
            <pc:docMk/>
            <pc:sldMk cId="4276348475" sldId="291"/>
            <ac:spMk id="8" creationId="{9C0A41E1-D394-44DC-A147-47B0851C7066}"/>
          </ac:spMkLst>
        </pc:spChg>
        <pc:spChg chg="add mod">
          <ac:chgData name="Silvia Colombo" userId="cdf5343d-9518-4b48-8032-805a754f9105" providerId="ADAL" clId="{C5A14758-D33E-49F8-B64A-A1B830E139DD}" dt="2025-01-30T17:36:40.240" v="1811" actId="1076"/>
          <ac:spMkLst>
            <pc:docMk/>
            <pc:sldMk cId="4276348475" sldId="291"/>
            <ac:spMk id="10" creationId="{C7E363B4-A35F-4B7E-A9EE-553B91E4E5AB}"/>
          </ac:spMkLst>
        </pc:spChg>
        <pc:spChg chg="mod">
          <ac:chgData name="Silvia Colombo" userId="cdf5343d-9518-4b48-8032-805a754f9105" providerId="ADAL" clId="{C5A14758-D33E-49F8-B64A-A1B830E139DD}" dt="2025-02-11T10:03:36.065" v="2348" actId="14100"/>
          <ac:spMkLst>
            <pc:docMk/>
            <pc:sldMk cId="4276348475" sldId="291"/>
            <ac:spMk id="11" creationId="{CDD7956C-AD4A-4FCD-870C-C4BFC69F804B}"/>
          </ac:spMkLst>
        </pc:spChg>
        <pc:spChg chg="mod">
          <ac:chgData name="Silvia Colombo" userId="cdf5343d-9518-4b48-8032-805a754f9105" providerId="ADAL" clId="{C5A14758-D33E-49F8-B64A-A1B830E139DD}" dt="2025-01-29T21:36:10.908" v="146"/>
          <ac:spMkLst>
            <pc:docMk/>
            <pc:sldMk cId="4276348475" sldId="291"/>
            <ac:spMk id="167" creationId="{00000000-0000-0000-0000-000000000000}"/>
          </ac:spMkLst>
        </pc:spChg>
        <pc:picChg chg="add mod modCrop">
          <ac:chgData name="Silvia Colombo" userId="cdf5343d-9518-4b48-8032-805a754f9105" providerId="ADAL" clId="{C5A14758-D33E-49F8-B64A-A1B830E139DD}" dt="2025-01-30T17:35:33.219" v="1804" actId="1076"/>
          <ac:picMkLst>
            <pc:docMk/>
            <pc:sldMk cId="4276348475" sldId="291"/>
            <ac:picMk id="6" creationId="{B30C5133-260F-4ED7-8038-193B0291655A}"/>
          </ac:picMkLst>
        </pc:picChg>
        <pc:picChg chg="add mod modCrop">
          <ac:chgData name="Silvia Colombo" userId="cdf5343d-9518-4b48-8032-805a754f9105" providerId="ADAL" clId="{C5A14758-D33E-49F8-B64A-A1B830E139DD}" dt="2025-01-30T17:36:16.615" v="1808" actId="1076"/>
          <ac:picMkLst>
            <pc:docMk/>
            <pc:sldMk cId="4276348475" sldId="291"/>
            <ac:picMk id="9" creationId="{A40209F1-BD12-439A-9C18-244C44C89A55}"/>
          </ac:picMkLst>
        </pc:picChg>
      </pc:sldChg>
      <pc:sldChg chg="addSp modSp mod">
        <pc:chgData name="Silvia Colombo" userId="cdf5343d-9518-4b48-8032-805a754f9105" providerId="ADAL" clId="{C5A14758-D33E-49F8-B64A-A1B830E139DD}" dt="2025-02-11T10:06:49.692" v="2362" actId="403"/>
        <pc:sldMkLst>
          <pc:docMk/>
          <pc:sldMk cId="218857803" sldId="292"/>
        </pc:sldMkLst>
        <pc:spChg chg="add mod">
          <ac:chgData name="Silvia Colombo" userId="cdf5343d-9518-4b48-8032-805a754f9105" providerId="ADAL" clId="{C5A14758-D33E-49F8-B64A-A1B830E139DD}" dt="2025-01-30T17:52:38.551" v="1977" actId="1076"/>
          <ac:spMkLst>
            <pc:docMk/>
            <pc:sldMk cId="218857803" sldId="292"/>
            <ac:spMk id="9" creationId="{1B01BFC1-EA2F-43F5-9B1C-FC13435C3B35}"/>
          </ac:spMkLst>
        </pc:spChg>
        <pc:spChg chg="add mod">
          <ac:chgData name="Silvia Colombo" userId="cdf5343d-9518-4b48-8032-805a754f9105" providerId="ADAL" clId="{C5A14758-D33E-49F8-B64A-A1B830E139DD}" dt="2025-01-30T17:53:23.523" v="1982" actId="1076"/>
          <ac:spMkLst>
            <pc:docMk/>
            <pc:sldMk cId="218857803" sldId="292"/>
            <ac:spMk id="11" creationId="{32695375-58D3-455E-B9F9-612428F00634}"/>
          </ac:spMkLst>
        </pc:spChg>
        <pc:spChg chg="mod">
          <ac:chgData name="Silvia Colombo" userId="cdf5343d-9518-4b48-8032-805a754f9105" providerId="ADAL" clId="{C5A14758-D33E-49F8-B64A-A1B830E139DD}" dt="2025-01-29T21:36:10.908" v="146"/>
          <ac:spMkLst>
            <pc:docMk/>
            <pc:sldMk cId="218857803" sldId="292"/>
            <ac:spMk id="167" creationId="{00000000-0000-0000-0000-000000000000}"/>
          </ac:spMkLst>
        </pc:spChg>
        <pc:spChg chg="mod">
          <ac:chgData name="Silvia Colombo" userId="cdf5343d-9518-4b48-8032-805a754f9105" providerId="ADAL" clId="{C5A14758-D33E-49F8-B64A-A1B830E139DD}" dt="2025-02-11T10:06:49.692" v="2362" actId="403"/>
          <ac:spMkLst>
            <pc:docMk/>
            <pc:sldMk cId="218857803" sldId="292"/>
            <ac:spMk id="168" creationId="{00000000-0000-0000-0000-000000000000}"/>
          </ac:spMkLst>
        </pc:spChg>
        <pc:picChg chg="add mod modCrop">
          <ac:chgData name="Silvia Colombo" userId="cdf5343d-9518-4b48-8032-805a754f9105" providerId="ADAL" clId="{C5A14758-D33E-49F8-B64A-A1B830E139DD}" dt="2025-01-30T17:51:08.274" v="1971" actId="1076"/>
          <ac:picMkLst>
            <pc:docMk/>
            <pc:sldMk cId="218857803" sldId="292"/>
            <ac:picMk id="4" creationId="{EDDE5024-BC75-4DF6-9F00-95B79CC86DEE}"/>
          </ac:picMkLst>
        </pc:picChg>
        <pc:picChg chg="add mod modCrop">
          <ac:chgData name="Silvia Colombo" userId="cdf5343d-9518-4b48-8032-805a754f9105" providerId="ADAL" clId="{C5A14758-D33E-49F8-B64A-A1B830E139DD}" dt="2025-01-30T17:51:22.159" v="1974" actId="1076"/>
          <ac:picMkLst>
            <pc:docMk/>
            <pc:sldMk cId="218857803" sldId="292"/>
            <ac:picMk id="6" creationId="{B448830D-33FA-42D4-97BD-D1D10EBAF69E}"/>
          </ac:picMkLst>
        </pc:picChg>
        <pc:picChg chg="add mod modCrop">
          <ac:chgData name="Silvia Colombo" userId="cdf5343d-9518-4b48-8032-805a754f9105" providerId="ADAL" clId="{C5A14758-D33E-49F8-B64A-A1B830E139DD}" dt="2025-01-30T17:51:14.726" v="1973" actId="1076"/>
          <ac:picMkLst>
            <pc:docMk/>
            <pc:sldMk cId="218857803" sldId="292"/>
            <ac:picMk id="7" creationId="{5F615F4C-A0A5-4BC0-B9CC-8E9B83A6A387}"/>
          </ac:picMkLst>
        </pc:picChg>
      </pc:sldChg>
      <pc:sldChg chg="addSp delSp modSp mod modAnim">
        <pc:chgData name="Silvia Colombo" userId="cdf5343d-9518-4b48-8032-805a754f9105" providerId="ADAL" clId="{C5A14758-D33E-49F8-B64A-A1B830E139DD}" dt="2025-02-12T15:27:11.628" v="2435" actId="1076"/>
        <pc:sldMkLst>
          <pc:docMk/>
          <pc:sldMk cId="2761367291" sldId="293"/>
        </pc:sldMkLst>
        <pc:spChg chg="add mod ord">
          <ac:chgData name="Silvia Colombo" userId="cdf5343d-9518-4b48-8032-805a754f9105" providerId="ADAL" clId="{C5A14758-D33E-49F8-B64A-A1B830E139DD}" dt="2025-02-11T10:10:24.169" v="2392" actId="1076"/>
          <ac:spMkLst>
            <pc:docMk/>
            <pc:sldMk cId="2761367291" sldId="293"/>
            <ac:spMk id="2" creationId="{46EB2392-4B04-46E8-AD9B-1A9373651B67}"/>
          </ac:spMkLst>
        </pc:spChg>
        <pc:spChg chg="mod ord">
          <ac:chgData name="Silvia Colombo" userId="cdf5343d-9518-4b48-8032-805a754f9105" providerId="ADAL" clId="{C5A14758-D33E-49F8-B64A-A1B830E139DD}" dt="2025-02-11T10:07:49.467" v="2372" actId="113"/>
          <ac:spMkLst>
            <pc:docMk/>
            <pc:sldMk cId="2761367291" sldId="293"/>
            <ac:spMk id="6" creationId="{C3EECEB8-0787-49C9-A7F1-BACBDDDB3D78}"/>
          </ac:spMkLst>
        </pc:spChg>
        <pc:spChg chg="add mod">
          <ac:chgData name="Silvia Colombo" userId="cdf5343d-9518-4b48-8032-805a754f9105" providerId="ADAL" clId="{C5A14758-D33E-49F8-B64A-A1B830E139DD}" dt="2025-02-11T10:06:33.147" v="2358" actId="164"/>
          <ac:spMkLst>
            <pc:docMk/>
            <pc:sldMk cId="2761367291" sldId="293"/>
            <ac:spMk id="11" creationId="{A17EB6E1-9FEE-47E5-9AA3-9841FBD159A2}"/>
          </ac:spMkLst>
        </pc:spChg>
        <pc:spChg chg="add mod">
          <ac:chgData name="Silvia Colombo" userId="cdf5343d-9518-4b48-8032-805a754f9105" providerId="ADAL" clId="{C5A14758-D33E-49F8-B64A-A1B830E139DD}" dt="2025-02-11T10:06:33.147" v="2358" actId="164"/>
          <ac:spMkLst>
            <pc:docMk/>
            <pc:sldMk cId="2761367291" sldId="293"/>
            <ac:spMk id="13" creationId="{9605C0D3-4752-4830-9F9F-E7075A09852B}"/>
          </ac:spMkLst>
        </pc:spChg>
        <pc:spChg chg="add mod">
          <ac:chgData name="Silvia Colombo" userId="cdf5343d-9518-4b48-8032-805a754f9105" providerId="ADAL" clId="{C5A14758-D33E-49F8-B64A-A1B830E139DD}" dt="2025-02-11T10:06:33.147" v="2358" actId="164"/>
          <ac:spMkLst>
            <pc:docMk/>
            <pc:sldMk cId="2761367291" sldId="293"/>
            <ac:spMk id="15" creationId="{3D40DE39-52AA-4549-956C-1D3D83E89F39}"/>
          </ac:spMkLst>
        </pc:spChg>
        <pc:spChg chg="mod">
          <ac:chgData name="Silvia Colombo" userId="cdf5343d-9518-4b48-8032-805a754f9105" providerId="ADAL" clId="{C5A14758-D33E-49F8-B64A-A1B830E139DD}" dt="2025-01-29T21:36:10.908" v="146"/>
          <ac:spMkLst>
            <pc:docMk/>
            <pc:sldMk cId="2761367291" sldId="293"/>
            <ac:spMk id="167" creationId="{00000000-0000-0000-0000-000000000000}"/>
          </ac:spMkLst>
        </pc:spChg>
        <pc:spChg chg="mod ord">
          <ac:chgData name="Silvia Colombo" userId="cdf5343d-9518-4b48-8032-805a754f9105" providerId="ADAL" clId="{C5A14758-D33E-49F8-B64A-A1B830E139DD}" dt="2025-02-11T10:08:12.990" v="2378" actId="170"/>
          <ac:spMkLst>
            <pc:docMk/>
            <pc:sldMk cId="2761367291" sldId="293"/>
            <ac:spMk id="168" creationId="{00000000-0000-0000-0000-000000000000}"/>
          </ac:spMkLst>
        </pc:spChg>
        <pc:grpChg chg="add mod">
          <ac:chgData name="Silvia Colombo" userId="cdf5343d-9518-4b48-8032-805a754f9105" providerId="ADAL" clId="{C5A14758-D33E-49F8-B64A-A1B830E139DD}" dt="2025-02-12T15:27:11.628" v="2435" actId="1076"/>
          <ac:grpSpMkLst>
            <pc:docMk/>
            <pc:sldMk cId="2761367291" sldId="293"/>
            <ac:grpSpMk id="5" creationId="{B9F76DAA-1919-4B79-A6FE-6D006DD48510}"/>
          </ac:grpSpMkLst>
        </pc:grpChg>
        <pc:picChg chg="add mod modCrop">
          <ac:chgData name="Silvia Colombo" userId="cdf5343d-9518-4b48-8032-805a754f9105" providerId="ADAL" clId="{C5A14758-D33E-49F8-B64A-A1B830E139DD}" dt="2025-02-11T10:06:33.147" v="2358" actId="164"/>
          <ac:picMkLst>
            <pc:docMk/>
            <pc:sldMk cId="2761367291" sldId="293"/>
            <ac:picMk id="4" creationId="{229F46EF-CDF0-4862-9B02-C718BD9F3296}"/>
          </ac:picMkLst>
        </pc:picChg>
        <pc:picChg chg="add mod modCrop">
          <ac:chgData name="Silvia Colombo" userId="cdf5343d-9518-4b48-8032-805a754f9105" providerId="ADAL" clId="{C5A14758-D33E-49F8-B64A-A1B830E139DD}" dt="2025-02-11T10:06:33.147" v="2358" actId="164"/>
          <ac:picMkLst>
            <pc:docMk/>
            <pc:sldMk cId="2761367291" sldId="293"/>
            <ac:picMk id="8" creationId="{4D383F88-C254-4BDB-B883-72DF6E030D5D}"/>
          </ac:picMkLst>
        </pc:picChg>
        <pc:picChg chg="add mod modCrop">
          <ac:chgData name="Silvia Colombo" userId="cdf5343d-9518-4b48-8032-805a754f9105" providerId="ADAL" clId="{C5A14758-D33E-49F8-B64A-A1B830E139DD}" dt="2025-02-11T10:06:33.147" v="2358" actId="164"/>
          <ac:picMkLst>
            <pc:docMk/>
            <pc:sldMk cId="2761367291" sldId="293"/>
            <ac:picMk id="10" creationId="{87B0505A-394A-49CC-8706-7A6512759C3E}"/>
          </ac:picMkLst>
        </pc:picChg>
      </pc:sldChg>
      <pc:sldChg chg="addSp delSp modSp mod">
        <pc:chgData name="Silvia Colombo" userId="cdf5343d-9518-4b48-8032-805a754f9105" providerId="ADAL" clId="{C5A14758-D33E-49F8-B64A-A1B830E139DD}" dt="2025-02-11T10:14:20.090" v="2427" actId="20577"/>
        <pc:sldMkLst>
          <pc:docMk/>
          <pc:sldMk cId="2669022340" sldId="295"/>
        </pc:sldMkLst>
        <pc:spChg chg="add mod">
          <ac:chgData name="Silvia Colombo" userId="cdf5343d-9518-4b48-8032-805a754f9105" providerId="ADAL" clId="{C5A14758-D33E-49F8-B64A-A1B830E139DD}" dt="2025-02-11T10:14:20.090" v="2427" actId="20577"/>
          <ac:spMkLst>
            <pc:docMk/>
            <pc:sldMk cId="2669022340" sldId="295"/>
            <ac:spMk id="2" creationId="{C89E3221-A5E3-47EA-B123-71B0E7EA4EBA}"/>
          </ac:spMkLst>
        </pc:spChg>
        <pc:spChg chg="add mod">
          <ac:chgData name="Silvia Colombo" userId="cdf5343d-9518-4b48-8032-805a754f9105" providerId="ADAL" clId="{C5A14758-D33E-49F8-B64A-A1B830E139DD}" dt="2025-01-30T18:45:24.922" v="2142" actId="14100"/>
          <ac:spMkLst>
            <pc:docMk/>
            <pc:sldMk cId="2669022340" sldId="295"/>
            <ac:spMk id="8" creationId="{60F4B900-1141-4472-AF1A-CF1E707C78F6}"/>
          </ac:spMkLst>
        </pc:spChg>
        <pc:spChg chg="mod">
          <ac:chgData name="Silvia Colombo" userId="cdf5343d-9518-4b48-8032-805a754f9105" providerId="ADAL" clId="{C5A14758-D33E-49F8-B64A-A1B830E139DD}" dt="2025-01-29T21:36:10.908" v="146"/>
          <ac:spMkLst>
            <pc:docMk/>
            <pc:sldMk cId="2669022340" sldId="295"/>
            <ac:spMk id="167" creationId="{00000000-0000-0000-0000-000000000000}"/>
          </ac:spMkLst>
        </pc:spChg>
        <pc:spChg chg="mod">
          <ac:chgData name="Silvia Colombo" userId="cdf5343d-9518-4b48-8032-805a754f9105" providerId="ADAL" clId="{C5A14758-D33E-49F8-B64A-A1B830E139DD}" dt="2025-02-11T10:12:42.715" v="2402" actId="403"/>
          <ac:spMkLst>
            <pc:docMk/>
            <pc:sldMk cId="2669022340" sldId="295"/>
            <ac:spMk id="168" creationId="{00000000-0000-0000-0000-000000000000}"/>
          </ac:spMkLst>
        </pc:spChg>
        <pc:picChg chg="add mod modCrop">
          <ac:chgData name="Silvia Colombo" userId="cdf5343d-9518-4b48-8032-805a754f9105" providerId="ADAL" clId="{C5A14758-D33E-49F8-B64A-A1B830E139DD}" dt="2025-01-30T18:42:47.901" v="2120" actId="1076"/>
          <ac:picMkLst>
            <pc:docMk/>
            <pc:sldMk cId="2669022340" sldId="295"/>
            <ac:picMk id="4" creationId="{F9BD1C4C-7BE8-496D-A8FB-DD4EEFBCFAA9}"/>
          </ac:picMkLst>
        </pc:picChg>
      </pc:sldChg>
      <pc:sldChg chg="modSp mod">
        <pc:chgData name="Silvia Colombo" userId="cdf5343d-9518-4b48-8032-805a754f9105" providerId="ADAL" clId="{C5A14758-D33E-49F8-B64A-A1B830E139DD}" dt="2025-02-11T10:14:41.411" v="2430" actId="403"/>
        <pc:sldMkLst>
          <pc:docMk/>
          <pc:sldMk cId="3178964038" sldId="296"/>
        </pc:sldMkLst>
        <pc:spChg chg="mod">
          <ac:chgData name="Silvia Colombo" userId="cdf5343d-9518-4b48-8032-805a754f9105" providerId="ADAL" clId="{C5A14758-D33E-49F8-B64A-A1B830E139DD}" dt="2025-01-29T21:36:10.908" v="146"/>
          <ac:spMkLst>
            <pc:docMk/>
            <pc:sldMk cId="3178964038" sldId="296"/>
            <ac:spMk id="167" creationId="{00000000-0000-0000-0000-000000000000}"/>
          </ac:spMkLst>
        </pc:spChg>
        <pc:spChg chg="mod">
          <ac:chgData name="Silvia Colombo" userId="cdf5343d-9518-4b48-8032-805a754f9105" providerId="ADAL" clId="{C5A14758-D33E-49F8-B64A-A1B830E139DD}" dt="2025-02-11T10:14:41.411" v="2430" actId="403"/>
          <ac:spMkLst>
            <pc:docMk/>
            <pc:sldMk cId="3178964038" sldId="296"/>
            <ac:spMk id="168" creationId="{00000000-0000-0000-0000-000000000000}"/>
          </ac:spMkLst>
        </pc:spChg>
      </pc:sldChg>
      <pc:sldChg chg="addSp modSp mod">
        <pc:chgData name="Silvia Colombo" userId="cdf5343d-9518-4b48-8032-805a754f9105" providerId="ADAL" clId="{C5A14758-D33E-49F8-B64A-A1B830E139DD}" dt="2025-02-11T10:00:33.443" v="2323" actId="403"/>
        <pc:sldMkLst>
          <pc:docMk/>
          <pc:sldMk cId="3001247373" sldId="305"/>
        </pc:sldMkLst>
        <pc:spChg chg="add mod">
          <ac:chgData name="Silvia Colombo" userId="cdf5343d-9518-4b48-8032-805a754f9105" providerId="ADAL" clId="{C5A14758-D33E-49F8-B64A-A1B830E139DD}" dt="2025-01-30T16:28:16.749" v="1420" actId="1076"/>
          <ac:spMkLst>
            <pc:docMk/>
            <pc:sldMk cId="3001247373" sldId="305"/>
            <ac:spMk id="7" creationId="{BE6F6EC4-A761-4BDB-8D5B-D274E8C06AA0}"/>
          </ac:spMkLst>
        </pc:spChg>
        <pc:spChg chg="mod">
          <ac:chgData name="Silvia Colombo" userId="cdf5343d-9518-4b48-8032-805a754f9105" providerId="ADAL" clId="{C5A14758-D33E-49F8-B64A-A1B830E139DD}" dt="2025-01-29T21:26:17.271" v="105"/>
          <ac:spMkLst>
            <pc:docMk/>
            <pc:sldMk cId="3001247373" sldId="305"/>
            <ac:spMk id="167" creationId="{00000000-0000-0000-0000-000000000000}"/>
          </ac:spMkLst>
        </pc:spChg>
        <pc:spChg chg="mod">
          <ac:chgData name="Silvia Colombo" userId="cdf5343d-9518-4b48-8032-805a754f9105" providerId="ADAL" clId="{C5A14758-D33E-49F8-B64A-A1B830E139DD}" dt="2025-02-11T10:00:33.443" v="2323" actId="403"/>
          <ac:spMkLst>
            <pc:docMk/>
            <pc:sldMk cId="3001247373" sldId="305"/>
            <ac:spMk id="168" creationId="{00000000-0000-0000-0000-000000000000}"/>
          </ac:spMkLst>
        </pc:spChg>
        <pc:picChg chg="add mod modCrop">
          <ac:chgData name="Silvia Colombo" userId="cdf5343d-9518-4b48-8032-805a754f9105" providerId="ADAL" clId="{C5A14758-D33E-49F8-B64A-A1B830E139DD}" dt="2025-01-30T16:27:21.616" v="1417" actId="1076"/>
          <ac:picMkLst>
            <pc:docMk/>
            <pc:sldMk cId="3001247373" sldId="305"/>
            <ac:picMk id="4" creationId="{7046716D-2EE7-4F99-A23E-BC87D5CC040F}"/>
          </ac:picMkLst>
        </pc:picChg>
      </pc:sldChg>
      <pc:sldChg chg="modSp mod">
        <pc:chgData name="Silvia Colombo" userId="cdf5343d-9518-4b48-8032-805a754f9105" providerId="ADAL" clId="{C5A14758-D33E-49F8-B64A-A1B830E139DD}" dt="2025-02-11T10:02:25.276" v="2336" actId="403"/>
        <pc:sldMkLst>
          <pc:docMk/>
          <pc:sldMk cId="279720884" sldId="308"/>
        </pc:sldMkLst>
        <pc:spChg chg="mod">
          <ac:chgData name="Silvia Colombo" userId="cdf5343d-9518-4b48-8032-805a754f9105" providerId="ADAL" clId="{C5A14758-D33E-49F8-B64A-A1B830E139DD}" dt="2025-01-29T21:26:17.271" v="105"/>
          <ac:spMkLst>
            <pc:docMk/>
            <pc:sldMk cId="279720884" sldId="308"/>
            <ac:spMk id="167" creationId="{00000000-0000-0000-0000-000000000000}"/>
          </ac:spMkLst>
        </pc:spChg>
        <pc:spChg chg="mod">
          <ac:chgData name="Silvia Colombo" userId="cdf5343d-9518-4b48-8032-805a754f9105" providerId="ADAL" clId="{C5A14758-D33E-49F8-B64A-A1B830E139DD}" dt="2025-02-11T10:02:25.276" v="2336" actId="403"/>
          <ac:spMkLst>
            <pc:docMk/>
            <pc:sldMk cId="279720884" sldId="308"/>
            <ac:spMk id="168" creationId="{00000000-0000-0000-0000-000000000000}"/>
          </ac:spMkLst>
        </pc:spChg>
      </pc:sldChg>
      <pc:sldChg chg="modSp mod">
        <pc:chgData name="Silvia Colombo" userId="cdf5343d-9518-4b48-8032-805a754f9105" providerId="ADAL" clId="{C5A14758-D33E-49F8-B64A-A1B830E139DD}" dt="2025-01-29T17:16:00.532" v="3"/>
        <pc:sldMkLst>
          <pc:docMk/>
          <pc:sldMk cId="998801078" sldId="309"/>
        </pc:sldMkLst>
        <pc:spChg chg="mod">
          <ac:chgData name="Silvia Colombo" userId="cdf5343d-9518-4b48-8032-805a754f9105" providerId="ADAL" clId="{C5A14758-D33E-49F8-B64A-A1B830E139DD}" dt="2025-01-29T17:15:48.896" v="2"/>
          <ac:spMkLst>
            <pc:docMk/>
            <pc:sldMk cId="998801078" sldId="309"/>
            <ac:spMk id="2" creationId="{48F41D3A-296D-75FB-88E4-B253A9E88EE1}"/>
          </ac:spMkLst>
        </pc:spChg>
        <pc:spChg chg="mod">
          <ac:chgData name="Silvia Colombo" userId="cdf5343d-9518-4b48-8032-805a754f9105" providerId="ADAL" clId="{C5A14758-D33E-49F8-B64A-A1B830E139DD}" dt="2025-01-29T17:16:00.532" v="3"/>
          <ac:spMkLst>
            <pc:docMk/>
            <pc:sldMk cId="998801078" sldId="309"/>
            <ac:spMk id="3" creationId="{D9EE0581-B869-C9AC-032A-CE5562E6774F}"/>
          </ac:spMkLst>
        </pc:spChg>
      </pc:sldChg>
      <pc:sldChg chg="addSp delSp modSp mod">
        <pc:chgData name="Silvia Colombo" userId="cdf5343d-9518-4b48-8032-805a754f9105" providerId="ADAL" clId="{C5A14758-D33E-49F8-B64A-A1B830E139DD}" dt="2025-02-11T10:00:40.083" v="2324" actId="403"/>
        <pc:sldMkLst>
          <pc:docMk/>
          <pc:sldMk cId="3982365266" sldId="310"/>
        </pc:sldMkLst>
        <pc:spChg chg="add mod">
          <ac:chgData name="Silvia Colombo" userId="cdf5343d-9518-4b48-8032-805a754f9105" providerId="ADAL" clId="{C5A14758-D33E-49F8-B64A-A1B830E139DD}" dt="2025-02-11T10:00:20.931" v="2322" actId="113"/>
          <ac:spMkLst>
            <pc:docMk/>
            <pc:sldMk cId="3982365266" sldId="310"/>
            <ac:spMk id="2" creationId="{76AA2F81-37A4-4EA9-828C-18EF7D8B8DC6}"/>
          </ac:spMkLst>
        </pc:spChg>
        <pc:spChg chg="add mod">
          <ac:chgData name="Silvia Colombo" userId="cdf5343d-9518-4b48-8032-805a754f9105" providerId="ADAL" clId="{C5A14758-D33E-49F8-B64A-A1B830E139DD}" dt="2025-01-30T16:56:04.165" v="1528" actId="1076"/>
          <ac:spMkLst>
            <pc:docMk/>
            <pc:sldMk cId="3982365266" sldId="310"/>
            <ac:spMk id="8" creationId="{89E9FC74-E081-4850-9A20-0552673CC01A}"/>
          </ac:spMkLst>
        </pc:spChg>
        <pc:spChg chg="mod">
          <ac:chgData name="Silvia Colombo" userId="cdf5343d-9518-4b48-8032-805a754f9105" providerId="ADAL" clId="{C5A14758-D33E-49F8-B64A-A1B830E139DD}" dt="2025-01-29T21:26:17.271" v="105"/>
          <ac:spMkLst>
            <pc:docMk/>
            <pc:sldMk cId="3982365266" sldId="310"/>
            <ac:spMk id="167" creationId="{00000000-0000-0000-0000-000000000000}"/>
          </ac:spMkLst>
        </pc:spChg>
        <pc:spChg chg="mod">
          <ac:chgData name="Silvia Colombo" userId="cdf5343d-9518-4b48-8032-805a754f9105" providerId="ADAL" clId="{C5A14758-D33E-49F8-B64A-A1B830E139DD}" dt="2025-02-11T10:00:40.083" v="2324" actId="403"/>
          <ac:spMkLst>
            <pc:docMk/>
            <pc:sldMk cId="3982365266" sldId="310"/>
            <ac:spMk id="168" creationId="{00000000-0000-0000-0000-000000000000}"/>
          </ac:spMkLst>
        </pc:spChg>
        <pc:picChg chg="add mod modCrop">
          <ac:chgData name="Silvia Colombo" userId="cdf5343d-9518-4b48-8032-805a754f9105" providerId="ADAL" clId="{C5A14758-D33E-49F8-B64A-A1B830E139DD}" dt="2025-01-30T16:54:58.724" v="1514" actId="1076"/>
          <ac:picMkLst>
            <pc:docMk/>
            <pc:sldMk cId="3982365266" sldId="310"/>
            <ac:picMk id="5" creationId="{06DE3C95-6D90-4A88-8E98-0CE7641DBA24}"/>
          </ac:picMkLst>
        </pc:picChg>
      </pc:sldChg>
      <pc:sldChg chg="modSp mod">
        <pc:chgData name="Silvia Colombo" userId="cdf5343d-9518-4b48-8032-805a754f9105" providerId="ADAL" clId="{C5A14758-D33E-49F8-B64A-A1B830E139DD}" dt="2025-01-29T17:24:35.196" v="63" actId="404"/>
        <pc:sldMkLst>
          <pc:docMk/>
          <pc:sldMk cId="425213259" sldId="311"/>
        </pc:sldMkLst>
        <pc:spChg chg="mod">
          <ac:chgData name="Silvia Colombo" userId="cdf5343d-9518-4b48-8032-805a754f9105" providerId="ADAL" clId="{C5A14758-D33E-49F8-B64A-A1B830E139DD}" dt="2025-01-29T17:18:28.887" v="10"/>
          <ac:spMkLst>
            <pc:docMk/>
            <pc:sldMk cId="425213259" sldId="311"/>
            <ac:spMk id="167" creationId="{00000000-0000-0000-0000-000000000000}"/>
          </ac:spMkLst>
        </pc:spChg>
        <pc:spChg chg="mod">
          <ac:chgData name="Silvia Colombo" userId="cdf5343d-9518-4b48-8032-805a754f9105" providerId="ADAL" clId="{C5A14758-D33E-49F8-B64A-A1B830E139DD}" dt="2025-01-29T17:24:35.196" v="63" actId="404"/>
          <ac:spMkLst>
            <pc:docMk/>
            <pc:sldMk cId="425213259" sldId="311"/>
            <ac:spMk id="168" creationId="{00000000-0000-0000-0000-000000000000}"/>
          </ac:spMkLst>
        </pc:spChg>
      </pc:sldChg>
      <pc:sldChg chg="modSp mod">
        <pc:chgData name="Silvia Colombo" userId="cdf5343d-9518-4b48-8032-805a754f9105" providerId="ADAL" clId="{C5A14758-D33E-49F8-B64A-A1B830E139DD}" dt="2025-02-11T09:59:33.548" v="2317" actId="403"/>
        <pc:sldMkLst>
          <pc:docMk/>
          <pc:sldMk cId="1377030453" sldId="312"/>
        </pc:sldMkLst>
        <pc:spChg chg="mod">
          <ac:chgData name="Silvia Colombo" userId="cdf5343d-9518-4b48-8032-805a754f9105" providerId="ADAL" clId="{C5A14758-D33E-49F8-B64A-A1B830E139DD}" dt="2025-01-29T21:26:17.271" v="105"/>
          <ac:spMkLst>
            <pc:docMk/>
            <pc:sldMk cId="1377030453" sldId="312"/>
            <ac:spMk id="167" creationId="{00000000-0000-0000-0000-000000000000}"/>
          </ac:spMkLst>
        </pc:spChg>
        <pc:spChg chg="mod">
          <ac:chgData name="Silvia Colombo" userId="cdf5343d-9518-4b48-8032-805a754f9105" providerId="ADAL" clId="{C5A14758-D33E-49F8-B64A-A1B830E139DD}" dt="2025-02-11T09:59:33.548" v="2317" actId="403"/>
          <ac:spMkLst>
            <pc:docMk/>
            <pc:sldMk cId="1377030453" sldId="312"/>
            <ac:spMk id="168" creationId="{00000000-0000-0000-0000-000000000000}"/>
          </ac:spMkLst>
        </pc:spChg>
      </pc:sldChg>
      <pc:sldChg chg="modSp del mod">
        <pc:chgData name="Silvia Colombo" userId="cdf5343d-9518-4b48-8032-805a754f9105" providerId="ADAL" clId="{C5A14758-D33E-49F8-B64A-A1B830E139DD}" dt="2025-01-29T17:22:54.619" v="41" actId="47"/>
        <pc:sldMkLst>
          <pc:docMk/>
          <pc:sldMk cId="2396670549" sldId="313"/>
        </pc:sldMkLst>
      </pc:sldChg>
      <pc:sldChg chg="modSp mod">
        <pc:chgData name="Silvia Colombo" userId="cdf5343d-9518-4b48-8032-805a754f9105" providerId="ADAL" clId="{C5A14758-D33E-49F8-B64A-A1B830E139DD}" dt="2025-01-30T11:51:45.114" v="633" actId="20577"/>
        <pc:sldMkLst>
          <pc:docMk/>
          <pc:sldMk cId="2056779837" sldId="314"/>
        </pc:sldMkLst>
        <pc:spChg chg="mod">
          <ac:chgData name="Silvia Colombo" userId="cdf5343d-9518-4b48-8032-805a754f9105" providerId="ADAL" clId="{C5A14758-D33E-49F8-B64A-A1B830E139DD}" dt="2025-01-29T17:18:28.887" v="10"/>
          <ac:spMkLst>
            <pc:docMk/>
            <pc:sldMk cId="2056779837" sldId="314"/>
            <ac:spMk id="167" creationId="{00000000-0000-0000-0000-000000000000}"/>
          </ac:spMkLst>
        </pc:spChg>
        <pc:spChg chg="mod">
          <ac:chgData name="Silvia Colombo" userId="cdf5343d-9518-4b48-8032-805a754f9105" providerId="ADAL" clId="{C5A14758-D33E-49F8-B64A-A1B830E139DD}" dt="2025-01-30T11:51:45.114" v="633" actId="20577"/>
          <ac:spMkLst>
            <pc:docMk/>
            <pc:sldMk cId="2056779837" sldId="314"/>
            <ac:spMk id="168" creationId="{00000000-0000-0000-0000-000000000000}"/>
          </ac:spMkLst>
        </pc:spChg>
      </pc:sldChg>
      <pc:sldChg chg="addSp delSp modSp mod">
        <pc:chgData name="Silvia Colombo" userId="cdf5343d-9518-4b48-8032-805a754f9105" providerId="ADAL" clId="{C5A14758-D33E-49F8-B64A-A1B830E139DD}" dt="2025-02-12T15:25:22.866" v="2431" actId="403"/>
        <pc:sldMkLst>
          <pc:docMk/>
          <pc:sldMk cId="637651527" sldId="315"/>
        </pc:sldMkLst>
        <pc:spChg chg="mod">
          <ac:chgData name="Silvia Colombo" userId="cdf5343d-9518-4b48-8032-805a754f9105" providerId="ADAL" clId="{C5A14758-D33E-49F8-B64A-A1B830E139DD}" dt="2025-01-29T21:17:07.490" v="66"/>
          <ac:spMkLst>
            <pc:docMk/>
            <pc:sldMk cId="637651527" sldId="315"/>
            <ac:spMk id="167" creationId="{00000000-0000-0000-0000-000000000000}"/>
          </ac:spMkLst>
        </pc:spChg>
        <pc:spChg chg="mod">
          <ac:chgData name="Silvia Colombo" userId="cdf5343d-9518-4b48-8032-805a754f9105" providerId="ADAL" clId="{C5A14758-D33E-49F8-B64A-A1B830E139DD}" dt="2025-02-12T15:25:22.866" v="2431" actId="403"/>
          <ac:spMkLst>
            <pc:docMk/>
            <pc:sldMk cId="637651527" sldId="315"/>
            <ac:spMk id="168" creationId="{00000000-0000-0000-0000-000000000000}"/>
          </ac:spMkLst>
        </pc:spChg>
        <pc:picChg chg="add mod modCrop">
          <ac:chgData name="Silvia Colombo" userId="cdf5343d-9518-4b48-8032-805a754f9105" providerId="ADAL" clId="{C5A14758-D33E-49F8-B64A-A1B830E139DD}" dt="2025-01-30T12:10:20.453" v="758" actId="1037"/>
          <ac:picMkLst>
            <pc:docMk/>
            <pc:sldMk cId="637651527" sldId="315"/>
            <ac:picMk id="4" creationId="{E164FCCC-849F-482F-B05E-E51012D75F1F}"/>
          </ac:picMkLst>
        </pc:picChg>
        <pc:picChg chg="add mod modCrop">
          <ac:chgData name="Silvia Colombo" userId="cdf5343d-9518-4b48-8032-805a754f9105" providerId="ADAL" clId="{C5A14758-D33E-49F8-B64A-A1B830E139DD}" dt="2025-01-30T12:10:20.453" v="758" actId="1037"/>
          <ac:picMkLst>
            <pc:docMk/>
            <pc:sldMk cId="637651527" sldId="315"/>
            <ac:picMk id="6" creationId="{9DF9C10D-96C4-4036-8FA5-5731FC91041B}"/>
          </ac:picMkLst>
        </pc:picChg>
        <pc:picChg chg="add mod">
          <ac:chgData name="Silvia Colombo" userId="cdf5343d-9518-4b48-8032-805a754f9105" providerId="ADAL" clId="{C5A14758-D33E-49F8-B64A-A1B830E139DD}" dt="2025-01-30T12:10:20.453" v="758" actId="1037"/>
          <ac:picMkLst>
            <pc:docMk/>
            <pc:sldMk cId="637651527" sldId="315"/>
            <ac:picMk id="8" creationId="{3ADE8735-F23E-4165-873C-515AAAAA4B76}"/>
          </ac:picMkLst>
        </pc:picChg>
        <pc:picChg chg="add mod">
          <ac:chgData name="Silvia Colombo" userId="cdf5343d-9518-4b48-8032-805a754f9105" providerId="ADAL" clId="{C5A14758-D33E-49F8-B64A-A1B830E139DD}" dt="2025-01-30T12:10:20.453" v="758" actId="1037"/>
          <ac:picMkLst>
            <pc:docMk/>
            <pc:sldMk cId="637651527" sldId="315"/>
            <ac:picMk id="10" creationId="{A3447D57-B5CB-45FB-808F-9CAAD5FD4860}"/>
          </ac:picMkLst>
        </pc:picChg>
      </pc:sldChg>
      <pc:sldChg chg="addSp modSp mod modAnim">
        <pc:chgData name="Silvia Colombo" userId="cdf5343d-9518-4b48-8032-805a754f9105" providerId="ADAL" clId="{C5A14758-D33E-49F8-B64A-A1B830E139DD}" dt="2025-02-12T15:25:27.832" v="2432" actId="403"/>
        <pc:sldMkLst>
          <pc:docMk/>
          <pc:sldMk cId="1594282021" sldId="316"/>
        </pc:sldMkLst>
        <pc:spChg chg="add mod ord">
          <ac:chgData name="Silvia Colombo" userId="cdf5343d-9518-4b48-8032-805a754f9105" providerId="ADAL" clId="{C5A14758-D33E-49F8-B64A-A1B830E139DD}" dt="2025-01-30T12:21:17.493" v="816" actId="171"/>
          <ac:spMkLst>
            <pc:docMk/>
            <pc:sldMk cId="1594282021" sldId="316"/>
            <ac:spMk id="2" creationId="{FDA2F164-E6CC-4C9B-9DFC-05E8F18EE011}"/>
          </ac:spMkLst>
        </pc:spChg>
        <pc:spChg chg="add mod">
          <ac:chgData name="Silvia Colombo" userId="cdf5343d-9518-4b48-8032-805a754f9105" providerId="ADAL" clId="{C5A14758-D33E-49F8-B64A-A1B830E139DD}" dt="2025-01-30T12:21:50.561" v="819" actId="1076"/>
          <ac:spMkLst>
            <pc:docMk/>
            <pc:sldMk cId="1594282021" sldId="316"/>
            <ac:spMk id="8" creationId="{24FB12E8-A994-4E2B-BF30-2B8276B7F57A}"/>
          </ac:spMkLst>
        </pc:spChg>
        <pc:spChg chg="mod">
          <ac:chgData name="Silvia Colombo" userId="cdf5343d-9518-4b48-8032-805a754f9105" providerId="ADAL" clId="{C5A14758-D33E-49F8-B64A-A1B830E139DD}" dt="2025-01-29T21:17:07.490" v="66"/>
          <ac:spMkLst>
            <pc:docMk/>
            <pc:sldMk cId="1594282021" sldId="316"/>
            <ac:spMk id="167" creationId="{00000000-0000-0000-0000-000000000000}"/>
          </ac:spMkLst>
        </pc:spChg>
        <pc:spChg chg="mod">
          <ac:chgData name="Silvia Colombo" userId="cdf5343d-9518-4b48-8032-805a754f9105" providerId="ADAL" clId="{C5A14758-D33E-49F8-B64A-A1B830E139DD}" dt="2025-02-12T15:25:27.832" v="2432" actId="403"/>
          <ac:spMkLst>
            <pc:docMk/>
            <pc:sldMk cId="1594282021" sldId="316"/>
            <ac:spMk id="168" creationId="{00000000-0000-0000-0000-000000000000}"/>
          </ac:spMkLst>
        </pc:spChg>
        <pc:picChg chg="add mod modCrop">
          <ac:chgData name="Silvia Colombo" userId="cdf5343d-9518-4b48-8032-805a754f9105" providerId="ADAL" clId="{C5A14758-D33E-49F8-B64A-A1B830E139DD}" dt="2025-01-30T12:21:00.054" v="812" actId="1076"/>
          <ac:picMkLst>
            <pc:docMk/>
            <pc:sldMk cId="1594282021" sldId="316"/>
            <ac:picMk id="4" creationId="{603C6BD2-407A-4ED2-9C93-2398CFF9B3AB}"/>
          </ac:picMkLst>
        </pc:picChg>
      </pc:sldChg>
      <pc:sldChg chg="addSp delSp modSp mod modAnim">
        <pc:chgData name="Silvia Colombo" userId="cdf5343d-9518-4b48-8032-805a754f9105" providerId="ADAL" clId="{C5A14758-D33E-49F8-B64A-A1B830E139DD}" dt="2025-02-12T15:25:35.447" v="2433" actId="403"/>
        <pc:sldMkLst>
          <pc:docMk/>
          <pc:sldMk cId="1722984747" sldId="317"/>
        </pc:sldMkLst>
        <pc:spChg chg="add mod ord">
          <ac:chgData name="Silvia Colombo" userId="cdf5343d-9518-4b48-8032-805a754f9105" providerId="ADAL" clId="{C5A14758-D33E-49F8-B64A-A1B830E139DD}" dt="2025-02-11T09:51:23.626" v="2273" actId="1076"/>
          <ac:spMkLst>
            <pc:docMk/>
            <pc:sldMk cId="1722984747" sldId="317"/>
            <ac:spMk id="7" creationId="{83AF9255-7A6B-4255-A149-0ADD5D44A7A7}"/>
          </ac:spMkLst>
        </pc:spChg>
        <pc:spChg chg="add mod">
          <ac:chgData name="Silvia Colombo" userId="cdf5343d-9518-4b48-8032-805a754f9105" providerId="ADAL" clId="{C5A14758-D33E-49F8-B64A-A1B830E139DD}" dt="2025-02-11T09:51:36.113" v="2275" actId="1076"/>
          <ac:spMkLst>
            <pc:docMk/>
            <pc:sldMk cId="1722984747" sldId="317"/>
            <ac:spMk id="11" creationId="{8BCC247B-7B6D-4C2B-A42B-992058330A19}"/>
          </ac:spMkLst>
        </pc:spChg>
        <pc:spChg chg="mod">
          <ac:chgData name="Silvia Colombo" userId="cdf5343d-9518-4b48-8032-805a754f9105" providerId="ADAL" clId="{C5A14758-D33E-49F8-B64A-A1B830E139DD}" dt="2025-01-29T21:17:07.490" v="66"/>
          <ac:spMkLst>
            <pc:docMk/>
            <pc:sldMk cId="1722984747" sldId="317"/>
            <ac:spMk id="167" creationId="{00000000-0000-0000-0000-000000000000}"/>
          </ac:spMkLst>
        </pc:spChg>
        <pc:spChg chg="mod">
          <ac:chgData name="Silvia Colombo" userId="cdf5343d-9518-4b48-8032-805a754f9105" providerId="ADAL" clId="{C5A14758-D33E-49F8-B64A-A1B830E139DD}" dt="2025-02-12T15:25:35.447" v="2433" actId="403"/>
          <ac:spMkLst>
            <pc:docMk/>
            <pc:sldMk cId="1722984747" sldId="317"/>
            <ac:spMk id="168" creationId="{00000000-0000-0000-0000-000000000000}"/>
          </ac:spMkLst>
        </pc:spChg>
        <pc:picChg chg="add mod">
          <ac:chgData name="Silvia Colombo" userId="cdf5343d-9518-4b48-8032-805a754f9105" providerId="ADAL" clId="{C5A14758-D33E-49F8-B64A-A1B830E139DD}" dt="2025-02-11T09:51:23.626" v="2273" actId="1076"/>
          <ac:picMkLst>
            <pc:docMk/>
            <pc:sldMk cId="1722984747" sldId="317"/>
            <ac:picMk id="5" creationId="{3F654CF5-8A33-4B76-8147-04CC3FC75233}"/>
          </ac:picMkLst>
        </pc:picChg>
      </pc:sldChg>
      <pc:sldChg chg="addSp modSp mod modAnim">
        <pc:chgData name="Silvia Colombo" userId="cdf5343d-9518-4b48-8032-805a754f9105" providerId="ADAL" clId="{C5A14758-D33E-49F8-B64A-A1B830E139DD}" dt="2025-02-11T09:56:30.692" v="2295" actId="1076"/>
        <pc:sldMkLst>
          <pc:docMk/>
          <pc:sldMk cId="502382551" sldId="318"/>
        </pc:sldMkLst>
        <pc:spChg chg="add mod">
          <ac:chgData name="Silvia Colombo" userId="cdf5343d-9518-4b48-8032-805a754f9105" providerId="ADAL" clId="{C5A14758-D33E-49F8-B64A-A1B830E139DD}" dt="2025-02-11T09:56:30.692" v="2295" actId="1076"/>
          <ac:spMkLst>
            <pc:docMk/>
            <pc:sldMk cId="502382551" sldId="318"/>
            <ac:spMk id="7" creationId="{E334C0E9-6857-4324-B592-F7BBD1477430}"/>
          </ac:spMkLst>
        </pc:spChg>
        <pc:spChg chg="mod">
          <ac:chgData name="Silvia Colombo" userId="cdf5343d-9518-4b48-8032-805a754f9105" providerId="ADAL" clId="{C5A14758-D33E-49F8-B64A-A1B830E139DD}" dt="2025-01-29T21:17:07.490" v="66"/>
          <ac:spMkLst>
            <pc:docMk/>
            <pc:sldMk cId="502382551" sldId="318"/>
            <ac:spMk id="167" creationId="{00000000-0000-0000-0000-000000000000}"/>
          </ac:spMkLst>
        </pc:spChg>
        <pc:spChg chg="mod">
          <ac:chgData name="Silvia Colombo" userId="cdf5343d-9518-4b48-8032-805a754f9105" providerId="ADAL" clId="{C5A14758-D33E-49F8-B64A-A1B830E139DD}" dt="2025-02-11T09:56:25.096" v="2294" actId="20577"/>
          <ac:spMkLst>
            <pc:docMk/>
            <pc:sldMk cId="502382551" sldId="318"/>
            <ac:spMk id="168" creationId="{00000000-0000-0000-0000-000000000000}"/>
          </ac:spMkLst>
        </pc:spChg>
        <pc:picChg chg="add mod modCrop">
          <ac:chgData name="Silvia Colombo" userId="cdf5343d-9518-4b48-8032-805a754f9105" providerId="ADAL" clId="{C5A14758-D33E-49F8-B64A-A1B830E139DD}" dt="2025-02-11T09:56:30.692" v="2295" actId="1076"/>
          <ac:picMkLst>
            <pc:docMk/>
            <pc:sldMk cId="502382551" sldId="318"/>
            <ac:picMk id="4" creationId="{C6E933F9-9F02-40E1-88EE-A13A427FD31E}"/>
          </ac:picMkLst>
        </pc:picChg>
      </pc:sldChg>
      <pc:sldChg chg="addSp delSp modSp mod modAnim">
        <pc:chgData name="Silvia Colombo" userId="cdf5343d-9518-4b48-8032-805a754f9105" providerId="ADAL" clId="{C5A14758-D33E-49F8-B64A-A1B830E139DD}" dt="2025-02-11T09:58:38.988" v="2312" actId="113"/>
        <pc:sldMkLst>
          <pc:docMk/>
          <pc:sldMk cId="360198429" sldId="319"/>
        </pc:sldMkLst>
        <pc:spChg chg="add mod">
          <ac:chgData name="Silvia Colombo" userId="cdf5343d-9518-4b48-8032-805a754f9105" providerId="ADAL" clId="{C5A14758-D33E-49F8-B64A-A1B830E139DD}" dt="2025-02-11T09:58:38.988" v="2312" actId="113"/>
          <ac:spMkLst>
            <pc:docMk/>
            <pc:sldMk cId="360198429" sldId="319"/>
            <ac:spMk id="4" creationId="{6055E386-6B42-4602-AB4B-BAA4485B9549}"/>
          </ac:spMkLst>
        </pc:spChg>
        <pc:spChg chg="add mod ord">
          <ac:chgData name="Silvia Colombo" userId="cdf5343d-9518-4b48-8032-805a754f9105" providerId="ADAL" clId="{C5A14758-D33E-49F8-B64A-A1B830E139DD}" dt="2025-01-30T15:56:26.585" v="1241" actId="1076"/>
          <ac:spMkLst>
            <pc:docMk/>
            <pc:sldMk cId="360198429" sldId="319"/>
            <ac:spMk id="11" creationId="{2BA6AD58-2540-48BE-A2D1-327AB465D159}"/>
          </ac:spMkLst>
        </pc:spChg>
        <pc:spChg chg="add mod">
          <ac:chgData name="Silvia Colombo" userId="cdf5343d-9518-4b48-8032-805a754f9105" providerId="ADAL" clId="{C5A14758-D33E-49F8-B64A-A1B830E139DD}" dt="2025-01-30T15:56:13.637" v="1239" actId="1076"/>
          <ac:spMkLst>
            <pc:docMk/>
            <pc:sldMk cId="360198429" sldId="319"/>
            <ac:spMk id="13" creationId="{37829145-889C-42DF-B73C-B4470A2E3D96}"/>
          </ac:spMkLst>
        </pc:spChg>
        <pc:spChg chg="mod">
          <ac:chgData name="Silvia Colombo" userId="cdf5343d-9518-4b48-8032-805a754f9105" providerId="ADAL" clId="{C5A14758-D33E-49F8-B64A-A1B830E139DD}" dt="2025-01-29T21:17:07.490" v="66"/>
          <ac:spMkLst>
            <pc:docMk/>
            <pc:sldMk cId="360198429" sldId="319"/>
            <ac:spMk id="167" creationId="{00000000-0000-0000-0000-000000000000}"/>
          </ac:spMkLst>
        </pc:spChg>
        <pc:spChg chg="mod">
          <ac:chgData name="Silvia Colombo" userId="cdf5343d-9518-4b48-8032-805a754f9105" providerId="ADAL" clId="{C5A14758-D33E-49F8-B64A-A1B830E139DD}" dt="2025-02-11T09:57:10.689" v="2300" actId="113"/>
          <ac:spMkLst>
            <pc:docMk/>
            <pc:sldMk cId="360198429" sldId="319"/>
            <ac:spMk id="168" creationId="{00000000-0000-0000-0000-000000000000}"/>
          </ac:spMkLst>
        </pc:spChg>
        <pc:picChg chg="add mod modCrop">
          <ac:chgData name="Silvia Colombo" userId="cdf5343d-9518-4b48-8032-805a754f9105" providerId="ADAL" clId="{C5A14758-D33E-49F8-B64A-A1B830E139DD}" dt="2025-01-30T15:41:34.459" v="1099" actId="1076"/>
          <ac:picMkLst>
            <pc:docMk/>
            <pc:sldMk cId="360198429" sldId="319"/>
            <ac:picMk id="5" creationId="{66BB0C2E-E6A6-46FB-A2B8-C5E592BFBA9D}"/>
          </ac:picMkLst>
        </pc:picChg>
        <pc:picChg chg="add mod ord">
          <ac:chgData name="Silvia Colombo" userId="cdf5343d-9518-4b48-8032-805a754f9105" providerId="ADAL" clId="{C5A14758-D33E-49F8-B64A-A1B830E139DD}" dt="2025-01-30T15:56:18.135" v="1240" actId="1076"/>
          <ac:picMkLst>
            <pc:docMk/>
            <pc:sldMk cId="360198429" sldId="319"/>
            <ac:picMk id="7" creationId="{2C364F15-4F1E-4B0B-A08B-CFD343E6859C}"/>
          </ac:picMkLst>
        </pc:picChg>
      </pc:sldChg>
      <pc:sldChg chg="modSp mod">
        <pc:chgData name="Silvia Colombo" userId="cdf5343d-9518-4b48-8032-805a754f9105" providerId="ADAL" clId="{C5A14758-D33E-49F8-B64A-A1B830E139DD}" dt="2025-02-11T09:59:00.340" v="2314" actId="20577"/>
        <pc:sldMkLst>
          <pc:docMk/>
          <pc:sldMk cId="2762474680" sldId="321"/>
        </pc:sldMkLst>
        <pc:spChg chg="mod">
          <ac:chgData name="Silvia Colombo" userId="cdf5343d-9518-4b48-8032-805a754f9105" providerId="ADAL" clId="{C5A14758-D33E-49F8-B64A-A1B830E139DD}" dt="2025-01-29T21:17:07.490" v="66"/>
          <ac:spMkLst>
            <pc:docMk/>
            <pc:sldMk cId="2762474680" sldId="321"/>
            <ac:spMk id="167" creationId="{00000000-0000-0000-0000-000000000000}"/>
          </ac:spMkLst>
        </pc:spChg>
        <pc:spChg chg="mod">
          <ac:chgData name="Silvia Colombo" userId="cdf5343d-9518-4b48-8032-805a754f9105" providerId="ADAL" clId="{C5A14758-D33E-49F8-B64A-A1B830E139DD}" dt="2025-02-11T09:59:00.340" v="2314" actId="20577"/>
          <ac:spMkLst>
            <pc:docMk/>
            <pc:sldMk cId="2762474680" sldId="321"/>
            <ac:spMk id="168" creationId="{00000000-0000-0000-0000-000000000000}"/>
          </ac:spMkLst>
        </pc:spChg>
      </pc:sldChg>
      <pc:sldChg chg="modSp mod">
        <pc:chgData name="Silvia Colombo" userId="cdf5343d-9518-4b48-8032-805a754f9105" providerId="ADAL" clId="{C5A14758-D33E-49F8-B64A-A1B830E139DD}" dt="2025-02-11T09:59:25.044" v="2315" actId="403"/>
        <pc:sldMkLst>
          <pc:docMk/>
          <pc:sldMk cId="4263978832" sldId="322"/>
        </pc:sldMkLst>
        <pc:spChg chg="mod">
          <ac:chgData name="Silvia Colombo" userId="cdf5343d-9518-4b48-8032-805a754f9105" providerId="ADAL" clId="{C5A14758-D33E-49F8-B64A-A1B830E139DD}" dt="2025-01-29T21:17:07.490" v="66"/>
          <ac:spMkLst>
            <pc:docMk/>
            <pc:sldMk cId="4263978832" sldId="322"/>
            <ac:spMk id="167" creationId="{00000000-0000-0000-0000-000000000000}"/>
          </ac:spMkLst>
        </pc:spChg>
        <pc:spChg chg="mod">
          <ac:chgData name="Silvia Colombo" userId="cdf5343d-9518-4b48-8032-805a754f9105" providerId="ADAL" clId="{C5A14758-D33E-49F8-B64A-A1B830E139DD}" dt="2025-02-11T09:59:25.044" v="2315" actId="403"/>
          <ac:spMkLst>
            <pc:docMk/>
            <pc:sldMk cId="4263978832" sldId="322"/>
            <ac:spMk id="168" creationId="{00000000-0000-0000-0000-000000000000}"/>
          </ac:spMkLst>
        </pc:spChg>
      </pc:sldChg>
      <pc:sldChg chg="delSp modSp add mod">
        <pc:chgData name="Silvia Colombo" userId="cdf5343d-9518-4b48-8032-805a754f9105" providerId="ADAL" clId="{C5A14758-D33E-49F8-B64A-A1B830E139DD}" dt="2025-02-11T10:14:37.050" v="2429" actId="403"/>
        <pc:sldMkLst>
          <pc:docMk/>
          <pc:sldMk cId="3774190047" sldId="323"/>
        </pc:sldMkLst>
        <pc:spChg chg="mod">
          <ac:chgData name="Silvia Colombo" userId="cdf5343d-9518-4b48-8032-805a754f9105" providerId="ADAL" clId="{C5A14758-D33E-49F8-B64A-A1B830E139DD}" dt="2025-02-11T10:14:37.050" v="2429" actId="403"/>
          <ac:spMkLst>
            <pc:docMk/>
            <pc:sldMk cId="3774190047" sldId="323"/>
            <ac:spMk id="168" creationId="{00000000-0000-0000-0000-000000000000}"/>
          </ac:spMkLst>
        </pc:spChg>
      </pc:sldChg>
    </pc:docChg>
  </pc:docChgLst>
  <pc:docChgLst>
    <pc:chgData name="Ivann Schlosser" userId="36079393-353f-4a16-9852-98d8d525a2de" providerId="ADAL" clId="{1545B8F1-71CA-4846-9093-0EF9C55A2143}"/>
    <pc:docChg chg="modSld">
      <pc:chgData name="Ivann Schlosser" userId="36079393-353f-4a16-9852-98d8d525a2de" providerId="ADAL" clId="{1545B8F1-71CA-4846-9093-0EF9C55A2143}" dt="2025-02-13T17:47:24.519" v="7" actId="20577"/>
      <pc:docMkLst>
        <pc:docMk/>
      </pc:docMkLst>
      <pc:sldChg chg="modSp">
        <pc:chgData name="Ivann Schlosser" userId="36079393-353f-4a16-9852-98d8d525a2de" providerId="ADAL" clId="{1545B8F1-71CA-4846-9093-0EF9C55A2143}" dt="2025-02-13T17:47:24.519" v="7" actId="20577"/>
        <pc:sldMkLst>
          <pc:docMk/>
          <pc:sldMk cId="360198429" sldId="319"/>
        </pc:sldMkLst>
        <pc:spChg chg="mod">
          <ac:chgData name="Ivann Schlosser" userId="36079393-353f-4a16-9852-98d8d525a2de" providerId="ADAL" clId="{1545B8F1-71CA-4846-9093-0EF9C55A2143}" dt="2025-02-13T17:47:24.519" v="7" actId="20577"/>
          <ac:spMkLst>
            <pc:docMk/>
            <pc:sldMk cId="360198429" sldId="319"/>
            <ac:spMk id="11" creationId="{2BA6AD58-2540-48BE-A2D1-327AB465D159}"/>
          </ac:spMkLst>
        </pc:spChg>
      </pc:sldChg>
    </pc:docChg>
  </pc:docChgLst>
  <pc:docChgLst>
    <pc:chgData name="Silvia Colombo" userId="cdf5343d-9518-4b48-8032-805a754f9105" providerId="ADAL" clId="{D8A6481C-74F2-44C8-91FC-7CCBC8AA3EF9}"/>
    <pc:docChg chg="undo custSel modSld">
      <pc:chgData name="Silvia Colombo" userId="cdf5343d-9518-4b48-8032-805a754f9105" providerId="ADAL" clId="{D8A6481C-74F2-44C8-91FC-7CCBC8AA3EF9}" dt="2025-01-14T15:44:54.876" v="2300" actId="1076"/>
      <pc:docMkLst>
        <pc:docMk/>
      </pc:docMkLst>
      <pc:sldChg chg="modSp mod">
        <pc:chgData name="Silvia Colombo" userId="cdf5343d-9518-4b48-8032-805a754f9105" providerId="ADAL" clId="{D8A6481C-74F2-44C8-91FC-7CCBC8AA3EF9}" dt="2025-01-14T14:26:05.063" v="2135" actId="20577"/>
        <pc:sldMkLst>
          <pc:docMk/>
          <pc:sldMk cId="0" sldId="264"/>
        </pc:sldMkLst>
        <pc:spChg chg="mod">
          <ac:chgData name="Silvia Colombo" userId="cdf5343d-9518-4b48-8032-805a754f9105" providerId="ADAL" clId="{D8A6481C-74F2-44C8-91FC-7CCBC8AA3EF9}" dt="2025-01-14T14:26:05.063" v="2135" actId="20577"/>
          <ac:spMkLst>
            <pc:docMk/>
            <pc:sldMk cId="0" sldId="264"/>
            <ac:spMk id="168" creationId="{00000000-0000-0000-0000-000000000000}"/>
          </ac:spMkLst>
        </pc:spChg>
      </pc:sldChg>
      <pc:sldChg chg="addSp delSp modSp mod">
        <pc:chgData name="Silvia Colombo" userId="cdf5343d-9518-4b48-8032-805a754f9105" providerId="ADAL" clId="{D8A6481C-74F2-44C8-91FC-7CCBC8AA3EF9}" dt="2025-01-14T14:28:42.961" v="2149" actId="113"/>
        <pc:sldMkLst>
          <pc:docMk/>
          <pc:sldMk cId="1768720765" sldId="272"/>
        </pc:sldMkLst>
        <pc:spChg chg="mod">
          <ac:chgData name="Silvia Colombo" userId="cdf5343d-9518-4b48-8032-805a754f9105" providerId="ADAL" clId="{D8A6481C-74F2-44C8-91FC-7CCBC8AA3EF9}" dt="2025-01-10T17:59:08.426" v="91"/>
          <ac:spMkLst>
            <pc:docMk/>
            <pc:sldMk cId="1768720765" sldId="272"/>
            <ac:spMk id="167" creationId="{00000000-0000-0000-0000-000000000000}"/>
          </ac:spMkLst>
        </pc:spChg>
        <pc:spChg chg="mod">
          <ac:chgData name="Silvia Colombo" userId="cdf5343d-9518-4b48-8032-805a754f9105" providerId="ADAL" clId="{D8A6481C-74F2-44C8-91FC-7CCBC8AA3EF9}" dt="2025-01-14T14:28:42.961" v="2149" actId="113"/>
          <ac:spMkLst>
            <pc:docMk/>
            <pc:sldMk cId="1768720765" sldId="272"/>
            <ac:spMk id="168" creationId="{00000000-0000-0000-0000-000000000000}"/>
          </ac:spMkLst>
        </pc:spChg>
      </pc:sldChg>
      <pc:sldChg chg="addSp modSp mod">
        <pc:chgData name="Silvia Colombo" userId="cdf5343d-9518-4b48-8032-805a754f9105" providerId="ADAL" clId="{D8A6481C-74F2-44C8-91FC-7CCBC8AA3EF9}" dt="2025-01-14T14:34:31.986" v="2157" actId="113"/>
        <pc:sldMkLst>
          <pc:docMk/>
          <pc:sldMk cId="1839245547" sldId="273"/>
        </pc:sldMkLst>
        <pc:spChg chg="mod">
          <ac:chgData name="Silvia Colombo" userId="cdf5343d-9518-4b48-8032-805a754f9105" providerId="ADAL" clId="{D8A6481C-74F2-44C8-91FC-7CCBC8AA3EF9}" dt="2025-01-10T17:59:08.426" v="91"/>
          <ac:spMkLst>
            <pc:docMk/>
            <pc:sldMk cId="1839245547" sldId="273"/>
            <ac:spMk id="167" creationId="{00000000-0000-0000-0000-000000000000}"/>
          </ac:spMkLst>
        </pc:spChg>
        <pc:spChg chg="mod">
          <ac:chgData name="Silvia Colombo" userId="cdf5343d-9518-4b48-8032-805a754f9105" providerId="ADAL" clId="{D8A6481C-74F2-44C8-91FC-7CCBC8AA3EF9}" dt="2025-01-14T14:34:31.986" v="2157" actId="113"/>
          <ac:spMkLst>
            <pc:docMk/>
            <pc:sldMk cId="1839245547" sldId="273"/>
            <ac:spMk id="168" creationId="{00000000-0000-0000-0000-000000000000}"/>
          </ac:spMkLst>
        </pc:spChg>
      </pc:sldChg>
      <pc:sldChg chg="addSp delSp modSp mod">
        <pc:chgData name="Silvia Colombo" userId="cdf5343d-9518-4b48-8032-805a754f9105" providerId="ADAL" clId="{D8A6481C-74F2-44C8-91FC-7CCBC8AA3EF9}" dt="2025-01-14T14:50:49.294" v="2167" actId="113"/>
        <pc:sldMkLst>
          <pc:docMk/>
          <pc:sldMk cId="3557352301" sldId="274"/>
        </pc:sldMkLst>
        <pc:spChg chg="mod">
          <ac:chgData name="Silvia Colombo" userId="cdf5343d-9518-4b48-8032-805a754f9105" providerId="ADAL" clId="{D8A6481C-74F2-44C8-91FC-7CCBC8AA3EF9}" dt="2025-01-10T17:59:08.426" v="91"/>
          <ac:spMkLst>
            <pc:docMk/>
            <pc:sldMk cId="3557352301" sldId="274"/>
            <ac:spMk id="167" creationId="{00000000-0000-0000-0000-000000000000}"/>
          </ac:spMkLst>
        </pc:spChg>
        <pc:spChg chg="mod">
          <ac:chgData name="Silvia Colombo" userId="cdf5343d-9518-4b48-8032-805a754f9105" providerId="ADAL" clId="{D8A6481C-74F2-44C8-91FC-7CCBC8AA3EF9}" dt="2025-01-14T14:50:49.294" v="2167" actId="113"/>
          <ac:spMkLst>
            <pc:docMk/>
            <pc:sldMk cId="3557352301" sldId="274"/>
            <ac:spMk id="168" creationId="{00000000-0000-0000-0000-000000000000}"/>
          </ac:spMkLst>
        </pc:spChg>
      </pc:sldChg>
      <pc:sldChg chg="addSp delSp modSp mod">
        <pc:chgData name="Silvia Colombo" userId="cdf5343d-9518-4b48-8032-805a754f9105" providerId="ADAL" clId="{D8A6481C-74F2-44C8-91FC-7CCBC8AA3EF9}" dt="2025-01-14T14:54:43.003" v="2173" actId="113"/>
        <pc:sldMkLst>
          <pc:docMk/>
          <pc:sldMk cId="2089242102" sldId="275"/>
        </pc:sldMkLst>
        <pc:spChg chg="mod">
          <ac:chgData name="Silvia Colombo" userId="cdf5343d-9518-4b48-8032-805a754f9105" providerId="ADAL" clId="{D8A6481C-74F2-44C8-91FC-7CCBC8AA3EF9}" dt="2025-01-14T14:54:43.003" v="2173" actId="113"/>
          <ac:spMkLst>
            <pc:docMk/>
            <pc:sldMk cId="2089242102" sldId="275"/>
            <ac:spMk id="12" creationId="{85BD59C7-5F9C-412C-9103-AD11C3A57877}"/>
          </ac:spMkLst>
        </pc:spChg>
        <pc:spChg chg="mod">
          <ac:chgData name="Silvia Colombo" userId="cdf5343d-9518-4b48-8032-805a754f9105" providerId="ADAL" clId="{D8A6481C-74F2-44C8-91FC-7CCBC8AA3EF9}" dt="2025-01-10T17:59:08.426" v="91"/>
          <ac:spMkLst>
            <pc:docMk/>
            <pc:sldMk cId="2089242102" sldId="275"/>
            <ac:spMk id="167" creationId="{00000000-0000-0000-0000-000000000000}"/>
          </ac:spMkLst>
        </pc:spChg>
      </pc:sldChg>
      <pc:sldChg chg="addSp delSp modSp mod delAnim">
        <pc:chgData name="Silvia Colombo" userId="cdf5343d-9518-4b48-8032-805a754f9105" providerId="ADAL" clId="{D8A6481C-74F2-44C8-91FC-7CCBC8AA3EF9}" dt="2025-01-14T15:00:33.502" v="2204" actId="113"/>
        <pc:sldMkLst>
          <pc:docMk/>
          <pc:sldMk cId="1383167316" sldId="276"/>
        </pc:sldMkLst>
        <pc:spChg chg="mod">
          <ac:chgData name="Silvia Colombo" userId="cdf5343d-9518-4b48-8032-805a754f9105" providerId="ADAL" clId="{D8A6481C-74F2-44C8-91FC-7CCBC8AA3EF9}" dt="2025-01-10T17:59:08.426" v="91"/>
          <ac:spMkLst>
            <pc:docMk/>
            <pc:sldMk cId="1383167316" sldId="276"/>
            <ac:spMk id="167" creationId="{00000000-0000-0000-0000-000000000000}"/>
          </ac:spMkLst>
        </pc:spChg>
        <pc:spChg chg="mod">
          <ac:chgData name="Silvia Colombo" userId="cdf5343d-9518-4b48-8032-805a754f9105" providerId="ADAL" clId="{D8A6481C-74F2-44C8-91FC-7CCBC8AA3EF9}" dt="2025-01-14T15:00:33.502" v="2204" actId="113"/>
          <ac:spMkLst>
            <pc:docMk/>
            <pc:sldMk cId="1383167316" sldId="276"/>
            <ac:spMk id="168" creationId="{00000000-0000-0000-0000-000000000000}"/>
          </ac:spMkLst>
        </pc:spChg>
      </pc:sldChg>
      <pc:sldChg chg="modSp mod">
        <pc:chgData name="Silvia Colombo" userId="cdf5343d-9518-4b48-8032-805a754f9105" providerId="ADAL" clId="{D8A6481C-74F2-44C8-91FC-7CCBC8AA3EF9}" dt="2025-01-14T15:02:04.349" v="2208" actId="207"/>
        <pc:sldMkLst>
          <pc:docMk/>
          <pc:sldMk cId="89450925" sldId="277"/>
        </pc:sldMkLst>
      </pc:sldChg>
      <pc:sldChg chg="addSp delSp modSp mod">
        <pc:chgData name="Silvia Colombo" userId="cdf5343d-9518-4b48-8032-805a754f9105" providerId="ADAL" clId="{D8A6481C-74F2-44C8-91FC-7CCBC8AA3EF9}" dt="2025-01-13T10:02:40.648" v="1576" actId="12"/>
        <pc:sldMkLst>
          <pc:docMk/>
          <pc:sldMk cId="3840193541" sldId="278"/>
        </pc:sldMkLst>
      </pc:sldChg>
      <pc:sldChg chg="addSp delSp modSp mod">
        <pc:chgData name="Silvia Colombo" userId="cdf5343d-9518-4b48-8032-805a754f9105" providerId="ADAL" clId="{D8A6481C-74F2-44C8-91FC-7CCBC8AA3EF9}" dt="2025-01-13T10:01:09.583" v="1568" actId="20577"/>
        <pc:sldMkLst>
          <pc:docMk/>
          <pc:sldMk cId="3151422244" sldId="279"/>
        </pc:sldMkLst>
        <pc:spChg chg="mod">
          <ac:chgData name="Silvia Colombo" userId="cdf5343d-9518-4b48-8032-805a754f9105" providerId="ADAL" clId="{D8A6481C-74F2-44C8-91FC-7CCBC8AA3EF9}" dt="2025-01-10T17:59:08.426" v="91"/>
          <ac:spMkLst>
            <pc:docMk/>
            <pc:sldMk cId="3151422244" sldId="279"/>
            <ac:spMk id="167" creationId="{00000000-0000-0000-0000-000000000000}"/>
          </ac:spMkLst>
        </pc:spChg>
        <pc:spChg chg="mod">
          <ac:chgData name="Silvia Colombo" userId="cdf5343d-9518-4b48-8032-805a754f9105" providerId="ADAL" clId="{D8A6481C-74F2-44C8-91FC-7CCBC8AA3EF9}" dt="2025-01-13T10:01:09.583" v="1568" actId="20577"/>
          <ac:spMkLst>
            <pc:docMk/>
            <pc:sldMk cId="3151422244" sldId="279"/>
            <ac:spMk id="168" creationId="{00000000-0000-0000-0000-000000000000}"/>
          </ac:spMkLst>
        </pc:spChg>
      </pc:sldChg>
      <pc:sldChg chg="modSp mod">
        <pc:chgData name="Silvia Colombo" userId="cdf5343d-9518-4b48-8032-805a754f9105" providerId="ADAL" clId="{D8A6481C-74F2-44C8-91FC-7CCBC8AA3EF9}" dt="2025-01-14T15:13:42.104" v="2215" actId="113"/>
        <pc:sldMkLst>
          <pc:docMk/>
          <pc:sldMk cId="3427707476" sldId="282"/>
        </pc:sldMkLst>
        <pc:spChg chg="mod">
          <ac:chgData name="Silvia Colombo" userId="cdf5343d-9518-4b48-8032-805a754f9105" providerId="ADAL" clId="{D8A6481C-74F2-44C8-91FC-7CCBC8AA3EF9}" dt="2025-01-10T21:36:53.893" v="520"/>
          <ac:spMkLst>
            <pc:docMk/>
            <pc:sldMk cId="3427707476" sldId="282"/>
            <ac:spMk id="167" creationId="{00000000-0000-0000-0000-000000000000}"/>
          </ac:spMkLst>
        </pc:spChg>
      </pc:sldChg>
      <pc:sldChg chg="addSp delSp modSp mod">
        <pc:chgData name="Silvia Colombo" userId="cdf5343d-9518-4b48-8032-805a754f9105" providerId="ADAL" clId="{D8A6481C-74F2-44C8-91FC-7CCBC8AA3EF9}" dt="2025-01-14T15:19:47.336" v="2225" actId="113"/>
        <pc:sldMkLst>
          <pc:docMk/>
          <pc:sldMk cId="2207407581" sldId="283"/>
        </pc:sldMkLst>
        <pc:spChg chg="mod">
          <ac:chgData name="Silvia Colombo" userId="cdf5343d-9518-4b48-8032-805a754f9105" providerId="ADAL" clId="{D8A6481C-74F2-44C8-91FC-7CCBC8AA3EF9}" dt="2025-01-10T21:36:53.893" v="520"/>
          <ac:spMkLst>
            <pc:docMk/>
            <pc:sldMk cId="2207407581" sldId="283"/>
            <ac:spMk id="167" creationId="{00000000-0000-0000-0000-000000000000}"/>
          </ac:spMkLst>
        </pc:spChg>
        <pc:spChg chg="mod">
          <ac:chgData name="Silvia Colombo" userId="cdf5343d-9518-4b48-8032-805a754f9105" providerId="ADAL" clId="{D8A6481C-74F2-44C8-91FC-7CCBC8AA3EF9}" dt="2025-01-14T15:19:47.336" v="2225" actId="113"/>
          <ac:spMkLst>
            <pc:docMk/>
            <pc:sldMk cId="2207407581" sldId="283"/>
            <ac:spMk id="168" creationId="{00000000-0000-0000-0000-000000000000}"/>
          </ac:spMkLst>
        </pc:spChg>
      </pc:sldChg>
      <pc:sldChg chg="addSp delSp modSp mod delAnim modAnim">
        <pc:chgData name="Silvia Colombo" userId="cdf5343d-9518-4b48-8032-805a754f9105" providerId="ADAL" clId="{D8A6481C-74F2-44C8-91FC-7CCBC8AA3EF9}" dt="2025-01-14T15:20:53.471" v="2233" actId="1076"/>
        <pc:sldMkLst>
          <pc:docMk/>
          <pc:sldMk cId="191549666" sldId="284"/>
        </pc:sldMkLst>
        <pc:spChg chg="mod">
          <ac:chgData name="Silvia Colombo" userId="cdf5343d-9518-4b48-8032-805a754f9105" providerId="ADAL" clId="{D8A6481C-74F2-44C8-91FC-7CCBC8AA3EF9}" dt="2025-01-10T21:36:53.893" v="520"/>
          <ac:spMkLst>
            <pc:docMk/>
            <pc:sldMk cId="191549666" sldId="284"/>
            <ac:spMk id="167" creationId="{00000000-0000-0000-0000-000000000000}"/>
          </ac:spMkLst>
        </pc:spChg>
        <pc:spChg chg="mod">
          <ac:chgData name="Silvia Colombo" userId="cdf5343d-9518-4b48-8032-805a754f9105" providerId="ADAL" clId="{D8A6481C-74F2-44C8-91FC-7CCBC8AA3EF9}" dt="2025-01-14T15:20:38.955" v="2231" actId="113"/>
          <ac:spMkLst>
            <pc:docMk/>
            <pc:sldMk cId="191549666" sldId="284"/>
            <ac:spMk id="168" creationId="{00000000-0000-0000-0000-000000000000}"/>
          </ac:spMkLst>
        </pc:spChg>
      </pc:sldChg>
      <pc:sldChg chg="modSp mod">
        <pc:chgData name="Silvia Colombo" userId="cdf5343d-9518-4b48-8032-805a754f9105" providerId="ADAL" clId="{D8A6481C-74F2-44C8-91FC-7CCBC8AA3EF9}" dt="2025-01-14T15:22:39.919" v="2238" actId="207"/>
        <pc:sldMkLst>
          <pc:docMk/>
          <pc:sldMk cId="3061992581" sldId="288"/>
        </pc:sldMkLst>
        <pc:spChg chg="mod">
          <ac:chgData name="Silvia Colombo" userId="cdf5343d-9518-4b48-8032-805a754f9105" providerId="ADAL" clId="{D8A6481C-74F2-44C8-91FC-7CCBC8AA3EF9}" dt="2025-01-10T21:36:53.893" v="520"/>
          <ac:spMkLst>
            <pc:docMk/>
            <pc:sldMk cId="3061992581" sldId="288"/>
            <ac:spMk id="167" creationId="{00000000-0000-0000-0000-000000000000}"/>
          </ac:spMkLst>
        </pc:spChg>
        <pc:spChg chg="mod">
          <ac:chgData name="Silvia Colombo" userId="cdf5343d-9518-4b48-8032-805a754f9105" providerId="ADAL" clId="{D8A6481C-74F2-44C8-91FC-7CCBC8AA3EF9}" dt="2025-01-14T15:22:39.919" v="2238" actId="207"/>
          <ac:spMkLst>
            <pc:docMk/>
            <pc:sldMk cId="3061992581" sldId="288"/>
            <ac:spMk id="168" creationId="{00000000-0000-0000-0000-000000000000}"/>
          </ac:spMkLst>
        </pc:spChg>
      </pc:sldChg>
      <pc:sldChg chg="addSp delSp modSp mod">
        <pc:chgData name="Silvia Colombo" userId="cdf5343d-9518-4b48-8032-805a754f9105" providerId="ADAL" clId="{D8A6481C-74F2-44C8-91FC-7CCBC8AA3EF9}" dt="2025-01-14T15:22:47.369" v="2239" actId="207"/>
        <pc:sldMkLst>
          <pc:docMk/>
          <pc:sldMk cId="2985432160" sldId="289"/>
        </pc:sldMkLst>
        <pc:spChg chg="mod">
          <ac:chgData name="Silvia Colombo" userId="cdf5343d-9518-4b48-8032-805a754f9105" providerId="ADAL" clId="{D8A6481C-74F2-44C8-91FC-7CCBC8AA3EF9}" dt="2025-01-11T11:38:43.263" v="1044"/>
          <ac:spMkLst>
            <pc:docMk/>
            <pc:sldMk cId="2985432160" sldId="289"/>
            <ac:spMk id="167" creationId="{00000000-0000-0000-0000-000000000000}"/>
          </ac:spMkLst>
        </pc:spChg>
        <pc:spChg chg="mod">
          <ac:chgData name="Silvia Colombo" userId="cdf5343d-9518-4b48-8032-805a754f9105" providerId="ADAL" clId="{D8A6481C-74F2-44C8-91FC-7CCBC8AA3EF9}" dt="2025-01-14T15:22:47.369" v="2239" actId="207"/>
          <ac:spMkLst>
            <pc:docMk/>
            <pc:sldMk cId="2985432160" sldId="289"/>
            <ac:spMk id="168" creationId="{00000000-0000-0000-0000-000000000000}"/>
          </ac:spMkLst>
        </pc:spChg>
      </pc:sldChg>
      <pc:sldChg chg="modSp mod">
        <pc:chgData name="Silvia Colombo" userId="cdf5343d-9518-4b48-8032-805a754f9105" providerId="ADAL" clId="{D8A6481C-74F2-44C8-91FC-7CCBC8AA3EF9}" dt="2025-01-14T15:24:00.618" v="2244" actId="113"/>
        <pc:sldMkLst>
          <pc:docMk/>
          <pc:sldMk cId="3025862249" sldId="290"/>
        </pc:sldMkLst>
        <pc:spChg chg="mod">
          <ac:chgData name="Silvia Colombo" userId="cdf5343d-9518-4b48-8032-805a754f9105" providerId="ADAL" clId="{D8A6481C-74F2-44C8-91FC-7CCBC8AA3EF9}" dt="2025-01-11T11:38:43.263" v="1044"/>
          <ac:spMkLst>
            <pc:docMk/>
            <pc:sldMk cId="3025862249" sldId="290"/>
            <ac:spMk id="167" creationId="{00000000-0000-0000-0000-000000000000}"/>
          </ac:spMkLst>
        </pc:spChg>
        <pc:spChg chg="mod">
          <ac:chgData name="Silvia Colombo" userId="cdf5343d-9518-4b48-8032-805a754f9105" providerId="ADAL" clId="{D8A6481C-74F2-44C8-91FC-7CCBC8AA3EF9}" dt="2025-01-14T15:24:00.618" v="2244" actId="113"/>
          <ac:spMkLst>
            <pc:docMk/>
            <pc:sldMk cId="3025862249" sldId="290"/>
            <ac:spMk id="168" creationId="{00000000-0000-0000-0000-000000000000}"/>
          </ac:spMkLst>
        </pc:spChg>
      </pc:sldChg>
      <pc:sldChg chg="addSp delSp modSp mod modAnim modNotes">
        <pc:chgData name="Silvia Colombo" userId="cdf5343d-9518-4b48-8032-805a754f9105" providerId="ADAL" clId="{D8A6481C-74F2-44C8-91FC-7CCBC8AA3EF9}" dt="2025-01-13T09:58:32.329" v="1541" actId="207"/>
        <pc:sldMkLst>
          <pc:docMk/>
          <pc:sldMk cId="4276348475" sldId="291"/>
        </pc:sldMkLst>
        <pc:spChg chg="mod">
          <ac:chgData name="Silvia Colombo" userId="cdf5343d-9518-4b48-8032-805a754f9105" providerId="ADAL" clId="{D8A6481C-74F2-44C8-91FC-7CCBC8AA3EF9}" dt="2025-01-11T11:51:35.305" v="1129"/>
          <ac:spMkLst>
            <pc:docMk/>
            <pc:sldMk cId="4276348475" sldId="291"/>
            <ac:spMk id="11" creationId="{CDD7956C-AD4A-4FCD-870C-C4BFC69F804B}"/>
          </ac:spMkLst>
        </pc:spChg>
        <pc:spChg chg="mod">
          <ac:chgData name="Silvia Colombo" userId="cdf5343d-9518-4b48-8032-805a754f9105" providerId="ADAL" clId="{D8A6481C-74F2-44C8-91FC-7CCBC8AA3EF9}" dt="2025-01-11T11:38:43.263" v="1044"/>
          <ac:spMkLst>
            <pc:docMk/>
            <pc:sldMk cId="4276348475" sldId="291"/>
            <ac:spMk id="167" creationId="{00000000-0000-0000-0000-000000000000}"/>
          </ac:spMkLst>
        </pc:spChg>
      </pc:sldChg>
      <pc:sldChg chg="delSp modSp mod">
        <pc:chgData name="Silvia Colombo" userId="cdf5343d-9518-4b48-8032-805a754f9105" providerId="ADAL" clId="{D8A6481C-74F2-44C8-91FC-7CCBC8AA3EF9}" dt="2025-01-14T15:25:18.805" v="2248" actId="113"/>
        <pc:sldMkLst>
          <pc:docMk/>
          <pc:sldMk cId="218857803" sldId="292"/>
        </pc:sldMkLst>
        <pc:spChg chg="mod">
          <ac:chgData name="Silvia Colombo" userId="cdf5343d-9518-4b48-8032-805a754f9105" providerId="ADAL" clId="{D8A6481C-74F2-44C8-91FC-7CCBC8AA3EF9}" dt="2025-01-11T11:38:43.263" v="1044"/>
          <ac:spMkLst>
            <pc:docMk/>
            <pc:sldMk cId="218857803" sldId="292"/>
            <ac:spMk id="167" creationId="{00000000-0000-0000-0000-000000000000}"/>
          </ac:spMkLst>
        </pc:spChg>
        <pc:spChg chg="mod">
          <ac:chgData name="Silvia Colombo" userId="cdf5343d-9518-4b48-8032-805a754f9105" providerId="ADAL" clId="{D8A6481C-74F2-44C8-91FC-7CCBC8AA3EF9}" dt="2025-01-14T15:25:18.805" v="2248" actId="113"/>
          <ac:spMkLst>
            <pc:docMk/>
            <pc:sldMk cId="218857803" sldId="292"/>
            <ac:spMk id="168" creationId="{00000000-0000-0000-0000-000000000000}"/>
          </ac:spMkLst>
        </pc:spChg>
      </pc:sldChg>
      <pc:sldChg chg="addSp delSp modSp mod modAnim">
        <pc:chgData name="Silvia Colombo" userId="cdf5343d-9518-4b48-8032-805a754f9105" providerId="ADAL" clId="{D8A6481C-74F2-44C8-91FC-7CCBC8AA3EF9}" dt="2025-01-14T15:26:55.301" v="2261" actId="1076"/>
        <pc:sldMkLst>
          <pc:docMk/>
          <pc:sldMk cId="2761367291" sldId="293"/>
        </pc:sldMkLst>
        <pc:spChg chg="mod">
          <ac:chgData name="Silvia Colombo" userId="cdf5343d-9518-4b48-8032-805a754f9105" providerId="ADAL" clId="{D8A6481C-74F2-44C8-91FC-7CCBC8AA3EF9}" dt="2025-01-11T11:38:43.263" v="1044"/>
          <ac:spMkLst>
            <pc:docMk/>
            <pc:sldMk cId="2761367291" sldId="293"/>
            <ac:spMk id="167" creationId="{00000000-0000-0000-0000-000000000000}"/>
          </ac:spMkLst>
        </pc:spChg>
        <pc:spChg chg="mod">
          <ac:chgData name="Silvia Colombo" userId="cdf5343d-9518-4b48-8032-805a754f9105" providerId="ADAL" clId="{D8A6481C-74F2-44C8-91FC-7CCBC8AA3EF9}" dt="2025-01-14T15:26:04.053" v="2253" actId="113"/>
          <ac:spMkLst>
            <pc:docMk/>
            <pc:sldMk cId="2761367291" sldId="293"/>
            <ac:spMk id="168" creationId="{00000000-0000-0000-0000-000000000000}"/>
          </ac:spMkLst>
        </pc:spChg>
      </pc:sldChg>
      <pc:sldChg chg="addSp delSp modSp mod">
        <pc:chgData name="Silvia Colombo" userId="cdf5343d-9518-4b48-8032-805a754f9105" providerId="ADAL" clId="{D8A6481C-74F2-44C8-91FC-7CCBC8AA3EF9}" dt="2025-01-14T15:29:03.389" v="2267" actId="113"/>
        <pc:sldMkLst>
          <pc:docMk/>
          <pc:sldMk cId="3284480951" sldId="294"/>
        </pc:sldMkLst>
      </pc:sldChg>
      <pc:sldChg chg="modSp mod">
        <pc:chgData name="Silvia Colombo" userId="cdf5343d-9518-4b48-8032-805a754f9105" providerId="ADAL" clId="{D8A6481C-74F2-44C8-91FC-7CCBC8AA3EF9}" dt="2025-01-13T10:07:46.967" v="1604" actId="12"/>
        <pc:sldMkLst>
          <pc:docMk/>
          <pc:sldMk cId="2669022340" sldId="295"/>
        </pc:sldMkLst>
        <pc:spChg chg="mod">
          <ac:chgData name="Silvia Colombo" userId="cdf5343d-9518-4b48-8032-805a754f9105" providerId="ADAL" clId="{D8A6481C-74F2-44C8-91FC-7CCBC8AA3EF9}" dt="2025-01-11T11:38:43.263" v="1044"/>
          <ac:spMkLst>
            <pc:docMk/>
            <pc:sldMk cId="2669022340" sldId="295"/>
            <ac:spMk id="167" creationId="{00000000-0000-0000-0000-000000000000}"/>
          </ac:spMkLst>
        </pc:spChg>
        <pc:spChg chg="mod">
          <ac:chgData name="Silvia Colombo" userId="cdf5343d-9518-4b48-8032-805a754f9105" providerId="ADAL" clId="{D8A6481C-74F2-44C8-91FC-7CCBC8AA3EF9}" dt="2025-01-13T10:07:46.967" v="1604" actId="12"/>
          <ac:spMkLst>
            <pc:docMk/>
            <pc:sldMk cId="2669022340" sldId="295"/>
            <ac:spMk id="168" creationId="{00000000-0000-0000-0000-000000000000}"/>
          </ac:spMkLst>
        </pc:spChg>
      </pc:sldChg>
      <pc:sldChg chg="modSp mod">
        <pc:chgData name="Silvia Colombo" userId="cdf5343d-9518-4b48-8032-805a754f9105" providerId="ADAL" clId="{D8A6481C-74F2-44C8-91FC-7CCBC8AA3EF9}" dt="2025-01-14T15:29:16.585" v="2268" actId="207"/>
        <pc:sldMkLst>
          <pc:docMk/>
          <pc:sldMk cId="3178964038" sldId="296"/>
        </pc:sldMkLst>
        <pc:spChg chg="mod">
          <ac:chgData name="Silvia Colombo" userId="cdf5343d-9518-4b48-8032-805a754f9105" providerId="ADAL" clId="{D8A6481C-74F2-44C8-91FC-7CCBC8AA3EF9}" dt="2025-01-11T11:38:43.263" v="1044"/>
          <ac:spMkLst>
            <pc:docMk/>
            <pc:sldMk cId="3178964038" sldId="296"/>
            <ac:spMk id="167" creationId="{00000000-0000-0000-0000-000000000000}"/>
          </ac:spMkLst>
        </pc:spChg>
        <pc:spChg chg="mod">
          <ac:chgData name="Silvia Colombo" userId="cdf5343d-9518-4b48-8032-805a754f9105" providerId="ADAL" clId="{D8A6481C-74F2-44C8-91FC-7CCBC8AA3EF9}" dt="2025-01-14T15:29:16.585" v="2268" actId="207"/>
          <ac:spMkLst>
            <pc:docMk/>
            <pc:sldMk cId="3178964038" sldId="296"/>
            <ac:spMk id="168" creationId="{00000000-0000-0000-0000-000000000000}"/>
          </ac:spMkLst>
        </pc:spChg>
      </pc:sldChg>
      <pc:sldChg chg="addSp delSp modSp mod">
        <pc:chgData name="Silvia Colombo" userId="cdf5343d-9518-4b48-8032-805a754f9105" providerId="ADAL" clId="{D8A6481C-74F2-44C8-91FC-7CCBC8AA3EF9}" dt="2025-01-14T15:29:34.489" v="2271" actId="1076"/>
        <pc:sldMkLst>
          <pc:docMk/>
          <pc:sldMk cId="3574041065" sldId="297"/>
        </pc:sldMkLst>
      </pc:sldChg>
      <pc:sldChg chg="addSp modSp mod">
        <pc:chgData name="Silvia Colombo" userId="cdf5343d-9518-4b48-8032-805a754f9105" providerId="ADAL" clId="{D8A6481C-74F2-44C8-91FC-7CCBC8AA3EF9}" dt="2025-01-14T15:33:51.036" v="2280" actId="113"/>
        <pc:sldMkLst>
          <pc:docMk/>
          <pc:sldMk cId="2230816992" sldId="298"/>
        </pc:sldMkLst>
      </pc:sldChg>
      <pc:sldChg chg="addSp delSp modSp mod">
        <pc:chgData name="Silvia Colombo" userId="cdf5343d-9518-4b48-8032-805a754f9105" providerId="ADAL" clId="{D8A6481C-74F2-44C8-91FC-7CCBC8AA3EF9}" dt="2025-01-14T15:35:33.738" v="2284" actId="113"/>
        <pc:sldMkLst>
          <pc:docMk/>
          <pc:sldMk cId="2669320641" sldId="299"/>
        </pc:sldMkLst>
      </pc:sldChg>
      <pc:sldChg chg="addSp delSp modSp mod delAnim modAnim">
        <pc:chgData name="Silvia Colombo" userId="cdf5343d-9518-4b48-8032-805a754f9105" providerId="ADAL" clId="{D8A6481C-74F2-44C8-91FC-7CCBC8AA3EF9}" dt="2025-01-14T15:36:38.198" v="2287" actId="113"/>
        <pc:sldMkLst>
          <pc:docMk/>
          <pc:sldMk cId="3550741812" sldId="300"/>
        </pc:sldMkLst>
      </pc:sldChg>
      <pc:sldChg chg="addSp delSp modSp mod delAnim">
        <pc:chgData name="Silvia Colombo" userId="cdf5343d-9518-4b48-8032-805a754f9105" providerId="ADAL" clId="{D8A6481C-74F2-44C8-91FC-7CCBC8AA3EF9}" dt="2025-01-14T15:43:07.521" v="2293" actId="113"/>
        <pc:sldMkLst>
          <pc:docMk/>
          <pc:sldMk cId="2610105728" sldId="301"/>
        </pc:sldMkLst>
      </pc:sldChg>
      <pc:sldChg chg="addSp delSp modSp mod delAnim modAnim">
        <pc:chgData name="Silvia Colombo" userId="cdf5343d-9518-4b48-8032-805a754f9105" providerId="ADAL" clId="{D8A6481C-74F2-44C8-91FC-7CCBC8AA3EF9}" dt="2025-01-14T15:44:54.876" v="2300" actId="1076"/>
        <pc:sldMkLst>
          <pc:docMk/>
          <pc:sldMk cId="1039741806" sldId="302"/>
        </pc:sldMkLst>
      </pc:sldChg>
      <pc:sldChg chg="modSp mod">
        <pc:chgData name="Silvia Colombo" userId="cdf5343d-9518-4b48-8032-805a754f9105" providerId="ADAL" clId="{D8A6481C-74F2-44C8-91FC-7CCBC8AA3EF9}" dt="2025-01-13T13:47:00.602" v="2134" actId="207"/>
        <pc:sldMkLst>
          <pc:docMk/>
          <pc:sldMk cId="3169569971" sldId="303"/>
        </pc:sldMkLst>
      </pc:sldChg>
      <pc:sldChg chg="modSp mod">
        <pc:chgData name="Silvia Colombo" userId="cdf5343d-9518-4b48-8032-805a754f9105" providerId="ADAL" clId="{D8A6481C-74F2-44C8-91FC-7CCBC8AA3EF9}" dt="2025-01-13T13:46:55.682" v="2133" actId="403"/>
        <pc:sldMkLst>
          <pc:docMk/>
          <pc:sldMk cId="2074846304" sldId="304"/>
        </pc:sldMkLst>
      </pc:sldChg>
      <pc:sldChg chg="delSp modSp mod delAnim modAnim">
        <pc:chgData name="Silvia Colombo" userId="cdf5343d-9518-4b48-8032-805a754f9105" providerId="ADAL" clId="{D8A6481C-74F2-44C8-91FC-7CCBC8AA3EF9}" dt="2025-01-14T15:17:40.160" v="2221" actId="113"/>
        <pc:sldMkLst>
          <pc:docMk/>
          <pc:sldMk cId="3001247373" sldId="305"/>
        </pc:sldMkLst>
        <pc:spChg chg="mod">
          <ac:chgData name="Silvia Colombo" userId="cdf5343d-9518-4b48-8032-805a754f9105" providerId="ADAL" clId="{D8A6481C-74F2-44C8-91FC-7CCBC8AA3EF9}" dt="2025-01-10T21:36:53.893" v="520"/>
          <ac:spMkLst>
            <pc:docMk/>
            <pc:sldMk cId="3001247373" sldId="305"/>
            <ac:spMk id="167" creationId="{00000000-0000-0000-0000-000000000000}"/>
          </ac:spMkLst>
        </pc:spChg>
        <pc:spChg chg="mod">
          <ac:chgData name="Silvia Colombo" userId="cdf5343d-9518-4b48-8032-805a754f9105" providerId="ADAL" clId="{D8A6481C-74F2-44C8-91FC-7CCBC8AA3EF9}" dt="2025-01-14T15:17:40.160" v="2221" actId="113"/>
          <ac:spMkLst>
            <pc:docMk/>
            <pc:sldMk cId="3001247373" sldId="305"/>
            <ac:spMk id="168" creationId="{00000000-0000-0000-0000-000000000000}"/>
          </ac:spMkLst>
        </pc:spChg>
      </pc:sldChg>
      <pc:sldChg chg="addSp delSp modSp mod delAnim modAnim">
        <pc:chgData name="Silvia Colombo" userId="cdf5343d-9518-4b48-8032-805a754f9105" providerId="ADAL" clId="{D8A6481C-74F2-44C8-91FC-7CCBC8AA3EF9}" dt="2025-01-14T15:22:24.804" v="2237" actId="113"/>
        <pc:sldMkLst>
          <pc:docMk/>
          <pc:sldMk cId="3951396816" sldId="306"/>
        </pc:sldMkLst>
      </pc:sldChg>
      <pc:sldChg chg="modSp mod">
        <pc:chgData name="Silvia Colombo" userId="cdf5343d-9518-4b48-8032-805a754f9105" providerId="ADAL" clId="{D8A6481C-74F2-44C8-91FC-7CCBC8AA3EF9}" dt="2025-01-14T15:00:58.563" v="2205" actId="207"/>
        <pc:sldMkLst>
          <pc:docMk/>
          <pc:sldMk cId="1901277318" sldId="307"/>
        </pc:sldMkLst>
      </pc:sldChg>
      <pc:sldChg chg="modSp mod">
        <pc:chgData name="Silvia Colombo" userId="cdf5343d-9518-4b48-8032-805a754f9105" providerId="ADAL" clId="{D8A6481C-74F2-44C8-91FC-7CCBC8AA3EF9}" dt="2025-01-13T10:06:28.511" v="1595" actId="12"/>
        <pc:sldMkLst>
          <pc:docMk/>
          <pc:sldMk cId="279720884" sldId="308"/>
        </pc:sldMkLst>
        <pc:spChg chg="mod">
          <ac:chgData name="Silvia Colombo" userId="cdf5343d-9518-4b48-8032-805a754f9105" providerId="ADAL" clId="{D8A6481C-74F2-44C8-91FC-7CCBC8AA3EF9}" dt="2025-01-10T21:36:53.893" v="520"/>
          <ac:spMkLst>
            <pc:docMk/>
            <pc:sldMk cId="279720884" sldId="308"/>
            <ac:spMk id="167" creationId="{00000000-0000-0000-0000-000000000000}"/>
          </ac:spMkLst>
        </pc:spChg>
        <pc:spChg chg="mod">
          <ac:chgData name="Silvia Colombo" userId="cdf5343d-9518-4b48-8032-805a754f9105" providerId="ADAL" clId="{D8A6481C-74F2-44C8-91FC-7CCBC8AA3EF9}" dt="2025-01-13T10:06:28.511" v="1595" actId="12"/>
          <ac:spMkLst>
            <pc:docMk/>
            <pc:sldMk cId="279720884" sldId="308"/>
            <ac:spMk id="168" creationId="{00000000-0000-0000-0000-000000000000}"/>
          </ac:spMkLst>
        </pc:spChg>
      </pc:sldChg>
      <pc:sldChg chg="modSp mod">
        <pc:chgData name="Silvia Colombo" userId="cdf5343d-9518-4b48-8032-805a754f9105" providerId="ADAL" clId="{D8A6481C-74F2-44C8-91FC-7CCBC8AA3EF9}" dt="2025-01-10T17:46:10.807" v="7"/>
        <pc:sldMkLst>
          <pc:docMk/>
          <pc:sldMk cId="998801078" sldId="309"/>
        </pc:sldMkLst>
        <pc:spChg chg="mod">
          <ac:chgData name="Silvia Colombo" userId="cdf5343d-9518-4b48-8032-805a754f9105" providerId="ADAL" clId="{D8A6481C-74F2-44C8-91FC-7CCBC8AA3EF9}" dt="2025-01-10T17:45:53.172" v="6"/>
          <ac:spMkLst>
            <pc:docMk/>
            <pc:sldMk cId="998801078" sldId="309"/>
            <ac:spMk id="2" creationId="{48F41D3A-296D-75FB-88E4-B253A9E88EE1}"/>
          </ac:spMkLst>
        </pc:spChg>
        <pc:spChg chg="mod">
          <ac:chgData name="Silvia Colombo" userId="cdf5343d-9518-4b48-8032-805a754f9105" providerId="ADAL" clId="{D8A6481C-74F2-44C8-91FC-7CCBC8AA3EF9}" dt="2025-01-10T17:46:10.807" v="7"/>
          <ac:spMkLst>
            <pc:docMk/>
            <pc:sldMk cId="998801078" sldId="309"/>
            <ac:spMk id="3" creationId="{D9EE0581-B869-C9AC-032A-CE5562E6774F}"/>
          </ac:spMkLst>
        </pc:spChg>
      </pc:sldChg>
    </pc:docChg>
  </pc:docChgLst>
  <pc:docChgLst>
    <pc:chgData name="Silvia Colombo" userId="cdf5343d-9518-4b48-8032-805a754f9105" providerId="ADAL" clId="{A98D9907-9F34-4D5B-8E15-19E0A4FCEB56}"/>
    <pc:docChg chg="undo redo custSel addSld delSld modSld">
      <pc:chgData name="Silvia Colombo" userId="cdf5343d-9518-4b48-8032-805a754f9105" providerId="ADAL" clId="{A98D9907-9F34-4D5B-8E15-19E0A4FCEB56}" dt="2025-01-29T17:11:55.166" v="1544" actId="20577"/>
      <pc:docMkLst>
        <pc:docMk/>
      </pc:docMkLst>
      <pc:sldChg chg="modSp mod">
        <pc:chgData name="Silvia Colombo" userId="cdf5343d-9518-4b48-8032-805a754f9105" providerId="ADAL" clId="{A98D9907-9F34-4D5B-8E15-19E0A4FCEB56}" dt="2025-01-28T17:50:13.772" v="56" actId="12"/>
        <pc:sldMkLst>
          <pc:docMk/>
          <pc:sldMk cId="0" sldId="264"/>
        </pc:sldMkLst>
        <pc:spChg chg="mod">
          <ac:chgData name="Silvia Colombo" userId="cdf5343d-9518-4b48-8032-805a754f9105" providerId="ADAL" clId="{A98D9907-9F34-4D5B-8E15-19E0A4FCEB56}" dt="2025-01-28T17:50:13.772" v="56" actId="12"/>
          <ac:spMkLst>
            <pc:docMk/>
            <pc:sldMk cId="0" sldId="264"/>
            <ac:spMk id="168" creationId="{00000000-0000-0000-0000-000000000000}"/>
          </ac:spMkLst>
        </pc:spChg>
      </pc:sldChg>
      <pc:sldChg chg="addSp modSp mod">
        <pc:chgData name="Silvia Colombo" userId="cdf5343d-9518-4b48-8032-805a754f9105" providerId="ADAL" clId="{A98D9907-9F34-4D5B-8E15-19E0A4FCEB56}" dt="2025-01-28T18:26:03.605" v="113" actId="1076"/>
        <pc:sldMkLst>
          <pc:docMk/>
          <pc:sldMk cId="1768720765" sldId="272"/>
        </pc:sldMkLst>
        <pc:spChg chg="mod">
          <ac:chgData name="Silvia Colombo" userId="cdf5343d-9518-4b48-8032-805a754f9105" providerId="ADAL" clId="{A98D9907-9F34-4D5B-8E15-19E0A4FCEB56}" dt="2025-01-28T17:52:47.025" v="60"/>
          <ac:spMkLst>
            <pc:docMk/>
            <pc:sldMk cId="1768720765" sldId="272"/>
            <ac:spMk id="167" creationId="{00000000-0000-0000-0000-000000000000}"/>
          </ac:spMkLst>
        </pc:spChg>
        <pc:spChg chg="mod">
          <ac:chgData name="Silvia Colombo" userId="cdf5343d-9518-4b48-8032-805a754f9105" providerId="ADAL" clId="{A98D9907-9F34-4D5B-8E15-19E0A4FCEB56}" dt="2025-01-28T18:25:23.075" v="109" actId="404"/>
          <ac:spMkLst>
            <pc:docMk/>
            <pc:sldMk cId="1768720765" sldId="272"/>
            <ac:spMk id="168" creationId="{00000000-0000-0000-0000-000000000000}"/>
          </ac:spMkLst>
        </pc:spChg>
      </pc:sldChg>
      <pc:sldChg chg="addSp delSp modSp mod modAnim">
        <pc:chgData name="Silvia Colombo" userId="cdf5343d-9518-4b48-8032-805a754f9105" providerId="ADAL" clId="{A98D9907-9F34-4D5B-8E15-19E0A4FCEB56}" dt="2025-01-28T18:44:13.597" v="218" actId="1076"/>
        <pc:sldMkLst>
          <pc:docMk/>
          <pc:sldMk cId="1839245547" sldId="273"/>
        </pc:sldMkLst>
        <pc:spChg chg="mod">
          <ac:chgData name="Silvia Colombo" userId="cdf5343d-9518-4b48-8032-805a754f9105" providerId="ADAL" clId="{A98D9907-9F34-4D5B-8E15-19E0A4FCEB56}" dt="2025-01-28T17:52:47.025" v="60"/>
          <ac:spMkLst>
            <pc:docMk/>
            <pc:sldMk cId="1839245547" sldId="273"/>
            <ac:spMk id="167" creationId="{00000000-0000-0000-0000-000000000000}"/>
          </ac:spMkLst>
        </pc:spChg>
        <pc:spChg chg="mod">
          <ac:chgData name="Silvia Colombo" userId="cdf5343d-9518-4b48-8032-805a754f9105" providerId="ADAL" clId="{A98D9907-9F34-4D5B-8E15-19E0A4FCEB56}" dt="2025-01-28T18:44:08.087" v="217" actId="113"/>
          <ac:spMkLst>
            <pc:docMk/>
            <pc:sldMk cId="1839245547" sldId="273"/>
            <ac:spMk id="168" creationId="{00000000-0000-0000-0000-000000000000}"/>
          </ac:spMkLst>
        </pc:spChg>
      </pc:sldChg>
      <pc:sldChg chg="addSp delSp modSp mod modAnim">
        <pc:chgData name="Silvia Colombo" userId="cdf5343d-9518-4b48-8032-805a754f9105" providerId="ADAL" clId="{A98D9907-9F34-4D5B-8E15-19E0A4FCEB56}" dt="2025-01-28T18:52:38.776" v="349"/>
        <pc:sldMkLst>
          <pc:docMk/>
          <pc:sldMk cId="3557352301" sldId="274"/>
        </pc:sldMkLst>
        <pc:spChg chg="mod">
          <ac:chgData name="Silvia Colombo" userId="cdf5343d-9518-4b48-8032-805a754f9105" providerId="ADAL" clId="{A98D9907-9F34-4D5B-8E15-19E0A4FCEB56}" dt="2025-01-28T17:52:47.025" v="60"/>
          <ac:spMkLst>
            <pc:docMk/>
            <pc:sldMk cId="3557352301" sldId="274"/>
            <ac:spMk id="167" creationId="{00000000-0000-0000-0000-000000000000}"/>
          </ac:spMkLst>
        </pc:spChg>
        <pc:spChg chg="mod">
          <ac:chgData name="Silvia Colombo" userId="cdf5343d-9518-4b48-8032-805a754f9105" providerId="ADAL" clId="{A98D9907-9F34-4D5B-8E15-19E0A4FCEB56}" dt="2025-01-28T18:48:32.657" v="310" actId="113"/>
          <ac:spMkLst>
            <pc:docMk/>
            <pc:sldMk cId="3557352301" sldId="274"/>
            <ac:spMk id="168" creationId="{00000000-0000-0000-0000-000000000000}"/>
          </ac:spMkLst>
        </pc:spChg>
      </pc:sldChg>
      <pc:sldChg chg="delSp modSp mod">
        <pc:chgData name="Silvia Colombo" userId="cdf5343d-9518-4b48-8032-805a754f9105" providerId="ADAL" clId="{A98D9907-9F34-4D5B-8E15-19E0A4FCEB56}" dt="2025-01-28T18:56:55.656" v="382" actId="20577"/>
        <pc:sldMkLst>
          <pc:docMk/>
          <pc:sldMk cId="2089242102" sldId="275"/>
        </pc:sldMkLst>
        <pc:spChg chg="mod">
          <ac:chgData name="Silvia Colombo" userId="cdf5343d-9518-4b48-8032-805a754f9105" providerId="ADAL" clId="{A98D9907-9F34-4D5B-8E15-19E0A4FCEB56}" dt="2025-01-28T18:56:55.656" v="382" actId="20577"/>
          <ac:spMkLst>
            <pc:docMk/>
            <pc:sldMk cId="2089242102" sldId="275"/>
            <ac:spMk id="12" creationId="{85BD59C7-5F9C-412C-9103-AD11C3A57877}"/>
          </ac:spMkLst>
        </pc:spChg>
        <pc:spChg chg="mod">
          <ac:chgData name="Silvia Colombo" userId="cdf5343d-9518-4b48-8032-805a754f9105" providerId="ADAL" clId="{A98D9907-9F34-4D5B-8E15-19E0A4FCEB56}" dt="2025-01-28T17:52:47.025" v="60"/>
          <ac:spMkLst>
            <pc:docMk/>
            <pc:sldMk cId="2089242102" sldId="275"/>
            <ac:spMk id="167" creationId="{00000000-0000-0000-0000-000000000000}"/>
          </ac:spMkLst>
        </pc:spChg>
      </pc:sldChg>
      <pc:sldChg chg="modSp mod">
        <pc:chgData name="Silvia Colombo" userId="cdf5343d-9518-4b48-8032-805a754f9105" providerId="ADAL" clId="{A98D9907-9F34-4D5B-8E15-19E0A4FCEB56}" dt="2025-01-28T19:08:56.441" v="475" actId="20577"/>
        <pc:sldMkLst>
          <pc:docMk/>
          <pc:sldMk cId="1383167316" sldId="276"/>
        </pc:sldMkLst>
        <pc:spChg chg="mod">
          <ac:chgData name="Silvia Colombo" userId="cdf5343d-9518-4b48-8032-805a754f9105" providerId="ADAL" clId="{A98D9907-9F34-4D5B-8E15-19E0A4FCEB56}" dt="2025-01-28T17:52:47.025" v="60"/>
          <ac:spMkLst>
            <pc:docMk/>
            <pc:sldMk cId="1383167316" sldId="276"/>
            <ac:spMk id="167" creationId="{00000000-0000-0000-0000-000000000000}"/>
          </ac:spMkLst>
        </pc:spChg>
        <pc:spChg chg="mod">
          <ac:chgData name="Silvia Colombo" userId="cdf5343d-9518-4b48-8032-805a754f9105" providerId="ADAL" clId="{A98D9907-9F34-4D5B-8E15-19E0A4FCEB56}" dt="2025-01-28T19:08:56.441" v="475" actId="20577"/>
          <ac:spMkLst>
            <pc:docMk/>
            <pc:sldMk cId="1383167316" sldId="276"/>
            <ac:spMk id="168" creationId="{00000000-0000-0000-0000-000000000000}"/>
          </ac:spMkLst>
        </pc:spChg>
      </pc:sldChg>
      <pc:sldChg chg="addSp delSp modSp mod">
        <pc:chgData name="Silvia Colombo" userId="cdf5343d-9518-4b48-8032-805a754f9105" providerId="ADAL" clId="{A98D9907-9F34-4D5B-8E15-19E0A4FCEB56}" dt="2025-01-28T18:12:58.015" v="78" actId="20577"/>
        <pc:sldMkLst>
          <pc:docMk/>
          <pc:sldMk cId="3151422244" sldId="279"/>
        </pc:sldMkLst>
        <pc:spChg chg="mod">
          <ac:chgData name="Silvia Colombo" userId="cdf5343d-9518-4b48-8032-805a754f9105" providerId="ADAL" clId="{A98D9907-9F34-4D5B-8E15-19E0A4FCEB56}" dt="2025-01-28T17:52:47.025" v="60"/>
          <ac:spMkLst>
            <pc:docMk/>
            <pc:sldMk cId="3151422244" sldId="279"/>
            <ac:spMk id="167" creationId="{00000000-0000-0000-0000-000000000000}"/>
          </ac:spMkLst>
        </pc:spChg>
        <pc:spChg chg="mod">
          <ac:chgData name="Silvia Colombo" userId="cdf5343d-9518-4b48-8032-805a754f9105" providerId="ADAL" clId="{A98D9907-9F34-4D5B-8E15-19E0A4FCEB56}" dt="2025-01-28T18:12:58.015" v="78" actId="20577"/>
          <ac:spMkLst>
            <pc:docMk/>
            <pc:sldMk cId="3151422244" sldId="279"/>
            <ac:spMk id="168" creationId="{00000000-0000-0000-0000-000000000000}"/>
          </ac:spMkLst>
        </pc:spChg>
      </pc:sldChg>
      <pc:sldChg chg="addSp delSp modSp mod">
        <pc:chgData name="Silvia Colombo" userId="cdf5343d-9518-4b48-8032-805a754f9105" providerId="ADAL" clId="{A98D9907-9F34-4D5B-8E15-19E0A4FCEB56}" dt="2025-01-29T16:24:13.629" v="1154" actId="1076"/>
        <pc:sldMkLst>
          <pc:docMk/>
          <pc:sldMk cId="3427707476" sldId="282"/>
        </pc:sldMkLst>
        <pc:spChg chg="mod">
          <ac:chgData name="Silvia Colombo" userId="cdf5343d-9518-4b48-8032-805a754f9105" providerId="ADAL" clId="{A98D9907-9F34-4D5B-8E15-19E0A4FCEB56}" dt="2025-01-29T14:08:22.483" v="1134"/>
          <ac:spMkLst>
            <pc:docMk/>
            <pc:sldMk cId="3427707476" sldId="282"/>
            <ac:spMk id="167" creationId="{00000000-0000-0000-0000-000000000000}"/>
          </ac:spMkLst>
        </pc:spChg>
        <pc:spChg chg="mod">
          <ac:chgData name="Silvia Colombo" userId="cdf5343d-9518-4b48-8032-805a754f9105" providerId="ADAL" clId="{A98D9907-9F34-4D5B-8E15-19E0A4FCEB56}" dt="2025-01-29T16:22:01.757" v="1147" actId="20577"/>
          <ac:spMkLst>
            <pc:docMk/>
            <pc:sldMk cId="3427707476" sldId="282"/>
            <ac:spMk id="168" creationId="{00000000-0000-0000-0000-000000000000}"/>
          </ac:spMkLst>
        </pc:spChg>
      </pc:sldChg>
      <pc:sldChg chg="addSp delSp modSp mod">
        <pc:chgData name="Silvia Colombo" userId="cdf5343d-9518-4b48-8032-805a754f9105" providerId="ADAL" clId="{A98D9907-9F34-4D5B-8E15-19E0A4FCEB56}" dt="2025-01-29T14:08:42.405" v="1138"/>
        <pc:sldMkLst>
          <pc:docMk/>
          <pc:sldMk cId="2207407581" sldId="283"/>
        </pc:sldMkLst>
        <pc:spChg chg="mod">
          <ac:chgData name="Silvia Colombo" userId="cdf5343d-9518-4b48-8032-805a754f9105" providerId="ADAL" clId="{A98D9907-9F34-4D5B-8E15-19E0A4FCEB56}" dt="2025-01-29T14:08:42.405" v="1138"/>
          <ac:spMkLst>
            <pc:docMk/>
            <pc:sldMk cId="2207407581" sldId="283"/>
            <ac:spMk id="167" creationId="{00000000-0000-0000-0000-000000000000}"/>
          </ac:spMkLst>
        </pc:spChg>
        <pc:spChg chg="mod">
          <ac:chgData name="Silvia Colombo" userId="cdf5343d-9518-4b48-8032-805a754f9105" providerId="ADAL" clId="{A98D9907-9F34-4D5B-8E15-19E0A4FCEB56}" dt="2025-01-29T11:45:21.483" v="749" actId="404"/>
          <ac:spMkLst>
            <pc:docMk/>
            <pc:sldMk cId="2207407581" sldId="283"/>
            <ac:spMk id="168" creationId="{00000000-0000-0000-0000-000000000000}"/>
          </ac:spMkLst>
        </pc:spChg>
      </pc:sldChg>
      <pc:sldChg chg="addSp delSp modSp mod">
        <pc:chgData name="Silvia Colombo" userId="cdf5343d-9518-4b48-8032-805a754f9105" providerId="ADAL" clId="{A98D9907-9F34-4D5B-8E15-19E0A4FCEB56}" dt="2025-01-29T14:08:45.785" v="1139"/>
        <pc:sldMkLst>
          <pc:docMk/>
          <pc:sldMk cId="191549666" sldId="284"/>
        </pc:sldMkLst>
        <pc:spChg chg="mod">
          <ac:chgData name="Silvia Colombo" userId="cdf5343d-9518-4b48-8032-805a754f9105" providerId="ADAL" clId="{A98D9907-9F34-4D5B-8E15-19E0A4FCEB56}" dt="2025-01-29T14:08:45.785" v="1139"/>
          <ac:spMkLst>
            <pc:docMk/>
            <pc:sldMk cId="191549666" sldId="284"/>
            <ac:spMk id="167" creationId="{00000000-0000-0000-0000-000000000000}"/>
          </ac:spMkLst>
        </pc:spChg>
        <pc:spChg chg="mod">
          <ac:chgData name="Silvia Colombo" userId="cdf5343d-9518-4b48-8032-805a754f9105" providerId="ADAL" clId="{A98D9907-9F34-4D5B-8E15-19E0A4FCEB56}" dt="2025-01-29T12:17:59.562" v="838" actId="20577"/>
          <ac:spMkLst>
            <pc:docMk/>
            <pc:sldMk cId="191549666" sldId="284"/>
            <ac:spMk id="168" creationId="{00000000-0000-0000-0000-000000000000}"/>
          </ac:spMkLst>
        </pc:spChg>
      </pc:sldChg>
      <pc:sldChg chg="modSp mod">
        <pc:chgData name="Silvia Colombo" userId="cdf5343d-9518-4b48-8032-805a754f9105" providerId="ADAL" clId="{A98D9907-9F34-4D5B-8E15-19E0A4FCEB56}" dt="2025-01-29T14:08:55.966" v="1141"/>
        <pc:sldMkLst>
          <pc:docMk/>
          <pc:sldMk cId="3061992581" sldId="288"/>
        </pc:sldMkLst>
        <pc:spChg chg="mod">
          <ac:chgData name="Silvia Colombo" userId="cdf5343d-9518-4b48-8032-805a754f9105" providerId="ADAL" clId="{A98D9907-9F34-4D5B-8E15-19E0A4FCEB56}" dt="2025-01-29T14:08:55.966" v="1141"/>
          <ac:spMkLst>
            <pc:docMk/>
            <pc:sldMk cId="3061992581" sldId="288"/>
            <ac:spMk id="167" creationId="{00000000-0000-0000-0000-000000000000}"/>
          </ac:spMkLst>
        </pc:spChg>
        <pc:spChg chg="mod">
          <ac:chgData name="Silvia Colombo" userId="cdf5343d-9518-4b48-8032-805a754f9105" providerId="ADAL" clId="{A98D9907-9F34-4D5B-8E15-19E0A4FCEB56}" dt="2025-01-29T12:22:13.605" v="894" actId="20577"/>
          <ac:spMkLst>
            <pc:docMk/>
            <pc:sldMk cId="3061992581" sldId="288"/>
            <ac:spMk id="168" creationId="{00000000-0000-0000-0000-000000000000}"/>
          </ac:spMkLst>
        </pc:spChg>
      </pc:sldChg>
      <pc:sldChg chg="addSp delSp modSp mod">
        <pc:chgData name="Silvia Colombo" userId="cdf5343d-9518-4b48-8032-805a754f9105" providerId="ADAL" clId="{A98D9907-9F34-4D5B-8E15-19E0A4FCEB56}" dt="2025-01-29T17:11:32.109" v="1532" actId="20577"/>
        <pc:sldMkLst>
          <pc:docMk/>
          <pc:sldMk cId="2985432160" sldId="289"/>
        </pc:sldMkLst>
        <pc:spChg chg="mod">
          <ac:chgData name="Silvia Colombo" userId="cdf5343d-9518-4b48-8032-805a754f9105" providerId="ADAL" clId="{A98D9907-9F34-4D5B-8E15-19E0A4FCEB56}" dt="2025-01-29T17:11:32.109" v="1532" actId="20577"/>
          <ac:spMkLst>
            <pc:docMk/>
            <pc:sldMk cId="2985432160" sldId="289"/>
            <ac:spMk id="167" creationId="{00000000-0000-0000-0000-000000000000}"/>
          </ac:spMkLst>
        </pc:spChg>
        <pc:spChg chg="mod">
          <ac:chgData name="Silvia Colombo" userId="cdf5343d-9518-4b48-8032-805a754f9105" providerId="ADAL" clId="{A98D9907-9F34-4D5B-8E15-19E0A4FCEB56}" dt="2025-01-29T16:29:29.018" v="1184" actId="14100"/>
          <ac:spMkLst>
            <pc:docMk/>
            <pc:sldMk cId="2985432160" sldId="289"/>
            <ac:spMk id="168" creationId="{00000000-0000-0000-0000-000000000000}"/>
          </ac:spMkLst>
        </pc:spChg>
      </pc:sldChg>
      <pc:sldChg chg="modSp mod">
        <pc:chgData name="Silvia Colombo" userId="cdf5343d-9518-4b48-8032-805a754f9105" providerId="ADAL" clId="{A98D9907-9F34-4D5B-8E15-19E0A4FCEB56}" dt="2025-01-29T17:11:35.699" v="1534" actId="20577"/>
        <pc:sldMkLst>
          <pc:docMk/>
          <pc:sldMk cId="3025862249" sldId="290"/>
        </pc:sldMkLst>
        <pc:spChg chg="mod">
          <ac:chgData name="Silvia Colombo" userId="cdf5343d-9518-4b48-8032-805a754f9105" providerId="ADAL" clId="{A98D9907-9F34-4D5B-8E15-19E0A4FCEB56}" dt="2025-01-29T17:11:35.699" v="1534" actId="20577"/>
          <ac:spMkLst>
            <pc:docMk/>
            <pc:sldMk cId="3025862249" sldId="290"/>
            <ac:spMk id="167" creationId="{00000000-0000-0000-0000-000000000000}"/>
          </ac:spMkLst>
        </pc:spChg>
        <pc:spChg chg="mod">
          <ac:chgData name="Silvia Colombo" userId="cdf5343d-9518-4b48-8032-805a754f9105" providerId="ADAL" clId="{A98D9907-9F34-4D5B-8E15-19E0A4FCEB56}" dt="2025-01-29T16:44:03.074" v="1263" actId="113"/>
          <ac:spMkLst>
            <pc:docMk/>
            <pc:sldMk cId="3025862249" sldId="290"/>
            <ac:spMk id="168" creationId="{00000000-0000-0000-0000-000000000000}"/>
          </ac:spMkLst>
        </pc:spChg>
      </pc:sldChg>
      <pc:sldChg chg="addSp delSp modSp mod">
        <pc:chgData name="Silvia Colombo" userId="cdf5343d-9518-4b48-8032-805a754f9105" providerId="ADAL" clId="{A98D9907-9F34-4D5B-8E15-19E0A4FCEB56}" dt="2025-01-29T17:11:40.934" v="1536" actId="20577"/>
        <pc:sldMkLst>
          <pc:docMk/>
          <pc:sldMk cId="4276348475" sldId="291"/>
        </pc:sldMkLst>
        <pc:spChg chg="mod">
          <ac:chgData name="Silvia Colombo" userId="cdf5343d-9518-4b48-8032-805a754f9105" providerId="ADAL" clId="{A98D9907-9F34-4D5B-8E15-19E0A4FCEB56}" dt="2025-01-29T16:57:01.449" v="1404" actId="113"/>
          <ac:spMkLst>
            <pc:docMk/>
            <pc:sldMk cId="4276348475" sldId="291"/>
            <ac:spMk id="11" creationId="{CDD7956C-AD4A-4FCD-870C-C4BFC69F804B}"/>
          </ac:spMkLst>
        </pc:spChg>
        <pc:spChg chg="mod">
          <ac:chgData name="Silvia Colombo" userId="cdf5343d-9518-4b48-8032-805a754f9105" providerId="ADAL" clId="{A98D9907-9F34-4D5B-8E15-19E0A4FCEB56}" dt="2025-01-29T17:11:40.934" v="1536" actId="20577"/>
          <ac:spMkLst>
            <pc:docMk/>
            <pc:sldMk cId="4276348475" sldId="291"/>
            <ac:spMk id="167" creationId="{00000000-0000-0000-0000-000000000000}"/>
          </ac:spMkLst>
        </pc:spChg>
      </pc:sldChg>
      <pc:sldChg chg="delSp modSp mod delAnim modAnim">
        <pc:chgData name="Silvia Colombo" userId="cdf5343d-9518-4b48-8032-805a754f9105" providerId="ADAL" clId="{A98D9907-9F34-4D5B-8E15-19E0A4FCEB56}" dt="2025-01-29T17:11:44.811" v="1538" actId="20577"/>
        <pc:sldMkLst>
          <pc:docMk/>
          <pc:sldMk cId="218857803" sldId="292"/>
        </pc:sldMkLst>
        <pc:spChg chg="mod">
          <ac:chgData name="Silvia Colombo" userId="cdf5343d-9518-4b48-8032-805a754f9105" providerId="ADAL" clId="{A98D9907-9F34-4D5B-8E15-19E0A4FCEB56}" dt="2025-01-29T17:11:44.811" v="1538" actId="20577"/>
          <ac:spMkLst>
            <pc:docMk/>
            <pc:sldMk cId="218857803" sldId="292"/>
            <ac:spMk id="167" creationId="{00000000-0000-0000-0000-000000000000}"/>
          </ac:spMkLst>
        </pc:spChg>
        <pc:spChg chg="mod">
          <ac:chgData name="Silvia Colombo" userId="cdf5343d-9518-4b48-8032-805a754f9105" providerId="ADAL" clId="{A98D9907-9F34-4D5B-8E15-19E0A4FCEB56}" dt="2025-01-29T17:03:10.455" v="1441" actId="113"/>
          <ac:spMkLst>
            <pc:docMk/>
            <pc:sldMk cId="218857803" sldId="292"/>
            <ac:spMk id="168" creationId="{00000000-0000-0000-0000-000000000000}"/>
          </ac:spMkLst>
        </pc:spChg>
      </pc:sldChg>
      <pc:sldChg chg="addSp delSp modSp mod">
        <pc:chgData name="Silvia Colombo" userId="cdf5343d-9518-4b48-8032-805a754f9105" providerId="ADAL" clId="{A98D9907-9F34-4D5B-8E15-19E0A4FCEB56}" dt="2025-01-29T17:11:47.942" v="1540" actId="20577"/>
        <pc:sldMkLst>
          <pc:docMk/>
          <pc:sldMk cId="2761367291" sldId="293"/>
        </pc:sldMkLst>
        <pc:spChg chg="add mod">
          <ac:chgData name="Silvia Colombo" userId="cdf5343d-9518-4b48-8032-805a754f9105" providerId="ADAL" clId="{A98D9907-9F34-4D5B-8E15-19E0A4FCEB56}" dt="2025-01-29T17:08:37.227" v="1485"/>
          <ac:spMkLst>
            <pc:docMk/>
            <pc:sldMk cId="2761367291" sldId="293"/>
            <ac:spMk id="6" creationId="{C3EECEB8-0787-49C9-A7F1-BACBDDDB3D78}"/>
          </ac:spMkLst>
        </pc:spChg>
        <pc:spChg chg="mod">
          <ac:chgData name="Silvia Colombo" userId="cdf5343d-9518-4b48-8032-805a754f9105" providerId="ADAL" clId="{A98D9907-9F34-4D5B-8E15-19E0A4FCEB56}" dt="2025-01-29T17:11:47.942" v="1540" actId="20577"/>
          <ac:spMkLst>
            <pc:docMk/>
            <pc:sldMk cId="2761367291" sldId="293"/>
            <ac:spMk id="167" creationId="{00000000-0000-0000-0000-000000000000}"/>
          </ac:spMkLst>
        </pc:spChg>
        <pc:spChg chg="mod">
          <ac:chgData name="Silvia Colombo" userId="cdf5343d-9518-4b48-8032-805a754f9105" providerId="ADAL" clId="{A98D9907-9F34-4D5B-8E15-19E0A4FCEB56}" dt="2025-01-29T17:04:20.544" v="1446" actId="14100"/>
          <ac:spMkLst>
            <pc:docMk/>
            <pc:sldMk cId="2761367291" sldId="293"/>
            <ac:spMk id="168" creationId="{00000000-0000-0000-0000-000000000000}"/>
          </ac:spMkLst>
        </pc:spChg>
      </pc:sldChg>
      <pc:sldChg chg="delSp modSp del mod delAnim">
        <pc:chgData name="Silvia Colombo" userId="cdf5343d-9518-4b48-8032-805a754f9105" providerId="ADAL" clId="{A98D9907-9F34-4D5B-8E15-19E0A4FCEB56}" dt="2025-01-29T17:09:26.133" v="1508" actId="47"/>
        <pc:sldMkLst>
          <pc:docMk/>
          <pc:sldMk cId="3284480951" sldId="294"/>
        </pc:sldMkLst>
      </pc:sldChg>
      <pc:sldChg chg="modSp mod">
        <pc:chgData name="Silvia Colombo" userId="cdf5343d-9518-4b48-8032-805a754f9105" providerId="ADAL" clId="{A98D9907-9F34-4D5B-8E15-19E0A4FCEB56}" dt="2025-01-29T17:11:51.215" v="1542" actId="20577"/>
        <pc:sldMkLst>
          <pc:docMk/>
          <pc:sldMk cId="2669022340" sldId="295"/>
        </pc:sldMkLst>
        <pc:spChg chg="mod">
          <ac:chgData name="Silvia Colombo" userId="cdf5343d-9518-4b48-8032-805a754f9105" providerId="ADAL" clId="{A98D9907-9F34-4D5B-8E15-19E0A4FCEB56}" dt="2025-01-29T17:11:51.215" v="1542" actId="20577"/>
          <ac:spMkLst>
            <pc:docMk/>
            <pc:sldMk cId="2669022340" sldId="295"/>
            <ac:spMk id="167" creationId="{00000000-0000-0000-0000-000000000000}"/>
          </ac:spMkLst>
        </pc:spChg>
        <pc:spChg chg="mod">
          <ac:chgData name="Silvia Colombo" userId="cdf5343d-9518-4b48-8032-805a754f9105" providerId="ADAL" clId="{A98D9907-9F34-4D5B-8E15-19E0A4FCEB56}" dt="2025-01-29T17:10:26.679" v="1523" actId="20577"/>
          <ac:spMkLst>
            <pc:docMk/>
            <pc:sldMk cId="2669022340" sldId="295"/>
            <ac:spMk id="168" creationId="{00000000-0000-0000-0000-000000000000}"/>
          </ac:spMkLst>
        </pc:spChg>
      </pc:sldChg>
      <pc:sldChg chg="modSp mod">
        <pc:chgData name="Silvia Colombo" userId="cdf5343d-9518-4b48-8032-805a754f9105" providerId="ADAL" clId="{A98D9907-9F34-4D5B-8E15-19E0A4FCEB56}" dt="2025-01-29T17:11:55.166" v="1544" actId="20577"/>
        <pc:sldMkLst>
          <pc:docMk/>
          <pc:sldMk cId="3178964038" sldId="296"/>
        </pc:sldMkLst>
        <pc:spChg chg="mod">
          <ac:chgData name="Silvia Colombo" userId="cdf5343d-9518-4b48-8032-805a754f9105" providerId="ADAL" clId="{A98D9907-9F34-4D5B-8E15-19E0A4FCEB56}" dt="2025-01-29T17:11:55.166" v="1544" actId="20577"/>
          <ac:spMkLst>
            <pc:docMk/>
            <pc:sldMk cId="3178964038" sldId="296"/>
            <ac:spMk id="167" creationId="{00000000-0000-0000-0000-000000000000}"/>
          </ac:spMkLst>
        </pc:spChg>
        <pc:spChg chg="mod">
          <ac:chgData name="Silvia Colombo" userId="cdf5343d-9518-4b48-8032-805a754f9105" providerId="ADAL" clId="{A98D9907-9F34-4D5B-8E15-19E0A4FCEB56}" dt="2025-01-29T17:11:01.043" v="1526" actId="403"/>
          <ac:spMkLst>
            <pc:docMk/>
            <pc:sldMk cId="3178964038" sldId="296"/>
            <ac:spMk id="168" creationId="{00000000-0000-0000-0000-000000000000}"/>
          </ac:spMkLst>
        </pc:spChg>
      </pc:sldChg>
      <pc:sldChg chg="modSp del">
        <pc:chgData name="Silvia Colombo" userId="cdf5343d-9518-4b48-8032-805a754f9105" providerId="ADAL" clId="{A98D9907-9F34-4D5B-8E15-19E0A4FCEB56}" dt="2025-01-29T17:11:08.852" v="1527" actId="47"/>
        <pc:sldMkLst>
          <pc:docMk/>
          <pc:sldMk cId="3574041065" sldId="297"/>
        </pc:sldMkLst>
      </pc:sldChg>
      <pc:sldChg chg="modSp del">
        <pc:chgData name="Silvia Colombo" userId="cdf5343d-9518-4b48-8032-805a754f9105" providerId="ADAL" clId="{A98D9907-9F34-4D5B-8E15-19E0A4FCEB56}" dt="2025-01-29T17:11:08.852" v="1527" actId="47"/>
        <pc:sldMkLst>
          <pc:docMk/>
          <pc:sldMk cId="2230816992" sldId="298"/>
        </pc:sldMkLst>
      </pc:sldChg>
      <pc:sldChg chg="modSp del">
        <pc:chgData name="Silvia Colombo" userId="cdf5343d-9518-4b48-8032-805a754f9105" providerId="ADAL" clId="{A98D9907-9F34-4D5B-8E15-19E0A4FCEB56}" dt="2025-01-29T17:11:08.852" v="1527" actId="47"/>
        <pc:sldMkLst>
          <pc:docMk/>
          <pc:sldMk cId="2669320641" sldId="299"/>
        </pc:sldMkLst>
      </pc:sldChg>
      <pc:sldChg chg="modSp del">
        <pc:chgData name="Silvia Colombo" userId="cdf5343d-9518-4b48-8032-805a754f9105" providerId="ADAL" clId="{A98D9907-9F34-4D5B-8E15-19E0A4FCEB56}" dt="2025-01-29T17:11:16.886" v="1528" actId="47"/>
        <pc:sldMkLst>
          <pc:docMk/>
          <pc:sldMk cId="3550741812" sldId="300"/>
        </pc:sldMkLst>
      </pc:sldChg>
      <pc:sldChg chg="modSp del">
        <pc:chgData name="Silvia Colombo" userId="cdf5343d-9518-4b48-8032-805a754f9105" providerId="ADAL" clId="{A98D9907-9F34-4D5B-8E15-19E0A4FCEB56}" dt="2025-01-29T17:11:16.886" v="1528" actId="47"/>
        <pc:sldMkLst>
          <pc:docMk/>
          <pc:sldMk cId="2610105728" sldId="301"/>
        </pc:sldMkLst>
      </pc:sldChg>
      <pc:sldChg chg="modSp del">
        <pc:chgData name="Silvia Colombo" userId="cdf5343d-9518-4b48-8032-805a754f9105" providerId="ADAL" clId="{A98D9907-9F34-4D5B-8E15-19E0A4FCEB56}" dt="2025-01-29T17:11:19.448" v="1529" actId="47"/>
        <pc:sldMkLst>
          <pc:docMk/>
          <pc:sldMk cId="1039741806" sldId="302"/>
        </pc:sldMkLst>
      </pc:sldChg>
      <pc:sldChg chg="modSp del">
        <pc:chgData name="Silvia Colombo" userId="cdf5343d-9518-4b48-8032-805a754f9105" providerId="ADAL" clId="{A98D9907-9F34-4D5B-8E15-19E0A4FCEB56}" dt="2025-01-29T17:11:19.448" v="1529" actId="47"/>
        <pc:sldMkLst>
          <pc:docMk/>
          <pc:sldMk cId="3169569971" sldId="303"/>
        </pc:sldMkLst>
      </pc:sldChg>
      <pc:sldChg chg="modSp del">
        <pc:chgData name="Silvia Colombo" userId="cdf5343d-9518-4b48-8032-805a754f9105" providerId="ADAL" clId="{A98D9907-9F34-4D5B-8E15-19E0A4FCEB56}" dt="2025-01-29T17:11:21.451" v="1530" actId="47"/>
        <pc:sldMkLst>
          <pc:docMk/>
          <pc:sldMk cId="2074846304" sldId="304"/>
        </pc:sldMkLst>
      </pc:sldChg>
      <pc:sldChg chg="delSp modSp mod">
        <pc:chgData name="Silvia Colombo" userId="cdf5343d-9518-4b48-8032-805a754f9105" providerId="ADAL" clId="{A98D9907-9F34-4D5B-8E15-19E0A4FCEB56}" dt="2025-01-29T14:08:35.081" v="1136"/>
        <pc:sldMkLst>
          <pc:docMk/>
          <pc:sldMk cId="3001247373" sldId="305"/>
        </pc:sldMkLst>
        <pc:spChg chg="mod">
          <ac:chgData name="Silvia Colombo" userId="cdf5343d-9518-4b48-8032-805a754f9105" providerId="ADAL" clId="{A98D9907-9F34-4D5B-8E15-19E0A4FCEB56}" dt="2025-01-29T14:08:35.081" v="1136"/>
          <ac:spMkLst>
            <pc:docMk/>
            <pc:sldMk cId="3001247373" sldId="305"/>
            <ac:spMk id="167" creationId="{00000000-0000-0000-0000-000000000000}"/>
          </ac:spMkLst>
        </pc:spChg>
        <pc:spChg chg="mod">
          <ac:chgData name="Silvia Colombo" userId="cdf5343d-9518-4b48-8032-805a754f9105" providerId="ADAL" clId="{A98D9907-9F34-4D5B-8E15-19E0A4FCEB56}" dt="2025-01-29T11:45:11.082" v="747" actId="404"/>
          <ac:spMkLst>
            <pc:docMk/>
            <pc:sldMk cId="3001247373" sldId="305"/>
            <ac:spMk id="168" creationId="{00000000-0000-0000-0000-000000000000}"/>
          </ac:spMkLst>
        </pc:spChg>
      </pc:sldChg>
      <pc:sldChg chg="modSp del">
        <pc:chgData name="Silvia Colombo" userId="cdf5343d-9518-4b48-8032-805a754f9105" providerId="ADAL" clId="{A98D9907-9F34-4D5B-8E15-19E0A4FCEB56}" dt="2025-01-29T12:20:39.151" v="863" actId="47"/>
        <pc:sldMkLst>
          <pc:docMk/>
          <pc:sldMk cId="3951396816" sldId="306"/>
        </pc:sldMkLst>
      </pc:sldChg>
      <pc:sldChg chg="modSp mod">
        <pc:chgData name="Silvia Colombo" userId="cdf5343d-9518-4b48-8032-805a754f9105" providerId="ADAL" clId="{A98D9907-9F34-4D5B-8E15-19E0A4FCEB56}" dt="2025-01-29T14:08:50.119" v="1140"/>
        <pc:sldMkLst>
          <pc:docMk/>
          <pc:sldMk cId="279720884" sldId="308"/>
        </pc:sldMkLst>
        <pc:spChg chg="mod">
          <ac:chgData name="Silvia Colombo" userId="cdf5343d-9518-4b48-8032-805a754f9105" providerId="ADAL" clId="{A98D9907-9F34-4D5B-8E15-19E0A4FCEB56}" dt="2025-01-29T14:08:50.119" v="1140"/>
          <ac:spMkLst>
            <pc:docMk/>
            <pc:sldMk cId="279720884" sldId="308"/>
            <ac:spMk id="167" creationId="{00000000-0000-0000-0000-000000000000}"/>
          </ac:spMkLst>
        </pc:spChg>
        <pc:spChg chg="mod">
          <ac:chgData name="Silvia Colombo" userId="cdf5343d-9518-4b48-8032-805a754f9105" providerId="ADAL" clId="{A98D9907-9F34-4D5B-8E15-19E0A4FCEB56}" dt="2025-01-29T12:21:31.361" v="880" actId="403"/>
          <ac:spMkLst>
            <pc:docMk/>
            <pc:sldMk cId="279720884" sldId="308"/>
            <ac:spMk id="168" creationId="{00000000-0000-0000-0000-000000000000}"/>
          </ac:spMkLst>
        </pc:spChg>
      </pc:sldChg>
      <pc:sldChg chg="modSp mod">
        <pc:chgData name="Silvia Colombo" userId="cdf5343d-9518-4b48-8032-805a754f9105" providerId="ADAL" clId="{A98D9907-9F34-4D5B-8E15-19E0A4FCEB56}" dt="2025-01-28T17:40:34.309" v="2"/>
        <pc:sldMkLst>
          <pc:docMk/>
          <pc:sldMk cId="998801078" sldId="309"/>
        </pc:sldMkLst>
        <pc:spChg chg="mod">
          <ac:chgData name="Silvia Colombo" userId="cdf5343d-9518-4b48-8032-805a754f9105" providerId="ADAL" clId="{A98D9907-9F34-4D5B-8E15-19E0A4FCEB56}" dt="2025-01-28T17:40:34.309" v="2"/>
          <ac:spMkLst>
            <pc:docMk/>
            <pc:sldMk cId="998801078" sldId="309"/>
            <ac:spMk id="2" creationId="{48F41D3A-296D-75FB-88E4-B253A9E88EE1}"/>
          </ac:spMkLst>
        </pc:spChg>
      </pc:sldChg>
      <pc:sldChg chg="addSp modSp mod">
        <pc:chgData name="Silvia Colombo" userId="cdf5343d-9518-4b48-8032-805a754f9105" providerId="ADAL" clId="{A98D9907-9F34-4D5B-8E15-19E0A4FCEB56}" dt="2025-01-29T14:08:38.835" v="1137"/>
        <pc:sldMkLst>
          <pc:docMk/>
          <pc:sldMk cId="3982365266" sldId="310"/>
        </pc:sldMkLst>
        <pc:spChg chg="mod">
          <ac:chgData name="Silvia Colombo" userId="cdf5343d-9518-4b48-8032-805a754f9105" providerId="ADAL" clId="{A98D9907-9F34-4D5B-8E15-19E0A4FCEB56}" dt="2025-01-29T14:08:38.835" v="1137"/>
          <ac:spMkLst>
            <pc:docMk/>
            <pc:sldMk cId="3982365266" sldId="310"/>
            <ac:spMk id="167" creationId="{00000000-0000-0000-0000-000000000000}"/>
          </ac:spMkLst>
        </pc:spChg>
        <pc:spChg chg="mod">
          <ac:chgData name="Silvia Colombo" userId="cdf5343d-9518-4b48-8032-805a754f9105" providerId="ADAL" clId="{A98D9907-9F34-4D5B-8E15-19E0A4FCEB56}" dt="2025-01-29T11:45:15.260" v="748" actId="404"/>
          <ac:spMkLst>
            <pc:docMk/>
            <pc:sldMk cId="3982365266" sldId="310"/>
            <ac:spMk id="168" creationId="{00000000-0000-0000-0000-000000000000}"/>
          </ac:spMkLst>
        </pc:spChg>
      </pc:sldChg>
      <pc:sldChg chg="modSp mod">
        <pc:chgData name="Silvia Colombo" userId="cdf5343d-9518-4b48-8032-805a754f9105" providerId="ADAL" clId="{A98D9907-9F34-4D5B-8E15-19E0A4FCEB56}" dt="2025-01-28T19:13:37.265" v="520" actId="404"/>
        <pc:sldMkLst>
          <pc:docMk/>
          <pc:sldMk cId="425213259" sldId="311"/>
        </pc:sldMkLst>
        <pc:spChg chg="mod">
          <ac:chgData name="Silvia Colombo" userId="cdf5343d-9518-4b48-8032-805a754f9105" providerId="ADAL" clId="{A98D9907-9F34-4D5B-8E15-19E0A4FCEB56}" dt="2025-01-28T17:52:47.025" v="60"/>
          <ac:spMkLst>
            <pc:docMk/>
            <pc:sldMk cId="425213259" sldId="311"/>
            <ac:spMk id="167" creationId="{00000000-0000-0000-0000-000000000000}"/>
          </ac:spMkLst>
        </pc:spChg>
        <pc:spChg chg="mod">
          <ac:chgData name="Silvia Colombo" userId="cdf5343d-9518-4b48-8032-805a754f9105" providerId="ADAL" clId="{A98D9907-9F34-4D5B-8E15-19E0A4FCEB56}" dt="2025-01-28T19:13:37.265" v="520" actId="404"/>
          <ac:spMkLst>
            <pc:docMk/>
            <pc:sldMk cId="425213259" sldId="311"/>
            <ac:spMk id="168" creationId="{00000000-0000-0000-0000-000000000000}"/>
          </ac:spMkLst>
        </pc:spChg>
      </pc:sldChg>
      <pc:sldChg chg="addSp delSp modSp mod">
        <pc:chgData name="Silvia Colombo" userId="cdf5343d-9518-4b48-8032-805a754f9105" providerId="ADAL" clId="{A98D9907-9F34-4D5B-8E15-19E0A4FCEB56}" dt="2025-01-29T14:08:30.830" v="1135"/>
        <pc:sldMkLst>
          <pc:docMk/>
          <pc:sldMk cId="1377030453" sldId="312"/>
        </pc:sldMkLst>
        <pc:spChg chg="mod">
          <ac:chgData name="Silvia Colombo" userId="cdf5343d-9518-4b48-8032-805a754f9105" providerId="ADAL" clId="{A98D9907-9F34-4D5B-8E15-19E0A4FCEB56}" dt="2025-01-29T14:08:30.830" v="1135"/>
          <ac:spMkLst>
            <pc:docMk/>
            <pc:sldMk cId="1377030453" sldId="312"/>
            <ac:spMk id="167" creationId="{00000000-0000-0000-0000-000000000000}"/>
          </ac:spMkLst>
        </pc:spChg>
        <pc:spChg chg="mod">
          <ac:chgData name="Silvia Colombo" userId="cdf5343d-9518-4b48-8032-805a754f9105" providerId="ADAL" clId="{A98D9907-9F34-4D5B-8E15-19E0A4FCEB56}" dt="2025-01-29T11:32:08.196" v="702" actId="113"/>
          <ac:spMkLst>
            <pc:docMk/>
            <pc:sldMk cId="1377030453" sldId="312"/>
            <ac:spMk id="168" creationId="{00000000-0000-0000-0000-000000000000}"/>
          </ac:spMkLst>
        </pc:spChg>
      </pc:sldChg>
      <pc:sldChg chg="modSp add mod">
        <pc:chgData name="Silvia Colombo" userId="cdf5343d-9518-4b48-8032-805a754f9105" providerId="ADAL" clId="{A98D9907-9F34-4D5B-8E15-19E0A4FCEB56}" dt="2025-01-28T19:11:49.767" v="496" actId="113"/>
        <pc:sldMkLst>
          <pc:docMk/>
          <pc:sldMk cId="2396670549" sldId="313"/>
        </pc:sldMkLst>
      </pc:sldChg>
      <pc:sldChg chg="modSp add mod">
        <pc:chgData name="Silvia Colombo" userId="cdf5343d-9518-4b48-8032-805a754f9105" providerId="ADAL" clId="{A98D9907-9F34-4D5B-8E15-19E0A4FCEB56}" dt="2025-01-28T19:12:46.192" v="510" actId="20577"/>
        <pc:sldMkLst>
          <pc:docMk/>
          <pc:sldMk cId="2056779837" sldId="314"/>
        </pc:sldMkLst>
        <pc:spChg chg="mod">
          <ac:chgData name="Silvia Colombo" userId="cdf5343d-9518-4b48-8032-805a754f9105" providerId="ADAL" clId="{A98D9907-9F34-4D5B-8E15-19E0A4FCEB56}" dt="2025-01-28T19:12:46.192" v="510" actId="20577"/>
          <ac:spMkLst>
            <pc:docMk/>
            <pc:sldMk cId="2056779837" sldId="314"/>
            <ac:spMk id="168" creationId="{00000000-0000-0000-0000-000000000000}"/>
          </ac:spMkLst>
        </pc:spChg>
      </pc:sldChg>
      <pc:sldChg chg="add">
        <pc:chgData name="Silvia Colombo" userId="cdf5343d-9518-4b48-8032-805a754f9105" providerId="ADAL" clId="{A98D9907-9F34-4D5B-8E15-19E0A4FCEB56}" dt="2025-01-29T13:28:56.220" v="895"/>
        <pc:sldMkLst>
          <pc:docMk/>
          <pc:sldMk cId="637651527" sldId="315"/>
        </pc:sldMkLst>
      </pc:sldChg>
      <pc:sldChg chg="modSp add mod">
        <pc:chgData name="Silvia Colombo" userId="cdf5343d-9518-4b48-8032-805a754f9105" providerId="ADAL" clId="{A98D9907-9F34-4D5B-8E15-19E0A4FCEB56}" dt="2025-01-29T13:34:26.834" v="940" actId="20577"/>
        <pc:sldMkLst>
          <pc:docMk/>
          <pc:sldMk cId="1594282021" sldId="316"/>
        </pc:sldMkLst>
        <pc:spChg chg="mod">
          <ac:chgData name="Silvia Colombo" userId="cdf5343d-9518-4b48-8032-805a754f9105" providerId="ADAL" clId="{A98D9907-9F34-4D5B-8E15-19E0A4FCEB56}" dt="2025-01-29T13:34:26.834" v="940" actId="20577"/>
          <ac:spMkLst>
            <pc:docMk/>
            <pc:sldMk cId="1594282021" sldId="316"/>
            <ac:spMk id="168" creationId="{00000000-0000-0000-0000-000000000000}"/>
          </ac:spMkLst>
        </pc:spChg>
      </pc:sldChg>
      <pc:sldChg chg="addSp modSp add mod">
        <pc:chgData name="Silvia Colombo" userId="cdf5343d-9518-4b48-8032-805a754f9105" providerId="ADAL" clId="{A98D9907-9F34-4D5B-8E15-19E0A4FCEB56}" dt="2025-01-29T13:57:54.552" v="989" actId="113"/>
        <pc:sldMkLst>
          <pc:docMk/>
          <pc:sldMk cId="1722984747" sldId="317"/>
        </pc:sldMkLst>
        <pc:spChg chg="mod">
          <ac:chgData name="Silvia Colombo" userId="cdf5343d-9518-4b48-8032-805a754f9105" providerId="ADAL" clId="{A98D9907-9F34-4D5B-8E15-19E0A4FCEB56}" dt="2025-01-29T13:34:46.638" v="941"/>
          <ac:spMkLst>
            <pc:docMk/>
            <pc:sldMk cId="1722984747" sldId="317"/>
            <ac:spMk id="168" creationId="{00000000-0000-0000-0000-000000000000}"/>
          </ac:spMkLst>
        </pc:spChg>
      </pc:sldChg>
      <pc:sldChg chg="delSp modSp add mod">
        <pc:chgData name="Silvia Colombo" userId="cdf5343d-9518-4b48-8032-805a754f9105" providerId="ADAL" clId="{A98D9907-9F34-4D5B-8E15-19E0A4FCEB56}" dt="2025-01-29T14:00:24.438" v="1027" actId="20577"/>
        <pc:sldMkLst>
          <pc:docMk/>
          <pc:sldMk cId="502382551" sldId="318"/>
        </pc:sldMkLst>
        <pc:spChg chg="mod">
          <ac:chgData name="Silvia Colombo" userId="cdf5343d-9518-4b48-8032-805a754f9105" providerId="ADAL" clId="{A98D9907-9F34-4D5B-8E15-19E0A4FCEB56}" dt="2025-01-29T14:00:24.438" v="1027" actId="20577"/>
          <ac:spMkLst>
            <pc:docMk/>
            <pc:sldMk cId="502382551" sldId="318"/>
            <ac:spMk id="168" creationId="{00000000-0000-0000-0000-000000000000}"/>
          </ac:spMkLst>
        </pc:spChg>
      </pc:sldChg>
      <pc:sldChg chg="addSp delSp modSp add mod">
        <pc:chgData name="Silvia Colombo" userId="cdf5343d-9518-4b48-8032-805a754f9105" providerId="ADAL" clId="{A98D9907-9F34-4D5B-8E15-19E0A4FCEB56}" dt="2025-01-29T14:04:49.447" v="1083" actId="113"/>
        <pc:sldMkLst>
          <pc:docMk/>
          <pc:sldMk cId="360198429" sldId="319"/>
        </pc:sldMkLst>
        <pc:spChg chg="mod">
          <ac:chgData name="Silvia Colombo" userId="cdf5343d-9518-4b48-8032-805a754f9105" providerId="ADAL" clId="{A98D9907-9F34-4D5B-8E15-19E0A4FCEB56}" dt="2025-01-29T14:04:49.447" v="1083" actId="113"/>
          <ac:spMkLst>
            <pc:docMk/>
            <pc:sldMk cId="360198429" sldId="319"/>
            <ac:spMk id="168" creationId="{00000000-0000-0000-0000-000000000000}"/>
          </ac:spMkLst>
        </pc:spChg>
      </pc:sldChg>
      <pc:sldChg chg="delSp modSp add del mod">
        <pc:chgData name="Silvia Colombo" userId="cdf5343d-9518-4b48-8032-805a754f9105" providerId="ADAL" clId="{A98D9907-9F34-4D5B-8E15-19E0A4FCEB56}" dt="2025-01-29T14:05:14.462" v="1086" actId="47"/>
        <pc:sldMkLst>
          <pc:docMk/>
          <pc:sldMk cId="366789235" sldId="320"/>
        </pc:sldMkLst>
      </pc:sldChg>
      <pc:sldChg chg="modSp add mod">
        <pc:chgData name="Silvia Colombo" userId="cdf5343d-9518-4b48-8032-805a754f9105" providerId="ADAL" clId="{A98D9907-9F34-4D5B-8E15-19E0A4FCEB56}" dt="2025-01-29T14:06:36.759" v="1111" actId="12"/>
        <pc:sldMkLst>
          <pc:docMk/>
          <pc:sldMk cId="2762474680" sldId="321"/>
        </pc:sldMkLst>
        <pc:spChg chg="mod">
          <ac:chgData name="Silvia Colombo" userId="cdf5343d-9518-4b48-8032-805a754f9105" providerId="ADAL" clId="{A98D9907-9F34-4D5B-8E15-19E0A4FCEB56}" dt="2025-01-29T14:06:36.759" v="1111" actId="12"/>
          <ac:spMkLst>
            <pc:docMk/>
            <pc:sldMk cId="2762474680" sldId="321"/>
            <ac:spMk id="168" creationId="{00000000-0000-0000-0000-000000000000}"/>
          </ac:spMkLst>
        </pc:spChg>
      </pc:sldChg>
      <pc:sldChg chg="modSp add mod">
        <pc:chgData name="Silvia Colombo" userId="cdf5343d-9518-4b48-8032-805a754f9105" providerId="ADAL" clId="{A98D9907-9F34-4D5B-8E15-19E0A4FCEB56}" dt="2025-01-29T14:07:15.962" v="1114" actId="20577"/>
        <pc:sldMkLst>
          <pc:docMk/>
          <pc:sldMk cId="4263978832" sldId="322"/>
        </pc:sldMkLst>
        <pc:spChg chg="mod">
          <ac:chgData name="Silvia Colombo" userId="cdf5343d-9518-4b48-8032-805a754f9105" providerId="ADAL" clId="{A98D9907-9F34-4D5B-8E15-19E0A4FCEB56}" dt="2025-01-29T14:07:15.962" v="1114" actId="20577"/>
          <ac:spMkLst>
            <pc:docMk/>
            <pc:sldMk cId="4263978832" sldId="322"/>
            <ac:spMk id="16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2097475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3212598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2892573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3628882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dirty="0"/>
          </a:p>
        </p:txBody>
      </p:sp>
    </p:spTree>
    <p:extLst>
      <p:ext uri="{BB962C8B-B14F-4D97-AF65-F5344CB8AC3E}">
        <p14:creationId xmlns:p14="http://schemas.microsoft.com/office/powerpoint/2010/main" val="594567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3419940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3426540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346311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2342231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38075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dirty="0"/>
          </a:p>
        </p:txBody>
      </p:sp>
    </p:spTree>
    <p:extLst>
      <p:ext uri="{BB962C8B-B14F-4D97-AF65-F5344CB8AC3E}">
        <p14:creationId xmlns:p14="http://schemas.microsoft.com/office/powerpoint/2010/main" val="4099716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669215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dirty="0"/>
          </a:p>
        </p:txBody>
      </p:sp>
    </p:spTree>
    <p:extLst>
      <p:ext uri="{BB962C8B-B14F-4D97-AF65-F5344CB8AC3E}">
        <p14:creationId xmlns:p14="http://schemas.microsoft.com/office/powerpoint/2010/main" val="7631990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2894041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40092245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2929537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1003016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27</a:t>
            </a:fld>
            <a:endParaRPr/>
          </a:p>
        </p:txBody>
      </p:sp>
    </p:spTree>
    <p:extLst>
      <p:ext uri="{BB962C8B-B14F-4D97-AF65-F5344CB8AC3E}">
        <p14:creationId xmlns:p14="http://schemas.microsoft.com/office/powerpoint/2010/main" val="1941889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GB" b="0" i="0" dirty="0">
                <a:solidFill>
                  <a:srgbClr val="444444"/>
                </a:solidFill>
                <a:effectLst/>
                <a:latin typeface="Open Sans" panose="020B0606030504020204" pitchFamily="34" charset="0"/>
              </a:rPr>
              <a:t>There are now several open-source hazard products at global scales which are being used widely for vulnerability and risk analysis. A few resources include:</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river and coastal flood maps: Historical and future hazard maps at different return periods (2, 5, 1, 25, 50, 10, 250, 500, 100 years). All data is available at a 30 arc-seconds resolution (~1km at equator) (</a:t>
            </a:r>
            <a:r>
              <a:rPr lang="en-GB" b="0" i="0" dirty="0" err="1">
                <a:solidFill>
                  <a:srgbClr val="444444"/>
                </a:solidFill>
                <a:effectLst/>
                <a:latin typeface="Open Sans" panose="020B0606030504020204" pitchFamily="34" charset="0"/>
              </a:rPr>
              <a:t>Gassert</a:t>
            </a:r>
            <a:r>
              <a:rPr lang="en-GB" b="0" i="0" dirty="0">
                <a:solidFill>
                  <a:srgbClr val="444444"/>
                </a:solidFill>
                <a:effectLst/>
                <a:latin typeface="Open Sans" panose="020B0606030504020204" pitchFamily="34" charset="0"/>
              </a:rPr>
              <a:t> et al. 2015).</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hazard maps for earthquakes for different return periods (250, 475, 975, 1500, 2475 years) both Peak Ground Acceleration and spectral acceleration. Data is available at 0.072 degrees (~8km at equator).</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dataset of 1,000 synthetic tropical cyclones paths with cyclone characteristics (e.g., wind speed, pressure) on a global scale. Wind speed probabilities are derived globally (1 metre, 1 minutes sustained speed) for different return periods (1 to 1,000 years) at 1km resolution (</a:t>
            </a:r>
            <a:r>
              <a:rPr lang="en-GB" b="0" i="0" dirty="0" err="1">
                <a:solidFill>
                  <a:srgbClr val="444444"/>
                </a:solidFill>
                <a:effectLst/>
                <a:latin typeface="Open Sans" panose="020B0606030504020204" pitchFamily="34" charset="0"/>
              </a:rPr>
              <a:t>Bloemendaal</a:t>
            </a:r>
            <a:r>
              <a:rPr lang="en-GB" b="0" i="0" dirty="0">
                <a:solidFill>
                  <a:srgbClr val="444444"/>
                </a:solidFill>
                <a:effectLst/>
                <a:latin typeface="Open Sans" panose="020B0606030504020204" pitchFamily="34" charset="0"/>
              </a:rPr>
              <a:t> et al. 2019).</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28</a:t>
            </a:fld>
            <a:endParaRPr/>
          </a:p>
        </p:txBody>
      </p:sp>
    </p:spTree>
    <p:extLst>
      <p:ext uri="{BB962C8B-B14F-4D97-AF65-F5344CB8AC3E}">
        <p14:creationId xmlns:p14="http://schemas.microsoft.com/office/powerpoint/2010/main" val="20142914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29</a:t>
            </a:fld>
            <a:endParaRPr/>
          </a:p>
        </p:txBody>
      </p:sp>
    </p:spTree>
    <p:extLst>
      <p:ext uri="{BB962C8B-B14F-4D97-AF65-F5344CB8AC3E}">
        <p14:creationId xmlns:p14="http://schemas.microsoft.com/office/powerpoint/2010/main" val="32459161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30</a:t>
            </a:fld>
            <a:endParaRPr/>
          </a:p>
        </p:txBody>
      </p:sp>
    </p:spTree>
    <p:extLst>
      <p:ext uri="{BB962C8B-B14F-4D97-AF65-F5344CB8AC3E}">
        <p14:creationId xmlns:p14="http://schemas.microsoft.com/office/powerpoint/2010/main" val="1360928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20991499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31</a:t>
            </a:fld>
            <a:endParaRPr/>
          </a:p>
        </p:txBody>
      </p:sp>
    </p:spTree>
    <p:extLst>
      <p:ext uri="{BB962C8B-B14F-4D97-AF65-F5344CB8AC3E}">
        <p14:creationId xmlns:p14="http://schemas.microsoft.com/office/powerpoint/2010/main" val="8180913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32</a:t>
            </a:fld>
            <a:endParaRPr/>
          </a:p>
        </p:txBody>
      </p:sp>
    </p:spTree>
    <p:extLst>
      <p:ext uri="{BB962C8B-B14F-4D97-AF65-F5344CB8AC3E}">
        <p14:creationId xmlns:p14="http://schemas.microsoft.com/office/powerpoint/2010/main" val="1405450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33</a:t>
            </a:fld>
            <a:endParaRPr/>
          </a:p>
        </p:txBody>
      </p:sp>
    </p:spTree>
    <p:extLst>
      <p:ext uri="{BB962C8B-B14F-4D97-AF65-F5344CB8AC3E}">
        <p14:creationId xmlns:p14="http://schemas.microsoft.com/office/powerpoint/2010/main" val="4127306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352002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276515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dirty="0"/>
          </a:p>
        </p:txBody>
      </p:sp>
    </p:spTree>
    <p:extLst>
      <p:ext uri="{BB962C8B-B14F-4D97-AF65-F5344CB8AC3E}">
        <p14:creationId xmlns:p14="http://schemas.microsoft.com/office/powerpoint/2010/main" val="6929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dirty="0"/>
          </a:p>
        </p:txBody>
      </p:sp>
    </p:spTree>
    <p:extLst>
      <p:ext uri="{BB962C8B-B14F-4D97-AF65-F5344CB8AC3E}">
        <p14:creationId xmlns:p14="http://schemas.microsoft.com/office/powerpoint/2010/main" val="3572595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dirty="0"/>
          </a:p>
        </p:txBody>
      </p:sp>
    </p:spTree>
    <p:extLst>
      <p:ext uri="{BB962C8B-B14F-4D97-AF65-F5344CB8AC3E}">
        <p14:creationId xmlns:p14="http://schemas.microsoft.com/office/powerpoint/2010/main" val="1557437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dirty="0"/>
          </a:p>
        </p:txBody>
      </p:sp>
    </p:spTree>
    <p:extLst>
      <p:ext uri="{BB962C8B-B14F-4D97-AF65-F5344CB8AC3E}">
        <p14:creationId xmlns:p14="http://schemas.microsoft.com/office/powerpoint/2010/main" val="12984775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7"/>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67" r:id="rId2"/>
    <p:sldLayoutId id="2147483660" r:id="rId3"/>
    <p:sldLayoutId id="2147483651" r:id="rId4"/>
    <p:sldLayoutId id="214748366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GB" dirty="0"/>
              <a:t>Lecture 4: Future infrastructure demand</a:t>
            </a:r>
            <a:br>
              <a:rPr lang="en-GB" dirty="0"/>
            </a:br>
            <a:br>
              <a:rPr lang="en-US" dirty="0"/>
            </a:br>
            <a:endParaRPr lang="en-US" dirty="0"/>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GB" dirty="0"/>
              <a:t> Orlando Roman, Oxford University</a:t>
            </a:r>
            <a:endParaRPr lang="en-US" dirty="0"/>
          </a:p>
        </p:txBody>
      </p:sp>
    </p:spTree>
    <p:extLst>
      <p:ext uri="{BB962C8B-B14F-4D97-AF65-F5344CB8AC3E}">
        <p14:creationId xmlns:p14="http://schemas.microsoft.com/office/powerpoint/2010/main" val="998801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4.1 </a:t>
            </a:r>
            <a:r>
              <a:rPr lang="en-GB" sz="2800" dirty="0">
                <a:solidFill>
                  <a:srgbClr val="C00000"/>
                </a:solidFill>
              </a:rPr>
              <a:t>Overview of future infrastructure demand and drivers</a:t>
            </a:r>
            <a:endParaRPr sz="2800" dirty="0">
              <a:solidFill>
                <a:srgbClr val="C00000"/>
              </a:solidFill>
            </a:endParaRPr>
          </a:p>
        </p:txBody>
      </p:sp>
      <p:sp>
        <p:nvSpPr>
          <p:cNvPr id="168" name="Google Shape;168;p13"/>
          <p:cNvSpPr txBox="1">
            <a:spLocks noGrp="1"/>
          </p:cNvSpPr>
          <p:nvPr>
            <p:ph type="body" idx="4294967295"/>
          </p:nvPr>
        </p:nvSpPr>
        <p:spPr>
          <a:xfrm>
            <a:off x="838200" y="1231900"/>
            <a:ext cx="993619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r>
              <a:rPr lang="en-GB" sz="1200" dirty="0">
                <a:solidFill>
                  <a:schemeClr val="tx1"/>
                </a:solidFill>
              </a:rPr>
              <a:t>Beek, Lisette van, Maarten </a:t>
            </a:r>
            <a:r>
              <a:rPr lang="en-GB" sz="1200" dirty="0" err="1">
                <a:solidFill>
                  <a:schemeClr val="tx1"/>
                </a:solidFill>
              </a:rPr>
              <a:t>Hajer</a:t>
            </a:r>
            <a:r>
              <a:rPr lang="en-GB" sz="1200" dirty="0">
                <a:solidFill>
                  <a:schemeClr val="tx1"/>
                </a:solidFill>
              </a:rPr>
              <a:t>, Peter Pelzer, Detlef van Vuuren, and Christophe </a:t>
            </a:r>
            <a:r>
              <a:rPr lang="en-GB" sz="1200" dirty="0" err="1">
                <a:solidFill>
                  <a:schemeClr val="tx1"/>
                </a:solidFill>
              </a:rPr>
              <a:t>Cassen</a:t>
            </a:r>
            <a:r>
              <a:rPr lang="en-GB" sz="1200" dirty="0">
                <a:solidFill>
                  <a:schemeClr val="tx1"/>
                </a:solidFill>
              </a:rPr>
              <a:t>. 2020. “Anticipating Futures Through Models: The Rise of Integrated Assessment Modelling in the Climate Science-Policy Interface Since 1970.” Global Environmental Change 65 (November): 102191.</a:t>
            </a:r>
          </a:p>
          <a:p>
            <a:pPr marL="0" lvl="0" indent="0" algn="l" rtl="0">
              <a:lnSpc>
                <a:spcPct val="90000"/>
              </a:lnSpc>
              <a:spcBef>
                <a:spcPts val="0"/>
              </a:spcBef>
              <a:spcAft>
                <a:spcPts val="0"/>
              </a:spcAft>
              <a:buClr>
                <a:schemeClr val="dk1"/>
              </a:buClr>
              <a:buSzPts val="2800"/>
              <a:buNone/>
            </a:pPr>
            <a:endParaRPr lang="en-GB" sz="1200" dirty="0">
              <a:solidFill>
                <a:schemeClr val="tx1"/>
              </a:solidFill>
            </a:endParaRPr>
          </a:p>
          <a:p>
            <a:pPr marL="0" lvl="0" indent="0" algn="l" rtl="0">
              <a:lnSpc>
                <a:spcPct val="90000"/>
              </a:lnSpc>
              <a:spcBef>
                <a:spcPts val="0"/>
              </a:spcBef>
              <a:spcAft>
                <a:spcPts val="0"/>
              </a:spcAft>
              <a:buClr>
                <a:schemeClr val="dk1"/>
              </a:buClr>
              <a:buSzPts val="2800"/>
              <a:buNone/>
            </a:pPr>
            <a:r>
              <a:rPr lang="en-GB" sz="1200" dirty="0">
                <a:solidFill>
                  <a:schemeClr val="tx1"/>
                </a:solidFill>
              </a:rPr>
              <a:t>Global Infrastructure Hub. 2020. “Infrastructure Monitor.”</a:t>
            </a:r>
          </a:p>
          <a:p>
            <a:pPr marL="0" lvl="0" indent="0" algn="l" rtl="0">
              <a:lnSpc>
                <a:spcPct val="90000"/>
              </a:lnSpc>
              <a:spcBef>
                <a:spcPts val="0"/>
              </a:spcBef>
              <a:spcAft>
                <a:spcPts val="0"/>
              </a:spcAft>
              <a:buClr>
                <a:schemeClr val="dk1"/>
              </a:buClr>
              <a:buSzPts val="2800"/>
              <a:buNone/>
            </a:pPr>
            <a:endParaRPr lang="en-GB" sz="1200" dirty="0">
              <a:solidFill>
                <a:schemeClr val="tx1"/>
              </a:solidFill>
            </a:endParaRPr>
          </a:p>
          <a:p>
            <a:pPr marL="0" lvl="0" indent="0" algn="l" rtl="0">
              <a:lnSpc>
                <a:spcPct val="90000"/>
              </a:lnSpc>
              <a:spcBef>
                <a:spcPts val="0"/>
              </a:spcBef>
              <a:spcAft>
                <a:spcPts val="0"/>
              </a:spcAft>
              <a:buClr>
                <a:schemeClr val="dk1"/>
              </a:buClr>
              <a:buSzPts val="2800"/>
              <a:buNone/>
            </a:pPr>
            <a:r>
              <a:rPr lang="en-GB" sz="1200" dirty="0">
                <a:solidFill>
                  <a:schemeClr val="tx1"/>
                </a:solidFill>
              </a:rPr>
              <a:t>O’Neill, Brian C., Elmar </a:t>
            </a:r>
            <a:r>
              <a:rPr lang="en-GB" sz="1200" dirty="0" err="1">
                <a:solidFill>
                  <a:schemeClr val="tx1"/>
                </a:solidFill>
              </a:rPr>
              <a:t>Kriegler</a:t>
            </a:r>
            <a:r>
              <a:rPr lang="en-GB" sz="1200" dirty="0">
                <a:solidFill>
                  <a:schemeClr val="tx1"/>
                </a:solidFill>
              </a:rPr>
              <a:t>, Kristie L. </a:t>
            </a:r>
            <a:r>
              <a:rPr lang="en-GB" sz="1200" dirty="0" err="1">
                <a:solidFill>
                  <a:schemeClr val="tx1"/>
                </a:solidFill>
              </a:rPr>
              <a:t>Ebi</a:t>
            </a:r>
            <a:r>
              <a:rPr lang="en-GB" sz="1200" dirty="0">
                <a:solidFill>
                  <a:schemeClr val="tx1"/>
                </a:solidFill>
              </a:rPr>
              <a:t>, Eric Kemp-Benedict, </a:t>
            </a:r>
            <a:r>
              <a:rPr lang="en-GB" sz="1200" dirty="0" err="1">
                <a:solidFill>
                  <a:schemeClr val="tx1"/>
                </a:solidFill>
              </a:rPr>
              <a:t>Keywan</a:t>
            </a:r>
            <a:r>
              <a:rPr lang="en-GB" sz="1200" dirty="0">
                <a:solidFill>
                  <a:schemeClr val="tx1"/>
                </a:solidFill>
              </a:rPr>
              <a:t> </a:t>
            </a:r>
            <a:r>
              <a:rPr lang="en-GB" sz="1200" dirty="0" err="1">
                <a:solidFill>
                  <a:schemeClr val="tx1"/>
                </a:solidFill>
              </a:rPr>
              <a:t>Riahi</a:t>
            </a:r>
            <a:r>
              <a:rPr lang="en-GB" sz="1200" dirty="0">
                <a:solidFill>
                  <a:schemeClr val="tx1"/>
                </a:solidFill>
              </a:rPr>
              <a:t>, Dale S. Rothman, Bas J. van </a:t>
            </a:r>
            <a:r>
              <a:rPr lang="en-GB" sz="1200" dirty="0" err="1">
                <a:solidFill>
                  <a:schemeClr val="tx1"/>
                </a:solidFill>
              </a:rPr>
              <a:t>Ruijven</a:t>
            </a:r>
            <a:r>
              <a:rPr lang="en-GB" sz="1200" dirty="0">
                <a:solidFill>
                  <a:schemeClr val="tx1"/>
                </a:solidFill>
              </a:rPr>
              <a:t>, et al. 2017. “The Roads Ahead: Narratives for Shared Socioeconomic Pathways Describing World Futures in the 21st Century.” Global Environmental Change 42 (January): 169–80.</a:t>
            </a:r>
          </a:p>
          <a:p>
            <a:pPr marL="0" lvl="0" indent="0" algn="l" rtl="0">
              <a:lnSpc>
                <a:spcPct val="90000"/>
              </a:lnSpc>
              <a:spcBef>
                <a:spcPts val="0"/>
              </a:spcBef>
              <a:spcAft>
                <a:spcPts val="0"/>
              </a:spcAft>
              <a:buClr>
                <a:schemeClr val="dk1"/>
              </a:buClr>
              <a:buSzPts val="2800"/>
              <a:buNone/>
            </a:pPr>
            <a:endParaRPr lang="en-GB" sz="1200" dirty="0">
              <a:solidFill>
                <a:schemeClr val="tx1"/>
              </a:solidFill>
            </a:endParaRPr>
          </a:p>
          <a:p>
            <a:pPr marL="0" lvl="0" indent="0" algn="l" rtl="0">
              <a:lnSpc>
                <a:spcPct val="90000"/>
              </a:lnSpc>
              <a:spcBef>
                <a:spcPts val="0"/>
              </a:spcBef>
              <a:spcAft>
                <a:spcPts val="0"/>
              </a:spcAft>
              <a:buClr>
                <a:schemeClr val="dk1"/>
              </a:buClr>
              <a:buSzPts val="2800"/>
              <a:buNone/>
            </a:pPr>
            <a:r>
              <a:rPr lang="en-GB" sz="1200" dirty="0">
                <a:solidFill>
                  <a:schemeClr val="tx1"/>
                </a:solidFill>
              </a:rPr>
              <a:t>O’Neill, Brian C., Elmar </a:t>
            </a:r>
            <a:r>
              <a:rPr lang="en-GB" sz="1200" dirty="0" err="1">
                <a:solidFill>
                  <a:schemeClr val="tx1"/>
                </a:solidFill>
              </a:rPr>
              <a:t>Kriegler</a:t>
            </a:r>
            <a:r>
              <a:rPr lang="en-GB" sz="1200" dirty="0">
                <a:solidFill>
                  <a:schemeClr val="tx1"/>
                </a:solidFill>
              </a:rPr>
              <a:t>, </a:t>
            </a:r>
            <a:r>
              <a:rPr lang="en-GB" sz="1200" dirty="0" err="1">
                <a:solidFill>
                  <a:schemeClr val="tx1"/>
                </a:solidFill>
              </a:rPr>
              <a:t>Keywan</a:t>
            </a:r>
            <a:r>
              <a:rPr lang="en-GB" sz="1200" dirty="0">
                <a:solidFill>
                  <a:schemeClr val="tx1"/>
                </a:solidFill>
              </a:rPr>
              <a:t> </a:t>
            </a:r>
            <a:r>
              <a:rPr lang="en-GB" sz="1200" dirty="0" err="1">
                <a:solidFill>
                  <a:schemeClr val="tx1"/>
                </a:solidFill>
              </a:rPr>
              <a:t>Riahi</a:t>
            </a:r>
            <a:r>
              <a:rPr lang="en-GB" sz="1200" dirty="0">
                <a:solidFill>
                  <a:schemeClr val="tx1"/>
                </a:solidFill>
              </a:rPr>
              <a:t>, Kristie L. </a:t>
            </a:r>
            <a:r>
              <a:rPr lang="en-GB" sz="1200" dirty="0" err="1">
                <a:solidFill>
                  <a:schemeClr val="tx1"/>
                </a:solidFill>
              </a:rPr>
              <a:t>Ebi</a:t>
            </a:r>
            <a:r>
              <a:rPr lang="en-GB" sz="1200" dirty="0">
                <a:solidFill>
                  <a:schemeClr val="tx1"/>
                </a:solidFill>
              </a:rPr>
              <a:t>, Stephane </a:t>
            </a:r>
            <a:r>
              <a:rPr lang="en-GB" sz="1200" dirty="0" err="1">
                <a:solidFill>
                  <a:schemeClr val="tx1"/>
                </a:solidFill>
              </a:rPr>
              <a:t>Hallegatte</a:t>
            </a:r>
            <a:r>
              <a:rPr lang="en-GB" sz="1200" dirty="0">
                <a:solidFill>
                  <a:schemeClr val="tx1"/>
                </a:solidFill>
              </a:rPr>
              <a:t>, Timothy R. Carter, </a:t>
            </a:r>
            <a:r>
              <a:rPr lang="en-GB" sz="1200" dirty="0" err="1">
                <a:solidFill>
                  <a:schemeClr val="tx1"/>
                </a:solidFill>
              </a:rPr>
              <a:t>Ritu</a:t>
            </a:r>
            <a:r>
              <a:rPr lang="en-GB" sz="1200" dirty="0">
                <a:solidFill>
                  <a:schemeClr val="tx1"/>
                </a:solidFill>
              </a:rPr>
              <a:t> Mathur, and Detlef P. van Vuuren. 2014. “A New Scenario Framework for Climate Change Research: The Concept of Shared Socioeconomic Pathways.” Climatic Change 122 (October): 387–400.</a:t>
            </a:r>
          </a:p>
          <a:p>
            <a:pPr marL="0" lvl="0" indent="0" algn="l" rtl="0">
              <a:lnSpc>
                <a:spcPct val="90000"/>
              </a:lnSpc>
              <a:spcBef>
                <a:spcPts val="0"/>
              </a:spcBef>
              <a:spcAft>
                <a:spcPts val="0"/>
              </a:spcAft>
              <a:buClr>
                <a:schemeClr val="dk1"/>
              </a:buClr>
              <a:buSzPts val="2800"/>
              <a:buNone/>
            </a:pPr>
            <a:endParaRPr lang="en-GB" sz="1200" dirty="0">
              <a:solidFill>
                <a:schemeClr val="tx1"/>
              </a:solidFill>
            </a:endParaRPr>
          </a:p>
          <a:p>
            <a:pPr marL="0" lvl="0" indent="0" algn="l" rtl="0">
              <a:lnSpc>
                <a:spcPct val="90000"/>
              </a:lnSpc>
              <a:spcBef>
                <a:spcPts val="0"/>
              </a:spcBef>
              <a:spcAft>
                <a:spcPts val="0"/>
              </a:spcAft>
              <a:buClr>
                <a:schemeClr val="dk1"/>
              </a:buClr>
              <a:buSzPts val="2800"/>
              <a:buNone/>
            </a:pPr>
            <a:r>
              <a:rPr lang="en-GB" sz="1200" dirty="0">
                <a:solidFill>
                  <a:schemeClr val="tx1"/>
                </a:solidFill>
              </a:rPr>
              <a:t>Porter, Michael E. 1985. Competitive Advantage : Creating and Sustaining Superior Performance. Free Press ; Collier Macmillan.</a:t>
            </a:r>
          </a:p>
          <a:p>
            <a:pPr marL="0" lvl="0" indent="0" algn="l" rtl="0">
              <a:lnSpc>
                <a:spcPct val="90000"/>
              </a:lnSpc>
              <a:spcBef>
                <a:spcPts val="0"/>
              </a:spcBef>
              <a:spcAft>
                <a:spcPts val="0"/>
              </a:spcAft>
              <a:buClr>
                <a:schemeClr val="dk1"/>
              </a:buClr>
              <a:buSzPts val="2800"/>
              <a:buNone/>
            </a:pPr>
            <a:endParaRPr lang="en-GB" sz="1200" dirty="0">
              <a:solidFill>
                <a:schemeClr val="tx1"/>
              </a:solidFill>
            </a:endParaRPr>
          </a:p>
          <a:p>
            <a:pPr marL="0" lvl="0" indent="0" algn="l" rtl="0">
              <a:lnSpc>
                <a:spcPct val="90000"/>
              </a:lnSpc>
              <a:spcBef>
                <a:spcPts val="0"/>
              </a:spcBef>
              <a:spcAft>
                <a:spcPts val="0"/>
              </a:spcAft>
              <a:buClr>
                <a:schemeClr val="dk1"/>
              </a:buClr>
              <a:buSzPts val="2800"/>
              <a:buNone/>
            </a:pPr>
            <a:r>
              <a:rPr lang="en-GB" sz="1200" dirty="0" err="1">
                <a:solidFill>
                  <a:schemeClr val="tx1"/>
                </a:solidFill>
              </a:rPr>
              <a:t>Riahi</a:t>
            </a:r>
            <a:r>
              <a:rPr lang="en-GB" sz="1200" dirty="0">
                <a:solidFill>
                  <a:schemeClr val="tx1"/>
                </a:solidFill>
              </a:rPr>
              <a:t>, </a:t>
            </a:r>
            <a:r>
              <a:rPr lang="en-GB" sz="1200" dirty="0" err="1">
                <a:solidFill>
                  <a:schemeClr val="tx1"/>
                </a:solidFill>
              </a:rPr>
              <a:t>Keywan</a:t>
            </a:r>
            <a:r>
              <a:rPr lang="en-GB" sz="1200" dirty="0">
                <a:solidFill>
                  <a:schemeClr val="tx1"/>
                </a:solidFill>
              </a:rPr>
              <a:t>, Detlef P. van Vuuren, Elmar </a:t>
            </a:r>
            <a:r>
              <a:rPr lang="en-GB" sz="1200" dirty="0" err="1">
                <a:solidFill>
                  <a:schemeClr val="tx1"/>
                </a:solidFill>
              </a:rPr>
              <a:t>Kriegler</a:t>
            </a:r>
            <a:r>
              <a:rPr lang="en-GB" sz="1200" dirty="0">
                <a:solidFill>
                  <a:schemeClr val="tx1"/>
                </a:solidFill>
              </a:rPr>
              <a:t>, Jae Edmonds, Brian C. O’Neill, Shinichiro Fujimori, Nico Bauer, et al. 2017. “The Shared Socioeconomic Pathways and Their Energy, Land Use, and Greenhouse Gas Emissions Implications: An Overview.” Global Environmental Change 42 (January): 153–68.</a:t>
            </a:r>
          </a:p>
          <a:p>
            <a:pPr marL="0" lvl="0" indent="0" algn="l" rtl="0">
              <a:lnSpc>
                <a:spcPct val="90000"/>
              </a:lnSpc>
              <a:spcBef>
                <a:spcPts val="0"/>
              </a:spcBef>
              <a:spcAft>
                <a:spcPts val="0"/>
              </a:spcAft>
              <a:buClr>
                <a:schemeClr val="dk1"/>
              </a:buClr>
              <a:buSzPts val="2800"/>
              <a:buNone/>
            </a:pPr>
            <a:endParaRPr lang="en-GB" sz="1200" dirty="0">
              <a:solidFill>
                <a:schemeClr val="tx1"/>
              </a:solidFill>
            </a:endParaRPr>
          </a:p>
          <a:p>
            <a:pPr marL="0" lvl="0" indent="0" algn="l" rtl="0">
              <a:lnSpc>
                <a:spcPct val="90000"/>
              </a:lnSpc>
              <a:spcBef>
                <a:spcPts val="0"/>
              </a:spcBef>
              <a:spcAft>
                <a:spcPts val="0"/>
              </a:spcAft>
              <a:buClr>
                <a:schemeClr val="dk1"/>
              </a:buClr>
              <a:buSzPts val="2800"/>
              <a:buNone/>
            </a:pPr>
            <a:r>
              <a:rPr lang="en-GB" sz="1200" dirty="0">
                <a:solidFill>
                  <a:schemeClr val="tx1"/>
                </a:solidFill>
              </a:rPr>
              <a:t>Ruiz-</a:t>
            </a:r>
            <a:r>
              <a:rPr lang="en-GB" sz="1200" dirty="0" err="1">
                <a:solidFill>
                  <a:schemeClr val="tx1"/>
                </a:solidFill>
              </a:rPr>
              <a:t>Nuñez</a:t>
            </a:r>
            <a:r>
              <a:rPr lang="en-GB" sz="1200" dirty="0">
                <a:solidFill>
                  <a:schemeClr val="tx1"/>
                </a:solidFill>
              </a:rPr>
              <a:t>, Fernanda, and </a:t>
            </a:r>
            <a:r>
              <a:rPr lang="en-GB" sz="1200" dirty="0" err="1">
                <a:solidFill>
                  <a:schemeClr val="tx1"/>
                </a:solidFill>
              </a:rPr>
              <a:t>Zichao</a:t>
            </a:r>
            <a:r>
              <a:rPr lang="en-GB" sz="1200" dirty="0">
                <a:solidFill>
                  <a:schemeClr val="tx1"/>
                </a:solidFill>
              </a:rPr>
              <a:t> Wei. 2015. “Infrastructure Investment Demands in Emerging Markets and Developing Economies.”</a:t>
            </a:r>
          </a:p>
          <a:p>
            <a:pPr marL="0" lvl="0" indent="0" algn="l" rtl="0">
              <a:lnSpc>
                <a:spcPct val="90000"/>
              </a:lnSpc>
              <a:spcBef>
                <a:spcPts val="0"/>
              </a:spcBef>
              <a:spcAft>
                <a:spcPts val="0"/>
              </a:spcAft>
              <a:buClr>
                <a:schemeClr val="dk1"/>
              </a:buClr>
              <a:buSzPts val="2800"/>
              <a:buNone/>
            </a:pPr>
            <a:endParaRPr lang="en-GB" sz="1200" dirty="0">
              <a:solidFill>
                <a:schemeClr val="tx1"/>
              </a:solidFill>
            </a:endParaRPr>
          </a:p>
          <a:p>
            <a:pPr marL="0" lvl="0" indent="0" algn="l" rtl="0">
              <a:lnSpc>
                <a:spcPct val="90000"/>
              </a:lnSpc>
              <a:spcBef>
                <a:spcPts val="0"/>
              </a:spcBef>
              <a:spcAft>
                <a:spcPts val="0"/>
              </a:spcAft>
              <a:buClr>
                <a:schemeClr val="dk1"/>
              </a:buClr>
              <a:buSzPts val="2800"/>
              <a:buNone/>
            </a:pPr>
            <a:r>
              <a:rPr lang="en-GB" sz="1200" dirty="0" err="1">
                <a:solidFill>
                  <a:schemeClr val="tx1"/>
                </a:solidFill>
              </a:rPr>
              <a:t>Thoung</a:t>
            </a:r>
            <a:r>
              <a:rPr lang="en-GB" sz="1200" dirty="0">
                <a:solidFill>
                  <a:schemeClr val="tx1"/>
                </a:solidFill>
              </a:rPr>
              <a:t>, Chris, Rachel </a:t>
            </a:r>
            <a:r>
              <a:rPr lang="en-GB" sz="1200" dirty="0" err="1">
                <a:solidFill>
                  <a:schemeClr val="tx1"/>
                </a:solidFill>
              </a:rPr>
              <a:t>Beaven</a:t>
            </a:r>
            <a:r>
              <a:rPr lang="en-GB" sz="1200" dirty="0">
                <a:solidFill>
                  <a:schemeClr val="tx1"/>
                </a:solidFill>
              </a:rPr>
              <a:t>, </a:t>
            </a:r>
            <a:r>
              <a:rPr lang="en-GB" sz="1200" dirty="0" err="1">
                <a:solidFill>
                  <a:schemeClr val="tx1"/>
                </a:solidFill>
              </a:rPr>
              <a:t>Chengchao</a:t>
            </a:r>
            <a:r>
              <a:rPr lang="en-GB" sz="1200" dirty="0">
                <a:solidFill>
                  <a:schemeClr val="tx1"/>
                </a:solidFill>
              </a:rPr>
              <a:t> </a:t>
            </a:r>
            <a:r>
              <a:rPr lang="en-GB" sz="1200" dirty="0" err="1">
                <a:solidFill>
                  <a:schemeClr val="tx1"/>
                </a:solidFill>
              </a:rPr>
              <a:t>Zuo</a:t>
            </a:r>
            <a:r>
              <a:rPr lang="en-GB" sz="1200" dirty="0">
                <a:solidFill>
                  <a:schemeClr val="tx1"/>
                </a:solidFill>
              </a:rPr>
              <a:t>, Mark Birkin, Peter Tyler, Douglas Crawford-Brown, Edward J. </a:t>
            </a:r>
            <a:r>
              <a:rPr lang="en-GB" sz="1200" dirty="0" err="1">
                <a:solidFill>
                  <a:schemeClr val="tx1"/>
                </a:solidFill>
              </a:rPr>
              <a:t>Oughton</a:t>
            </a:r>
            <a:r>
              <a:rPr lang="en-GB" sz="1200" dirty="0">
                <a:solidFill>
                  <a:schemeClr val="tx1"/>
                </a:solidFill>
              </a:rPr>
              <a:t>, and Scott Kelly. 2016. “Future Demand for Infrastructure Services.” The Future of National Infrastructure: A System-of-Systems Approach. Cambridge University Press.</a:t>
            </a:r>
          </a:p>
          <a:p>
            <a:pPr marL="0" lvl="0" indent="0" algn="l" rtl="0">
              <a:lnSpc>
                <a:spcPct val="90000"/>
              </a:lnSpc>
              <a:spcBef>
                <a:spcPts val="0"/>
              </a:spcBef>
              <a:spcAft>
                <a:spcPts val="0"/>
              </a:spcAft>
              <a:buClr>
                <a:schemeClr val="dk1"/>
              </a:buClr>
              <a:buSzPts val="2800"/>
              <a:buNone/>
            </a:pPr>
            <a:endParaRPr lang="en-GB" sz="1200" dirty="0">
              <a:solidFill>
                <a:schemeClr val="tx1"/>
              </a:solidFill>
            </a:endParaRPr>
          </a:p>
          <a:p>
            <a:pPr marL="0" lvl="0" indent="0" algn="l" rtl="0">
              <a:lnSpc>
                <a:spcPct val="90000"/>
              </a:lnSpc>
              <a:spcBef>
                <a:spcPts val="0"/>
              </a:spcBef>
              <a:spcAft>
                <a:spcPts val="0"/>
              </a:spcAft>
              <a:buClr>
                <a:schemeClr val="dk1"/>
              </a:buClr>
              <a:buSzPts val="2800"/>
              <a:buNone/>
            </a:pPr>
            <a:r>
              <a:rPr lang="en-GB" sz="1200" dirty="0">
                <a:solidFill>
                  <a:schemeClr val="tx1"/>
                </a:solidFill>
              </a:rPr>
              <a:t>United Nations Department of Economic and Social Affairs. 2019. “World Population Prospects - Population Division - United Nations.”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Tree>
    <p:extLst>
      <p:ext uri="{BB962C8B-B14F-4D97-AF65-F5344CB8AC3E}">
        <p14:creationId xmlns:p14="http://schemas.microsoft.com/office/powerpoint/2010/main" val="425213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4.2 </a:t>
            </a:r>
            <a:r>
              <a:rPr lang="en-GB" sz="2800" dirty="0">
                <a:solidFill>
                  <a:srgbClr val="C00000"/>
                </a:solidFill>
              </a:rPr>
              <a:t>Infrastructure demand across sectors</a:t>
            </a:r>
            <a:endParaRPr sz="2800" dirty="0">
              <a:solidFill>
                <a:srgbClr val="C00000"/>
              </a:solidFill>
            </a:endParaRPr>
          </a:p>
        </p:txBody>
      </p:sp>
      <p:sp>
        <p:nvSpPr>
          <p:cNvPr id="168" name="Google Shape;168;p13"/>
          <p:cNvSpPr txBox="1">
            <a:spLocks noGrp="1"/>
          </p:cNvSpPr>
          <p:nvPr>
            <p:ph type="body" idx="4294967295"/>
          </p:nvPr>
        </p:nvSpPr>
        <p:spPr>
          <a:xfrm>
            <a:off x="838199" y="1231900"/>
            <a:ext cx="5070895"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lvl="0" algn="l" rtl="0">
              <a:lnSpc>
                <a:spcPct val="90000"/>
              </a:lnSpc>
              <a:spcBef>
                <a:spcPts val="0"/>
              </a:spcBef>
              <a:spcAft>
                <a:spcPts val="0"/>
              </a:spcAft>
              <a:buClr>
                <a:schemeClr val="dk1"/>
              </a:buClr>
              <a:buSzPct val="120000"/>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342900" indent="-342900" algn="l">
              <a:buSzPct val="120000"/>
              <a:buFont typeface="Arial" panose="020B0604020202020204" pitchFamily="34" charset="0"/>
              <a:buChar char="•"/>
            </a:pPr>
            <a:r>
              <a:rPr lang="en-GB" sz="2000" b="0" i="0" dirty="0">
                <a:solidFill>
                  <a:schemeClr val="tx1"/>
                </a:solidFill>
                <a:effectLst/>
                <a:latin typeface="+mn-lt"/>
              </a:rPr>
              <a:t>Recognise the current state of infrastructure demand across different sectors</a:t>
            </a:r>
          </a:p>
          <a:p>
            <a:pPr marL="342900" indent="-342900" algn="l">
              <a:buSzPct val="120000"/>
              <a:buFont typeface="Arial" panose="020B0604020202020204" pitchFamily="34" charset="0"/>
              <a:buChar char="•"/>
            </a:pPr>
            <a:endParaRPr lang="en-GB" sz="2000" b="0" i="0" dirty="0">
              <a:solidFill>
                <a:schemeClr val="tx1"/>
              </a:solidFill>
              <a:effectLst/>
              <a:latin typeface="+mn-lt"/>
            </a:endParaRPr>
          </a:p>
          <a:p>
            <a:pPr marL="342900" indent="-342900" algn="l">
              <a:buSzPct val="120000"/>
              <a:buFont typeface="Arial" panose="020B0604020202020204" pitchFamily="34" charset="0"/>
              <a:buChar char="•"/>
            </a:pPr>
            <a:r>
              <a:rPr lang="en-GB" sz="2000" b="0" i="0" dirty="0">
                <a:solidFill>
                  <a:schemeClr val="tx1"/>
                </a:solidFill>
                <a:effectLst/>
                <a:latin typeface="+mn-lt"/>
              </a:rPr>
              <a:t>Explain the main trends and challenges in future infrastructure demand across different sectors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pic>
        <p:nvPicPr>
          <p:cNvPr id="4" name="Picture 3">
            <a:extLst>
              <a:ext uri="{FF2B5EF4-FFF2-40B4-BE49-F238E27FC236}">
                <a16:creationId xmlns:a16="http://schemas.microsoft.com/office/drawing/2014/main" id="{E164FCCC-849F-482F-B05E-E51012D75F1F}"/>
              </a:ext>
            </a:extLst>
          </p:cNvPr>
          <p:cNvPicPr>
            <a:picLocks noChangeAspect="1"/>
          </p:cNvPicPr>
          <p:nvPr/>
        </p:nvPicPr>
        <p:blipFill rotWithShape="1">
          <a:blip r:embed="rId3"/>
          <a:srcRect l="748" b="1635"/>
          <a:stretch/>
        </p:blipFill>
        <p:spPr>
          <a:xfrm>
            <a:off x="8654515" y="3871487"/>
            <a:ext cx="2605196" cy="1736798"/>
          </a:xfrm>
          <a:prstGeom prst="rect">
            <a:avLst/>
          </a:prstGeom>
        </p:spPr>
      </p:pic>
      <p:pic>
        <p:nvPicPr>
          <p:cNvPr id="6" name="Picture 5">
            <a:extLst>
              <a:ext uri="{FF2B5EF4-FFF2-40B4-BE49-F238E27FC236}">
                <a16:creationId xmlns:a16="http://schemas.microsoft.com/office/drawing/2014/main" id="{9DF9C10D-96C4-4036-8FA5-5731FC91041B}"/>
              </a:ext>
            </a:extLst>
          </p:cNvPr>
          <p:cNvPicPr>
            <a:picLocks noChangeAspect="1"/>
          </p:cNvPicPr>
          <p:nvPr/>
        </p:nvPicPr>
        <p:blipFill rotWithShape="1">
          <a:blip r:embed="rId4"/>
          <a:srcRect r="4708" b="4722"/>
          <a:stretch/>
        </p:blipFill>
        <p:spPr>
          <a:xfrm>
            <a:off x="8654514" y="2070204"/>
            <a:ext cx="2605569" cy="1736798"/>
          </a:xfrm>
          <a:prstGeom prst="rect">
            <a:avLst/>
          </a:prstGeom>
        </p:spPr>
      </p:pic>
      <p:pic>
        <p:nvPicPr>
          <p:cNvPr id="8" name="Picture 7">
            <a:extLst>
              <a:ext uri="{FF2B5EF4-FFF2-40B4-BE49-F238E27FC236}">
                <a16:creationId xmlns:a16="http://schemas.microsoft.com/office/drawing/2014/main" id="{3ADE8735-F23E-4165-873C-515AAAAA4B76}"/>
              </a:ext>
            </a:extLst>
          </p:cNvPr>
          <p:cNvPicPr>
            <a:picLocks noChangeAspect="1"/>
          </p:cNvPicPr>
          <p:nvPr/>
        </p:nvPicPr>
        <p:blipFill>
          <a:blip r:embed="rId5"/>
          <a:stretch>
            <a:fillRect/>
          </a:stretch>
        </p:blipFill>
        <p:spPr>
          <a:xfrm>
            <a:off x="5997015" y="3875019"/>
            <a:ext cx="2605196" cy="1736798"/>
          </a:xfrm>
          <a:prstGeom prst="rect">
            <a:avLst/>
          </a:prstGeom>
        </p:spPr>
      </p:pic>
      <p:pic>
        <p:nvPicPr>
          <p:cNvPr id="10" name="Picture 9">
            <a:extLst>
              <a:ext uri="{FF2B5EF4-FFF2-40B4-BE49-F238E27FC236}">
                <a16:creationId xmlns:a16="http://schemas.microsoft.com/office/drawing/2014/main" id="{A3447D57-B5CB-45FB-808F-9CAAD5FD4860}"/>
              </a:ext>
            </a:extLst>
          </p:cNvPr>
          <p:cNvPicPr>
            <a:picLocks noChangeAspect="1"/>
          </p:cNvPicPr>
          <p:nvPr/>
        </p:nvPicPr>
        <p:blipFill>
          <a:blip r:embed="rId6"/>
          <a:stretch>
            <a:fillRect/>
          </a:stretch>
        </p:blipFill>
        <p:spPr>
          <a:xfrm>
            <a:off x="5997015" y="2070203"/>
            <a:ext cx="2605569" cy="1736798"/>
          </a:xfrm>
          <a:prstGeom prst="rect">
            <a:avLst/>
          </a:prstGeom>
        </p:spPr>
      </p:pic>
    </p:spTree>
    <p:extLst>
      <p:ext uri="{BB962C8B-B14F-4D97-AF65-F5344CB8AC3E}">
        <p14:creationId xmlns:p14="http://schemas.microsoft.com/office/powerpoint/2010/main" val="637651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4.2 </a:t>
            </a:r>
            <a:r>
              <a:rPr lang="en-GB" sz="2800" dirty="0">
                <a:solidFill>
                  <a:srgbClr val="C00000"/>
                </a:solidFill>
              </a:rPr>
              <a:t>Infrastructure demand across sectors</a:t>
            </a:r>
            <a:endParaRPr sz="2800" dirty="0">
              <a:solidFill>
                <a:srgbClr val="C00000"/>
              </a:solidFill>
            </a:endParaRPr>
          </a:p>
        </p:txBody>
      </p:sp>
      <p:sp>
        <p:nvSpPr>
          <p:cNvPr id="168" name="Google Shape;168;p13"/>
          <p:cNvSpPr txBox="1">
            <a:spLocks noGrp="1"/>
          </p:cNvSpPr>
          <p:nvPr>
            <p:ph type="body" idx="4294967295"/>
          </p:nvPr>
        </p:nvSpPr>
        <p:spPr>
          <a:xfrm>
            <a:off x="838199" y="1231900"/>
            <a:ext cx="10153852"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Energy demand</a:t>
            </a:r>
            <a:r>
              <a:rPr lang="en-GB" sz="1600" b="0" i="0" dirty="0">
                <a:solidFill>
                  <a:srgbClr val="444444"/>
                </a:solidFill>
                <a:effectLst/>
                <a:latin typeface="Open Sans" panose="020B0606030504020204" pitchFamily="34" charset="0"/>
              </a:rPr>
              <a:t> </a:t>
            </a:r>
          </a:p>
          <a:p>
            <a:pPr marL="0" lvl="0" indent="0" algn="l" rtl="0">
              <a:lnSpc>
                <a:spcPct val="90000"/>
              </a:lnSpc>
              <a:spcBef>
                <a:spcPts val="0"/>
              </a:spcBef>
              <a:spcAft>
                <a:spcPts val="0"/>
              </a:spcAft>
              <a:buClr>
                <a:schemeClr val="dk1"/>
              </a:buClr>
              <a:buSzPts val="2800"/>
              <a:buNone/>
            </a:pPr>
            <a:endParaRPr lang="en-GB" sz="16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1" i="0" dirty="0">
                <a:solidFill>
                  <a:schemeClr val="tx1"/>
                </a:solidFill>
                <a:effectLst/>
                <a:latin typeface="+mn-lt"/>
              </a:rPr>
              <a:t>Energy is an input in almost all goods and services we need</a:t>
            </a:r>
            <a:r>
              <a:rPr lang="en-GB" sz="1600" b="0" i="0" dirty="0">
                <a:solidFill>
                  <a:schemeClr val="tx1"/>
                </a:solidFill>
                <a:effectLst/>
                <a:latin typeface="+mn-lt"/>
              </a:rPr>
              <a:t>, starting with the production of food, through heating, cooking, lighting, communications and transportation (Baruah et al. 2016)</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Our current energy system is </a:t>
            </a:r>
            <a:r>
              <a:rPr lang="en-GB" sz="1600" b="1" i="0" dirty="0">
                <a:solidFill>
                  <a:schemeClr val="tx1"/>
                </a:solidFill>
                <a:effectLst/>
                <a:latin typeface="+mn-lt"/>
              </a:rPr>
              <a:t>also one of the main factors of climate change</a:t>
            </a:r>
            <a:r>
              <a:rPr lang="en-GB" sz="1600" b="0" i="0" dirty="0">
                <a:solidFill>
                  <a:schemeClr val="tx1"/>
                </a:solidFill>
                <a:effectLst/>
                <a:latin typeface="+mn-lt"/>
              </a:rPr>
              <a:t>; therefore, the future challenges of meeting the energy demand sustainably are huge and considered in the Sustainable Development Goal (SDG) 7 “Affordable and Clean Energy.” </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The growing level of industrialisation, technological advancement and population growth will </a:t>
            </a:r>
            <a:r>
              <a:rPr lang="en-GB" sz="1600" b="1" i="0" dirty="0">
                <a:solidFill>
                  <a:schemeClr val="tx1"/>
                </a:solidFill>
                <a:effectLst/>
                <a:latin typeface="+mn-lt"/>
              </a:rPr>
              <a:t>increase demand and challenge the global energy systems</a:t>
            </a:r>
            <a:r>
              <a:rPr lang="en-GB" sz="1600" b="0" i="0" dirty="0">
                <a:solidFill>
                  <a:schemeClr val="tx1"/>
                </a:solidFill>
                <a:effectLst/>
                <a:latin typeface="+mn-lt"/>
              </a:rPr>
              <a:t>. This increase will be more notorious in developing economies throughout the first stages of industrialisation</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Some energy forecasts predicted that energy consumption in </a:t>
            </a:r>
            <a:r>
              <a:rPr lang="en-GB" sz="1600" b="1" i="0" dirty="0">
                <a:solidFill>
                  <a:schemeClr val="tx1"/>
                </a:solidFill>
                <a:effectLst/>
                <a:latin typeface="+mn-lt"/>
              </a:rPr>
              <a:t>non-OECD</a:t>
            </a:r>
            <a:r>
              <a:rPr lang="en-GB" sz="1600" b="0" i="0" dirty="0">
                <a:solidFill>
                  <a:schemeClr val="tx1"/>
                </a:solidFill>
                <a:effectLst/>
                <a:latin typeface="+mn-lt"/>
              </a:rPr>
              <a:t> (Organisation for Economic Co-operation and Development) countries will </a:t>
            </a:r>
            <a:r>
              <a:rPr lang="en-GB" sz="1600" b="1" i="0" dirty="0">
                <a:solidFill>
                  <a:schemeClr val="tx1"/>
                </a:solidFill>
                <a:effectLst/>
                <a:latin typeface="+mn-lt"/>
              </a:rPr>
              <a:t>increase by 41% between 2015 and 2040</a:t>
            </a:r>
            <a:r>
              <a:rPr lang="en-GB" sz="1600" b="0" i="0" dirty="0">
                <a:solidFill>
                  <a:schemeClr val="tx1"/>
                </a:solidFill>
                <a:effectLst/>
                <a:latin typeface="+mn-lt"/>
              </a:rPr>
              <a:t>, in contrast to a </a:t>
            </a:r>
            <a:r>
              <a:rPr lang="en-GB" sz="1600" b="1" i="0" dirty="0">
                <a:solidFill>
                  <a:schemeClr val="tx1"/>
                </a:solidFill>
                <a:effectLst/>
                <a:latin typeface="+mn-lt"/>
              </a:rPr>
              <a:t>9% increase in OECD </a:t>
            </a:r>
            <a:r>
              <a:rPr lang="en-GB" sz="1600" b="0" i="0" dirty="0">
                <a:solidFill>
                  <a:schemeClr val="tx1"/>
                </a:solidFill>
                <a:effectLst/>
                <a:latin typeface="+mn-lt"/>
              </a:rPr>
              <a:t>countries (U.S. Energy Information Administration 2017)</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Looking to the near future, the </a:t>
            </a:r>
            <a:r>
              <a:rPr lang="en-GB" sz="1600" b="1" i="0" dirty="0">
                <a:solidFill>
                  <a:schemeClr val="tx1"/>
                </a:solidFill>
                <a:effectLst/>
                <a:latin typeface="+mn-lt"/>
              </a:rPr>
              <a:t>electrification of transport </a:t>
            </a:r>
            <a:r>
              <a:rPr lang="en-GB" sz="1600" b="0" i="0" dirty="0">
                <a:solidFill>
                  <a:schemeClr val="tx1"/>
                </a:solidFill>
                <a:effectLst/>
                <a:latin typeface="+mn-lt"/>
              </a:rPr>
              <a:t>is expected to restructure the global energy demand, reducing fossil fuel consumption and pushing electricity demand even further</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On the other hand, environmental consciousness can potentially </a:t>
            </a:r>
            <a:r>
              <a:rPr lang="en-GB" sz="1600" b="1" i="0" dirty="0">
                <a:solidFill>
                  <a:schemeClr val="tx1"/>
                </a:solidFill>
                <a:effectLst/>
                <a:latin typeface="+mn-lt"/>
              </a:rPr>
              <a:t>reduce our energy consumption </a:t>
            </a:r>
            <a:r>
              <a:rPr lang="en-GB" sz="1600" b="0" i="0" dirty="0">
                <a:solidFill>
                  <a:schemeClr val="tx1"/>
                </a:solidFill>
                <a:effectLst/>
                <a:latin typeface="+mn-lt"/>
              </a:rPr>
              <a:t>through the selection of more efficient appliances or renewable energy sources</a:t>
            </a:r>
            <a:endParaRPr sz="18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Rectangle 1">
            <a:extLst>
              <a:ext uri="{FF2B5EF4-FFF2-40B4-BE49-F238E27FC236}">
                <a16:creationId xmlns:a16="http://schemas.microsoft.com/office/drawing/2014/main" id="{FDA2F164-E6CC-4C9B-9DFC-05E8F18EE011}"/>
              </a:ext>
            </a:extLst>
          </p:cNvPr>
          <p:cNvSpPr/>
          <p:nvPr/>
        </p:nvSpPr>
        <p:spPr>
          <a:xfrm>
            <a:off x="838199" y="1694046"/>
            <a:ext cx="10346357" cy="45369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603C6BD2-407A-4ED2-9C93-2398CFF9B3AB}"/>
              </a:ext>
            </a:extLst>
          </p:cNvPr>
          <p:cNvPicPr>
            <a:picLocks noChangeAspect="1"/>
          </p:cNvPicPr>
          <p:nvPr/>
        </p:nvPicPr>
        <p:blipFill rotWithShape="1">
          <a:blip r:embed="rId3"/>
          <a:srcRect b="13451"/>
          <a:stretch/>
        </p:blipFill>
        <p:spPr>
          <a:xfrm>
            <a:off x="1448134" y="1860593"/>
            <a:ext cx="9295732" cy="4212403"/>
          </a:xfrm>
          <a:prstGeom prst="rect">
            <a:avLst/>
          </a:prstGeom>
        </p:spPr>
      </p:pic>
      <p:sp>
        <p:nvSpPr>
          <p:cNvPr id="8" name="TextBox 7">
            <a:extLst>
              <a:ext uri="{FF2B5EF4-FFF2-40B4-BE49-F238E27FC236}">
                <a16:creationId xmlns:a16="http://schemas.microsoft.com/office/drawing/2014/main" id="{24FB12E8-A994-4E2B-BF30-2B8276B7F57A}"/>
              </a:ext>
            </a:extLst>
          </p:cNvPr>
          <p:cNvSpPr txBox="1"/>
          <p:nvPr/>
        </p:nvSpPr>
        <p:spPr>
          <a:xfrm>
            <a:off x="1693713" y="6028892"/>
            <a:ext cx="6097604" cy="246221"/>
          </a:xfrm>
          <a:prstGeom prst="rect">
            <a:avLst/>
          </a:prstGeom>
          <a:noFill/>
        </p:spPr>
        <p:txBody>
          <a:bodyPr wrap="square">
            <a:spAutoFit/>
          </a:bodyPr>
          <a:lstStyle/>
          <a:p>
            <a:r>
              <a:rPr lang="en-GB" sz="1000" i="1" dirty="0">
                <a:solidFill>
                  <a:srgbClr val="444444"/>
                </a:solidFill>
                <a:latin typeface="+mn-lt"/>
              </a:rPr>
              <a:t>Forecasted Non-OECD energy consumption (U.S. Energy Information Administration 2017)</a:t>
            </a:r>
          </a:p>
        </p:txBody>
      </p:sp>
    </p:spTree>
    <p:extLst>
      <p:ext uri="{BB962C8B-B14F-4D97-AF65-F5344CB8AC3E}">
        <p14:creationId xmlns:p14="http://schemas.microsoft.com/office/powerpoint/2010/main" val="159428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4.2 </a:t>
            </a:r>
            <a:r>
              <a:rPr lang="en-GB" sz="2800" dirty="0">
                <a:solidFill>
                  <a:srgbClr val="C00000"/>
                </a:solidFill>
              </a:rPr>
              <a:t>Infrastructure demand across sectors</a:t>
            </a:r>
            <a:endParaRPr sz="2800" dirty="0">
              <a:solidFill>
                <a:srgbClr val="C00000"/>
              </a:solidFill>
            </a:endParaRPr>
          </a:p>
        </p:txBody>
      </p:sp>
      <p:sp>
        <p:nvSpPr>
          <p:cNvPr id="168" name="Google Shape;168;p13"/>
          <p:cNvSpPr txBox="1">
            <a:spLocks noGrp="1"/>
          </p:cNvSpPr>
          <p:nvPr>
            <p:ph type="body" idx="4294967295"/>
          </p:nvPr>
        </p:nvSpPr>
        <p:spPr>
          <a:xfrm>
            <a:off x="838199" y="1231900"/>
            <a:ext cx="10160001" cy="4841096"/>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Transportation demand</a:t>
            </a:r>
          </a:p>
          <a:p>
            <a:pPr lvl="0">
              <a:spcBef>
                <a:spcPts val="0"/>
              </a:spcBef>
              <a:buClr>
                <a:schemeClr val="dk1"/>
              </a:buClr>
              <a:buSzPts val="2800"/>
            </a:pPr>
            <a:endParaRPr lang="en-GB" sz="1800" b="1" dirty="0">
              <a:solidFill>
                <a:schemeClr val="accent5">
                  <a:lumMod val="60000"/>
                  <a:lumOff val="40000"/>
                </a:schemeClr>
              </a:solidFill>
              <a:latin typeface="+mn-lt"/>
            </a:endParaRPr>
          </a:p>
          <a:p>
            <a:pPr marL="285750" lvl="0" indent="-285750">
              <a:spcBef>
                <a:spcPts val="0"/>
              </a:spcBef>
              <a:buClr>
                <a:schemeClr val="dk1"/>
              </a:buClr>
              <a:buSzPct val="120000"/>
              <a:buFont typeface="Arial" panose="020B0604020202020204" pitchFamily="34" charset="0"/>
              <a:buChar char="•"/>
            </a:pPr>
            <a:r>
              <a:rPr lang="en-GB" sz="1600" b="1" i="0" dirty="0">
                <a:solidFill>
                  <a:srgbClr val="C00000"/>
                </a:solidFill>
                <a:effectLst/>
                <a:latin typeface="+mn-lt"/>
              </a:rPr>
              <a:t>Transportation systems: </a:t>
            </a:r>
            <a:r>
              <a:rPr lang="en-GB" sz="1600" b="0" i="0" dirty="0">
                <a:solidFill>
                  <a:schemeClr val="tx1"/>
                </a:solidFill>
                <a:effectLst/>
                <a:latin typeface="+mn-lt"/>
              </a:rPr>
              <a:t>roads, railways, airports, ports, and all related infrastructure</a:t>
            </a:r>
          </a:p>
          <a:p>
            <a:pPr marL="285750" lvl="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600" b="1" i="0" dirty="0">
                <a:solidFill>
                  <a:schemeClr val="tx1"/>
                </a:solidFill>
                <a:effectLst/>
                <a:latin typeface="+mn-lt"/>
              </a:rPr>
              <a:t>Carbon emissions </a:t>
            </a:r>
            <a:r>
              <a:rPr lang="en-GB" sz="1600" b="0" i="0" dirty="0">
                <a:solidFill>
                  <a:schemeClr val="tx1"/>
                </a:solidFill>
                <a:effectLst/>
                <a:latin typeface="+mn-lt"/>
              </a:rPr>
              <a:t>of the system depend on vehicles’ </a:t>
            </a:r>
            <a:r>
              <a:rPr lang="en-GB" sz="1600" b="1" i="0" dirty="0">
                <a:solidFill>
                  <a:schemeClr val="tx1"/>
                </a:solidFill>
                <a:effectLst/>
                <a:latin typeface="+mn-lt"/>
              </a:rPr>
              <a:t>fuel type </a:t>
            </a:r>
            <a:r>
              <a:rPr lang="en-GB" sz="1600" b="0" i="0" dirty="0">
                <a:solidFill>
                  <a:schemeClr val="tx1"/>
                </a:solidFill>
                <a:effectLst/>
                <a:latin typeface="+mn-lt"/>
              </a:rPr>
              <a:t>and consumption </a:t>
            </a:r>
          </a:p>
          <a:p>
            <a:pPr marL="285750" lvl="0" indent="-285750">
              <a:spcBef>
                <a:spcPts val="0"/>
              </a:spcBef>
              <a:buClr>
                <a:schemeClr val="dk1"/>
              </a:buClr>
              <a:buSzPct val="120000"/>
              <a:buFont typeface="Arial" panose="020B0604020202020204" pitchFamily="34" charset="0"/>
              <a:buChar char="•"/>
            </a:pPr>
            <a:endParaRPr lang="en-GB" sz="1600" b="0" i="0" dirty="0">
              <a:solidFill>
                <a:schemeClr val="tx1"/>
              </a:solidFill>
              <a:effectLst/>
              <a:latin typeface="+mn-lt"/>
            </a:endParaRPr>
          </a:p>
          <a:p>
            <a:pPr marL="285750" lvl="0" indent="-285750">
              <a:spcBef>
                <a:spcPts val="0"/>
              </a:spcBef>
              <a:buClr>
                <a:schemeClr val="dk1"/>
              </a:buClr>
              <a:buSzPct val="120000"/>
              <a:buFont typeface="Arial" panose="020B0604020202020204" pitchFamily="34" charset="0"/>
              <a:buChar char="•"/>
            </a:pPr>
            <a:r>
              <a:rPr lang="en-GB" sz="1600" b="0" i="0" dirty="0">
                <a:solidFill>
                  <a:schemeClr val="tx1"/>
                </a:solidFill>
                <a:effectLst/>
                <a:latin typeface="+mn-lt"/>
              </a:rPr>
              <a:t>Some transportation networks are usually congested at peak hours and transportation managers try to improve the </a:t>
            </a:r>
            <a:r>
              <a:rPr lang="en-GB" sz="1600" b="1" i="0" dirty="0">
                <a:solidFill>
                  <a:schemeClr val="tx1"/>
                </a:solidFill>
                <a:effectLst/>
                <a:latin typeface="+mn-lt"/>
              </a:rPr>
              <a:t>efficiency of the system</a:t>
            </a:r>
            <a:r>
              <a:rPr lang="en-GB" sz="1600" b="0" i="0" dirty="0">
                <a:solidFill>
                  <a:schemeClr val="tx1"/>
                </a:solidFill>
                <a:effectLst/>
                <a:latin typeface="+mn-lt"/>
              </a:rPr>
              <a:t> by using better scheduling of public transport or policies</a:t>
            </a:r>
          </a:p>
          <a:p>
            <a:pPr marL="285750" lvl="0" indent="-285750">
              <a:spcBef>
                <a:spcPts val="0"/>
              </a:spcBef>
              <a:buClr>
                <a:schemeClr val="dk1"/>
              </a:buClr>
              <a:buSzPct val="120000"/>
              <a:buFont typeface="Arial" panose="020B0604020202020204" pitchFamily="34" charset="0"/>
              <a:buChar char="•"/>
            </a:pPr>
            <a:endParaRPr lang="en-GB" sz="1600" b="0" i="0" dirty="0">
              <a:solidFill>
                <a:schemeClr val="tx1"/>
              </a:solidFill>
              <a:effectLst/>
              <a:latin typeface="+mn-lt"/>
            </a:endParaRPr>
          </a:p>
          <a:p>
            <a:pPr marL="285750" lvl="0" indent="-285750">
              <a:spcBef>
                <a:spcPts val="0"/>
              </a:spcBef>
              <a:buClr>
                <a:schemeClr val="dk1"/>
              </a:buClr>
              <a:buSzPct val="120000"/>
              <a:buFont typeface="Arial" panose="020B0604020202020204" pitchFamily="34" charset="0"/>
              <a:buChar char="•"/>
            </a:pPr>
            <a:r>
              <a:rPr lang="en-GB" sz="1600" b="0" i="0" dirty="0">
                <a:solidFill>
                  <a:schemeClr val="tx1"/>
                </a:solidFill>
                <a:effectLst/>
                <a:latin typeface="+mn-lt"/>
              </a:rPr>
              <a:t>Expansion of the transportation infrastructure is required to serve the increasing demand</a:t>
            </a:r>
          </a:p>
          <a:p>
            <a:pPr marL="285750" lvl="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600" b="0" i="0" dirty="0">
                <a:solidFill>
                  <a:schemeClr val="tx1"/>
                </a:solidFill>
                <a:effectLst/>
                <a:latin typeface="+mn-lt"/>
              </a:rPr>
              <a:t>The </a:t>
            </a:r>
            <a:r>
              <a:rPr lang="en-GB" sz="1600" b="1" i="0" dirty="0">
                <a:solidFill>
                  <a:schemeClr val="tx1"/>
                </a:solidFill>
                <a:effectLst/>
                <a:latin typeface="+mn-lt"/>
              </a:rPr>
              <a:t>phenomenon of induced demand</a:t>
            </a:r>
            <a:r>
              <a:rPr lang="en-GB" sz="1600" dirty="0">
                <a:solidFill>
                  <a:schemeClr val="tx1"/>
                </a:solidFill>
                <a:latin typeface="+mn-lt"/>
              </a:rPr>
              <a:t> </a:t>
            </a:r>
            <a:r>
              <a:rPr lang="en-GB" sz="1600" b="0" i="0" dirty="0">
                <a:solidFill>
                  <a:schemeClr val="tx1"/>
                </a:solidFill>
                <a:effectLst/>
                <a:latin typeface="+mn-lt"/>
              </a:rPr>
              <a:t>is the auto-generated demand produced by the capacity expansion (Cervero and Hansen 2002) </a:t>
            </a:r>
          </a:p>
          <a:p>
            <a:pPr marL="285750" lvl="0" indent="-285750">
              <a:spcBef>
                <a:spcPts val="0"/>
              </a:spcBef>
              <a:buClr>
                <a:schemeClr val="dk1"/>
              </a:buClr>
              <a:buSzPct val="120000"/>
              <a:buFont typeface="Arial" panose="020B0604020202020204" pitchFamily="34" charset="0"/>
              <a:buChar char="•"/>
            </a:pPr>
            <a:endParaRPr lang="en-GB" sz="1600" b="0" i="0" dirty="0">
              <a:solidFill>
                <a:schemeClr val="tx1"/>
              </a:solidFill>
              <a:effectLst/>
              <a:latin typeface="+mn-lt"/>
            </a:endParaRPr>
          </a:p>
          <a:p>
            <a:pPr marL="285750" lvl="0" indent="-285750">
              <a:spcBef>
                <a:spcPts val="0"/>
              </a:spcBef>
              <a:buClr>
                <a:schemeClr val="dk1"/>
              </a:buClr>
              <a:buSzPct val="120000"/>
              <a:buFont typeface="Arial" panose="020B0604020202020204" pitchFamily="34" charset="0"/>
              <a:buChar char="•"/>
            </a:pPr>
            <a:r>
              <a:rPr lang="en-GB" sz="1600" b="0" i="0" dirty="0">
                <a:solidFill>
                  <a:schemeClr val="tx1"/>
                </a:solidFill>
                <a:effectLst/>
                <a:latin typeface="+mn-lt"/>
              </a:rPr>
              <a:t>Transportation demand is expected to </a:t>
            </a:r>
            <a:r>
              <a:rPr lang="en-GB" sz="1600" b="1" i="0" dirty="0">
                <a:solidFill>
                  <a:schemeClr val="tx1"/>
                </a:solidFill>
                <a:effectLst/>
                <a:latin typeface="+mn-lt"/>
              </a:rPr>
              <a:t>increase due to population growth</a:t>
            </a:r>
            <a:r>
              <a:rPr lang="en-GB" sz="1600" b="0" i="0" dirty="0">
                <a:solidFill>
                  <a:schemeClr val="tx1"/>
                </a:solidFill>
                <a:effectLst/>
                <a:latin typeface="+mn-lt"/>
              </a:rPr>
              <a:t> and the need for more interconnected urban centres</a:t>
            </a:r>
          </a:p>
          <a:p>
            <a:pPr marL="285750" lvl="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600" b="0" i="0" dirty="0">
                <a:solidFill>
                  <a:schemeClr val="tx1"/>
                </a:solidFill>
                <a:effectLst/>
                <a:latin typeface="+mn-lt"/>
              </a:rPr>
              <a:t>Some </a:t>
            </a:r>
            <a:r>
              <a:rPr lang="en-GB" sz="1600" b="1" i="0" dirty="0">
                <a:solidFill>
                  <a:schemeClr val="tx1"/>
                </a:solidFill>
                <a:effectLst/>
                <a:latin typeface="+mn-lt"/>
              </a:rPr>
              <a:t>trends can challenge and modify this demand</a:t>
            </a:r>
            <a:r>
              <a:rPr lang="en-GB" sz="1600" b="0" i="0" dirty="0">
                <a:solidFill>
                  <a:schemeClr val="tx1"/>
                </a:solidFill>
                <a:effectLst/>
                <a:latin typeface="+mn-lt"/>
              </a:rPr>
              <a:t>, such as the potential use of automated vehicles or an increase in working from home</a:t>
            </a:r>
          </a:p>
          <a:p>
            <a:pPr marL="285750" lvl="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600" b="0" i="0" dirty="0">
                <a:solidFill>
                  <a:schemeClr val="tx1"/>
                </a:solidFill>
                <a:effectLst/>
                <a:latin typeface="+mn-lt"/>
              </a:rPr>
              <a:t>The demand for different transportation modes might change towards more </a:t>
            </a:r>
            <a:r>
              <a:rPr lang="en-GB" sz="1600" b="1" i="0" dirty="0">
                <a:solidFill>
                  <a:schemeClr val="tx1"/>
                </a:solidFill>
                <a:effectLst/>
                <a:latin typeface="+mn-lt"/>
              </a:rPr>
              <a:t>sustainable mobility </a:t>
            </a:r>
            <a:r>
              <a:rPr lang="en-GB" sz="1600" b="0" i="0" dirty="0">
                <a:solidFill>
                  <a:schemeClr val="tx1"/>
                </a:solidFill>
                <a:effectLst/>
                <a:latin typeface="+mn-lt"/>
              </a:rPr>
              <a:t>or public transport if the adequate incentives are given in the planning process</a:t>
            </a:r>
            <a:endParaRPr lang="en-GB" sz="16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7" name="Rectangle 6">
            <a:extLst>
              <a:ext uri="{FF2B5EF4-FFF2-40B4-BE49-F238E27FC236}">
                <a16:creationId xmlns:a16="http://schemas.microsoft.com/office/drawing/2014/main" id="{83AF9255-7A6B-4255-A149-0ADD5D44A7A7}"/>
              </a:ext>
            </a:extLst>
          </p:cNvPr>
          <p:cNvSpPr/>
          <p:nvPr/>
        </p:nvSpPr>
        <p:spPr>
          <a:xfrm>
            <a:off x="600597" y="1527546"/>
            <a:ext cx="10515600" cy="47667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3F654CF5-8A33-4B76-8147-04CC3FC75233}"/>
              </a:ext>
            </a:extLst>
          </p:cNvPr>
          <p:cNvPicPr>
            <a:picLocks noChangeAspect="1"/>
          </p:cNvPicPr>
          <p:nvPr/>
        </p:nvPicPr>
        <p:blipFill>
          <a:blip r:embed="rId3"/>
          <a:stretch>
            <a:fillRect/>
          </a:stretch>
        </p:blipFill>
        <p:spPr>
          <a:xfrm>
            <a:off x="1976413" y="1527546"/>
            <a:ext cx="7763967" cy="4788622"/>
          </a:xfrm>
          <a:prstGeom prst="rect">
            <a:avLst/>
          </a:prstGeom>
        </p:spPr>
      </p:pic>
      <p:sp>
        <p:nvSpPr>
          <p:cNvPr id="11" name="TextBox 10">
            <a:extLst>
              <a:ext uri="{FF2B5EF4-FFF2-40B4-BE49-F238E27FC236}">
                <a16:creationId xmlns:a16="http://schemas.microsoft.com/office/drawing/2014/main" id="{8BCC247B-7B6D-4C2B-A42B-992058330A19}"/>
              </a:ext>
            </a:extLst>
          </p:cNvPr>
          <p:cNvSpPr txBox="1"/>
          <p:nvPr/>
        </p:nvSpPr>
        <p:spPr>
          <a:xfrm>
            <a:off x="1976413" y="6294279"/>
            <a:ext cx="6096000" cy="246221"/>
          </a:xfrm>
          <a:prstGeom prst="rect">
            <a:avLst/>
          </a:prstGeom>
          <a:noFill/>
        </p:spPr>
        <p:txBody>
          <a:bodyPr wrap="square">
            <a:spAutoFit/>
          </a:bodyPr>
          <a:lstStyle/>
          <a:p>
            <a:r>
              <a:rPr lang="en-GB" sz="1000" i="1" dirty="0">
                <a:solidFill>
                  <a:srgbClr val="444444"/>
                </a:solidFill>
                <a:latin typeface="+mn-lt"/>
              </a:rPr>
              <a:t>Demand for passenger transport by type (ITF 2019)</a:t>
            </a:r>
          </a:p>
        </p:txBody>
      </p:sp>
    </p:spTree>
    <p:extLst>
      <p:ext uri="{BB962C8B-B14F-4D97-AF65-F5344CB8AC3E}">
        <p14:creationId xmlns:p14="http://schemas.microsoft.com/office/powerpoint/2010/main" val="172298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4.2 </a:t>
            </a:r>
            <a:r>
              <a:rPr lang="en-GB" sz="2800" dirty="0">
                <a:solidFill>
                  <a:srgbClr val="C00000"/>
                </a:solidFill>
              </a:rPr>
              <a:t>Infrastructure demand across sectors</a:t>
            </a:r>
            <a:endParaRPr sz="2800" dirty="0">
              <a:solidFill>
                <a:srgbClr val="C00000"/>
              </a:solidFill>
            </a:endParaRPr>
          </a:p>
        </p:txBody>
      </p:sp>
      <p:sp>
        <p:nvSpPr>
          <p:cNvPr id="168" name="Google Shape;168;p13"/>
          <p:cNvSpPr txBox="1">
            <a:spLocks noGrp="1"/>
          </p:cNvSpPr>
          <p:nvPr>
            <p:ph type="body" idx="4294967295"/>
          </p:nvPr>
        </p:nvSpPr>
        <p:spPr>
          <a:xfrm>
            <a:off x="838199" y="1231900"/>
            <a:ext cx="9504285" cy="4841096"/>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Water demand</a:t>
            </a:r>
          </a:p>
          <a:p>
            <a:pPr marL="285750" indent="-285750" algn="l">
              <a:buSzPct val="120000"/>
              <a:buFont typeface="Arial" panose="020B0604020202020204" pitchFamily="34" charset="0"/>
              <a:buChar char="•"/>
            </a:pPr>
            <a:r>
              <a:rPr lang="en-GB" sz="1600" b="0" i="0" dirty="0">
                <a:solidFill>
                  <a:schemeClr val="tx1"/>
                </a:solidFill>
                <a:effectLst/>
                <a:latin typeface="+mn-lt"/>
              </a:rPr>
              <a:t>Water use has been increasing worldwide at a </a:t>
            </a:r>
            <a:r>
              <a:rPr lang="en-GB" sz="1600" b="1" i="0" dirty="0">
                <a:solidFill>
                  <a:schemeClr val="tx1"/>
                </a:solidFill>
                <a:effectLst/>
                <a:latin typeface="+mn-lt"/>
              </a:rPr>
              <a:t>rate of 1% annually </a:t>
            </a:r>
            <a:r>
              <a:rPr lang="en-GB" sz="1600" b="0" i="0" dirty="0">
                <a:solidFill>
                  <a:schemeClr val="tx1"/>
                </a:solidFill>
                <a:effectLst/>
                <a:latin typeface="+mn-lt"/>
              </a:rPr>
              <a:t>since the 1980s, driven by population growth, socio-economic development and consumption (UNESCO World Water Assessment Programme 2019)</a:t>
            </a:r>
          </a:p>
          <a:p>
            <a:pPr marL="285750" indent="-285750" algn="l">
              <a:buSzPct val="120000"/>
              <a:buFont typeface="Arial" panose="020B0604020202020204" pitchFamily="34" charset="0"/>
              <a:buChar char="•"/>
            </a:pPr>
            <a:r>
              <a:rPr lang="en-GB" sz="1600" b="0" i="0" dirty="0">
                <a:solidFill>
                  <a:schemeClr val="tx1"/>
                </a:solidFill>
                <a:effectLst/>
                <a:latin typeface="+mn-lt"/>
              </a:rPr>
              <a:t>This global demand is expected to </a:t>
            </a:r>
            <a:r>
              <a:rPr lang="en-GB" sz="1600" b="1" i="0" dirty="0">
                <a:solidFill>
                  <a:schemeClr val="tx1"/>
                </a:solidFill>
                <a:effectLst/>
                <a:latin typeface="+mn-lt"/>
              </a:rPr>
              <a:t>grow by 20% to 30% until 2050 </a:t>
            </a:r>
            <a:r>
              <a:rPr lang="en-GB" sz="1600" b="0" i="0" dirty="0">
                <a:solidFill>
                  <a:schemeClr val="tx1"/>
                </a:solidFill>
                <a:effectLst/>
                <a:latin typeface="+mn-lt"/>
              </a:rPr>
              <a:t>in comparison with current water use (</a:t>
            </a:r>
            <a:r>
              <a:rPr lang="en-GB" sz="1600" b="0" i="0" dirty="0" err="1">
                <a:solidFill>
                  <a:schemeClr val="tx1"/>
                </a:solidFill>
                <a:effectLst/>
                <a:latin typeface="+mn-lt"/>
              </a:rPr>
              <a:t>Burek</a:t>
            </a:r>
            <a:r>
              <a:rPr lang="en-GB" sz="1600" b="0" i="0" dirty="0">
                <a:solidFill>
                  <a:schemeClr val="tx1"/>
                </a:solidFill>
                <a:effectLst/>
                <a:latin typeface="+mn-lt"/>
              </a:rPr>
              <a:t> et al. 2016)</a:t>
            </a:r>
          </a:p>
          <a:p>
            <a:pPr marL="285750" indent="-285750" algn="l">
              <a:buSzPct val="120000"/>
              <a:buFont typeface="Arial" panose="020B0604020202020204" pitchFamily="34" charset="0"/>
              <a:buChar char="•"/>
            </a:pPr>
            <a:r>
              <a:rPr lang="en-GB" sz="1600" b="0" i="0" dirty="0">
                <a:solidFill>
                  <a:schemeClr val="tx1"/>
                </a:solidFill>
                <a:effectLst/>
                <a:latin typeface="+mn-lt"/>
              </a:rPr>
              <a:t>Approximately four billion people experience severe water scarcity at least one month of the year (</a:t>
            </a:r>
            <a:r>
              <a:rPr lang="en-GB" sz="1600" b="0" i="0" dirty="0" err="1">
                <a:solidFill>
                  <a:schemeClr val="tx1"/>
                </a:solidFill>
                <a:effectLst/>
                <a:latin typeface="+mn-lt"/>
              </a:rPr>
              <a:t>Mekonnen</a:t>
            </a:r>
            <a:r>
              <a:rPr lang="en-GB" sz="1600" b="0" i="0" dirty="0">
                <a:solidFill>
                  <a:schemeClr val="tx1"/>
                </a:solidFill>
                <a:effectLst/>
                <a:latin typeface="+mn-lt"/>
              </a:rPr>
              <a:t> and Hoekstra 2012), two billion do not have access to safely-managed drinking water and 785 million lack basic services (WHO/UNICEF 2019)</a:t>
            </a:r>
          </a:p>
          <a:p>
            <a:pPr marL="285750" indent="-285750" algn="l">
              <a:buSzPct val="120000"/>
              <a:buFont typeface="Arial" panose="020B0604020202020204" pitchFamily="34" charset="0"/>
              <a:buChar char="•"/>
            </a:pPr>
            <a:r>
              <a:rPr lang="en-GB" sz="1600" b="0" i="0" dirty="0">
                <a:solidFill>
                  <a:schemeClr val="tx1"/>
                </a:solidFill>
                <a:effectLst/>
                <a:latin typeface="+mn-lt"/>
              </a:rPr>
              <a:t>Future options to meet water demand in the developing world include making the </a:t>
            </a:r>
            <a:r>
              <a:rPr lang="en-GB" sz="1600" b="1" i="0" dirty="0">
                <a:solidFill>
                  <a:schemeClr val="tx1"/>
                </a:solidFill>
                <a:effectLst/>
                <a:latin typeface="+mn-lt"/>
              </a:rPr>
              <a:t>system more efficient</a:t>
            </a:r>
            <a:r>
              <a:rPr lang="en-GB" sz="1600" b="0" i="0" dirty="0">
                <a:solidFill>
                  <a:schemeClr val="tx1"/>
                </a:solidFill>
                <a:effectLst/>
                <a:latin typeface="+mn-lt"/>
              </a:rPr>
              <a:t>, for example, by reducing water losses, increasing the reuse, and recycling wastewater</a:t>
            </a:r>
            <a:endParaRPr lang="en-GB" sz="1600" dirty="0">
              <a:solidFill>
                <a:schemeClr val="tx1"/>
              </a:solidFill>
              <a:latin typeface="+mn-lt"/>
            </a:endParaRPr>
          </a:p>
          <a:p>
            <a:pPr marL="285750" indent="-285750">
              <a:buSzPct val="120000"/>
              <a:buFont typeface="Arial" panose="020B0604020202020204" pitchFamily="34" charset="0"/>
              <a:buChar char="•"/>
            </a:pPr>
            <a:r>
              <a:rPr lang="en-GB" sz="1600" b="1" i="0" dirty="0">
                <a:solidFill>
                  <a:schemeClr val="tx1"/>
                </a:solidFill>
                <a:effectLst/>
                <a:latin typeface="+mn-lt"/>
              </a:rPr>
              <a:t>Developing countries </a:t>
            </a:r>
            <a:r>
              <a:rPr lang="en-GB" sz="1600" b="0" i="0" dirty="0">
                <a:solidFill>
                  <a:schemeClr val="tx1"/>
                </a:solidFill>
                <a:effectLst/>
                <a:latin typeface="+mn-lt"/>
              </a:rPr>
              <a:t>have estimated water </a:t>
            </a:r>
            <a:r>
              <a:rPr lang="en-GB" sz="1600" b="1" i="0" dirty="0">
                <a:solidFill>
                  <a:schemeClr val="tx1"/>
                </a:solidFill>
                <a:effectLst/>
                <a:latin typeface="+mn-lt"/>
              </a:rPr>
              <a:t>losses of about 40% to 50% </a:t>
            </a:r>
            <a:r>
              <a:rPr lang="en-GB" sz="1600" b="0" i="0" dirty="0">
                <a:solidFill>
                  <a:schemeClr val="tx1"/>
                </a:solidFill>
                <a:effectLst/>
                <a:latin typeface="+mn-lt"/>
              </a:rPr>
              <a:t>while developed countries are increasingly using tertiary treatment of wastewater, reducing pollution and producing a new form of water supply The supply side of water will also be challenged by </a:t>
            </a:r>
            <a:r>
              <a:rPr lang="en-GB" sz="1600" b="1" i="0" dirty="0">
                <a:solidFill>
                  <a:schemeClr val="tx1"/>
                </a:solidFill>
                <a:effectLst/>
                <a:latin typeface="+mn-lt"/>
              </a:rPr>
              <a:t>climate change</a:t>
            </a:r>
            <a:r>
              <a:rPr lang="en-GB" sz="1600" dirty="0">
                <a:solidFill>
                  <a:schemeClr val="tx1"/>
                </a:solidFill>
                <a:latin typeface="+mn-lt"/>
              </a:rPr>
              <a:t>: w</a:t>
            </a:r>
            <a:r>
              <a:rPr lang="en-GB" sz="1600" b="0" i="0" dirty="0">
                <a:solidFill>
                  <a:schemeClr val="tx1"/>
                </a:solidFill>
                <a:effectLst/>
                <a:latin typeface="+mn-lt"/>
              </a:rPr>
              <a:t>hile an increment in precipitation will increase the risk of flooding and erosion, a decrease will reduce our ability to supply water</a:t>
            </a:r>
          </a:p>
          <a:p>
            <a:br>
              <a:rPr lang="en-GB" sz="1400" dirty="0">
                <a:solidFill>
                  <a:schemeClr val="tx1"/>
                </a:solidFill>
                <a:latin typeface="+mn-lt"/>
              </a:rPr>
            </a:br>
            <a:endParaRPr lang="en-GB" sz="1800" b="1"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pic>
        <p:nvPicPr>
          <p:cNvPr id="4" name="Picture 3">
            <a:extLst>
              <a:ext uri="{FF2B5EF4-FFF2-40B4-BE49-F238E27FC236}">
                <a16:creationId xmlns:a16="http://schemas.microsoft.com/office/drawing/2014/main" id="{C6E933F9-9F02-40E1-88EE-A13A427FD31E}"/>
              </a:ext>
            </a:extLst>
          </p:cNvPr>
          <p:cNvPicPr>
            <a:picLocks noChangeAspect="1"/>
          </p:cNvPicPr>
          <p:nvPr/>
        </p:nvPicPr>
        <p:blipFill rotWithShape="1">
          <a:blip r:embed="rId3"/>
          <a:srcRect b="16715"/>
          <a:stretch/>
        </p:blipFill>
        <p:spPr>
          <a:xfrm>
            <a:off x="838199" y="1603674"/>
            <a:ext cx="9437510" cy="4716005"/>
          </a:xfrm>
          <a:prstGeom prst="rect">
            <a:avLst/>
          </a:prstGeom>
        </p:spPr>
      </p:pic>
      <p:sp>
        <p:nvSpPr>
          <p:cNvPr id="7" name="TextBox 6">
            <a:extLst>
              <a:ext uri="{FF2B5EF4-FFF2-40B4-BE49-F238E27FC236}">
                <a16:creationId xmlns:a16="http://schemas.microsoft.com/office/drawing/2014/main" id="{E334C0E9-6857-4324-B592-F7BBD1477430}"/>
              </a:ext>
            </a:extLst>
          </p:cNvPr>
          <p:cNvSpPr txBox="1"/>
          <p:nvPr/>
        </p:nvSpPr>
        <p:spPr>
          <a:xfrm>
            <a:off x="838199" y="6319679"/>
            <a:ext cx="6096000" cy="246221"/>
          </a:xfrm>
          <a:prstGeom prst="rect">
            <a:avLst/>
          </a:prstGeom>
          <a:noFill/>
        </p:spPr>
        <p:txBody>
          <a:bodyPr wrap="square">
            <a:spAutoFit/>
          </a:bodyPr>
          <a:lstStyle/>
          <a:p>
            <a:r>
              <a:rPr lang="en-GB" sz="1000" i="1" dirty="0">
                <a:solidFill>
                  <a:srgbClr val="444444"/>
                </a:solidFill>
                <a:latin typeface="+mn-lt"/>
              </a:rPr>
              <a:t>Change in net precipitation, 2010–2050 (UNESCO World Water Assessment Programme 2019)</a:t>
            </a:r>
          </a:p>
        </p:txBody>
      </p:sp>
    </p:spTree>
    <p:extLst>
      <p:ext uri="{BB962C8B-B14F-4D97-AF65-F5344CB8AC3E}">
        <p14:creationId xmlns:p14="http://schemas.microsoft.com/office/powerpoint/2010/main" val="50238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4.2 </a:t>
            </a:r>
            <a:r>
              <a:rPr lang="en-GB" sz="2800" dirty="0">
                <a:solidFill>
                  <a:srgbClr val="C00000"/>
                </a:solidFill>
              </a:rPr>
              <a:t>Infrastructure demand across sectors</a:t>
            </a:r>
            <a:endParaRPr sz="2800" dirty="0">
              <a:solidFill>
                <a:srgbClr val="C00000"/>
              </a:solidFill>
            </a:endParaRPr>
          </a:p>
        </p:txBody>
      </p:sp>
      <p:sp>
        <p:nvSpPr>
          <p:cNvPr id="168" name="Google Shape;168;p13"/>
          <p:cNvSpPr txBox="1">
            <a:spLocks noGrp="1"/>
          </p:cNvSpPr>
          <p:nvPr>
            <p:ph type="body" idx="4294967295"/>
          </p:nvPr>
        </p:nvSpPr>
        <p:spPr>
          <a:xfrm>
            <a:off x="838200" y="1231899"/>
            <a:ext cx="5317067" cy="510851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Solid waste demand</a:t>
            </a:r>
          </a:p>
          <a:p>
            <a:pPr lvl="0" algn="l" rtl="0">
              <a:lnSpc>
                <a:spcPct val="90000"/>
              </a:lnSpc>
              <a:spcBef>
                <a:spcPts val="0"/>
              </a:spcBef>
              <a:spcAft>
                <a:spcPts val="0"/>
              </a:spcAft>
              <a:buClr>
                <a:schemeClr val="dk1"/>
              </a:buClr>
              <a:buSzPct val="120000"/>
            </a:pPr>
            <a:endParaRPr lang="en-GB" sz="1800" b="1" dirty="0">
              <a:solidFill>
                <a:schemeClr val="accent5">
                  <a:lumMod val="60000"/>
                  <a:lumOff val="40000"/>
                </a:schemeClr>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A poor waste management can </a:t>
            </a:r>
            <a:r>
              <a:rPr lang="en-GB" sz="1600" b="1" i="0" dirty="0">
                <a:solidFill>
                  <a:schemeClr val="tx1"/>
                </a:solidFill>
                <a:effectLst/>
                <a:latin typeface="+mn-lt"/>
              </a:rPr>
              <a:t>contaminate our environment </a:t>
            </a:r>
            <a:r>
              <a:rPr lang="en-GB" sz="1600" b="0" i="0" dirty="0">
                <a:solidFill>
                  <a:schemeClr val="tx1"/>
                </a:solidFill>
                <a:effectLst/>
                <a:latin typeface="+mn-lt"/>
              </a:rPr>
              <a:t>and oceans and can cause respiratory problems and spread diseases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Solid waste management is typically provided at the municipality level, and consists of </a:t>
            </a:r>
            <a:r>
              <a:rPr lang="en-GB" sz="1600" b="1" i="0" dirty="0">
                <a:solidFill>
                  <a:schemeClr val="tx1"/>
                </a:solidFill>
                <a:effectLst/>
                <a:latin typeface="+mn-lt"/>
              </a:rPr>
              <a:t>collection, transfer stations, processing facilities, landfills and incinerators </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Current waste management policies prioritise a more </a:t>
            </a:r>
            <a:r>
              <a:rPr lang="en-GB" sz="1600" b="1" i="0" dirty="0">
                <a:solidFill>
                  <a:schemeClr val="tx1"/>
                </a:solidFill>
                <a:effectLst/>
                <a:latin typeface="+mn-lt"/>
              </a:rPr>
              <a:t>circular economy approach </a:t>
            </a:r>
            <a:r>
              <a:rPr lang="en-GB" sz="1600" b="0" i="0" dirty="0">
                <a:solidFill>
                  <a:schemeClr val="tx1"/>
                </a:solidFill>
                <a:effectLst/>
                <a:latin typeface="+mn-lt"/>
              </a:rPr>
              <a:t>by reusing, recycling and recovering waste based on the widespread waste hierarchy which was (included in SDG 12)</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1" i="0" dirty="0">
                <a:solidFill>
                  <a:schemeClr val="tx1"/>
                </a:solidFill>
                <a:effectLst/>
                <a:latin typeface="+mn-lt"/>
              </a:rPr>
              <a:t>Prevention</a:t>
            </a:r>
            <a:r>
              <a:rPr lang="en-GB" sz="1600" b="0" i="0" dirty="0">
                <a:solidFill>
                  <a:schemeClr val="tx1"/>
                </a:solidFill>
                <a:effectLst/>
                <a:latin typeface="+mn-lt"/>
              </a:rPr>
              <a:t> is considered the most preferred option while disposal is the least preferred</a:t>
            </a:r>
          </a:p>
          <a:p>
            <a:pPr marL="0" lvl="0" indent="0" algn="l" rtl="0">
              <a:lnSpc>
                <a:spcPct val="90000"/>
              </a:lnSpc>
              <a:spcBef>
                <a:spcPts val="0"/>
              </a:spcBef>
              <a:spcAft>
                <a:spcPts val="0"/>
              </a:spcAft>
              <a:buClr>
                <a:schemeClr val="dk1"/>
              </a:buClr>
              <a:buSzPts val="2800"/>
              <a:buNone/>
            </a:pPr>
            <a:endParaRPr lang="en-GB" sz="1600" dirty="0">
              <a:solidFill>
                <a:srgbClr val="444444"/>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pic>
        <p:nvPicPr>
          <p:cNvPr id="5" name="Picture 4">
            <a:extLst>
              <a:ext uri="{FF2B5EF4-FFF2-40B4-BE49-F238E27FC236}">
                <a16:creationId xmlns:a16="http://schemas.microsoft.com/office/drawing/2014/main" id="{66BB0C2E-E6A6-46FB-A2B8-C5E592BFBA9D}"/>
              </a:ext>
            </a:extLst>
          </p:cNvPr>
          <p:cNvPicPr>
            <a:picLocks noChangeAspect="1"/>
          </p:cNvPicPr>
          <p:nvPr/>
        </p:nvPicPr>
        <p:blipFill rotWithShape="1">
          <a:blip r:embed="rId3"/>
          <a:srcRect b="8826"/>
          <a:stretch/>
        </p:blipFill>
        <p:spPr>
          <a:xfrm>
            <a:off x="6096000" y="2366692"/>
            <a:ext cx="5723980" cy="2838928"/>
          </a:xfrm>
          <a:prstGeom prst="rect">
            <a:avLst/>
          </a:prstGeom>
        </p:spPr>
      </p:pic>
      <p:sp>
        <p:nvSpPr>
          <p:cNvPr id="4" name="TextBox 3">
            <a:extLst>
              <a:ext uri="{FF2B5EF4-FFF2-40B4-BE49-F238E27FC236}">
                <a16:creationId xmlns:a16="http://schemas.microsoft.com/office/drawing/2014/main" id="{6055E386-6B42-4602-AB4B-BAA4485B9549}"/>
              </a:ext>
            </a:extLst>
          </p:cNvPr>
          <p:cNvSpPr txBox="1"/>
          <p:nvPr/>
        </p:nvSpPr>
        <p:spPr>
          <a:xfrm>
            <a:off x="838200" y="1723865"/>
            <a:ext cx="5597493" cy="4524315"/>
          </a:xfrm>
          <a:prstGeom prst="rect">
            <a:avLst/>
          </a:prstGeom>
          <a:solidFill>
            <a:schemeClr val="bg1"/>
          </a:solidFill>
        </p:spPr>
        <p:txBody>
          <a:bodyPr wrap="square" rtlCol="0">
            <a:spAutoFit/>
          </a:bodyPr>
          <a:lstStyle/>
          <a:p>
            <a:pPr marL="285750" indent="-285750" algn="l">
              <a:buSzPct val="120000"/>
              <a:buFont typeface="Arial" panose="020B0604020202020204" pitchFamily="34" charset="0"/>
              <a:buChar char="•"/>
            </a:pPr>
            <a:r>
              <a:rPr lang="en-GB" sz="1600" b="0" i="0" dirty="0">
                <a:solidFill>
                  <a:schemeClr val="tx1"/>
                </a:solidFill>
                <a:effectLst/>
                <a:latin typeface="+mn-lt"/>
              </a:rPr>
              <a:t>Our waste management systems still depend on </a:t>
            </a:r>
            <a:r>
              <a:rPr lang="en-GB" sz="1600" b="1" i="0" dirty="0">
                <a:solidFill>
                  <a:schemeClr val="tx1"/>
                </a:solidFill>
                <a:effectLst/>
                <a:latin typeface="+mn-lt"/>
              </a:rPr>
              <a:t>landfills</a:t>
            </a:r>
          </a:p>
          <a:p>
            <a:pPr marL="285750" indent="-285750" algn="l">
              <a:buSzPct val="120000"/>
              <a:buFont typeface="Arial" panose="020B0604020202020204" pitchFamily="34" charset="0"/>
              <a:buChar char="•"/>
            </a:pPr>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600" b="0" i="0" dirty="0">
                <a:solidFill>
                  <a:schemeClr val="tx1"/>
                </a:solidFill>
                <a:effectLst/>
                <a:latin typeface="+mn-lt"/>
              </a:rPr>
              <a:t>This is more profound in </a:t>
            </a:r>
            <a:r>
              <a:rPr lang="en-GB" sz="1600" b="1" i="0" dirty="0">
                <a:solidFill>
                  <a:schemeClr val="tx1"/>
                </a:solidFill>
                <a:effectLst/>
                <a:latin typeface="+mn-lt"/>
              </a:rPr>
              <a:t>low-income countries </a:t>
            </a:r>
            <a:r>
              <a:rPr lang="en-GB" sz="1600" b="0" i="0" dirty="0">
                <a:solidFill>
                  <a:schemeClr val="tx1"/>
                </a:solidFill>
                <a:effectLst/>
                <a:latin typeface="+mn-lt"/>
              </a:rPr>
              <a:t>in which 93% of waste is dumped </a:t>
            </a:r>
          </a:p>
          <a:p>
            <a:pPr marL="285750" indent="-285750" algn="l">
              <a:buSzPct val="120000"/>
              <a:buFont typeface="Arial" panose="020B0604020202020204" pitchFamily="34" charset="0"/>
              <a:buChar char="•"/>
            </a:pPr>
            <a:endParaRPr lang="en-GB" sz="1600" dirty="0">
              <a:solidFill>
                <a:schemeClr val="tx1"/>
              </a:solidFill>
              <a:latin typeface="+mn-lt"/>
            </a:endParaRPr>
          </a:p>
          <a:p>
            <a:pPr marL="285750" indent="-285750" algn="l">
              <a:buSzPct val="120000"/>
              <a:buFont typeface="Arial" panose="020B0604020202020204" pitchFamily="34" charset="0"/>
              <a:buChar char="•"/>
            </a:pPr>
            <a:r>
              <a:rPr lang="en-GB" sz="1600" b="0" i="0" dirty="0">
                <a:solidFill>
                  <a:schemeClr val="tx1"/>
                </a:solidFill>
                <a:effectLst/>
                <a:latin typeface="+mn-lt"/>
              </a:rPr>
              <a:t>Current technologies are </a:t>
            </a:r>
            <a:r>
              <a:rPr lang="en-GB" sz="1600" b="1" i="0" dirty="0">
                <a:solidFill>
                  <a:schemeClr val="tx1"/>
                </a:solidFill>
                <a:effectLst/>
                <a:latin typeface="+mn-lt"/>
              </a:rPr>
              <a:t>recovering resources and energy </a:t>
            </a:r>
            <a:r>
              <a:rPr lang="en-GB" sz="1600" b="0" i="0" dirty="0">
                <a:solidFill>
                  <a:schemeClr val="tx1"/>
                </a:solidFill>
                <a:effectLst/>
                <a:latin typeface="+mn-lt"/>
              </a:rPr>
              <a:t>(methane) from landfills, helping to reduce the need for raw materials</a:t>
            </a:r>
          </a:p>
          <a:p>
            <a:pPr marL="285750" indent="-285750" algn="l">
              <a:buSzPct val="120000"/>
              <a:buFont typeface="Arial" panose="020B0604020202020204" pitchFamily="34" charset="0"/>
              <a:buChar char="•"/>
            </a:pPr>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600" b="1" i="0" dirty="0">
                <a:solidFill>
                  <a:schemeClr val="tx1"/>
                </a:solidFill>
                <a:effectLst/>
                <a:latin typeface="+mn-lt"/>
              </a:rPr>
              <a:t>Waste generation is correlated with economic development</a:t>
            </a:r>
            <a:r>
              <a:rPr lang="en-GB" sz="1600" b="1" dirty="0">
                <a:solidFill>
                  <a:schemeClr val="tx1"/>
                </a:solidFill>
                <a:latin typeface="+mn-lt"/>
              </a:rPr>
              <a:t> </a:t>
            </a:r>
            <a:r>
              <a:rPr lang="en-GB" sz="1600" b="0" i="0" dirty="0">
                <a:solidFill>
                  <a:schemeClr val="tx1"/>
                </a:solidFill>
                <a:effectLst/>
                <a:latin typeface="+mn-lt"/>
              </a:rPr>
              <a:t>and waste generation in low and middle-income countries is expected to increase by 40% by 2050 </a:t>
            </a:r>
          </a:p>
          <a:p>
            <a:pPr marL="285750" indent="-285750" algn="l">
              <a:buSzPct val="120000"/>
              <a:buFont typeface="Arial" panose="020B0604020202020204" pitchFamily="34" charset="0"/>
              <a:buChar char="•"/>
            </a:pPr>
            <a:endParaRPr lang="en-GB" sz="1600" b="0" i="0" dirty="0">
              <a:solidFill>
                <a:schemeClr val="tx1"/>
              </a:solidFill>
              <a:effectLst/>
              <a:latin typeface="+mn-lt"/>
            </a:endParaRPr>
          </a:p>
          <a:p>
            <a:pPr marL="285750" indent="-285750">
              <a:buSzPct val="120000"/>
              <a:buFont typeface="Arial" panose="020B0604020202020204" pitchFamily="34" charset="0"/>
              <a:buChar char="•"/>
            </a:pPr>
            <a:r>
              <a:rPr lang="en-GB" sz="1600" dirty="0">
                <a:solidFill>
                  <a:schemeClr val="tx1"/>
                </a:solidFill>
                <a:latin typeface="+mn-lt"/>
              </a:rPr>
              <a:t>Future waste management will </a:t>
            </a:r>
            <a:r>
              <a:rPr lang="en-GB" sz="1600" b="1" dirty="0">
                <a:solidFill>
                  <a:schemeClr val="tx1"/>
                </a:solidFill>
                <a:latin typeface="+mn-lt"/>
              </a:rPr>
              <a:t>require careful handling </a:t>
            </a:r>
            <a:r>
              <a:rPr lang="en-GB" sz="1600" dirty="0">
                <a:solidFill>
                  <a:schemeClr val="tx1"/>
                </a:solidFill>
                <a:latin typeface="+mn-lt"/>
              </a:rPr>
              <a:t>of </a:t>
            </a:r>
            <a:r>
              <a:rPr lang="en-GB" sz="1600" b="1" dirty="0">
                <a:solidFill>
                  <a:schemeClr val="tx1"/>
                </a:solidFill>
                <a:latin typeface="+mn-lt"/>
              </a:rPr>
              <a:t>rising electronic and chemical waste </a:t>
            </a:r>
            <a:r>
              <a:rPr lang="en-GB" sz="1600" dirty="0">
                <a:solidFill>
                  <a:schemeClr val="tx1"/>
                </a:solidFill>
                <a:latin typeface="+mn-lt"/>
              </a:rPr>
              <a:t>through proper treatment and disposal facilities</a:t>
            </a:r>
            <a:endParaRPr lang="en-GB" sz="1600" b="0" i="0" dirty="0">
              <a:solidFill>
                <a:schemeClr val="tx1"/>
              </a:solidFill>
              <a:effectLst/>
              <a:latin typeface="+mn-lt"/>
            </a:endParaRPr>
          </a:p>
        </p:txBody>
      </p:sp>
      <p:pic>
        <p:nvPicPr>
          <p:cNvPr id="7" name="Picture 6">
            <a:extLst>
              <a:ext uri="{FF2B5EF4-FFF2-40B4-BE49-F238E27FC236}">
                <a16:creationId xmlns:a16="http://schemas.microsoft.com/office/drawing/2014/main" id="{2C364F15-4F1E-4B0B-A08B-CFD343E6859C}"/>
              </a:ext>
            </a:extLst>
          </p:cNvPr>
          <p:cNvPicPr>
            <a:picLocks noChangeAspect="1"/>
          </p:cNvPicPr>
          <p:nvPr/>
        </p:nvPicPr>
        <p:blipFill>
          <a:blip r:embed="rId4"/>
          <a:stretch>
            <a:fillRect/>
          </a:stretch>
        </p:blipFill>
        <p:spPr>
          <a:xfrm>
            <a:off x="6498937" y="2260553"/>
            <a:ext cx="5384287" cy="2856752"/>
          </a:xfrm>
          <a:prstGeom prst="rect">
            <a:avLst/>
          </a:prstGeom>
        </p:spPr>
      </p:pic>
      <p:sp>
        <p:nvSpPr>
          <p:cNvPr id="13" name="TextBox 12">
            <a:extLst>
              <a:ext uri="{FF2B5EF4-FFF2-40B4-BE49-F238E27FC236}">
                <a16:creationId xmlns:a16="http://schemas.microsoft.com/office/drawing/2014/main" id="{37829145-889C-42DF-B73C-B4470A2E3D96}"/>
              </a:ext>
            </a:extLst>
          </p:cNvPr>
          <p:cNvSpPr txBox="1"/>
          <p:nvPr/>
        </p:nvSpPr>
        <p:spPr>
          <a:xfrm>
            <a:off x="6465840" y="5133014"/>
            <a:ext cx="6354232" cy="246221"/>
          </a:xfrm>
          <a:prstGeom prst="rect">
            <a:avLst/>
          </a:prstGeom>
          <a:noFill/>
        </p:spPr>
        <p:txBody>
          <a:bodyPr wrap="square">
            <a:spAutoFit/>
          </a:bodyPr>
          <a:lstStyle/>
          <a:p>
            <a:r>
              <a:rPr lang="en-GB" sz="1000" i="1" dirty="0">
                <a:solidFill>
                  <a:srgbClr val="444444"/>
                </a:solidFill>
                <a:latin typeface="+mn-lt"/>
              </a:rPr>
              <a:t>Waste Hierarchy (</a:t>
            </a:r>
            <a:r>
              <a:rPr lang="en-GB" sz="1000" i="1" dirty="0" err="1">
                <a:solidFill>
                  <a:srgbClr val="444444"/>
                </a:solidFill>
                <a:latin typeface="+mn-lt"/>
              </a:rPr>
              <a:t>Bugge</a:t>
            </a:r>
            <a:r>
              <a:rPr lang="en-GB" sz="1000" i="1" dirty="0">
                <a:solidFill>
                  <a:srgbClr val="444444"/>
                </a:solidFill>
                <a:latin typeface="+mn-lt"/>
              </a:rPr>
              <a:t>, </a:t>
            </a:r>
            <a:r>
              <a:rPr lang="en-GB" sz="1000" i="1" dirty="0" err="1">
                <a:solidFill>
                  <a:srgbClr val="444444"/>
                </a:solidFill>
                <a:latin typeface="+mn-lt"/>
              </a:rPr>
              <a:t>Fevolden</a:t>
            </a:r>
            <a:r>
              <a:rPr lang="en-GB" sz="1000" i="1" dirty="0">
                <a:solidFill>
                  <a:srgbClr val="444444"/>
                </a:solidFill>
                <a:latin typeface="+mn-lt"/>
              </a:rPr>
              <a:t>, and </a:t>
            </a:r>
            <a:r>
              <a:rPr lang="en-GB" sz="1000" i="1" dirty="0" err="1">
                <a:solidFill>
                  <a:srgbClr val="444444"/>
                </a:solidFill>
                <a:latin typeface="+mn-lt"/>
              </a:rPr>
              <a:t>Klitkou</a:t>
            </a:r>
            <a:r>
              <a:rPr lang="en-GB" sz="1000" i="1" dirty="0">
                <a:solidFill>
                  <a:srgbClr val="444444"/>
                </a:solidFill>
                <a:latin typeface="+mn-lt"/>
              </a:rPr>
              <a:t> 2019)</a:t>
            </a:r>
          </a:p>
        </p:txBody>
      </p:sp>
      <p:sp>
        <p:nvSpPr>
          <p:cNvPr id="11" name="TextBox 10">
            <a:extLst>
              <a:ext uri="{FF2B5EF4-FFF2-40B4-BE49-F238E27FC236}">
                <a16:creationId xmlns:a16="http://schemas.microsoft.com/office/drawing/2014/main" id="{2BA6AD58-2540-48BE-A2D1-327AB465D159}"/>
              </a:ext>
            </a:extLst>
          </p:cNvPr>
          <p:cNvSpPr txBox="1"/>
          <p:nvPr/>
        </p:nvSpPr>
        <p:spPr>
          <a:xfrm>
            <a:off x="6498937" y="5148723"/>
            <a:ext cx="5185384" cy="246221"/>
          </a:xfrm>
          <a:prstGeom prst="rect">
            <a:avLst/>
          </a:prstGeom>
          <a:solidFill>
            <a:schemeClr val="bg1"/>
          </a:solidFill>
        </p:spPr>
        <p:txBody>
          <a:bodyPr wrap="square">
            <a:spAutoFit/>
          </a:bodyPr>
          <a:lstStyle/>
          <a:p>
            <a:r>
              <a:rPr lang="it-IT" sz="1000" i="1" dirty="0">
                <a:solidFill>
                  <a:srgbClr val="444444"/>
                </a:solidFill>
                <a:latin typeface="+mn-lt"/>
              </a:rPr>
              <a:t>Waste Generation per capita per day (kg) (Kaza et al. 2018)</a:t>
            </a:r>
            <a:endParaRPr lang="en-GB" sz="1000" i="1" dirty="0">
              <a:solidFill>
                <a:srgbClr val="444444"/>
              </a:solidFill>
              <a:latin typeface="+mn-lt"/>
            </a:endParaRPr>
          </a:p>
        </p:txBody>
      </p:sp>
    </p:spTree>
    <p:extLst>
      <p:ext uri="{BB962C8B-B14F-4D97-AF65-F5344CB8AC3E}">
        <p14:creationId xmlns:p14="http://schemas.microsoft.com/office/powerpoint/2010/main" val="36019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4.2 </a:t>
            </a:r>
            <a:r>
              <a:rPr lang="en-GB" sz="2800" dirty="0">
                <a:solidFill>
                  <a:srgbClr val="C00000"/>
                </a:solidFill>
              </a:rPr>
              <a:t>Infrastructure demand across sectors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1600" b="0" i="0" dirty="0">
                <a:solidFill>
                  <a:schemeClr val="tx1"/>
                </a:solidFill>
                <a:effectLst/>
                <a:latin typeface="+mn-lt"/>
              </a:rPr>
              <a:t>In this mini-lecture we have explored the differences between four of the main important infrastructure sectors in terms of their future demand</a:t>
            </a:r>
            <a:endParaRPr lang="en-GB" sz="1600" dirty="0">
              <a:solidFill>
                <a:schemeClr val="tx1"/>
              </a:solidFill>
              <a:latin typeface="+mn-lt"/>
            </a:endParaRPr>
          </a:p>
          <a:p>
            <a:pPr marL="285750" indent="-285750" algn="l">
              <a:buSzPct val="120000"/>
              <a:buFont typeface="Arial" panose="020B0604020202020204" pitchFamily="34" charset="0"/>
              <a:buChar char="•"/>
            </a:pPr>
            <a:r>
              <a:rPr lang="en-GB" sz="1600" b="0" i="0" dirty="0">
                <a:solidFill>
                  <a:schemeClr val="tx1"/>
                </a:solidFill>
                <a:effectLst/>
                <a:latin typeface="+mn-lt"/>
              </a:rPr>
              <a:t>We also reviewed current states of demand and highlighted how current challenges can persist or increase into the future</a:t>
            </a:r>
          </a:p>
          <a:p>
            <a:pPr marL="285750" indent="-285750" algn="l">
              <a:buSzPct val="120000"/>
              <a:buFont typeface="Arial" panose="020B0604020202020204" pitchFamily="34" charset="0"/>
              <a:buChar char="•"/>
            </a:pPr>
            <a:r>
              <a:rPr lang="en-GB" sz="1600" b="0" i="0" dirty="0">
                <a:solidFill>
                  <a:schemeClr val="tx1"/>
                </a:solidFill>
                <a:effectLst/>
                <a:latin typeface="+mn-lt"/>
              </a:rPr>
              <a:t>It is important to note that these four infrastructure sectors will not necessarily be the most important in every location, for instance, digital communications are now a critical sector for international development</a:t>
            </a:r>
          </a:p>
          <a:p>
            <a:pPr marL="285750" indent="-285750" algn="l">
              <a:buSzPct val="120000"/>
              <a:buFont typeface="Arial" panose="020B0604020202020204" pitchFamily="34" charset="0"/>
              <a:buChar char="•"/>
            </a:pPr>
            <a:r>
              <a:rPr lang="en-GB" sz="1600" b="0" i="0" dirty="0">
                <a:solidFill>
                  <a:schemeClr val="tx1"/>
                </a:solidFill>
                <a:effectLst/>
                <a:latin typeface="+mn-lt"/>
              </a:rPr>
              <a:t>Other contexts might consider irrigation (e.g. agriculture-based economies) or ports (e.g. islands) as vital infrastructure systems that need special attention</a:t>
            </a:r>
          </a:p>
          <a:p>
            <a:pPr marL="285750" indent="-285750" algn="l">
              <a:buSzPct val="120000"/>
              <a:buFont typeface="Arial" panose="020B0604020202020204" pitchFamily="34" charset="0"/>
              <a:buChar char="•"/>
            </a:pPr>
            <a:r>
              <a:rPr lang="en-GB" sz="1600" b="0" i="0" dirty="0">
                <a:solidFill>
                  <a:schemeClr val="tx1"/>
                </a:solidFill>
                <a:effectLst/>
                <a:latin typeface="+mn-lt"/>
              </a:rPr>
              <a:t>Furthermore, some countries are including health and educational services in their infrastructure plans, which imply further differing challenges and approaches</a:t>
            </a:r>
          </a:p>
          <a:p>
            <a:pPr marL="285750" indent="-285750" algn="l">
              <a:buSzPct val="120000"/>
              <a:buFont typeface="Arial" panose="020B0604020202020204" pitchFamily="34" charset="0"/>
              <a:buChar char="•"/>
            </a:pPr>
            <a:r>
              <a:rPr lang="en-GB" sz="1600" b="0" i="0" dirty="0">
                <a:solidFill>
                  <a:schemeClr val="tx1"/>
                </a:solidFill>
                <a:effectLst/>
                <a:latin typeface="+mn-lt"/>
              </a:rPr>
              <a:t>It’s important to note that different sectors have different demand trends so different strategies might apply. On the other hand, most of the sectors have interdependencies between them, so collaborative plans and system-of-systems thinking will provide great value for infrastructure planners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Tree>
    <p:extLst>
      <p:ext uri="{BB962C8B-B14F-4D97-AF65-F5344CB8AC3E}">
        <p14:creationId xmlns:p14="http://schemas.microsoft.com/office/powerpoint/2010/main" val="2762474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4.2 </a:t>
            </a:r>
            <a:r>
              <a:rPr lang="en-GB" sz="2800" dirty="0">
                <a:solidFill>
                  <a:srgbClr val="C00000"/>
                </a:solidFill>
              </a:rPr>
              <a:t>Infrastructure demand across sectors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algn="l"/>
            <a:r>
              <a:rPr lang="en-GB" sz="1050" b="0" i="0" dirty="0">
                <a:solidFill>
                  <a:schemeClr val="tx1"/>
                </a:solidFill>
                <a:effectLst/>
                <a:latin typeface="+mn-lt"/>
              </a:rPr>
              <a:t>Baruah, Pranab, </a:t>
            </a:r>
            <a:r>
              <a:rPr lang="en-GB" sz="1050" b="0" i="0" dirty="0" err="1">
                <a:solidFill>
                  <a:schemeClr val="tx1"/>
                </a:solidFill>
                <a:effectLst/>
                <a:latin typeface="+mn-lt"/>
              </a:rPr>
              <a:t>Modassar</a:t>
            </a:r>
            <a:r>
              <a:rPr lang="en-GB" sz="1050" b="0" i="0" dirty="0">
                <a:solidFill>
                  <a:schemeClr val="tx1"/>
                </a:solidFill>
                <a:effectLst/>
                <a:latin typeface="+mn-lt"/>
              </a:rPr>
              <a:t> Chaudry, </a:t>
            </a:r>
            <a:r>
              <a:rPr lang="en-GB" sz="1050" b="0" i="0" dirty="0" err="1">
                <a:solidFill>
                  <a:schemeClr val="tx1"/>
                </a:solidFill>
                <a:effectLst/>
                <a:latin typeface="+mn-lt"/>
              </a:rPr>
              <a:t>Meysam</a:t>
            </a:r>
            <a:r>
              <a:rPr lang="en-GB" sz="1050" b="0" i="0" dirty="0">
                <a:solidFill>
                  <a:schemeClr val="tx1"/>
                </a:solidFill>
                <a:effectLst/>
                <a:latin typeface="+mn-lt"/>
              </a:rPr>
              <a:t> </a:t>
            </a:r>
            <a:r>
              <a:rPr lang="en-GB" sz="1050" b="0" i="0" dirty="0" err="1">
                <a:solidFill>
                  <a:schemeClr val="tx1"/>
                </a:solidFill>
                <a:effectLst/>
                <a:latin typeface="+mn-lt"/>
              </a:rPr>
              <a:t>Qadrdan</a:t>
            </a:r>
            <a:r>
              <a:rPr lang="en-GB" sz="1050" b="0" i="0" dirty="0">
                <a:solidFill>
                  <a:schemeClr val="tx1"/>
                </a:solidFill>
                <a:effectLst/>
                <a:latin typeface="+mn-lt"/>
              </a:rPr>
              <a:t>, Nick Eyre, and Nick Jenkins. 2016. “Energy Systems Assessment.” </a:t>
            </a:r>
            <a:r>
              <a:rPr lang="en-GB" sz="1050" b="0" i="1" dirty="0">
                <a:solidFill>
                  <a:schemeClr val="tx1"/>
                </a:solidFill>
                <a:effectLst/>
                <a:latin typeface="+mn-lt"/>
              </a:rPr>
              <a:t>The Future of National Infrastructure: A System-of-Systems Approach</a:t>
            </a:r>
            <a:r>
              <a:rPr lang="en-GB" sz="1050" b="0" i="0" dirty="0">
                <a:solidFill>
                  <a:schemeClr val="tx1"/>
                </a:solidFill>
                <a:effectLst/>
                <a:latin typeface="+mn-lt"/>
              </a:rPr>
              <a:t>. Cambridge University Press.</a:t>
            </a:r>
          </a:p>
          <a:p>
            <a:pPr algn="l"/>
            <a:r>
              <a:rPr lang="en-GB" sz="1050" b="0" i="0" dirty="0">
                <a:solidFill>
                  <a:schemeClr val="tx1"/>
                </a:solidFill>
                <a:effectLst/>
                <a:latin typeface="+mn-lt"/>
              </a:rPr>
              <a:t>Blainey, Simon P., and John M. Preston. 2016. “Transport Systems Assessment.” </a:t>
            </a:r>
            <a:r>
              <a:rPr lang="en-GB" sz="1050" b="0" i="1" dirty="0">
                <a:solidFill>
                  <a:schemeClr val="tx1"/>
                </a:solidFill>
                <a:effectLst/>
                <a:latin typeface="+mn-lt"/>
              </a:rPr>
              <a:t>The Future of National Infrastructure: A System-of-Systems Approach</a:t>
            </a:r>
            <a:r>
              <a:rPr lang="en-GB" sz="1050" b="0" i="0" dirty="0">
                <a:solidFill>
                  <a:schemeClr val="tx1"/>
                </a:solidFill>
                <a:effectLst/>
                <a:latin typeface="+mn-lt"/>
              </a:rPr>
              <a:t>. Cambridge University Press.</a:t>
            </a:r>
          </a:p>
          <a:p>
            <a:pPr algn="l"/>
            <a:r>
              <a:rPr lang="en-GB" sz="1050" b="0" i="0" dirty="0" err="1">
                <a:solidFill>
                  <a:schemeClr val="tx1"/>
                </a:solidFill>
                <a:effectLst/>
                <a:latin typeface="+mn-lt"/>
              </a:rPr>
              <a:t>Bugge</a:t>
            </a:r>
            <a:r>
              <a:rPr lang="en-GB" sz="1050" b="0" i="0" dirty="0">
                <a:solidFill>
                  <a:schemeClr val="tx1"/>
                </a:solidFill>
                <a:effectLst/>
                <a:latin typeface="+mn-lt"/>
              </a:rPr>
              <a:t>, Markus M., Arne Martin </a:t>
            </a:r>
            <a:r>
              <a:rPr lang="en-GB" sz="1050" b="0" i="0" dirty="0" err="1">
                <a:solidFill>
                  <a:schemeClr val="tx1"/>
                </a:solidFill>
                <a:effectLst/>
                <a:latin typeface="+mn-lt"/>
              </a:rPr>
              <a:t>Fevolden</a:t>
            </a:r>
            <a:r>
              <a:rPr lang="en-GB" sz="1050" b="0" i="0" dirty="0">
                <a:solidFill>
                  <a:schemeClr val="tx1"/>
                </a:solidFill>
                <a:effectLst/>
                <a:latin typeface="+mn-lt"/>
              </a:rPr>
              <a:t>, and Antje </a:t>
            </a:r>
            <a:r>
              <a:rPr lang="en-GB" sz="1050" b="0" i="0" dirty="0" err="1">
                <a:solidFill>
                  <a:schemeClr val="tx1"/>
                </a:solidFill>
                <a:effectLst/>
                <a:latin typeface="+mn-lt"/>
              </a:rPr>
              <a:t>Klitkou</a:t>
            </a:r>
            <a:r>
              <a:rPr lang="en-GB" sz="1050" b="0" i="0" dirty="0">
                <a:solidFill>
                  <a:schemeClr val="tx1"/>
                </a:solidFill>
                <a:effectLst/>
                <a:latin typeface="+mn-lt"/>
              </a:rPr>
              <a:t>. 2019. “Governance for System Optimization and System Change: The Case of Urban Waste.” </a:t>
            </a:r>
            <a:r>
              <a:rPr lang="en-GB" sz="1050" b="0" i="1" dirty="0">
                <a:solidFill>
                  <a:schemeClr val="tx1"/>
                </a:solidFill>
                <a:effectLst/>
                <a:latin typeface="+mn-lt"/>
              </a:rPr>
              <a:t>Research Policy</a:t>
            </a:r>
            <a:r>
              <a:rPr lang="en-GB" sz="1050" b="0" i="0" dirty="0">
                <a:solidFill>
                  <a:schemeClr val="tx1"/>
                </a:solidFill>
                <a:effectLst/>
                <a:latin typeface="+mn-lt"/>
              </a:rPr>
              <a:t> 48 (May): 1076–90.</a:t>
            </a:r>
          </a:p>
          <a:p>
            <a:pPr algn="l"/>
            <a:r>
              <a:rPr lang="en-GB" sz="1050" b="0" i="0" dirty="0" err="1">
                <a:solidFill>
                  <a:schemeClr val="tx1"/>
                </a:solidFill>
                <a:effectLst/>
                <a:latin typeface="+mn-lt"/>
              </a:rPr>
              <a:t>Burek</a:t>
            </a:r>
            <a:r>
              <a:rPr lang="en-GB" sz="1050" b="0" i="0" dirty="0">
                <a:solidFill>
                  <a:schemeClr val="tx1"/>
                </a:solidFill>
                <a:effectLst/>
                <a:latin typeface="+mn-lt"/>
              </a:rPr>
              <a:t>, Peter, Yusuke Satoh, Günther Fischer, Mohammed Taher </a:t>
            </a:r>
            <a:r>
              <a:rPr lang="en-GB" sz="1050" b="0" i="0" dirty="0" err="1">
                <a:solidFill>
                  <a:schemeClr val="tx1"/>
                </a:solidFill>
                <a:effectLst/>
                <a:latin typeface="+mn-lt"/>
              </a:rPr>
              <a:t>Kahil</a:t>
            </a:r>
            <a:r>
              <a:rPr lang="en-GB" sz="1050" b="0" i="0" dirty="0">
                <a:solidFill>
                  <a:schemeClr val="tx1"/>
                </a:solidFill>
                <a:effectLst/>
                <a:latin typeface="+mn-lt"/>
              </a:rPr>
              <a:t>, Angelika Scherzer, Sylvia </a:t>
            </a:r>
            <a:r>
              <a:rPr lang="en-GB" sz="1050" b="0" i="0" dirty="0" err="1">
                <a:solidFill>
                  <a:schemeClr val="tx1"/>
                </a:solidFill>
                <a:effectLst/>
                <a:latin typeface="+mn-lt"/>
              </a:rPr>
              <a:t>Tramberend</a:t>
            </a:r>
            <a:r>
              <a:rPr lang="en-GB" sz="1050" b="0" i="0" dirty="0">
                <a:solidFill>
                  <a:schemeClr val="tx1"/>
                </a:solidFill>
                <a:effectLst/>
                <a:latin typeface="+mn-lt"/>
              </a:rPr>
              <a:t>, </a:t>
            </a:r>
            <a:r>
              <a:rPr lang="en-GB" sz="1050" b="0" i="0" dirty="0" err="1">
                <a:solidFill>
                  <a:schemeClr val="tx1"/>
                </a:solidFill>
                <a:effectLst/>
                <a:latin typeface="+mn-lt"/>
              </a:rPr>
              <a:t>Luzma</a:t>
            </a:r>
            <a:r>
              <a:rPr lang="en-GB" sz="1050" b="0" i="0" dirty="0">
                <a:solidFill>
                  <a:schemeClr val="tx1"/>
                </a:solidFill>
                <a:effectLst/>
                <a:latin typeface="+mn-lt"/>
              </a:rPr>
              <a:t> Fabiola Nava, et al. 2016. “Water Futures and Solution Fast Track Initiative-Final Report.”</a:t>
            </a:r>
          </a:p>
          <a:p>
            <a:pPr algn="l"/>
            <a:r>
              <a:rPr lang="en-GB" sz="1050" b="0" i="0" dirty="0">
                <a:solidFill>
                  <a:schemeClr val="tx1"/>
                </a:solidFill>
                <a:effectLst/>
                <a:latin typeface="+mn-lt"/>
              </a:rPr>
              <a:t>Cervero, Robert, and Mark Hansen. 2002. “Induced Travel Demand and Induced Road Investment: A Simultaneous Equation Analysis.” </a:t>
            </a:r>
            <a:r>
              <a:rPr lang="en-GB" sz="1050" b="0" i="1" dirty="0">
                <a:solidFill>
                  <a:schemeClr val="tx1"/>
                </a:solidFill>
                <a:effectLst/>
                <a:latin typeface="+mn-lt"/>
              </a:rPr>
              <a:t>Source: Journal of Transport Economics and Policy</a:t>
            </a:r>
            <a:r>
              <a:rPr lang="en-GB" sz="1050" b="0" i="0" dirty="0">
                <a:solidFill>
                  <a:schemeClr val="tx1"/>
                </a:solidFill>
                <a:effectLst/>
                <a:latin typeface="+mn-lt"/>
              </a:rPr>
              <a:t> 36: 469–90.</a:t>
            </a:r>
          </a:p>
          <a:p>
            <a:pPr algn="l"/>
            <a:r>
              <a:rPr lang="en-GB" sz="1050" b="0" i="0" dirty="0">
                <a:solidFill>
                  <a:schemeClr val="tx1"/>
                </a:solidFill>
                <a:effectLst/>
                <a:latin typeface="+mn-lt"/>
              </a:rPr>
              <a:t>ITF. 2019. “ITF Transport Outlook 2019.” OECD.</a:t>
            </a:r>
          </a:p>
          <a:p>
            <a:pPr algn="l"/>
            <a:r>
              <a:rPr lang="en-GB" sz="1050" b="0" i="0" dirty="0" err="1">
                <a:solidFill>
                  <a:schemeClr val="tx1"/>
                </a:solidFill>
                <a:effectLst/>
                <a:latin typeface="+mn-lt"/>
              </a:rPr>
              <a:t>Kaza</a:t>
            </a:r>
            <a:r>
              <a:rPr lang="en-GB" sz="1050" b="0" i="0" dirty="0">
                <a:solidFill>
                  <a:schemeClr val="tx1"/>
                </a:solidFill>
                <a:effectLst/>
                <a:latin typeface="+mn-lt"/>
              </a:rPr>
              <a:t>, </a:t>
            </a:r>
            <a:r>
              <a:rPr lang="en-GB" sz="1050" b="0" i="0" dirty="0" err="1">
                <a:solidFill>
                  <a:schemeClr val="tx1"/>
                </a:solidFill>
                <a:effectLst/>
                <a:latin typeface="+mn-lt"/>
              </a:rPr>
              <a:t>Silpa</a:t>
            </a:r>
            <a:r>
              <a:rPr lang="en-GB" sz="1050" b="0" i="0" dirty="0">
                <a:solidFill>
                  <a:schemeClr val="tx1"/>
                </a:solidFill>
                <a:effectLst/>
                <a:latin typeface="+mn-lt"/>
              </a:rPr>
              <a:t>, Lisa C. Yao, </a:t>
            </a:r>
            <a:r>
              <a:rPr lang="en-GB" sz="1050" b="0" i="0" dirty="0" err="1">
                <a:solidFill>
                  <a:schemeClr val="tx1"/>
                </a:solidFill>
                <a:effectLst/>
                <a:latin typeface="+mn-lt"/>
              </a:rPr>
              <a:t>Perinaz</a:t>
            </a:r>
            <a:r>
              <a:rPr lang="en-GB" sz="1050" b="0" i="0" dirty="0">
                <a:solidFill>
                  <a:schemeClr val="tx1"/>
                </a:solidFill>
                <a:effectLst/>
                <a:latin typeface="+mn-lt"/>
              </a:rPr>
              <a:t> </a:t>
            </a:r>
            <a:r>
              <a:rPr lang="en-GB" sz="1050" b="0" i="0" dirty="0" err="1">
                <a:solidFill>
                  <a:schemeClr val="tx1"/>
                </a:solidFill>
                <a:effectLst/>
                <a:latin typeface="+mn-lt"/>
              </a:rPr>
              <a:t>Bhada</a:t>
            </a:r>
            <a:r>
              <a:rPr lang="en-GB" sz="1050" b="0" i="0" dirty="0">
                <a:solidFill>
                  <a:schemeClr val="tx1"/>
                </a:solidFill>
                <a:effectLst/>
                <a:latin typeface="+mn-lt"/>
              </a:rPr>
              <a:t>-Tata, and Frank Van </a:t>
            </a:r>
            <a:r>
              <a:rPr lang="en-GB" sz="1050" b="0" i="0" dirty="0" err="1">
                <a:solidFill>
                  <a:schemeClr val="tx1"/>
                </a:solidFill>
                <a:effectLst/>
                <a:latin typeface="+mn-lt"/>
              </a:rPr>
              <a:t>Woerden</a:t>
            </a:r>
            <a:r>
              <a:rPr lang="en-GB" sz="1050" b="0" i="0" dirty="0">
                <a:solidFill>
                  <a:schemeClr val="tx1"/>
                </a:solidFill>
                <a:effectLst/>
                <a:latin typeface="+mn-lt"/>
              </a:rPr>
              <a:t>. 2018. </a:t>
            </a:r>
            <a:r>
              <a:rPr lang="en-GB" sz="1050" b="0" i="1" dirty="0">
                <a:solidFill>
                  <a:schemeClr val="tx1"/>
                </a:solidFill>
                <a:effectLst/>
                <a:latin typeface="+mn-lt"/>
              </a:rPr>
              <a:t>What a Waste 2.0: A Global Snapshot of Solid Waste Management to 2050</a:t>
            </a:r>
            <a:r>
              <a:rPr lang="en-GB" sz="1050" b="0" i="0" dirty="0">
                <a:solidFill>
                  <a:schemeClr val="tx1"/>
                </a:solidFill>
                <a:effectLst/>
                <a:latin typeface="+mn-lt"/>
              </a:rPr>
              <a:t>. </a:t>
            </a:r>
            <a:r>
              <a:rPr lang="en-GB" sz="1050" b="0" i="1" dirty="0">
                <a:solidFill>
                  <a:schemeClr val="tx1"/>
                </a:solidFill>
                <a:effectLst/>
                <a:latin typeface="+mn-lt"/>
              </a:rPr>
              <a:t>What a Waste 2.0: A Global Snapshot of Solid Waste Management to 2050</a:t>
            </a:r>
            <a:r>
              <a:rPr lang="en-GB" sz="1050" b="0" i="0" dirty="0">
                <a:solidFill>
                  <a:schemeClr val="tx1"/>
                </a:solidFill>
                <a:effectLst/>
                <a:latin typeface="+mn-lt"/>
              </a:rPr>
              <a:t>. Washington, DC: World Bank.</a:t>
            </a:r>
          </a:p>
          <a:p>
            <a:pPr algn="l"/>
            <a:r>
              <a:rPr lang="en-GB" sz="1050" b="0" i="0" dirty="0">
                <a:solidFill>
                  <a:schemeClr val="tx1"/>
                </a:solidFill>
                <a:effectLst/>
                <a:latin typeface="+mn-lt"/>
              </a:rPr>
              <a:t>Kingdom, Bill, Roland </a:t>
            </a:r>
            <a:r>
              <a:rPr lang="en-GB" sz="1050" b="0" i="0" dirty="0" err="1">
                <a:solidFill>
                  <a:schemeClr val="tx1"/>
                </a:solidFill>
                <a:effectLst/>
                <a:latin typeface="+mn-lt"/>
              </a:rPr>
              <a:t>Liemberger</a:t>
            </a:r>
            <a:r>
              <a:rPr lang="en-GB" sz="1050" b="0" i="0" dirty="0">
                <a:solidFill>
                  <a:schemeClr val="tx1"/>
                </a:solidFill>
                <a:effectLst/>
                <a:latin typeface="+mn-lt"/>
              </a:rPr>
              <a:t>, and Philippe Marin. 2006. “The Challenge of Reducing Non-Revenue Water (NRW) in Developing Countries How the Private Sector Can Help: A Look at Performance-Based Service Contracting.” World Bank, Washington, DC.</a:t>
            </a:r>
          </a:p>
          <a:p>
            <a:pPr algn="l"/>
            <a:r>
              <a:rPr lang="en-GB" sz="1050" b="0" i="0" dirty="0" err="1">
                <a:solidFill>
                  <a:schemeClr val="tx1"/>
                </a:solidFill>
                <a:effectLst/>
                <a:latin typeface="+mn-lt"/>
              </a:rPr>
              <a:t>Mekonnen</a:t>
            </a:r>
            <a:r>
              <a:rPr lang="en-GB" sz="1050" b="0" i="0" dirty="0">
                <a:solidFill>
                  <a:schemeClr val="tx1"/>
                </a:solidFill>
                <a:effectLst/>
                <a:latin typeface="+mn-lt"/>
              </a:rPr>
              <a:t>, </a:t>
            </a:r>
            <a:r>
              <a:rPr lang="en-GB" sz="1050" b="0" i="0" dirty="0" err="1">
                <a:solidFill>
                  <a:schemeClr val="tx1"/>
                </a:solidFill>
                <a:effectLst/>
                <a:latin typeface="+mn-lt"/>
              </a:rPr>
              <a:t>Mesfin</a:t>
            </a:r>
            <a:r>
              <a:rPr lang="en-GB" sz="1050" b="0" i="0" dirty="0">
                <a:solidFill>
                  <a:schemeClr val="tx1"/>
                </a:solidFill>
                <a:effectLst/>
                <a:latin typeface="+mn-lt"/>
              </a:rPr>
              <a:t> M., and Arjen Y. Hoekstra. 2012. “A Global Assessment of the Water Footprint of Farm Animal Products.” </a:t>
            </a:r>
            <a:r>
              <a:rPr lang="en-GB" sz="1050" b="0" i="1" dirty="0">
                <a:solidFill>
                  <a:schemeClr val="tx1"/>
                </a:solidFill>
                <a:effectLst/>
                <a:latin typeface="+mn-lt"/>
              </a:rPr>
              <a:t>Ecosystems</a:t>
            </a:r>
            <a:r>
              <a:rPr lang="en-GB" sz="1050" b="0" i="0" dirty="0">
                <a:solidFill>
                  <a:schemeClr val="tx1"/>
                </a:solidFill>
                <a:effectLst/>
                <a:latin typeface="+mn-lt"/>
              </a:rPr>
              <a:t> 15 (April): 401–15.</a:t>
            </a:r>
          </a:p>
          <a:p>
            <a:pPr algn="l"/>
            <a:r>
              <a:rPr lang="en-GB" sz="1050" b="0" i="0" dirty="0">
                <a:solidFill>
                  <a:schemeClr val="tx1"/>
                </a:solidFill>
                <a:effectLst/>
                <a:latin typeface="+mn-lt"/>
              </a:rPr>
              <a:t>Pires, Ana, and </a:t>
            </a:r>
            <a:r>
              <a:rPr lang="en-GB" sz="1050" b="0" i="0" dirty="0" err="1">
                <a:solidFill>
                  <a:schemeClr val="tx1"/>
                </a:solidFill>
                <a:effectLst/>
                <a:latin typeface="+mn-lt"/>
              </a:rPr>
              <a:t>Graça</a:t>
            </a:r>
            <a:r>
              <a:rPr lang="en-GB" sz="1050" b="0" i="0" dirty="0">
                <a:solidFill>
                  <a:schemeClr val="tx1"/>
                </a:solidFill>
                <a:effectLst/>
                <a:latin typeface="+mn-lt"/>
              </a:rPr>
              <a:t> </a:t>
            </a:r>
            <a:r>
              <a:rPr lang="en-GB" sz="1050" b="0" i="0" dirty="0" err="1">
                <a:solidFill>
                  <a:schemeClr val="tx1"/>
                </a:solidFill>
                <a:effectLst/>
                <a:latin typeface="+mn-lt"/>
              </a:rPr>
              <a:t>Martinho</a:t>
            </a:r>
            <a:r>
              <a:rPr lang="en-GB" sz="1050" b="0" i="0" dirty="0">
                <a:solidFill>
                  <a:schemeClr val="tx1"/>
                </a:solidFill>
                <a:effectLst/>
                <a:latin typeface="+mn-lt"/>
              </a:rPr>
              <a:t>. 2019. “Waste Hierarchy Index for Circular Economy in Waste Management.” </a:t>
            </a:r>
            <a:r>
              <a:rPr lang="en-GB" sz="1050" b="0" i="1" dirty="0">
                <a:solidFill>
                  <a:schemeClr val="tx1"/>
                </a:solidFill>
                <a:effectLst/>
                <a:latin typeface="+mn-lt"/>
              </a:rPr>
              <a:t>Waste Management</a:t>
            </a:r>
            <a:r>
              <a:rPr lang="en-GB" sz="1050" b="0" i="0" dirty="0">
                <a:solidFill>
                  <a:schemeClr val="tx1"/>
                </a:solidFill>
                <a:effectLst/>
                <a:latin typeface="+mn-lt"/>
              </a:rPr>
              <a:t> 95 (July): 298–305.</a:t>
            </a:r>
          </a:p>
          <a:p>
            <a:pPr algn="l"/>
            <a:r>
              <a:rPr lang="en-GB" sz="1050" b="0" i="0" dirty="0">
                <a:solidFill>
                  <a:schemeClr val="tx1"/>
                </a:solidFill>
                <a:effectLst/>
                <a:latin typeface="+mn-lt"/>
              </a:rPr>
              <a:t>U.S. Energy Information Administration. 2017. “EIA - International Energy Outlook 2017.” </a:t>
            </a:r>
            <a:r>
              <a:rPr lang="en-GB" sz="1050" b="0" i="1" dirty="0">
                <a:solidFill>
                  <a:schemeClr val="tx1"/>
                </a:solidFill>
                <a:effectLst/>
                <a:latin typeface="+mn-lt"/>
              </a:rPr>
              <a:t>Report Number: DOE/EIA-0484(2017)</a:t>
            </a:r>
            <a:r>
              <a:rPr lang="en-GB" sz="1050" b="0" i="0" dirty="0">
                <a:solidFill>
                  <a:schemeClr val="tx1"/>
                </a:solidFill>
                <a:effectLst/>
                <a:latin typeface="+mn-lt"/>
              </a:rPr>
              <a:t>.</a:t>
            </a:r>
          </a:p>
          <a:p>
            <a:pPr algn="l"/>
            <a:r>
              <a:rPr lang="en-GB" sz="1050" b="0" i="0" dirty="0">
                <a:solidFill>
                  <a:schemeClr val="tx1"/>
                </a:solidFill>
                <a:effectLst/>
                <a:latin typeface="+mn-lt"/>
              </a:rPr>
              <a:t>UNESCO World Water Assessment Programme. 2019. “The United Nations World Water Development Report 2019: Leaving No One Behind.”</a:t>
            </a:r>
          </a:p>
          <a:p>
            <a:pPr algn="l"/>
            <a:r>
              <a:rPr lang="en-GB" sz="1050" b="0" i="0" dirty="0">
                <a:solidFill>
                  <a:schemeClr val="tx1"/>
                </a:solidFill>
                <a:effectLst/>
                <a:latin typeface="+mn-lt"/>
              </a:rPr>
              <a:t>Watson, Geoff V. R., Anne M. </a:t>
            </a:r>
            <a:r>
              <a:rPr lang="en-GB" sz="1050" b="0" i="0" dirty="0" err="1">
                <a:solidFill>
                  <a:schemeClr val="tx1"/>
                </a:solidFill>
                <a:effectLst/>
                <a:latin typeface="+mn-lt"/>
              </a:rPr>
              <a:t>Stringfellow</a:t>
            </a:r>
            <a:r>
              <a:rPr lang="en-GB" sz="1050" b="0" i="0" dirty="0">
                <a:solidFill>
                  <a:schemeClr val="tx1"/>
                </a:solidFill>
                <a:effectLst/>
                <a:latin typeface="+mn-lt"/>
              </a:rPr>
              <a:t>, William Powrie, David A. Turner, and Jon </a:t>
            </a:r>
            <a:r>
              <a:rPr lang="en-GB" sz="1050" b="0" i="0" dirty="0" err="1">
                <a:solidFill>
                  <a:schemeClr val="tx1"/>
                </a:solidFill>
                <a:effectLst/>
                <a:latin typeface="+mn-lt"/>
              </a:rPr>
              <a:t>Coello</a:t>
            </a:r>
            <a:r>
              <a:rPr lang="en-GB" sz="1050" b="0" i="0" dirty="0">
                <a:solidFill>
                  <a:schemeClr val="tx1"/>
                </a:solidFill>
                <a:effectLst/>
                <a:latin typeface="+mn-lt"/>
              </a:rPr>
              <a:t>. 2016. “Solid Waste Systems Assessment.” </a:t>
            </a:r>
            <a:r>
              <a:rPr lang="en-GB" sz="1050" b="0" i="1" dirty="0">
                <a:solidFill>
                  <a:schemeClr val="tx1"/>
                </a:solidFill>
                <a:effectLst/>
                <a:latin typeface="+mn-lt"/>
              </a:rPr>
              <a:t>The Future of National Infrastructure: A System-of-Systems Approach</a:t>
            </a:r>
            <a:r>
              <a:rPr lang="en-GB" sz="1050" b="0" i="0" dirty="0">
                <a:solidFill>
                  <a:schemeClr val="tx1"/>
                </a:solidFill>
                <a:effectLst/>
                <a:latin typeface="+mn-lt"/>
              </a:rPr>
              <a:t>. Cambridge University Press.</a:t>
            </a:r>
          </a:p>
          <a:p>
            <a:pPr algn="l"/>
            <a:r>
              <a:rPr lang="en-GB" sz="1050" b="0" i="0" dirty="0">
                <a:solidFill>
                  <a:schemeClr val="tx1"/>
                </a:solidFill>
                <a:effectLst/>
                <a:latin typeface="+mn-lt"/>
              </a:rPr>
              <a:t>WHO/UNICEF. 2019. “WHO | Progress on Household Drinking Water, Sanitation and Hygiene 2000-2017:” World Health Organization.</a:t>
            </a:r>
            <a:endParaRPr lang="en-GB" sz="1100" b="0" i="0" dirty="0">
              <a:solidFill>
                <a:schemeClr val="tx1"/>
              </a:solidFill>
              <a:effectLst/>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Tree>
    <p:extLst>
      <p:ext uri="{BB962C8B-B14F-4D97-AF65-F5344CB8AC3E}">
        <p14:creationId xmlns:p14="http://schemas.microsoft.com/office/powerpoint/2010/main" val="4263978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4.3 </a:t>
            </a:r>
            <a:r>
              <a:rPr lang="en-GB" sz="2800" dirty="0">
                <a:solidFill>
                  <a:srgbClr val="C00000"/>
                </a:solidFill>
              </a:rPr>
              <a:t>Determining main infrastructure drivers</a:t>
            </a:r>
            <a:endParaRPr sz="2800" dirty="0">
              <a:solidFill>
                <a:srgbClr val="C00000"/>
              </a:solidFill>
            </a:endParaRPr>
          </a:p>
        </p:txBody>
      </p:sp>
      <p:sp>
        <p:nvSpPr>
          <p:cNvPr id="168" name="Google Shape;168;p13"/>
          <p:cNvSpPr txBox="1">
            <a:spLocks noGrp="1"/>
          </p:cNvSpPr>
          <p:nvPr>
            <p:ph type="body" idx="4294967295"/>
          </p:nvPr>
        </p:nvSpPr>
        <p:spPr>
          <a:xfrm>
            <a:off x="838199" y="1231900"/>
            <a:ext cx="5070895"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lvl="0" algn="l" rtl="0">
              <a:lnSpc>
                <a:spcPct val="90000"/>
              </a:lnSpc>
              <a:spcBef>
                <a:spcPts val="0"/>
              </a:spcBef>
              <a:spcAft>
                <a:spcPts val="0"/>
              </a:spcAft>
              <a:buClr>
                <a:schemeClr val="dk1"/>
              </a:buClr>
              <a:buSzPct val="120000"/>
            </a:pPr>
            <a:endParaRPr lang="en-GB" sz="2000" dirty="0">
              <a:solidFill>
                <a:schemeClr val="tx1"/>
              </a:solidFill>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List different infrastructure drivers that might be considered for demand forecasting</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Describe how different contexts might require a different set of demand drivers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pic>
        <p:nvPicPr>
          <p:cNvPr id="4" name="Picture 3">
            <a:extLst>
              <a:ext uri="{FF2B5EF4-FFF2-40B4-BE49-F238E27FC236}">
                <a16:creationId xmlns:a16="http://schemas.microsoft.com/office/drawing/2014/main" id="{BFBB9D0D-BD9E-4041-B0BB-755B5B45FFEC}"/>
              </a:ext>
            </a:extLst>
          </p:cNvPr>
          <p:cNvPicPr>
            <a:picLocks noChangeAspect="1"/>
          </p:cNvPicPr>
          <p:nvPr/>
        </p:nvPicPr>
        <p:blipFill rotWithShape="1">
          <a:blip r:embed="rId3"/>
          <a:srcRect l="59942" t="12174" r="123"/>
          <a:stretch/>
        </p:blipFill>
        <p:spPr>
          <a:xfrm>
            <a:off x="6934201" y="1514615"/>
            <a:ext cx="2921000" cy="4275666"/>
          </a:xfrm>
          <a:prstGeom prst="rect">
            <a:avLst/>
          </a:prstGeom>
        </p:spPr>
      </p:pic>
    </p:spTree>
    <p:extLst>
      <p:ext uri="{BB962C8B-B14F-4D97-AF65-F5344CB8AC3E}">
        <p14:creationId xmlns:p14="http://schemas.microsoft.com/office/powerpoint/2010/main" val="3427707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4.3 </a:t>
            </a:r>
            <a:r>
              <a:rPr lang="en-GB" sz="2800" dirty="0">
                <a:solidFill>
                  <a:srgbClr val="C00000"/>
                </a:solidFill>
              </a:rPr>
              <a:t>Determining main infrastructure drivers</a:t>
            </a:r>
            <a:endParaRPr sz="2800" dirty="0">
              <a:solidFill>
                <a:srgbClr val="C00000"/>
              </a:solidFill>
            </a:endParaRPr>
          </a:p>
        </p:txBody>
      </p:sp>
      <p:sp>
        <p:nvSpPr>
          <p:cNvPr id="168" name="Google Shape;168;p13"/>
          <p:cNvSpPr txBox="1">
            <a:spLocks noGrp="1"/>
          </p:cNvSpPr>
          <p:nvPr>
            <p:ph type="body" idx="4294967295"/>
          </p:nvPr>
        </p:nvSpPr>
        <p:spPr>
          <a:xfrm>
            <a:off x="838199" y="1231900"/>
            <a:ext cx="10307130"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Key considerations</a:t>
            </a:r>
            <a:endParaRPr lang="en-GB" sz="1800" b="0" i="0" dirty="0">
              <a:solidFill>
                <a:schemeClr val="tx1"/>
              </a:solidFill>
              <a:effectLst/>
              <a:latin typeface="+mn-lt"/>
            </a:endParaRPr>
          </a:p>
          <a:p>
            <a:pPr marL="285750" indent="-285750" algn="l">
              <a:buSzPct val="120000"/>
              <a:buFont typeface="Arial" panose="020B0604020202020204" pitchFamily="34" charset="0"/>
              <a:buChar char="•"/>
            </a:pPr>
            <a:r>
              <a:rPr lang="en-GB" sz="1600" b="0" i="0" dirty="0">
                <a:solidFill>
                  <a:schemeClr val="tx1"/>
                </a:solidFill>
                <a:effectLst/>
                <a:latin typeface="+mn-lt"/>
              </a:rPr>
              <a:t>This mini-lecture will continue exploring the main infrastructure drivers and some of their specific features</a:t>
            </a:r>
            <a:endParaRPr lang="en-GB" sz="1600" dirty="0">
              <a:solidFill>
                <a:schemeClr val="tx1"/>
              </a:solidFill>
              <a:latin typeface="+mn-lt"/>
            </a:endParaRPr>
          </a:p>
          <a:p>
            <a:pPr marL="285750" indent="-285750" algn="l">
              <a:buSzPct val="120000"/>
              <a:buFont typeface="Arial" panose="020B0604020202020204" pitchFamily="34" charset="0"/>
              <a:buChar char="•"/>
            </a:pPr>
            <a:r>
              <a:rPr lang="en-GB" sz="1600" b="0" i="0" dirty="0">
                <a:solidFill>
                  <a:schemeClr val="tx1"/>
                </a:solidFill>
                <a:effectLst/>
                <a:latin typeface="+mn-lt"/>
              </a:rPr>
              <a:t>As we have seen with the example of Shared Socio-economic Pathways (SSPs), the </a:t>
            </a:r>
            <a:r>
              <a:rPr lang="en-GB" sz="1600" b="1" i="0" dirty="0">
                <a:solidFill>
                  <a:schemeClr val="tx1"/>
                </a:solidFill>
                <a:effectLst/>
                <a:latin typeface="+mn-lt"/>
              </a:rPr>
              <a:t>nature of the future narratives</a:t>
            </a:r>
            <a:r>
              <a:rPr lang="en-GB" sz="1600" b="0" i="0" dirty="0">
                <a:solidFill>
                  <a:schemeClr val="tx1"/>
                </a:solidFill>
                <a:effectLst/>
                <a:latin typeface="+mn-lt"/>
              </a:rPr>
              <a:t> we want to explore are crucial in the development of forecasts</a:t>
            </a:r>
            <a:r>
              <a:rPr lang="en-GB" sz="1600" dirty="0">
                <a:solidFill>
                  <a:schemeClr val="tx1"/>
                </a:solidFill>
                <a:latin typeface="+mn-lt"/>
              </a:rPr>
              <a:t>:</a:t>
            </a:r>
          </a:p>
          <a:p>
            <a:pPr marL="627063" indent="-285750" algn="l">
              <a:buSzPct val="120000"/>
              <a:buFont typeface="Arial" panose="020B0604020202020204" pitchFamily="34" charset="0"/>
              <a:buChar char="•"/>
            </a:pPr>
            <a:r>
              <a:rPr lang="en-GB" sz="1600" b="0" i="0" dirty="0">
                <a:solidFill>
                  <a:schemeClr val="tx1"/>
                </a:solidFill>
                <a:effectLst/>
                <a:latin typeface="+mn-lt"/>
              </a:rPr>
              <a:t>In its simplest form, we can assume that current consumption patterns will remain unchanged in the future and infrastructure demand will be driven only by population growth</a:t>
            </a:r>
            <a:endParaRPr lang="en-GB" sz="1600" dirty="0">
              <a:solidFill>
                <a:schemeClr val="tx1"/>
              </a:solidFill>
              <a:latin typeface="+mn-lt"/>
            </a:endParaRPr>
          </a:p>
          <a:p>
            <a:pPr marL="627063" indent="-285750" algn="l">
              <a:buSzPct val="120000"/>
              <a:buFont typeface="Arial" panose="020B0604020202020204" pitchFamily="34" charset="0"/>
              <a:buChar char="•"/>
            </a:pPr>
            <a:r>
              <a:rPr lang="en-GB" sz="1600" b="0" i="0" dirty="0">
                <a:solidFill>
                  <a:schemeClr val="tx1"/>
                </a:solidFill>
                <a:effectLst/>
                <a:latin typeface="+mn-lt"/>
              </a:rPr>
              <a:t>The complexity of the estimation increases when we assume long-term trends on economic development, urbanisation and demographics</a:t>
            </a:r>
            <a:endParaRPr lang="en-GB" sz="1600" dirty="0">
              <a:solidFill>
                <a:schemeClr val="tx1"/>
              </a:solidFill>
              <a:latin typeface="+mn-lt"/>
            </a:endParaRPr>
          </a:p>
          <a:p>
            <a:pPr marL="627063" indent="-285750" algn="l">
              <a:buSzPct val="120000"/>
              <a:buFont typeface="Arial" panose="020B0604020202020204" pitchFamily="34" charset="0"/>
              <a:buChar char="•"/>
            </a:pPr>
            <a:r>
              <a:rPr lang="en-GB" sz="1600" b="0" i="0" dirty="0">
                <a:solidFill>
                  <a:schemeClr val="tx1"/>
                </a:solidFill>
                <a:effectLst/>
                <a:latin typeface="+mn-lt"/>
              </a:rPr>
              <a:t>This entails not only an interdependent analysis of infrastructure and the economy, but potentially an explicit spatial analysis for the urban development driver</a:t>
            </a:r>
          </a:p>
          <a:p>
            <a:pPr marL="285750" indent="-285750" algn="l">
              <a:buSzPct val="120000"/>
              <a:buFont typeface="Arial" panose="020B0604020202020204" pitchFamily="34" charset="0"/>
              <a:buChar char="•"/>
            </a:pPr>
            <a:r>
              <a:rPr lang="en-GB" sz="1600" b="0" i="0" dirty="0">
                <a:solidFill>
                  <a:schemeClr val="tx1"/>
                </a:solidFill>
                <a:effectLst/>
                <a:latin typeface="+mn-lt"/>
              </a:rPr>
              <a:t>The considered </a:t>
            </a:r>
            <a:r>
              <a:rPr lang="en-GB" sz="1600" b="1" i="0" dirty="0">
                <a:solidFill>
                  <a:schemeClr val="tx1"/>
                </a:solidFill>
                <a:effectLst/>
                <a:latin typeface="+mn-lt"/>
              </a:rPr>
              <a:t>time span </a:t>
            </a:r>
            <a:r>
              <a:rPr lang="en-GB" sz="1600" b="0" i="0" dirty="0">
                <a:solidFill>
                  <a:schemeClr val="tx1"/>
                </a:solidFill>
                <a:effectLst/>
                <a:latin typeface="+mn-lt"/>
              </a:rPr>
              <a:t>is also of importance, given that the more distant the future, the higher the uncertainty:</a:t>
            </a:r>
          </a:p>
          <a:p>
            <a:pPr marL="627063" indent="-285750" algn="l">
              <a:buSzPct val="120000"/>
              <a:buFont typeface="Arial" panose="020B0604020202020204" pitchFamily="34" charset="0"/>
              <a:buChar char="•"/>
            </a:pPr>
            <a:r>
              <a:rPr lang="en-GB" sz="1600" dirty="0">
                <a:solidFill>
                  <a:schemeClr val="tx1"/>
                </a:solidFill>
                <a:latin typeface="+mn-lt"/>
              </a:rPr>
              <a:t>A </a:t>
            </a:r>
            <a:r>
              <a:rPr lang="en-GB" sz="1600" b="0" i="0" dirty="0">
                <a:solidFill>
                  <a:schemeClr val="tx1"/>
                </a:solidFill>
                <a:effectLst/>
                <a:latin typeface="+mn-lt"/>
              </a:rPr>
              <a:t>projection of a couple of decades in the future might hold some assumptions of current technologies and patterns</a:t>
            </a:r>
          </a:p>
          <a:p>
            <a:pPr marL="627063" indent="-285750" algn="l">
              <a:buSzPct val="120000"/>
              <a:buFont typeface="Arial" panose="020B0604020202020204" pitchFamily="34" charset="0"/>
              <a:buChar char="•"/>
            </a:pPr>
            <a:r>
              <a:rPr lang="en-GB" sz="1600" dirty="0">
                <a:solidFill>
                  <a:schemeClr val="tx1"/>
                </a:solidFill>
                <a:latin typeface="+mn-lt"/>
              </a:rPr>
              <a:t>A </a:t>
            </a:r>
            <a:r>
              <a:rPr lang="en-GB" sz="1600" b="0" i="0" dirty="0">
                <a:solidFill>
                  <a:schemeClr val="tx1"/>
                </a:solidFill>
                <a:effectLst/>
                <a:latin typeface="+mn-lt"/>
              </a:rPr>
              <a:t>forecast toward the end of the century might need assumptions about disruptive technological and socio-economic changes that can fundamentally restructure our relationship with infrastructure services</a:t>
            </a:r>
          </a:p>
          <a:p>
            <a:pPr marL="0" lvl="0" indent="0" algn="l" rtl="0">
              <a:lnSpc>
                <a:spcPct val="90000"/>
              </a:lnSpc>
              <a:spcBef>
                <a:spcPts val="0"/>
              </a:spcBef>
              <a:spcAft>
                <a:spcPts val="0"/>
              </a:spcAft>
              <a:buClr>
                <a:schemeClr val="dk1"/>
              </a:buClr>
              <a:buSzPts val="2800"/>
              <a:buNone/>
            </a:pPr>
            <a:endParaRPr lang="en-GB" sz="1600" dirty="0">
              <a:solidFill>
                <a:schemeClr val="tx1"/>
              </a:solidFill>
              <a:latin typeface="+mn-lt"/>
            </a:endParaRPr>
          </a:p>
          <a:p>
            <a:pPr marL="0" lvl="0" indent="0" algn="l" rtl="0">
              <a:lnSpc>
                <a:spcPct val="90000"/>
              </a:lnSpc>
              <a:spcBef>
                <a:spcPts val="0"/>
              </a:spcBef>
              <a:spcAft>
                <a:spcPts val="0"/>
              </a:spcAft>
              <a:buClr>
                <a:schemeClr val="dk1"/>
              </a:buClr>
              <a:buSzPts val="2800"/>
              <a:buNone/>
            </a:pPr>
            <a:endParaRPr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Tree>
    <p:extLst>
      <p:ext uri="{BB962C8B-B14F-4D97-AF65-F5344CB8AC3E}">
        <p14:creationId xmlns:p14="http://schemas.microsoft.com/office/powerpoint/2010/main" val="1377030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en-GB" sz="2800" dirty="0">
                <a:solidFill>
                  <a:srgbClr val="C00000"/>
                </a:solidFill>
              </a:rPr>
              <a:t>Learning Outcomes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By the end of this lecture, you will:</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Understand important concepts for infrastructure demand estimation, including main drivers and important scenario analysis methods, such as the Shared Socio-economic Pathways (SSPs)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Know the specific drivers and considerations for the process of demand forecasting and have clear the learning outcomes through practical applications in developing country contexts</a:t>
            </a:r>
            <a:endParaRPr lang="en-GB" sz="2800" b="1"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4.3 </a:t>
            </a:r>
            <a:r>
              <a:rPr lang="en-GB" sz="2800" dirty="0">
                <a:solidFill>
                  <a:srgbClr val="C00000"/>
                </a:solidFill>
              </a:rPr>
              <a:t>Determining main infrastructure drivers</a:t>
            </a:r>
            <a:endParaRPr sz="2800" dirty="0">
              <a:solidFill>
                <a:srgbClr val="C00000"/>
              </a:solidFill>
            </a:endParaRPr>
          </a:p>
        </p:txBody>
      </p:sp>
      <p:sp>
        <p:nvSpPr>
          <p:cNvPr id="168" name="Google Shape;168;p13"/>
          <p:cNvSpPr txBox="1">
            <a:spLocks noGrp="1"/>
          </p:cNvSpPr>
          <p:nvPr>
            <p:ph type="body" idx="4294967295"/>
          </p:nvPr>
        </p:nvSpPr>
        <p:spPr>
          <a:xfrm>
            <a:off x="838198" y="1231900"/>
            <a:ext cx="4944679" cy="4841096"/>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Population trends</a:t>
            </a:r>
            <a:endParaRPr lang="en-GB" sz="2800" dirty="0">
              <a:solidFill>
                <a:schemeClr val="tx1"/>
              </a:solidFill>
              <a:latin typeface="+mn-lt"/>
            </a:endParaRPr>
          </a:p>
          <a:p>
            <a:pPr marL="285750" indent="-285750" algn="l">
              <a:buFont typeface="Arial" panose="020B0604020202020204" pitchFamily="34" charset="0"/>
              <a:buChar char="•"/>
            </a:pPr>
            <a:r>
              <a:rPr lang="en-GB" sz="1600" b="0" i="0" dirty="0">
                <a:solidFill>
                  <a:schemeClr val="tx1"/>
                </a:solidFill>
                <a:effectLst/>
                <a:latin typeface="+mn-lt"/>
              </a:rPr>
              <a:t>Population forecasts can be typically found in national or regional statistics authorities with different levels of detail and features</a:t>
            </a:r>
          </a:p>
          <a:p>
            <a:pPr marL="285750" indent="-285750" algn="l">
              <a:buFont typeface="Arial" panose="020B0604020202020204" pitchFamily="34" charset="0"/>
              <a:buChar char="•"/>
            </a:pPr>
            <a:r>
              <a:rPr lang="en-GB" sz="1600" b="0" i="0" dirty="0">
                <a:solidFill>
                  <a:schemeClr val="tx1"/>
                </a:solidFill>
                <a:effectLst/>
                <a:latin typeface="+mn-lt"/>
              </a:rPr>
              <a:t>The United Nations regularly publishes </a:t>
            </a:r>
            <a:r>
              <a:rPr lang="en-GB" sz="1600" b="1" i="0" dirty="0">
                <a:solidFill>
                  <a:schemeClr val="tx1"/>
                </a:solidFill>
                <a:effectLst/>
                <a:latin typeface="+mn-lt"/>
              </a:rPr>
              <a:t>World Population Prospects </a:t>
            </a:r>
            <a:r>
              <a:rPr lang="en-GB" sz="1600" b="0" i="0" dirty="0">
                <a:solidFill>
                  <a:schemeClr val="tx1"/>
                </a:solidFill>
                <a:effectLst/>
                <a:latin typeface="+mn-lt"/>
              </a:rPr>
              <a:t>(United Nations Department of Economic and Social Affairs 2019), with detailed population estimations</a:t>
            </a:r>
          </a:p>
          <a:p>
            <a:pPr marL="285750" indent="-285750" algn="l">
              <a:buFont typeface="Arial" panose="020B0604020202020204" pitchFamily="34" charset="0"/>
              <a:buChar char="•"/>
            </a:pPr>
            <a:r>
              <a:rPr lang="en-GB" sz="1600" b="0" i="0" dirty="0">
                <a:solidFill>
                  <a:schemeClr val="tx1"/>
                </a:solidFill>
                <a:effectLst/>
                <a:latin typeface="+mn-lt"/>
              </a:rPr>
              <a:t>It provides estimations for 235 countries by using </a:t>
            </a:r>
            <a:r>
              <a:rPr lang="en-GB" sz="1600" b="1" i="0" dirty="0">
                <a:solidFill>
                  <a:schemeClr val="tx1"/>
                </a:solidFill>
                <a:effectLst/>
                <a:latin typeface="+mn-lt"/>
              </a:rPr>
              <a:t>two demographic trends</a:t>
            </a:r>
            <a:r>
              <a:rPr lang="en-GB" sz="1600" b="0" i="0" dirty="0">
                <a:solidFill>
                  <a:schemeClr val="tx1"/>
                </a:solidFill>
                <a:effectLst/>
                <a:latin typeface="+mn-lt"/>
              </a:rPr>
              <a:t>: population growth and population ageing</a:t>
            </a:r>
          </a:p>
          <a:p>
            <a:pPr marL="285750" indent="-285750" algn="l">
              <a:buFont typeface="Arial" panose="020B0604020202020204" pitchFamily="34" charset="0"/>
              <a:buChar char="•"/>
            </a:pPr>
            <a:r>
              <a:rPr lang="en-GB" sz="1600" dirty="0">
                <a:solidFill>
                  <a:schemeClr val="tx1"/>
                </a:solidFill>
                <a:latin typeface="+mn-lt"/>
              </a:rPr>
              <a:t>S</a:t>
            </a:r>
            <a:r>
              <a:rPr lang="en-GB" sz="1600" b="0" i="0" dirty="0">
                <a:solidFill>
                  <a:schemeClr val="tx1"/>
                </a:solidFill>
                <a:effectLst/>
                <a:latin typeface="+mn-lt"/>
              </a:rPr>
              <a:t>everal </a:t>
            </a:r>
            <a:r>
              <a:rPr lang="en-GB" sz="1600" b="1" i="0" dirty="0">
                <a:solidFill>
                  <a:schemeClr val="tx1"/>
                </a:solidFill>
                <a:effectLst/>
                <a:latin typeface="+mn-lt"/>
              </a:rPr>
              <a:t>Population Scenarios</a:t>
            </a:r>
            <a:r>
              <a:rPr lang="en-GB" sz="1600" b="0" i="0" dirty="0">
                <a:solidFill>
                  <a:schemeClr val="tx1"/>
                </a:solidFill>
                <a:effectLst/>
                <a:latin typeface="+mn-lt"/>
              </a:rPr>
              <a:t>: low, medium and high variants</a:t>
            </a:r>
          </a:p>
          <a:p>
            <a:pPr marL="285750" indent="-285750" algn="l">
              <a:buFont typeface="Arial" panose="020B0604020202020204" pitchFamily="34" charset="0"/>
              <a:buChar char="•"/>
            </a:pPr>
            <a:r>
              <a:rPr lang="en-GB" sz="1600" dirty="0">
                <a:solidFill>
                  <a:schemeClr val="tx1"/>
                </a:solidFill>
                <a:latin typeface="+mn-lt"/>
              </a:rPr>
              <a:t>D</a:t>
            </a:r>
            <a:r>
              <a:rPr lang="en-GB" sz="1600" b="0" i="0" dirty="0">
                <a:solidFill>
                  <a:schemeClr val="tx1"/>
                </a:solidFill>
                <a:effectLst/>
                <a:latin typeface="+mn-lt"/>
              </a:rPr>
              <a:t>ifferent </a:t>
            </a:r>
            <a:r>
              <a:rPr lang="en-GB" sz="1600" b="1" i="0" dirty="0">
                <a:solidFill>
                  <a:schemeClr val="tx1"/>
                </a:solidFill>
                <a:effectLst/>
                <a:latin typeface="+mn-lt"/>
              </a:rPr>
              <a:t>narratives</a:t>
            </a:r>
            <a:r>
              <a:rPr lang="en-GB" sz="1600" b="0" i="0" dirty="0">
                <a:solidFill>
                  <a:schemeClr val="tx1"/>
                </a:solidFill>
                <a:effectLst/>
                <a:latin typeface="+mn-lt"/>
              </a:rPr>
              <a:t>: “constant fertility,” “instant replacement,” “zero migration,” “constant mortality” and “no change” </a:t>
            </a:r>
          </a:p>
          <a:p>
            <a:pPr marL="285750" indent="-285750" algn="l">
              <a:buFont typeface="Arial" panose="020B0604020202020204" pitchFamily="34" charset="0"/>
              <a:buChar char="•"/>
            </a:pPr>
            <a:r>
              <a:rPr lang="en-GB" sz="1600" b="1" i="0" dirty="0">
                <a:solidFill>
                  <a:schemeClr val="tx1"/>
                </a:solidFill>
                <a:effectLst/>
                <a:latin typeface="+mn-lt"/>
              </a:rPr>
              <a:t>Probabilistic estimations </a:t>
            </a:r>
            <a:r>
              <a:rPr lang="en-GB" sz="1600" b="0" i="0" dirty="0">
                <a:solidFill>
                  <a:schemeClr val="tx1"/>
                </a:solidFill>
                <a:effectLst/>
                <a:latin typeface="+mn-lt"/>
              </a:rPr>
              <a:t>including prediction intervals that can help with uncertainty quantification and detailed analysis for infrastructure planning</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pic>
        <p:nvPicPr>
          <p:cNvPr id="4" name="Picture 3">
            <a:extLst>
              <a:ext uri="{FF2B5EF4-FFF2-40B4-BE49-F238E27FC236}">
                <a16:creationId xmlns:a16="http://schemas.microsoft.com/office/drawing/2014/main" id="{7046716D-2EE7-4F99-A23E-BC87D5CC040F}"/>
              </a:ext>
            </a:extLst>
          </p:cNvPr>
          <p:cNvPicPr>
            <a:picLocks noChangeAspect="1"/>
          </p:cNvPicPr>
          <p:nvPr/>
        </p:nvPicPr>
        <p:blipFill rotWithShape="1">
          <a:blip r:embed="rId3"/>
          <a:srcRect b="13333"/>
          <a:stretch/>
        </p:blipFill>
        <p:spPr>
          <a:xfrm>
            <a:off x="5782877" y="2214492"/>
            <a:ext cx="6015422" cy="3428541"/>
          </a:xfrm>
          <a:prstGeom prst="rect">
            <a:avLst/>
          </a:prstGeom>
        </p:spPr>
      </p:pic>
      <p:sp>
        <p:nvSpPr>
          <p:cNvPr id="7" name="TextBox 6">
            <a:extLst>
              <a:ext uri="{FF2B5EF4-FFF2-40B4-BE49-F238E27FC236}">
                <a16:creationId xmlns:a16="http://schemas.microsoft.com/office/drawing/2014/main" id="{BE6F6EC4-A761-4BDB-8D5B-D274E8C06AA0}"/>
              </a:ext>
            </a:extLst>
          </p:cNvPr>
          <p:cNvSpPr txBox="1"/>
          <p:nvPr/>
        </p:nvSpPr>
        <p:spPr>
          <a:xfrm>
            <a:off x="5782877" y="5600990"/>
            <a:ext cx="6096000" cy="400110"/>
          </a:xfrm>
          <a:prstGeom prst="rect">
            <a:avLst/>
          </a:prstGeom>
          <a:noFill/>
        </p:spPr>
        <p:txBody>
          <a:bodyPr wrap="square">
            <a:spAutoFit/>
          </a:bodyPr>
          <a:lstStyle/>
          <a:p>
            <a:r>
              <a:rPr lang="en-GB" sz="1000" i="1" dirty="0">
                <a:solidFill>
                  <a:srgbClr val="444444"/>
                </a:solidFill>
                <a:latin typeface="+mn-lt"/>
              </a:rPr>
              <a:t>Population Forecasting for Ghana under different scenarios (based on data from United Nations Department of Economic and Social Affairs (2019))</a:t>
            </a:r>
          </a:p>
        </p:txBody>
      </p:sp>
    </p:spTree>
    <p:extLst>
      <p:ext uri="{BB962C8B-B14F-4D97-AF65-F5344CB8AC3E}">
        <p14:creationId xmlns:p14="http://schemas.microsoft.com/office/powerpoint/2010/main" val="30012473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4.3 </a:t>
            </a:r>
            <a:r>
              <a:rPr lang="en-GB" sz="2800" dirty="0">
                <a:solidFill>
                  <a:srgbClr val="C00000"/>
                </a:solidFill>
              </a:rPr>
              <a:t>Determining main infrastructure drivers</a:t>
            </a:r>
            <a:endParaRPr sz="2800" dirty="0">
              <a:solidFill>
                <a:srgbClr val="C00000"/>
              </a:solidFill>
            </a:endParaRPr>
          </a:p>
        </p:txBody>
      </p:sp>
      <p:sp>
        <p:nvSpPr>
          <p:cNvPr id="168" name="Google Shape;168;p13"/>
          <p:cNvSpPr txBox="1">
            <a:spLocks noGrp="1"/>
          </p:cNvSpPr>
          <p:nvPr>
            <p:ph type="body" idx="4294967295"/>
          </p:nvPr>
        </p:nvSpPr>
        <p:spPr>
          <a:xfrm>
            <a:off x="838199" y="1231900"/>
            <a:ext cx="9504285" cy="4841096"/>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Per capita consumption rates and seasonal effects</a:t>
            </a:r>
          </a:p>
          <a:p>
            <a:pPr algn="l"/>
            <a:endParaRPr lang="en-GB" sz="1400" b="0" i="0" dirty="0">
              <a:solidFill>
                <a:schemeClr val="tx1"/>
              </a:solidFill>
              <a:effectLst/>
              <a:latin typeface="+mn-lt"/>
            </a:endParaRPr>
          </a:p>
          <a:p>
            <a:pPr lvl="0">
              <a:spcBef>
                <a:spcPts val="0"/>
              </a:spcBef>
              <a:buClr>
                <a:schemeClr val="dk1"/>
              </a:buClr>
              <a:buSzPts val="2800"/>
            </a:pPr>
            <a:endParaRPr lang="en-GB" b="1" dirty="0">
              <a:solidFill>
                <a:schemeClr val="accent5">
                  <a:lumMod val="60000"/>
                  <a:lumOff val="40000"/>
                </a:schemeClr>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pic>
        <p:nvPicPr>
          <p:cNvPr id="5" name="Picture 4">
            <a:extLst>
              <a:ext uri="{FF2B5EF4-FFF2-40B4-BE49-F238E27FC236}">
                <a16:creationId xmlns:a16="http://schemas.microsoft.com/office/drawing/2014/main" id="{06DE3C95-6D90-4A88-8E98-0CE7641DBA24}"/>
              </a:ext>
            </a:extLst>
          </p:cNvPr>
          <p:cNvPicPr>
            <a:picLocks noChangeAspect="1"/>
          </p:cNvPicPr>
          <p:nvPr/>
        </p:nvPicPr>
        <p:blipFill rotWithShape="1">
          <a:blip r:embed="rId3"/>
          <a:srcRect b="3384"/>
          <a:stretch/>
        </p:blipFill>
        <p:spPr>
          <a:xfrm>
            <a:off x="6802142" y="1619988"/>
            <a:ext cx="4924191" cy="4177351"/>
          </a:xfrm>
          <a:prstGeom prst="rect">
            <a:avLst/>
          </a:prstGeom>
        </p:spPr>
      </p:pic>
      <p:sp>
        <p:nvSpPr>
          <p:cNvPr id="2" name="TextBox 1">
            <a:extLst>
              <a:ext uri="{FF2B5EF4-FFF2-40B4-BE49-F238E27FC236}">
                <a16:creationId xmlns:a16="http://schemas.microsoft.com/office/drawing/2014/main" id="{76AA2F81-37A4-4EA9-828C-18EF7D8B8DC6}"/>
              </a:ext>
            </a:extLst>
          </p:cNvPr>
          <p:cNvSpPr txBox="1"/>
          <p:nvPr/>
        </p:nvSpPr>
        <p:spPr>
          <a:xfrm>
            <a:off x="838199" y="1778000"/>
            <a:ext cx="6079068" cy="4401205"/>
          </a:xfrm>
          <a:prstGeom prst="rect">
            <a:avLst/>
          </a:prstGeom>
          <a:noFill/>
        </p:spPr>
        <p:txBody>
          <a:bodyPr wrap="square" rtlCol="0">
            <a:spAutoFit/>
          </a:bodyPr>
          <a:lstStyle/>
          <a:p>
            <a:pPr marL="285750" indent="-285750" algn="l">
              <a:buSzPct val="120000"/>
              <a:buFont typeface="Arial" panose="020B0604020202020204" pitchFamily="34" charset="0"/>
              <a:buChar char="•"/>
            </a:pPr>
            <a:r>
              <a:rPr lang="en-GB" sz="1400" b="0" i="0" dirty="0">
                <a:solidFill>
                  <a:schemeClr val="tx1"/>
                </a:solidFill>
                <a:effectLst/>
                <a:latin typeface="+mn-lt"/>
              </a:rPr>
              <a:t>Per capita consumption rates can be found in the </a:t>
            </a:r>
            <a:r>
              <a:rPr lang="en-GB" sz="1400" b="1" i="0" dirty="0">
                <a:solidFill>
                  <a:schemeClr val="tx1"/>
                </a:solidFill>
                <a:effectLst/>
                <a:latin typeface="+mn-lt"/>
              </a:rPr>
              <a:t>literature, policy documents and utilities´ reports</a:t>
            </a:r>
            <a:r>
              <a:rPr lang="en-GB" sz="1400" b="0" i="0" dirty="0">
                <a:solidFill>
                  <a:schemeClr val="tx1"/>
                </a:solidFill>
                <a:effectLst/>
                <a:latin typeface="+mn-lt"/>
              </a:rPr>
              <a:t>, or can be discussed with </a:t>
            </a:r>
            <a:r>
              <a:rPr lang="en-GB" sz="1400" b="1" i="0" dirty="0">
                <a:solidFill>
                  <a:schemeClr val="tx1"/>
                </a:solidFill>
                <a:effectLst/>
                <a:latin typeface="+mn-lt"/>
              </a:rPr>
              <a:t>policy makers</a:t>
            </a:r>
            <a:r>
              <a:rPr lang="en-GB" sz="1400" b="0" i="0" dirty="0">
                <a:solidFill>
                  <a:schemeClr val="tx1"/>
                </a:solidFill>
                <a:effectLst/>
                <a:latin typeface="+mn-lt"/>
              </a:rPr>
              <a:t> according to their visions and expectations to the future</a:t>
            </a:r>
          </a:p>
          <a:p>
            <a:pPr marL="285750" indent="-285750" algn="l">
              <a:buSzPct val="120000"/>
              <a:buFont typeface="Arial" panose="020B0604020202020204" pitchFamily="34" charset="0"/>
              <a:buChar char="•"/>
            </a:pPr>
            <a:endParaRPr lang="en-GB" dirty="0">
              <a:solidFill>
                <a:schemeClr val="tx1"/>
              </a:solidFill>
              <a:latin typeface="+mn-lt"/>
            </a:endParaRPr>
          </a:p>
          <a:p>
            <a:pPr marL="285750" indent="-285750" algn="l">
              <a:buSzPct val="120000"/>
              <a:buFont typeface="Arial" panose="020B0604020202020204" pitchFamily="34" charset="0"/>
              <a:buChar char="•"/>
            </a:pPr>
            <a:r>
              <a:rPr lang="en-GB" sz="1400" b="0" i="0" dirty="0">
                <a:solidFill>
                  <a:schemeClr val="tx1"/>
                </a:solidFill>
                <a:effectLst/>
                <a:latin typeface="+mn-lt"/>
              </a:rPr>
              <a:t>Some useful per capita consumption rates of energy and water can be found in the </a:t>
            </a:r>
            <a:r>
              <a:rPr lang="en-GB" sz="1400" b="1" i="0" dirty="0">
                <a:solidFill>
                  <a:schemeClr val="tx1"/>
                </a:solidFill>
                <a:effectLst/>
                <a:latin typeface="+mn-lt"/>
              </a:rPr>
              <a:t>World Bank Development indicators</a:t>
            </a:r>
            <a:r>
              <a:rPr lang="en-GB" sz="1400" b="0" i="0" dirty="0">
                <a:solidFill>
                  <a:schemeClr val="tx1"/>
                </a:solidFill>
                <a:effectLst/>
                <a:latin typeface="+mn-lt"/>
              </a:rPr>
              <a:t> (World Bank 2021) for different countries and regions </a:t>
            </a:r>
          </a:p>
          <a:p>
            <a:pPr marL="285750" indent="-285750" algn="l">
              <a:buSzPct val="120000"/>
              <a:buFont typeface="Arial" panose="020B0604020202020204" pitchFamily="34" charset="0"/>
              <a:buChar char="•"/>
            </a:pPr>
            <a:endParaRPr lang="en-GB" dirty="0">
              <a:solidFill>
                <a:schemeClr val="tx1"/>
              </a:solidFill>
              <a:latin typeface="+mn-lt"/>
            </a:endParaRPr>
          </a:p>
          <a:p>
            <a:pPr marL="285750" indent="-285750" algn="l">
              <a:buSzPct val="120000"/>
              <a:buFont typeface="Arial" panose="020B0604020202020204" pitchFamily="34" charset="0"/>
              <a:buChar char="•"/>
            </a:pPr>
            <a:r>
              <a:rPr lang="en-GB" sz="1400" b="0" i="0" dirty="0">
                <a:solidFill>
                  <a:schemeClr val="tx1"/>
                </a:solidFill>
                <a:effectLst/>
                <a:latin typeface="+mn-lt"/>
              </a:rPr>
              <a:t>These consumption rates might change with the </a:t>
            </a:r>
            <a:r>
              <a:rPr lang="en-GB" sz="1400" b="1" i="0" dirty="0">
                <a:solidFill>
                  <a:schemeClr val="tx1"/>
                </a:solidFill>
                <a:effectLst/>
                <a:latin typeface="+mn-lt"/>
              </a:rPr>
              <a:t>socio-economic development of the region </a:t>
            </a:r>
            <a:r>
              <a:rPr lang="en-GB" sz="1400" b="0" i="0" dirty="0">
                <a:solidFill>
                  <a:schemeClr val="tx1"/>
                </a:solidFill>
                <a:effectLst/>
                <a:latin typeface="+mn-lt"/>
              </a:rPr>
              <a:t>(</a:t>
            </a:r>
            <a:r>
              <a:rPr lang="en-GB" sz="1400" b="0" i="0" dirty="0" err="1">
                <a:solidFill>
                  <a:schemeClr val="tx1"/>
                </a:solidFill>
                <a:effectLst/>
                <a:latin typeface="+mn-lt"/>
              </a:rPr>
              <a:t>Thoung</a:t>
            </a:r>
            <a:r>
              <a:rPr lang="en-GB" sz="1400" b="0" i="0" dirty="0">
                <a:solidFill>
                  <a:schemeClr val="tx1"/>
                </a:solidFill>
                <a:effectLst/>
                <a:latin typeface="+mn-lt"/>
              </a:rPr>
              <a:t> et al. 2016)</a:t>
            </a:r>
          </a:p>
          <a:p>
            <a:pPr marL="285750" indent="-285750" algn="l">
              <a:buSzPct val="120000"/>
              <a:buFont typeface="Arial" panose="020B0604020202020204" pitchFamily="34" charset="0"/>
              <a:buChar char="•"/>
            </a:pPr>
            <a:endParaRPr lang="en-GB" sz="1400" b="0" i="0" dirty="0">
              <a:solidFill>
                <a:schemeClr val="tx1"/>
              </a:solidFill>
              <a:effectLst/>
              <a:latin typeface="+mn-lt"/>
            </a:endParaRPr>
          </a:p>
          <a:p>
            <a:pPr marL="285750" indent="-285750" algn="l">
              <a:buSzPct val="120000"/>
              <a:buFont typeface="Arial" panose="020B0604020202020204" pitchFamily="34" charset="0"/>
              <a:buChar char="•"/>
            </a:pPr>
            <a:r>
              <a:rPr lang="en-GB" sz="1400" b="0" i="0" dirty="0">
                <a:solidFill>
                  <a:schemeClr val="tx1"/>
                </a:solidFill>
                <a:effectLst/>
                <a:latin typeface="+mn-lt"/>
              </a:rPr>
              <a:t>One simple way of forecasting infrastructure demand is by doing annual aggregates and looking at year-over-year changes</a:t>
            </a:r>
          </a:p>
          <a:p>
            <a:pPr marL="285750" indent="-285750" algn="l">
              <a:buSzPct val="120000"/>
              <a:buFont typeface="Arial" panose="020B0604020202020204" pitchFamily="34" charset="0"/>
              <a:buChar char="•"/>
            </a:pPr>
            <a:endParaRPr lang="en-GB" sz="1400" b="0" i="0" dirty="0">
              <a:solidFill>
                <a:schemeClr val="tx1"/>
              </a:solidFill>
              <a:effectLst/>
              <a:latin typeface="+mn-lt"/>
            </a:endParaRPr>
          </a:p>
          <a:p>
            <a:pPr marL="285750" indent="-285750" algn="l">
              <a:buSzPct val="120000"/>
              <a:buFont typeface="Arial" panose="020B0604020202020204" pitchFamily="34" charset="0"/>
              <a:buChar char="•"/>
            </a:pPr>
            <a:r>
              <a:rPr lang="en-GB" sz="1400" b="0" i="0" dirty="0">
                <a:solidFill>
                  <a:schemeClr val="tx1"/>
                </a:solidFill>
                <a:effectLst/>
                <a:latin typeface="+mn-lt"/>
              </a:rPr>
              <a:t>However, our needs, and consequently infrastructure demand, is not uniform but </a:t>
            </a:r>
            <a:r>
              <a:rPr lang="en-GB" sz="1400" b="1" i="0" dirty="0">
                <a:solidFill>
                  <a:schemeClr val="tx1"/>
                </a:solidFill>
                <a:effectLst/>
                <a:latin typeface="+mn-lt"/>
              </a:rPr>
              <a:t>seasonal</a:t>
            </a:r>
          </a:p>
          <a:p>
            <a:pPr marL="285750" indent="-285750" algn="l">
              <a:buSzPct val="120000"/>
              <a:buFont typeface="Arial" panose="020B0604020202020204" pitchFamily="34" charset="0"/>
              <a:buChar char="•"/>
            </a:pPr>
            <a:endParaRPr lang="en-GB" sz="1400" b="0" i="0" dirty="0">
              <a:solidFill>
                <a:schemeClr val="tx1"/>
              </a:solidFill>
              <a:effectLst/>
              <a:latin typeface="+mn-lt"/>
            </a:endParaRPr>
          </a:p>
          <a:p>
            <a:pPr marL="285750" indent="-285750" algn="l">
              <a:buSzPct val="120000"/>
              <a:buFont typeface="Arial" panose="020B0604020202020204" pitchFamily="34" charset="0"/>
              <a:buChar char="•"/>
            </a:pPr>
            <a:r>
              <a:rPr lang="en-GB" sz="1400" b="0" i="0" dirty="0">
                <a:solidFill>
                  <a:schemeClr val="tx1"/>
                </a:solidFill>
                <a:effectLst/>
                <a:latin typeface="+mn-lt"/>
              </a:rPr>
              <a:t>While our infrastructure should provide services over the whole year, it is particularly important to provide a </a:t>
            </a:r>
            <a:r>
              <a:rPr lang="en-GB" sz="1400" b="1" i="0" dirty="0">
                <a:solidFill>
                  <a:schemeClr val="tx1"/>
                </a:solidFill>
                <a:effectLst/>
                <a:latin typeface="+mn-lt"/>
              </a:rPr>
              <a:t>reliable service when it’s needed the most</a:t>
            </a:r>
          </a:p>
        </p:txBody>
      </p:sp>
      <p:sp>
        <p:nvSpPr>
          <p:cNvPr id="8" name="TextBox 7">
            <a:extLst>
              <a:ext uri="{FF2B5EF4-FFF2-40B4-BE49-F238E27FC236}">
                <a16:creationId xmlns:a16="http://schemas.microsoft.com/office/drawing/2014/main" id="{89E9FC74-E081-4850-9A20-0552673CC01A}"/>
              </a:ext>
            </a:extLst>
          </p:cNvPr>
          <p:cNvSpPr txBox="1"/>
          <p:nvPr/>
        </p:nvSpPr>
        <p:spPr>
          <a:xfrm>
            <a:off x="7085159" y="5794970"/>
            <a:ext cx="4158574" cy="400110"/>
          </a:xfrm>
          <a:prstGeom prst="rect">
            <a:avLst/>
          </a:prstGeom>
          <a:noFill/>
        </p:spPr>
        <p:txBody>
          <a:bodyPr wrap="square">
            <a:spAutoFit/>
          </a:bodyPr>
          <a:lstStyle/>
          <a:p>
            <a:r>
              <a:rPr lang="en-GB" sz="1000" i="1" dirty="0">
                <a:solidFill>
                  <a:srgbClr val="444444"/>
                </a:solidFill>
                <a:latin typeface="+mn-lt"/>
              </a:rPr>
              <a:t>Seasonal energy demand in the UK. This seasonal pattern persists in the projections of the future. (</a:t>
            </a:r>
            <a:r>
              <a:rPr lang="en-GB" sz="1000" i="1" dirty="0" err="1">
                <a:solidFill>
                  <a:srgbClr val="444444"/>
                </a:solidFill>
                <a:latin typeface="+mn-lt"/>
              </a:rPr>
              <a:t>Staffell</a:t>
            </a:r>
            <a:r>
              <a:rPr lang="en-GB" sz="1000" i="1" dirty="0">
                <a:solidFill>
                  <a:srgbClr val="444444"/>
                </a:solidFill>
                <a:latin typeface="+mn-lt"/>
              </a:rPr>
              <a:t> and </a:t>
            </a:r>
            <a:r>
              <a:rPr lang="en-GB" sz="1000" i="1" dirty="0" err="1">
                <a:solidFill>
                  <a:srgbClr val="444444"/>
                </a:solidFill>
                <a:latin typeface="+mn-lt"/>
              </a:rPr>
              <a:t>Pfenninger</a:t>
            </a:r>
            <a:r>
              <a:rPr lang="en-GB" sz="1000" i="1" dirty="0">
                <a:solidFill>
                  <a:srgbClr val="444444"/>
                </a:solidFill>
                <a:latin typeface="+mn-lt"/>
              </a:rPr>
              <a:t> 2018)</a:t>
            </a:r>
          </a:p>
        </p:txBody>
      </p:sp>
    </p:spTree>
    <p:extLst>
      <p:ext uri="{BB962C8B-B14F-4D97-AF65-F5344CB8AC3E}">
        <p14:creationId xmlns:p14="http://schemas.microsoft.com/office/powerpoint/2010/main" val="39823652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4.3 </a:t>
            </a:r>
            <a:r>
              <a:rPr lang="en-GB" sz="2800" dirty="0">
                <a:solidFill>
                  <a:srgbClr val="C00000"/>
                </a:solidFill>
              </a:rPr>
              <a:t>Determining main infrastructure drivers</a:t>
            </a:r>
            <a:endParaRPr sz="2800" dirty="0">
              <a:solidFill>
                <a:srgbClr val="C00000"/>
              </a:solidFill>
            </a:endParaRPr>
          </a:p>
        </p:txBody>
      </p:sp>
      <p:sp>
        <p:nvSpPr>
          <p:cNvPr id="168" name="Google Shape;168;p13"/>
          <p:cNvSpPr txBox="1">
            <a:spLocks noGrp="1"/>
          </p:cNvSpPr>
          <p:nvPr>
            <p:ph type="body" idx="4294967295"/>
          </p:nvPr>
        </p:nvSpPr>
        <p:spPr>
          <a:xfrm>
            <a:off x="838200" y="1231899"/>
            <a:ext cx="6019800" cy="510851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Spatially distributed demand</a:t>
            </a:r>
          </a:p>
          <a:p>
            <a:pPr marL="285750" indent="-285750" algn="l">
              <a:buSzPct val="120000"/>
              <a:buFont typeface="Arial" panose="020B0604020202020204" pitchFamily="34" charset="0"/>
              <a:buChar char="•"/>
            </a:pPr>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600" b="0" i="0" dirty="0">
                <a:solidFill>
                  <a:schemeClr val="tx1"/>
                </a:solidFill>
                <a:effectLst/>
                <a:latin typeface="+mn-lt"/>
              </a:rPr>
              <a:t>The spatial distribution of infrastructure needs might be crucial for several applications</a:t>
            </a:r>
            <a:endParaRPr lang="en-GB" sz="1600" dirty="0">
              <a:solidFill>
                <a:schemeClr val="tx1"/>
              </a:solidFill>
              <a:latin typeface="+mn-lt"/>
            </a:endParaRPr>
          </a:p>
          <a:p>
            <a:pPr marL="285750" indent="-285750" algn="l">
              <a:buSzPct val="120000"/>
              <a:buFont typeface="Arial" panose="020B0604020202020204" pitchFamily="34" charset="0"/>
              <a:buChar char="•"/>
            </a:pPr>
            <a:r>
              <a:rPr lang="en-GB" sz="1600" b="0" i="0" dirty="0">
                <a:solidFill>
                  <a:schemeClr val="tx1"/>
                </a:solidFill>
                <a:effectLst/>
                <a:latin typeface="+mn-lt"/>
              </a:rPr>
              <a:t>This is clearer with the development of mega urban centres in which infrastructure demand is high</a:t>
            </a:r>
            <a:endParaRPr lang="en-GB" sz="1600" dirty="0">
              <a:solidFill>
                <a:schemeClr val="tx1"/>
              </a:solidFill>
              <a:latin typeface="+mn-lt"/>
            </a:endParaRPr>
          </a:p>
          <a:p>
            <a:pPr marL="285750" indent="-285750" algn="l">
              <a:buSzPct val="120000"/>
              <a:buFont typeface="Arial" panose="020B0604020202020204" pitchFamily="34" charset="0"/>
              <a:buChar char="•"/>
            </a:pPr>
            <a:r>
              <a:rPr lang="en-GB" sz="1600" b="0" i="0" dirty="0">
                <a:solidFill>
                  <a:schemeClr val="tx1"/>
                </a:solidFill>
                <a:effectLst/>
                <a:latin typeface="+mn-lt"/>
              </a:rPr>
              <a:t>The potential </a:t>
            </a:r>
            <a:r>
              <a:rPr lang="en-GB" sz="1600" b="1" i="0" dirty="0">
                <a:solidFill>
                  <a:schemeClr val="tx1"/>
                </a:solidFill>
                <a:effectLst/>
                <a:latin typeface="+mn-lt"/>
              </a:rPr>
              <a:t>rural-urban migration</a:t>
            </a:r>
            <a:r>
              <a:rPr lang="en-GB" sz="1600" b="0" i="0" dirty="0">
                <a:solidFill>
                  <a:schemeClr val="tx1"/>
                </a:solidFill>
                <a:effectLst/>
                <a:latin typeface="+mn-lt"/>
              </a:rPr>
              <a:t>, or the development of </a:t>
            </a:r>
            <a:r>
              <a:rPr lang="en-GB" sz="1600" b="1" i="0" dirty="0">
                <a:solidFill>
                  <a:schemeClr val="tx1"/>
                </a:solidFill>
                <a:effectLst/>
                <a:latin typeface="+mn-lt"/>
              </a:rPr>
              <a:t>satellite urban settlements</a:t>
            </a:r>
            <a:r>
              <a:rPr lang="en-GB" sz="1600" b="0" i="0" dirty="0">
                <a:solidFill>
                  <a:schemeClr val="tx1"/>
                </a:solidFill>
                <a:effectLst/>
                <a:latin typeface="+mn-lt"/>
              </a:rPr>
              <a:t>, play a role in how we perform our infrastructure planning</a:t>
            </a:r>
            <a:endParaRPr lang="en-GB" sz="1600" dirty="0">
              <a:solidFill>
                <a:schemeClr val="tx1"/>
              </a:solidFill>
              <a:latin typeface="+mn-lt"/>
            </a:endParaRPr>
          </a:p>
          <a:p>
            <a:pPr marL="285750" indent="-285750" algn="l">
              <a:buSzPct val="120000"/>
              <a:buFont typeface="Arial" panose="020B0604020202020204" pitchFamily="34" charset="0"/>
              <a:buChar char="•"/>
            </a:pPr>
            <a:r>
              <a:rPr lang="en-GB" sz="1600" b="1" i="0" dirty="0">
                <a:solidFill>
                  <a:schemeClr val="tx1"/>
                </a:solidFill>
                <a:effectLst/>
                <a:latin typeface="+mn-lt"/>
              </a:rPr>
              <a:t>Scenario narratives </a:t>
            </a:r>
            <a:r>
              <a:rPr lang="en-GB" sz="1600" b="0" i="0" dirty="0">
                <a:solidFill>
                  <a:schemeClr val="tx1"/>
                </a:solidFill>
                <a:effectLst/>
                <a:latin typeface="+mn-lt"/>
              </a:rPr>
              <a:t>might also influence the spatial distribution of demand</a:t>
            </a:r>
          </a:p>
          <a:p>
            <a:pPr marL="285750" indent="-285750" algn="l">
              <a:buSzPct val="120000"/>
              <a:buFont typeface="Arial" panose="020B0604020202020204" pitchFamily="34" charset="0"/>
              <a:buChar char="•"/>
            </a:pPr>
            <a:r>
              <a:rPr lang="en-GB" sz="1600" b="0" i="0" dirty="0">
                <a:solidFill>
                  <a:schemeClr val="tx1"/>
                </a:solidFill>
                <a:effectLst/>
                <a:latin typeface="+mn-lt"/>
              </a:rPr>
              <a:t>These different spatial changes will also bring different </a:t>
            </a:r>
            <a:r>
              <a:rPr lang="en-GB" sz="1600" b="1" i="0" dirty="0">
                <a:solidFill>
                  <a:schemeClr val="tx1"/>
                </a:solidFill>
                <a:effectLst/>
                <a:latin typeface="+mn-lt"/>
              </a:rPr>
              <a:t>challenges for the coverage </a:t>
            </a:r>
            <a:r>
              <a:rPr lang="en-GB" sz="1600" b="0" i="0" dirty="0">
                <a:solidFill>
                  <a:schemeClr val="tx1"/>
                </a:solidFill>
                <a:effectLst/>
                <a:latin typeface="+mn-lt"/>
              </a:rPr>
              <a:t>that our distribution networks need to reach</a:t>
            </a:r>
          </a:p>
          <a:p>
            <a:pPr marL="285750" indent="-285750" algn="l">
              <a:buSzPct val="120000"/>
              <a:buFont typeface="Arial" panose="020B0604020202020204" pitchFamily="34" charset="0"/>
              <a:buChar char="•"/>
            </a:pPr>
            <a:r>
              <a:rPr lang="en-GB" sz="1600" dirty="0">
                <a:solidFill>
                  <a:schemeClr val="tx1"/>
                </a:solidFill>
                <a:latin typeface="+mn-lt"/>
              </a:rPr>
              <a:t>R</a:t>
            </a:r>
            <a:r>
              <a:rPr lang="en-GB" sz="1600" b="0" i="0" dirty="0">
                <a:solidFill>
                  <a:schemeClr val="tx1"/>
                </a:solidFill>
                <a:effectLst/>
                <a:latin typeface="+mn-lt"/>
              </a:rPr>
              <a:t>egional-dependent infrastructures such as water and waste will need a more granular analysis of the future local and regional needs</a:t>
            </a:r>
          </a:p>
          <a:p>
            <a:br>
              <a:rPr lang="en-GB" sz="1200" dirty="0"/>
            </a:br>
            <a:endParaRPr lang="en-GB" sz="1600" b="0" i="0" dirty="0">
              <a:solidFill>
                <a:srgbClr val="444444"/>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rgbClr val="444444"/>
              </a:solidFill>
              <a:latin typeface="+mn-lt"/>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pic>
        <p:nvPicPr>
          <p:cNvPr id="4" name="Picture 3">
            <a:extLst>
              <a:ext uri="{FF2B5EF4-FFF2-40B4-BE49-F238E27FC236}">
                <a16:creationId xmlns:a16="http://schemas.microsoft.com/office/drawing/2014/main" id="{1E05F33B-989E-4AC6-9DCE-000037A7B438}"/>
              </a:ext>
            </a:extLst>
          </p:cNvPr>
          <p:cNvPicPr>
            <a:picLocks noChangeAspect="1"/>
          </p:cNvPicPr>
          <p:nvPr/>
        </p:nvPicPr>
        <p:blipFill rotWithShape="1">
          <a:blip r:embed="rId3"/>
          <a:srcRect b="7053"/>
          <a:stretch/>
        </p:blipFill>
        <p:spPr>
          <a:xfrm>
            <a:off x="7156544" y="950777"/>
            <a:ext cx="4011195" cy="5260976"/>
          </a:xfrm>
          <a:prstGeom prst="rect">
            <a:avLst/>
          </a:prstGeom>
        </p:spPr>
      </p:pic>
      <p:sp>
        <p:nvSpPr>
          <p:cNvPr id="7" name="TextBox 6">
            <a:extLst>
              <a:ext uri="{FF2B5EF4-FFF2-40B4-BE49-F238E27FC236}">
                <a16:creationId xmlns:a16="http://schemas.microsoft.com/office/drawing/2014/main" id="{E94EBD4C-1903-4CEA-8B0C-1770466ACCF8}"/>
              </a:ext>
            </a:extLst>
          </p:cNvPr>
          <p:cNvSpPr txBox="1"/>
          <p:nvPr/>
        </p:nvSpPr>
        <p:spPr>
          <a:xfrm>
            <a:off x="7260167" y="6140359"/>
            <a:ext cx="4093633" cy="400110"/>
          </a:xfrm>
          <a:prstGeom prst="rect">
            <a:avLst/>
          </a:prstGeom>
          <a:noFill/>
        </p:spPr>
        <p:txBody>
          <a:bodyPr wrap="square">
            <a:spAutoFit/>
          </a:bodyPr>
          <a:lstStyle/>
          <a:p>
            <a:r>
              <a:rPr lang="en-GB" sz="1000" i="1" dirty="0">
                <a:solidFill>
                  <a:srgbClr val="444444"/>
                </a:solidFill>
                <a:latin typeface="+mn-lt"/>
              </a:rPr>
              <a:t>Spatial population change in Nordic municipalities by 2040 (</a:t>
            </a:r>
            <a:r>
              <a:rPr lang="en-GB" sz="1000" i="1" dirty="0" err="1">
                <a:solidFill>
                  <a:srgbClr val="444444"/>
                </a:solidFill>
                <a:latin typeface="+mn-lt"/>
              </a:rPr>
              <a:t>Gassen</a:t>
            </a:r>
            <a:r>
              <a:rPr lang="en-GB" sz="1000" i="1" dirty="0">
                <a:solidFill>
                  <a:srgbClr val="444444"/>
                </a:solidFill>
                <a:latin typeface="+mn-lt"/>
              </a:rPr>
              <a:t> and </a:t>
            </a:r>
            <a:r>
              <a:rPr lang="en-GB" sz="1000" i="1" dirty="0" err="1">
                <a:solidFill>
                  <a:srgbClr val="444444"/>
                </a:solidFill>
                <a:latin typeface="+mn-lt"/>
              </a:rPr>
              <a:t>Heleniak</a:t>
            </a:r>
            <a:r>
              <a:rPr lang="en-GB" sz="1000" i="1" dirty="0">
                <a:solidFill>
                  <a:srgbClr val="444444"/>
                </a:solidFill>
                <a:latin typeface="+mn-lt"/>
              </a:rPr>
              <a:t> 2019)</a:t>
            </a:r>
          </a:p>
        </p:txBody>
      </p:sp>
    </p:spTree>
    <p:extLst>
      <p:ext uri="{BB962C8B-B14F-4D97-AF65-F5344CB8AC3E}">
        <p14:creationId xmlns:p14="http://schemas.microsoft.com/office/powerpoint/2010/main" val="2207407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4.3 </a:t>
            </a:r>
            <a:r>
              <a:rPr lang="en-GB" sz="2800" dirty="0">
                <a:solidFill>
                  <a:srgbClr val="C00000"/>
                </a:solidFill>
              </a:rPr>
              <a:t>Determining main infrastructure drivers</a:t>
            </a:r>
            <a:endParaRPr sz="2800" dirty="0">
              <a:solidFill>
                <a:srgbClr val="C00000"/>
              </a:solidFill>
            </a:endParaRPr>
          </a:p>
        </p:txBody>
      </p:sp>
      <p:sp>
        <p:nvSpPr>
          <p:cNvPr id="168" name="Google Shape;168;p13"/>
          <p:cNvSpPr txBox="1">
            <a:spLocks noGrp="1"/>
          </p:cNvSpPr>
          <p:nvPr>
            <p:ph type="body" idx="4294967295"/>
          </p:nvPr>
        </p:nvSpPr>
        <p:spPr>
          <a:xfrm>
            <a:off x="838199" y="1231900"/>
            <a:ext cx="9841303"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Other chronic effects and climate change</a:t>
            </a:r>
          </a:p>
          <a:p>
            <a:pPr lvl="0" algn="l" rtl="0">
              <a:lnSpc>
                <a:spcPct val="90000"/>
              </a:lnSpc>
              <a:spcBef>
                <a:spcPts val="0"/>
              </a:spcBef>
              <a:spcAft>
                <a:spcPts val="0"/>
              </a:spcAft>
              <a:buClr>
                <a:schemeClr val="dk1"/>
              </a:buClr>
              <a:buSzPct val="120000"/>
            </a:pPr>
            <a:endParaRPr lang="en-GB" sz="18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Alongside the importance of adaptation and mitigation, </a:t>
            </a:r>
            <a:r>
              <a:rPr lang="en-GB" sz="1800" b="1" i="0" dirty="0">
                <a:solidFill>
                  <a:schemeClr val="tx1"/>
                </a:solidFill>
                <a:effectLst/>
                <a:latin typeface="+mn-lt"/>
              </a:rPr>
              <a:t>climate change </a:t>
            </a:r>
            <a:r>
              <a:rPr lang="en-GB" sz="1800" b="0" i="0" dirty="0">
                <a:solidFill>
                  <a:schemeClr val="tx1"/>
                </a:solidFill>
                <a:effectLst/>
                <a:latin typeface="+mn-lt"/>
              </a:rPr>
              <a:t>might have an impact on our ability to meet infrastructure demand:</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b="0" i="0" dirty="0">
              <a:solidFill>
                <a:schemeClr val="tx1"/>
              </a:solidFill>
              <a:effectLst/>
              <a:latin typeface="+mn-lt"/>
            </a:endParaRPr>
          </a:p>
          <a:p>
            <a:pPr marL="627063" lvl="0" indent="-34290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C</a:t>
            </a:r>
            <a:r>
              <a:rPr lang="en-GB" sz="1800" b="0" i="0" dirty="0">
                <a:solidFill>
                  <a:schemeClr val="tx1"/>
                </a:solidFill>
                <a:effectLst/>
                <a:latin typeface="+mn-lt"/>
              </a:rPr>
              <a:t>an modify our </a:t>
            </a:r>
            <a:r>
              <a:rPr lang="en-GB" sz="1800" b="1" i="0" dirty="0">
                <a:solidFill>
                  <a:srgbClr val="C00000"/>
                </a:solidFill>
                <a:effectLst/>
                <a:latin typeface="+mn-lt"/>
              </a:rPr>
              <a:t>consumption patterns</a:t>
            </a:r>
            <a:r>
              <a:rPr lang="en-GB" sz="1800" b="0" i="0" dirty="0">
                <a:solidFill>
                  <a:srgbClr val="C00000"/>
                </a:solidFill>
                <a:effectLst/>
                <a:latin typeface="+mn-lt"/>
              </a:rPr>
              <a:t> </a:t>
            </a:r>
            <a:r>
              <a:rPr lang="en-GB" sz="1800" b="0" i="0" dirty="0">
                <a:solidFill>
                  <a:schemeClr val="tx1"/>
                </a:solidFill>
                <a:effectLst/>
                <a:latin typeface="+mn-lt"/>
              </a:rPr>
              <a:t>in terms of heating, cooling and demand for services (Clarke et al. 2018)</a:t>
            </a:r>
          </a:p>
          <a:p>
            <a:pPr marL="627063"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1800" b="0" i="0" dirty="0">
              <a:solidFill>
                <a:schemeClr val="tx1"/>
              </a:solidFill>
              <a:effectLst/>
              <a:latin typeface="+mn-lt"/>
            </a:endParaRPr>
          </a:p>
          <a:p>
            <a:pPr marL="627063" lvl="0" indent="-34290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It will certainly </a:t>
            </a:r>
            <a:r>
              <a:rPr lang="en-GB" sz="1800" b="1" i="0" dirty="0">
                <a:solidFill>
                  <a:srgbClr val="C00000"/>
                </a:solidFill>
                <a:effectLst/>
                <a:latin typeface="+mn-lt"/>
              </a:rPr>
              <a:t>increase the seasonal variability of demand </a:t>
            </a:r>
            <a:r>
              <a:rPr lang="en-GB" sz="1800" b="0" i="0" dirty="0">
                <a:solidFill>
                  <a:schemeClr val="tx1"/>
                </a:solidFill>
                <a:effectLst/>
                <a:latin typeface="+mn-lt"/>
              </a:rPr>
              <a:t>and have major impacts on our supply systems. For instance, changes in temperature, wind and rainfall patterns will affect the functioning of renewable energy (solar and wind) and water supplies (</a:t>
            </a:r>
            <a:r>
              <a:rPr lang="en-GB" sz="1800" b="0" i="0" dirty="0" err="1">
                <a:solidFill>
                  <a:schemeClr val="tx1"/>
                </a:solidFill>
                <a:effectLst/>
                <a:latin typeface="+mn-lt"/>
              </a:rPr>
              <a:t>Urich</a:t>
            </a:r>
            <a:r>
              <a:rPr lang="en-GB" sz="1800" b="0" i="0" dirty="0">
                <a:solidFill>
                  <a:schemeClr val="tx1"/>
                </a:solidFill>
                <a:effectLst/>
                <a:latin typeface="+mn-lt"/>
              </a:rPr>
              <a:t> and Rauch 2014) </a:t>
            </a:r>
          </a:p>
          <a:p>
            <a:pPr marL="627063"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Another chronic effect is the </a:t>
            </a:r>
            <a:r>
              <a:rPr lang="en-GB" sz="1800" b="1" i="0" dirty="0">
                <a:solidFill>
                  <a:srgbClr val="C00000"/>
                </a:solidFill>
                <a:effectLst/>
                <a:latin typeface="+mn-lt"/>
              </a:rPr>
              <a:t>inevitable ageing of infrastructure assets</a:t>
            </a:r>
            <a:r>
              <a:rPr lang="en-GB" sz="1800" b="0" i="0" dirty="0">
                <a:solidFill>
                  <a:schemeClr val="tx1"/>
                </a:solidFill>
                <a:effectLst/>
                <a:latin typeface="+mn-lt"/>
              </a:rPr>
              <a:t>, or the slow </a:t>
            </a:r>
            <a:r>
              <a:rPr lang="en-GB" sz="1800" b="1" i="0" dirty="0">
                <a:solidFill>
                  <a:schemeClr val="tx1"/>
                </a:solidFill>
                <a:effectLst/>
                <a:latin typeface="+mn-lt"/>
              </a:rPr>
              <a:t>deterioration of our systems</a:t>
            </a:r>
            <a:r>
              <a:rPr lang="en-GB" sz="1800" b="0" i="0" dirty="0">
                <a:solidFill>
                  <a:schemeClr val="tx1"/>
                </a:solidFill>
                <a:effectLst/>
                <a:latin typeface="+mn-lt"/>
              </a:rPr>
              <a:t>, which can be mitigated by good maintenance programmes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Also, strong </a:t>
            </a:r>
            <a:r>
              <a:rPr lang="en-GB" sz="1800" b="1" i="0" dirty="0">
                <a:solidFill>
                  <a:srgbClr val="C00000"/>
                </a:solidFill>
                <a:effectLst/>
                <a:latin typeface="+mn-lt"/>
              </a:rPr>
              <a:t>demographic changes </a:t>
            </a:r>
            <a:r>
              <a:rPr lang="en-GB" sz="1800" b="0" i="0" dirty="0">
                <a:solidFill>
                  <a:schemeClr val="tx1"/>
                </a:solidFill>
                <a:effectLst/>
                <a:latin typeface="+mn-lt"/>
              </a:rPr>
              <a:t>(increasing elderly population and variation in gender profiles) can play a role in modified consumption patterns into the future</a:t>
            </a:r>
            <a:endParaRPr lang="en-GB" b="0" i="0" dirty="0">
              <a:solidFill>
                <a:schemeClr val="tx1"/>
              </a:solidFill>
              <a:effectLst/>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spTree>
    <p:extLst>
      <p:ext uri="{BB962C8B-B14F-4D97-AF65-F5344CB8AC3E}">
        <p14:creationId xmlns:p14="http://schemas.microsoft.com/office/powerpoint/2010/main" val="191549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4.3 </a:t>
            </a:r>
            <a:r>
              <a:rPr lang="en-GB" sz="2800" dirty="0">
                <a:solidFill>
                  <a:srgbClr val="C00000"/>
                </a:solidFill>
              </a:rPr>
              <a:t>Determining main infrastructure drivers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ea typeface="Open Sans" panose="020B0606030504020204" pitchFamily="34" charset="0"/>
                <a:cs typeface="Open Sans" panose="020B0606030504020204" pitchFamily="34" charset="0"/>
              </a:rPr>
              <a:t>In this mini-lecture we explored in more detail some infrastructure demand drivers such as population growth and per capita consumption rates</a:t>
            </a:r>
            <a:endParaRPr lang="en-GB" sz="2000" dirty="0">
              <a:solidFill>
                <a:schemeClr val="tx1"/>
              </a:solidFill>
              <a:latin typeface="+mn-lt"/>
              <a:ea typeface="Open Sans" panose="020B0606030504020204" pitchFamily="34" charset="0"/>
              <a:cs typeface="Open Sans" panose="020B0606030504020204" pitchFamily="34" charset="0"/>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a typeface="Open Sans" panose="020B0606030504020204" pitchFamily="34" charset="0"/>
              <a:cs typeface="Open Sans" panose="020B0606030504020204" pitchFamily="34" charset="0"/>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ea typeface="Open Sans" panose="020B0606030504020204" pitchFamily="34" charset="0"/>
                <a:cs typeface="Open Sans" panose="020B0606030504020204" pitchFamily="34" charset="0"/>
              </a:rPr>
              <a:t>We also comment on seasonal effects and spatially distributed demand as important features to take into account in different contexts</a:t>
            </a:r>
            <a:endParaRPr lang="en-GB" sz="3600" b="1" dirty="0">
              <a:solidFill>
                <a:schemeClr val="tx1"/>
              </a:solidFill>
              <a:latin typeface="+mn-lt"/>
              <a:ea typeface="Open Sans" panose="020B0606030504020204" pitchFamily="34" charset="0"/>
              <a:cs typeface="Open Sans" panose="020B0606030504020204" pitchFamily="34" charset="0"/>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spTree>
    <p:extLst>
      <p:ext uri="{BB962C8B-B14F-4D97-AF65-F5344CB8AC3E}">
        <p14:creationId xmlns:p14="http://schemas.microsoft.com/office/powerpoint/2010/main" val="279720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4.3 </a:t>
            </a:r>
            <a:r>
              <a:rPr lang="en-GB" sz="2800" dirty="0">
                <a:solidFill>
                  <a:srgbClr val="C00000"/>
                </a:solidFill>
              </a:rPr>
              <a:t>Determining main infrastructure drivers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endParaRPr lang="en-GB" sz="2000" dirty="0">
              <a:solidFill>
                <a:schemeClr val="tx1"/>
              </a:solidFill>
            </a:endParaRPr>
          </a:p>
          <a:p>
            <a:pPr algn="l"/>
            <a:r>
              <a:rPr lang="en-GB" sz="1400" b="0" i="0" dirty="0">
                <a:solidFill>
                  <a:schemeClr val="tx1"/>
                </a:solidFill>
                <a:effectLst/>
                <a:latin typeface="+mn-lt"/>
              </a:rPr>
              <a:t>Clarke, Leon, </a:t>
            </a:r>
            <a:r>
              <a:rPr lang="en-GB" sz="1400" b="0" i="0" dirty="0" err="1">
                <a:solidFill>
                  <a:schemeClr val="tx1"/>
                </a:solidFill>
                <a:effectLst/>
                <a:latin typeface="+mn-lt"/>
              </a:rPr>
              <a:t>Jiyong</a:t>
            </a:r>
            <a:r>
              <a:rPr lang="en-GB" sz="1400" b="0" i="0" dirty="0">
                <a:solidFill>
                  <a:schemeClr val="tx1"/>
                </a:solidFill>
                <a:effectLst/>
                <a:latin typeface="+mn-lt"/>
              </a:rPr>
              <a:t> </a:t>
            </a:r>
            <a:r>
              <a:rPr lang="en-GB" sz="1400" b="0" i="0" dirty="0" err="1">
                <a:solidFill>
                  <a:schemeClr val="tx1"/>
                </a:solidFill>
                <a:effectLst/>
                <a:latin typeface="+mn-lt"/>
              </a:rPr>
              <a:t>Eom</a:t>
            </a:r>
            <a:r>
              <a:rPr lang="en-GB" sz="1400" b="0" i="0" dirty="0">
                <a:solidFill>
                  <a:schemeClr val="tx1"/>
                </a:solidFill>
                <a:effectLst/>
                <a:latin typeface="+mn-lt"/>
              </a:rPr>
              <a:t>, Elke Hodson Marten, Russell Horowitz, Page Kyle, Robert Link, Bryan K. </a:t>
            </a:r>
            <a:r>
              <a:rPr lang="en-GB" sz="1400" b="0" i="0" dirty="0" err="1">
                <a:solidFill>
                  <a:schemeClr val="tx1"/>
                </a:solidFill>
                <a:effectLst/>
                <a:latin typeface="+mn-lt"/>
              </a:rPr>
              <a:t>Mignone</a:t>
            </a:r>
            <a:r>
              <a:rPr lang="en-GB" sz="1400" b="0" i="0" dirty="0">
                <a:solidFill>
                  <a:schemeClr val="tx1"/>
                </a:solidFill>
                <a:effectLst/>
                <a:latin typeface="+mn-lt"/>
              </a:rPr>
              <a:t>, </a:t>
            </a:r>
            <a:r>
              <a:rPr lang="en-GB" sz="1400" b="0" i="0" dirty="0" err="1">
                <a:solidFill>
                  <a:schemeClr val="tx1"/>
                </a:solidFill>
                <a:effectLst/>
                <a:latin typeface="+mn-lt"/>
              </a:rPr>
              <a:t>Anupriya</a:t>
            </a:r>
            <a:r>
              <a:rPr lang="en-GB" sz="1400" b="0" i="0" dirty="0">
                <a:solidFill>
                  <a:schemeClr val="tx1"/>
                </a:solidFill>
                <a:effectLst/>
                <a:latin typeface="+mn-lt"/>
              </a:rPr>
              <a:t> Mundra, and </a:t>
            </a:r>
            <a:r>
              <a:rPr lang="en-GB" sz="1400" b="0" i="0" dirty="0" err="1">
                <a:solidFill>
                  <a:schemeClr val="tx1"/>
                </a:solidFill>
                <a:effectLst/>
                <a:latin typeface="+mn-lt"/>
              </a:rPr>
              <a:t>Yuyu</a:t>
            </a:r>
            <a:r>
              <a:rPr lang="en-GB" sz="1400" b="0" i="0" dirty="0">
                <a:solidFill>
                  <a:schemeClr val="tx1"/>
                </a:solidFill>
                <a:effectLst/>
                <a:latin typeface="+mn-lt"/>
              </a:rPr>
              <a:t> Zhou. 2018. “Effects of Long-Term Climate Change on Global Building Energy Expenditures.” </a:t>
            </a:r>
            <a:r>
              <a:rPr lang="en-GB" sz="1400" b="0" i="1" dirty="0">
                <a:solidFill>
                  <a:schemeClr val="tx1"/>
                </a:solidFill>
                <a:effectLst/>
                <a:latin typeface="+mn-lt"/>
              </a:rPr>
              <a:t>Energy Economics</a:t>
            </a:r>
            <a:r>
              <a:rPr lang="en-GB" sz="1400" b="0" i="0" dirty="0">
                <a:solidFill>
                  <a:schemeClr val="tx1"/>
                </a:solidFill>
                <a:effectLst/>
                <a:latin typeface="+mn-lt"/>
              </a:rPr>
              <a:t> 72 (May): 667–77.</a:t>
            </a:r>
          </a:p>
          <a:p>
            <a:pPr algn="l"/>
            <a:r>
              <a:rPr lang="en-GB" sz="1400" b="0" i="0" dirty="0" err="1">
                <a:solidFill>
                  <a:schemeClr val="tx1"/>
                </a:solidFill>
                <a:effectLst/>
                <a:latin typeface="+mn-lt"/>
              </a:rPr>
              <a:t>Gassen</a:t>
            </a:r>
            <a:r>
              <a:rPr lang="en-GB" sz="1400" b="0" i="0" dirty="0">
                <a:solidFill>
                  <a:schemeClr val="tx1"/>
                </a:solidFill>
                <a:effectLst/>
                <a:latin typeface="+mn-lt"/>
              </a:rPr>
              <a:t>, Nora Sánchez, and Timothy </a:t>
            </a:r>
            <a:r>
              <a:rPr lang="en-GB" sz="1400" b="0" i="0" dirty="0" err="1">
                <a:solidFill>
                  <a:schemeClr val="tx1"/>
                </a:solidFill>
                <a:effectLst/>
                <a:latin typeface="+mn-lt"/>
              </a:rPr>
              <a:t>Heleniak</a:t>
            </a:r>
            <a:r>
              <a:rPr lang="en-GB" sz="1400" b="0" i="0" dirty="0">
                <a:solidFill>
                  <a:schemeClr val="tx1"/>
                </a:solidFill>
                <a:effectLst/>
                <a:latin typeface="+mn-lt"/>
              </a:rPr>
              <a:t>. 2019. “THE NORDIC POPULATION IN 2040-Analysis of Past and Future Demographic Trends.”</a:t>
            </a:r>
          </a:p>
          <a:p>
            <a:pPr algn="l"/>
            <a:r>
              <a:rPr lang="en-GB" sz="1400" b="0" i="0" dirty="0" err="1">
                <a:solidFill>
                  <a:schemeClr val="tx1"/>
                </a:solidFill>
                <a:effectLst/>
                <a:latin typeface="+mn-lt"/>
              </a:rPr>
              <a:t>Haasnoot</a:t>
            </a:r>
            <a:r>
              <a:rPr lang="en-GB" sz="1400" b="0" i="0" dirty="0">
                <a:solidFill>
                  <a:schemeClr val="tx1"/>
                </a:solidFill>
                <a:effectLst/>
                <a:latin typeface="+mn-lt"/>
              </a:rPr>
              <a:t>, Marjolijn, Jan H. </a:t>
            </a:r>
            <a:r>
              <a:rPr lang="en-GB" sz="1400" b="0" i="0" dirty="0" err="1">
                <a:solidFill>
                  <a:schemeClr val="tx1"/>
                </a:solidFill>
                <a:effectLst/>
                <a:latin typeface="+mn-lt"/>
              </a:rPr>
              <a:t>Kwakkel</a:t>
            </a:r>
            <a:r>
              <a:rPr lang="en-GB" sz="1400" b="0" i="0" dirty="0">
                <a:solidFill>
                  <a:schemeClr val="tx1"/>
                </a:solidFill>
                <a:effectLst/>
                <a:latin typeface="+mn-lt"/>
              </a:rPr>
              <a:t>, Warren E. Walker, and Judith </a:t>
            </a:r>
            <a:r>
              <a:rPr lang="en-GB" sz="1400" b="0" i="0" dirty="0" err="1">
                <a:solidFill>
                  <a:schemeClr val="tx1"/>
                </a:solidFill>
                <a:effectLst/>
                <a:latin typeface="+mn-lt"/>
              </a:rPr>
              <a:t>ter</a:t>
            </a:r>
            <a:r>
              <a:rPr lang="en-GB" sz="1400" b="0" i="0" dirty="0">
                <a:solidFill>
                  <a:schemeClr val="tx1"/>
                </a:solidFill>
                <a:effectLst/>
                <a:latin typeface="+mn-lt"/>
              </a:rPr>
              <a:t> Maat. 2013. “Dynamic Adaptive Policy Pathways: A Method for Crafting Robust Decisions for a Deeply Uncertain World.” </a:t>
            </a:r>
            <a:r>
              <a:rPr lang="en-GB" sz="1400" b="0" i="1" dirty="0">
                <a:solidFill>
                  <a:schemeClr val="tx1"/>
                </a:solidFill>
                <a:effectLst/>
                <a:latin typeface="+mn-lt"/>
              </a:rPr>
              <a:t>Global Environmental Change</a:t>
            </a:r>
            <a:r>
              <a:rPr lang="en-GB" sz="1400" b="0" i="0" dirty="0">
                <a:solidFill>
                  <a:schemeClr val="tx1"/>
                </a:solidFill>
                <a:effectLst/>
                <a:latin typeface="+mn-lt"/>
              </a:rPr>
              <a:t> 23 (April): 485–98.</a:t>
            </a:r>
          </a:p>
          <a:p>
            <a:pPr algn="l"/>
            <a:r>
              <a:rPr lang="en-GB" sz="1400" b="0" i="0" dirty="0" err="1">
                <a:solidFill>
                  <a:schemeClr val="tx1"/>
                </a:solidFill>
                <a:effectLst/>
                <a:latin typeface="+mn-lt"/>
              </a:rPr>
              <a:t>Lempert</a:t>
            </a:r>
            <a:r>
              <a:rPr lang="en-GB" sz="1400" b="0" i="0" dirty="0">
                <a:solidFill>
                  <a:schemeClr val="tx1"/>
                </a:solidFill>
                <a:effectLst/>
                <a:latin typeface="+mn-lt"/>
              </a:rPr>
              <a:t>, Robert J., and David G. Groves. 2010. “Identifying and Evaluating Robust Adaptive Policy Responses to Climate Change for Water Management Agencies in the American West.” </a:t>
            </a:r>
            <a:r>
              <a:rPr lang="en-GB" sz="1400" b="0" i="1" dirty="0">
                <a:solidFill>
                  <a:schemeClr val="tx1"/>
                </a:solidFill>
                <a:effectLst/>
                <a:latin typeface="+mn-lt"/>
              </a:rPr>
              <a:t>Technological Forecasting and Social Change</a:t>
            </a:r>
            <a:r>
              <a:rPr lang="en-GB" sz="1400" b="0" i="0" dirty="0">
                <a:solidFill>
                  <a:schemeClr val="tx1"/>
                </a:solidFill>
                <a:effectLst/>
                <a:latin typeface="+mn-lt"/>
              </a:rPr>
              <a:t> 77 (July): 960–74.</a:t>
            </a:r>
          </a:p>
          <a:p>
            <a:pPr algn="l"/>
            <a:r>
              <a:rPr lang="en-GB" sz="1400" b="0" i="0" dirty="0" err="1">
                <a:solidFill>
                  <a:schemeClr val="tx1"/>
                </a:solidFill>
                <a:effectLst/>
                <a:latin typeface="+mn-lt"/>
              </a:rPr>
              <a:t>Staffell</a:t>
            </a:r>
            <a:r>
              <a:rPr lang="en-GB" sz="1400" b="0" i="0" dirty="0">
                <a:solidFill>
                  <a:schemeClr val="tx1"/>
                </a:solidFill>
                <a:effectLst/>
                <a:latin typeface="+mn-lt"/>
              </a:rPr>
              <a:t>, Iain, and Stefan </a:t>
            </a:r>
            <a:r>
              <a:rPr lang="en-GB" sz="1400" b="0" i="0" dirty="0" err="1">
                <a:solidFill>
                  <a:schemeClr val="tx1"/>
                </a:solidFill>
                <a:effectLst/>
                <a:latin typeface="+mn-lt"/>
              </a:rPr>
              <a:t>Pfenninger</a:t>
            </a:r>
            <a:r>
              <a:rPr lang="en-GB" sz="1400" b="0" i="0" dirty="0">
                <a:solidFill>
                  <a:schemeClr val="tx1"/>
                </a:solidFill>
                <a:effectLst/>
                <a:latin typeface="+mn-lt"/>
              </a:rPr>
              <a:t>. 2018. “The Increasing Impact of Weather on Electricity Supply and Demand.” </a:t>
            </a:r>
            <a:r>
              <a:rPr lang="en-GB" sz="1400" b="0" i="1" dirty="0">
                <a:solidFill>
                  <a:schemeClr val="tx1"/>
                </a:solidFill>
                <a:effectLst/>
                <a:latin typeface="+mn-lt"/>
              </a:rPr>
              <a:t>Energy</a:t>
            </a:r>
            <a:r>
              <a:rPr lang="en-GB" sz="1400" b="0" i="0" dirty="0">
                <a:solidFill>
                  <a:schemeClr val="tx1"/>
                </a:solidFill>
                <a:effectLst/>
                <a:latin typeface="+mn-lt"/>
              </a:rPr>
              <a:t> 145 (February): 65–78.</a:t>
            </a:r>
          </a:p>
          <a:p>
            <a:pPr algn="l"/>
            <a:r>
              <a:rPr lang="en-GB" sz="1400" b="0" i="0" dirty="0" err="1">
                <a:solidFill>
                  <a:schemeClr val="tx1"/>
                </a:solidFill>
                <a:effectLst/>
                <a:latin typeface="+mn-lt"/>
              </a:rPr>
              <a:t>Thoung</a:t>
            </a:r>
            <a:r>
              <a:rPr lang="en-GB" sz="1400" b="0" i="0" dirty="0">
                <a:solidFill>
                  <a:schemeClr val="tx1"/>
                </a:solidFill>
                <a:effectLst/>
                <a:latin typeface="+mn-lt"/>
              </a:rPr>
              <a:t>, Chris, Rachel </a:t>
            </a:r>
            <a:r>
              <a:rPr lang="en-GB" sz="1400" b="0" i="0" dirty="0" err="1">
                <a:solidFill>
                  <a:schemeClr val="tx1"/>
                </a:solidFill>
                <a:effectLst/>
                <a:latin typeface="+mn-lt"/>
              </a:rPr>
              <a:t>Beaven</a:t>
            </a:r>
            <a:r>
              <a:rPr lang="en-GB" sz="1400" b="0" i="0" dirty="0">
                <a:solidFill>
                  <a:schemeClr val="tx1"/>
                </a:solidFill>
                <a:effectLst/>
                <a:latin typeface="+mn-lt"/>
              </a:rPr>
              <a:t>, </a:t>
            </a:r>
            <a:r>
              <a:rPr lang="en-GB" sz="1400" b="0" i="0" dirty="0" err="1">
                <a:solidFill>
                  <a:schemeClr val="tx1"/>
                </a:solidFill>
                <a:effectLst/>
                <a:latin typeface="+mn-lt"/>
              </a:rPr>
              <a:t>Chengchao</a:t>
            </a:r>
            <a:r>
              <a:rPr lang="en-GB" sz="1400" b="0" i="0" dirty="0">
                <a:solidFill>
                  <a:schemeClr val="tx1"/>
                </a:solidFill>
                <a:effectLst/>
                <a:latin typeface="+mn-lt"/>
              </a:rPr>
              <a:t> </a:t>
            </a:r>
            <a:r>
              <a:rPr lang="en-GB" sz="1400" b="0" i="0" dirty="0" err="1">
                <a:solidFill>
                  <a:schemeClr val="tx1"/>
                </a:solidFill>
                <a:effectLst/>
                <a:latin typeface="+mn-lt"/>
              </a:rPr>
              <a:t>Zuo</a:t>
            </a:r>
            <a:r>
              <a:rPr lang="en-GB" sz="1400" b="0" i="0" dirty="0">
                <a:solidFill>
                  <a:schemeClr val="tx1"/>
                </a:solidFill>
                <a:effectLst/>
                <a:latin typeface="+mn-lt"/>
              </a:rPr>
              <a:t>, Mark Birkin, Peter Tyler, Douglas Crawford-Brown, Edward J. </a:t>
            </a:r>
            <a:r>
              <a:rPr lang="en-GB" sz="1400" b="0" i="0" dirty="0" err="1">
                <a:solidFill>
                  <a:schemeClr val="tx1"/>
                </a:solidFill>
                <a:effectLst/>
                <a:latin typeface="+mn-lt"/>
              </a:rPr>
              <a:t>Oughton</a:t>
            </a:r>
            <a:r>
              <a:rPr lang="en-GB" sz="1400" b="0" i="0" dirty="0">
                <a:solidFill>
                  <a:schemeClr val="tx1"/>
                </a:solidFill>
                <a:effectLst/>
                <a:latin typeface="+mn-lt"/>
              </a:rPr>
              <a:t>, and Scott Kelly. 2016. “Future Demand for Infrastructure Services.” </a:t>
            </a:r>
            <a:r>
              <a:rPr lang="en-GB" sz="1400" b="0" i="1" dirty="0">
                <a:solidFill>
                  <a:schemeClr val="tx1"/>
                </a:solidFill>
                <a:effectLst/>
                <a:latin typeface="+mn-lt"/>
              </a:rPr>
              <a:t>The Future of National Infrastructure: A System-of-Systems Approach</a:t>
            </a:r>
            <a:r>
              <a:rPr lang="en-GB" sz="1400" b="0" i="0" dirty="0">
                <a:solidFill>
                  <a:schemeClr val="tx1"/>
                </a:solidFill>
                <a:effectLst/>
                <a:latin typeface="+mn-lt"/>
              </a:rPr>
              <a:t>. Cambridge University Press.</a:t>
            </a:r>
          </a:p>
          <a:p>
            <a:pPr algn="l"/>
            <a:r>
              <a:rPr lang="en-GB" sz="1400" b="0" i="0" dirty="0">
                <a:solidFill>
                  <a:schemeClr val="tx1"/>
                </a:solidFill>
                <a:effectLst/>
                <a:latin typeface="+mn-lt"/>
              </a:rPr>
              <a:t>United Nations Department of Economic and Social Affairs. 2019. “World Population Prospects - Population Division - United Nations.”</a:t>
            </a:r>
          </a:p>
          <a:p>
            <a:pPr algn="l"/>
            <a:r>
              <a:rPr lang="en-GB" sz="1400" b="0" i="0" dirty="0" err="1">
                <a:solidFill>
                  <a:schemeClr val="tx1"/>
                </a:solidFill>
                <a:effectLst/>
                <a:latin typeface="+mn-lt"/>
              </a:rPr>
              <a:t>Urich</a:t>
            </a:r>
            <a:r>
              <a:rPr lang="en-GB" sz="1400" b="0" i="0" dirty="0">
                <a:solidFill>
                  <a:schemeClr val="tx1"/>
                </a:solidFill>
                <a:effectLst/>
                <a:latin typeface="+mn-lt"/>
              </a:rPr>
              <a:t>, Christian, and Wolfgang Rauch. 2014. “Exploring Critical Pathways for Urban Water Management to Identify Robust Strategies Under Deep Uncertainties.” </a:t>
            </a:r>
            <a:r>
              <a:rPr lang="en-GB" sz="1400" b="0" i="1" dirty="0">
                <a:solidFill>
                  <a:schemeClr val="tx1"/>
                </a:solidFill>
                <a:effectLst/>
                <a:latin typeface="+mn-lt"/>
              </a:rPr>
              <a:t>Water Research</a:t>
            </a:r>
            <a:r>
              <a:rPr lang="en-GB" sz="1400" b="0" i="0" dirty="0">
                <a:solidFill>
                  <a:schemeClr val="tx1"/>
                </a:solidFill>
                <a:effectLst/>
                <a:latin typeface="+mn-lt"/>
              </a:rPr>
              <a:t> 66 (December): 374–89.</a:t>
            </a:r>
          </a:p>
          <a:p>
            <a:pPr algn="l"/>
            <a:r>
              <a:rPr lang="en-GB" sz="1400" b="0" i="0" dirty="0">
                <a:solidFill>
                  <a:schemeClr val="tx1"/>
                </a:solidFill>
                <a:effectLst/>
                <a:latin typeface="+mn-lt"/>
              </a:rPr>
              <a:t>World Bank. 2021. “World Development Indicators | </a:t>
            </a:r>
            <a:r>
              <a:rPr lang="en-GB" sz="1400" b="0" i="0" dirty="0" err="1">
                <a:solidFill>
                  <a:schemeClr val="tx1"/>
                </a:solidFill>
                <a:effectLst/>
                <a:latin typeface="+mn-lt"/>
              </a:rPr>
              <a:t>DataBank</a:t>
            </a:r>
            <a:r>
              <a:rPr lang="en-GB" sz="1400" b="0" i="0" dirty="0">
                <a:solidFill>
                  <a:schemeClr val="tx1"/>
                </a:solidFill>
                <a:effectLst/>
                <a:latin typeface="+mn-lt"/>
              </a:rPr>
              <a:t>.”</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25</a:t>
            </a:fld>
            <a:endParaRPr lang="sv-SE" sz="1000" b="1" dirty="0">
              <a:solidFill>
                <a:schemeClr val="bg1"/>
              </a:solidFill>
            </a:endParaRPr>
          </a:p>
        </p:txBody>
      </p:sp>
    </p:spTree>
    <p:extLst>
      <p:ext uri="{BB962C8B-B14F-4D97-AF65-F5344CB8AC3E}">
        <p14:creationId xmlns:p14="http://schemas.microsoft.com/office/powerpoint/2010/main" val="3061992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4.4 </a:t>
            </a:r>
            <a:r>
              <a:rPr lang="en-GB" dirty="0">
                <a:solidFill>
                  <a:srgbClr val="C00000"/>
                </a:solidFill>
              </a:rPr>
              <a:t> Infrastructure demand forecasts in practice</a:t>
            </a:r>
            <a:endParaRPr lang="sv-SE" dirty="0">
              <a:solidFill>
                <a:srgbClr val="C00000"/>
              </a:solidFill>
            </a:endParaRPr>
          </a:p>
        </p:txBody>
      </p:sp>
      <p:sp>
        <p:nvSpPr>
          <p:cNvPr id="168" name="Google Shape;168;p13"/>
          <p:cNvSpPr txBox="1">
            <a:spLocks noGrp="1"/>
          </p:cNvSpPr>
          <p:nvPr>
            <p:ph type="body" idx="4294967295"/>
          </p:nvPr>
        </p:nvSpPr>
        <p:spPr>
          <a:xfrm>
            <a:off x="838200" y="1231900"/>
            <a:ext cx="5036388"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lvl="0" algn="l" rtl="0">
              <a:lnSpc>
                <a:spcPct val="90000"/>
              </a:lnSpc>
              <a:spcBef>
                <a:spcPts val="0"/>
              </a:spcBef>
              <a:spcAft>
                <a:spcPts val="0"/>
              </a:spcAft>
              <a:buClr>
                <a:schemeClr val="dk1"/>
              </a:buClr>
              <a:buSzPct val="120000"/>
            </a:pPr>
            <a:endParaRPr lang="en-GB" sz="2000" dirty="0">
              <a:solidFill>
                <a:schemeClr val="tx1"/>
              </a:solidFill>
            </a:endParaRPr>
          </a:p>
          <a:p>
            <a:pPr marL="285750" indent="-285750" algn="l">
              <a:buSzPct val="120000"/>
              <a:buFont typeface="Arial" panose="020B0604020202020204" pitchFamily="34" charset="0"/>
              <a:buChar char="•"/>
            </a:pPr>
            <a:r>
              <a:rPr lang="en-GB" sz="2000" b="0" i="0" dirty="0">
                <a:solidFill>
                  <a:schemeClr val="tx1"/>
                </a:solidFill>
                <a:effectLst/>
                <a:latin typeface="+mn-lt"/>
              </a:rPr>
              <a:t>Describe forecast estimation for different contexts</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Identify differences in future demand across infrastructure sectors in practice</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26</a:t>
            </a:fld>
            <a:endParaRPr lang="sv-SE" sz="1000" b="1" dirty="0">
              <a:solidFill>
                <a:schemeClr val="bg1"/>
              </a:solidFill>
            </a:endParaRPr>
          </a:p>
        </p:txBody>
      </p:sp>
      <p:pic>
        <p:nvPicPr>
          <p:cNvPr id="4" name="Picture 3">
            <a:extLst>
              <a:ext uri="{FF2B5EF4-FFF2-40B4-BE49-F238E27FC236}">
                <a16:creationId xmlns:a16="http://schemas.microsoft.com/office/drawing/2014/main" id="{7BBF4936-00F1-4994-898E-5962EF218EA3}"/>
              </a:ext>
            </a:extLst>
          </p:cNvPr>
          <p:cNvPicPr>
            <a:picLocks noChangeAspect="1"/>
          </p:cNvPicPr>
          <p:nvPr/>
        </p:nvPicPr>
        <p:blipFill rotWithShape="1">
          <a:blip r:embed="rId3"/>
          <a:srcRect l="15514" r="24734"/>
          <a:stretch/>
        </p:blipFill>
        <p:spPr>
          <a:xfrm>
            <a:off x="6096000" y="1231900"/>
            <a:ext cx="4241800" cy="4732587"/>
          </a:xfrm>
          <a:prstGeom prst="rect">
            <a:avLst/>
          </a:prstGeom>
        </p:spPr>
      </p:pic>
    </p:spTree>
    <p:extLst>
      <p:ext uri="{BB962C8B-B14F-4D97-AF65-F5344CB8AC3E}">
        <p14:creationId xmlns:p14="http://schemas.microsoft.com/office/powerpoint/2010/main" val="2985432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4.4 </a:t>
            </a:r>
            <a:r>
              <a:rPr lang="en-GB" dirty="0">
                <a:solidFill>
                  <a:srgbClr val="C00000"/>
                </a:solidFill>
              </a:rPr>
              <a:t> Infrastructure demand forecasts in practice</a:t>
            </a:r>
            <a:endParaRPr sz="2800" dirty="0">
              <a:solidFill>
                <a:srgbClr val="C00000"/>
              </a:solidFill>
            </a:endParaRPr>
          </a:p>
        </p:txBody>
      </p:sp>
      <p:sp>
        <p:nvSpPr>
          <p:cNvPr id="168" name="Google Shape;168;p13"/>
          <p:cNvSpPr txBox="1">
            <a:spLocks noGrp="1"/>
          </p:cNvSpPr>
          <p:nvPr>
            <p:ph type="body" idx="4294967295"/>
          </p:nvPr>
        </p:nvSpPr>
        <p:spPr>
          <a:xfrm>
            <a:off x="838200" y="1231900"/>
            <a:ext cx="9770806"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Overview of demand projections in practice</a:t>
            </a:r>
          </a:p>
          <a:p>
            <a:pPr algn="l"/>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800" i="0" dirty="0">
                <a:solidFill>
                  <a:schemeClr val="tx1"/>
                </a:solidFill>
                <a:effectLst/>
                <a:latin typeface="+mn-lt"/>
              </a:rPr>
              <a:t>This mini-lecture will showcase different applications of the </a:t>
            </a:r>
            <a:r>
              <a:rPr lang="en-GB" sz="1800" b="1" i="0" dirty="0">
                <a:solidFill>
                  <a:srgbClr val="C00000"/>
                </a:solidFill>
                <a:effectLst/>
                <a:latin typeface="+mn-lt"/>
              </a:rPr>
              <a:t>National Infrastructure Systems </a:t>
            </a:r>
            <a:r>
              <a:rPr lang="en-GB" sz="1800" b="1" i="0" dirty="0" err="1">
                <a:solidFill>
                  <a:srgbClr val="C00000"/>
                </a:solidFill>
                <a:effectLst/>
                <a:latin typeface="+mn-lt"/>
              </a:rPr>
              <a:t>MODel</a:t>
            </a:r>
            <a:r>
              <a:rPr lang="en-GB" sz="1800" b="1" i="0" dirty="0">
                <a:solidFill>
                  <a:srgbClr val="C00000"/>
                </a:solidFill>
                <a:effectLst/>
                <a:latin typeface="+mn-lt"/>
              </a:rPr>
              <a:t> – International (NISMOD-Int) </a:t>
            </a:r>
            <a:r>
              <a:rPr lang="en-GB" sz="1800" i="0" dirty="0">
                <a:solidFill>
                  <a:schemeClr val="tx1"/>
                </a:solidFill>
                <a:effectLst/>
                <a:latin typeface="+mn-lt"/>
              </a:rPr>
              <a:t>for demand forecasting</a:t>
            </a:r>
            <a:endParaRPr lang="en-GB" sz="1800" dirty="0">
              <a:solidFill>
                <a:schemeClr val="tx1"/>
              </a:solidFill>
              <a:latin typeface="+mn-lt"/>
            </a:endParaRPr>
          </a:p>
          <a:p>
            <a:pPr marL="285750" indent="-285750" algn="l">
              <a:buSzPct val="120000"/>
              <a:buFont typeface="Arial" panose="020B0604020202020204" pitchFamily="34" charset="0"/>
              <a:buChar char="•"/>
            </a:pPr>
            <a:r>
              <a:rPr lang="en-GB" sz="1800" i="0" dirty="0">
                <a:solidFill>
                  <a:schemeClr val="tx1"/>
                </a:solidFill>
                <a:effectLst/>
                <a:latin typeface="+mn-lt"/>
              </a:rPr>
              <a:t>Infrastructure demand forecasting was used in a range of international contexts including Curaçao, Saint Lucia, Palestine, Ghana and others</a:t>
            </a:r>
            <a:endParaRPr lang="en-GB" sz="1800" dirty="0">
              <a:solidFill>
                <a:schemeClr val="tx1"/>
              </a:solidFill>
              <a:latin typeface="+mn-lt"/>
            </a:endParaRPr>
          </a:p>
          <a:p>
            <a:pPr marL="285750" indent="-285750" algn="l">
              <a:buSzPct val="120000"/>
              <a:buFont typeface="Arial" panose="020B0604020202020204" pitchFamily="34" charset="0"/>
              <a:buChar char="•"/>
            </a:pPr>
            <a:r>
              <a:rPr lang="en-GB" sz="1800" i="0" dirty="0">
                <a:solidFill>
                  <a:schemeClr val="tx1"/>
                </a:solidFill>
                <a:effectLst/>
                <a:latin typeface="+mn-lt"/>
              </a:rPr>
              <a:t>The </a:t>
            </a:r>
            <a:r>
              <a:rPr lang="en-GB" sz="1800" b="1" i="0" dirty="0">
                <a:solidFill>
                  <a:schemeClr val="tx1"/>
                </a:solidFill>
                <a:effectLst/>
                <a:latin typeface="+mn-lt"/>
              </a:rPr>
              <a:t>specific details and differences between countries </a:t>
            </a:r>
            <a:r>
              <a:rPr lang="en-GB" sz="1800" i="0" dirty="0">
                <a:solidFill>
                  <a:schemeClr val="tx1"/>
                </a:solidFill>
                <a:effectLst/>
                <a:latin typeface="+mn-lt"/>
              </a:rPr>
              <a:t>will arise by describing the rationale and the process followed in each of these cases - different contexts require different infrastructure drivers</a:t>
            </a:r>
          </a:p>
          <a:p>
            <a:pPr marL="285750" indent="-285750" algn="l">
              <a:buSzPct val="120000"/>
              <a:buFont typeface="Arial" panose="020B0604020202020204" pitchFamily="34" charset="0"/>
              <a:buChar char="•"/>
            </a:pPr>
            <a:r>
              <a:rPr lang="en-GB" sz="1800" i="0" dirty="0">
                <a:solidFill>
                  <a:schemeClr val="tx1"/>
                </a:solidFill>
                <a:effectLst/>
                <a:latin typeface="+mn-lt"/>
              </a:rPr>
              <a:t>The cases studied here cover the aforementioned four countries and three infrastructure sectors: </a:t>
            </a:r>
            <a:r>
              <a:rPr lang="en-GB" sz="1800" b="1" i="0" dirty="0">
                <a:solidFill>
                  <a:schemeClr val="tx1"/>
                </a:solidFill>
                <a:effectLst/>
                <a:latin typeface="+mn-lt"/>
              </a:rPr>
              <a:t>waste, electricity and water</a:t>
            </a:r>
            <a:endParaRPr lang="en-GB" sz="1800" b="1" dirty="0">
              <a:solidFill>
                <a:schemeClr val="tx1"/>
              </a:solidFill>
              <a:latin typeface="+mn-lt"/>
            </a:endParaRPr>
          </a:p>
          <a:p>
            <a:pPr marL="285750" indent="-285750" algn="l">
              <a:buSzPct val="120000"/>
              <a:buFont typeface="Arial" panose="020B0604020202020204" pitchFamily="34" charset="0"/>
              <a:buChar char="•"/>
            </a:pPr>
            <a:r>
              <a:rPr lang="en-GB" sz="1800" i="0" dirty="0">
                <a:solidFill>
                  <a:schemeClr val="tx1"/>
                </a:solidFill>
                <a:effectLst/>
                <a:latin typeface="+mn-lt"/>
              </a:rPr>
              <a:t>Additionally, infrastructure needs are also discussed in terms of </a:t>
            </a:r>
            <a:r>
              <a:rPr lang="en-GB" sz="1800" b="1" i="0" dirty="0">
                <a:solidFill>
                  <a:schemeClr val="tx1"/>
                </a:solidFill>
                <a:effectLst/>
                <a:latin typeface="+mn-lt"/>
              </a:rPr>
              <a:t>future performance of current systems </a:t>
            </a:r>
            <a:r>
              <a:rPr lang="en-GB" sz="1800" i="0" dirty="0">
                <a:solidFill>
                  <a:schemeClr val="tx1"/>
                </a:solidFill>
                <a:effectLst/>
                <a:latin typeface="+mn-lt"/>
              </a:rPr>
              <a:t>and why they need to be restructured</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27</a:t>
            </a:fld>
            <a:endParaRPr lang="sv-SE" sz="1000" b="1" dirty="0">
              <a:solidFill>
                <a:schemeClr val="bg1"/>
              </a:solidFill>
            </a:endParaRPr>
          </a:p>
        </p:txBody>
      </p:sp>
    </p:spTree>
    <p:extLst>
      <p:ext uri="{BB962C8B-B14F-4D97-AF65-F5344CB8AC3E}">
        <p14:creationId xmlns:p14="http://schemas.microsoft.com/office/powerpoint/2010/main" val="30258622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4.4 </a:t>
            </a:r>
            <a:r>
              <a:rPr lang="en-GB" dirty="0">
                <a:solidFill>
                  <a:srgbClr val="C00000"/>
                </a:solidFill>
              </a:rPr>
              <a:t> Infrastructure demand forecasts in practice</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28</a:t>
            </a:fld>
            <a:endParaRPr lang="sv-SE" sz="1000" b="1" dirty="0">
              <a:solidFill>
                <a:schemeClr val="bg1"/>
              </a:solidFill>
            </a:endParaRPr>
          </a:p>
        </p:txBody>
      </p:sp>
      <p:sp>
        <p:nvSpPr>
          <p:cNvPr id="11" name="Google Shape;168;p13">
            <a:extLst>
              <a:ext uri="{FF2B5EF4-FFF2-40B4-BE49-F238E27FC236}">
                <a16:creationId xmlns:a16="http://schemas.microsoft.com/office/drawing/2014/main" id="{CDD7956C-AD4A-4FCD-870C-C4BFC69F804B}"/>
              </a:ext>
            </a:extLst>
          </p:cNvPr>
          <p:cNvSpPr txBox="1">
            <a:spLocks/>
          </p:cNvSpPr>
          <p:nvPr/>
        </p:nvSpPr>
        <p:spPr>
          <a:xfrm>
            <a:off x="838200" y="1231899"/>
            <a:ext cx="5257800" cy="386631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solidFill>
                  <a:schemeClr val="accent5">
                    <a:lumMod val="60000"/>
                    <a:lumOff val="40000"/>
                  </a:schemeClr>
                </a:solidFill>
                <a:latin typeface="Open Sans" panose="020B0606030504020204" pitchFamily="34" charset="0"/>
              </a:rPr>
              <a:t>Waste generation projections for Curaçao</a:t>
            </a:r>
          </a:p>
          <a:p>
            <a:pPr>
              <a:spcBef>
                <a:spcPts val="0"/>
              </a:spcBef>
              <a:buClr>
                <a:schemeClr val="dk1"/>
              </a:buClr>
              <a:buSzPts val="2800"/>
            </a:pPr>
            <a:endParaRPr lang="en-GB" sz="1600" b="0" i="0" dirty="0">
              <a:solidFill>
                <a:schemeClr val="tx1"/>
              </a:solidFill>
              <a:effectLst/>
              <a:latin typeface="+mn-lt"/>
            </a:endParaRPr>
          </a:p>
          <a:p>
            <a:pPr marL="285750" indent="-285750">
              <a:spcBef>
                <a:spcPts val="0"/>
              </a:spcBef>
              <a:buClr>
                <a:schemeClr val="dk1"/>
              </a:buClr>
              <a:buSzPct val="120000"/>
              <a:buFont typeface="Arial" panose="020B0604020202020204" pitchFamily="34" charset="0"/>
              <a:buChar char="•"/>
            </a:pPr>
            <a:r>
              <a:rPr lang="en-GB" sz="1600" b="1" i="0" dirty="0">
                <a:solidFill>
                  <a:schemeClr val="tx1"/>
                </a:solidFill>
                <a:effectLst/>
                <a:latin typeface="+mn-lt"/>
              </a:rPr>
              <a:t>Population, tourism and economic growth </a:t>
            </a:r>
            <a:r>
              <a:rPr lang="en-GB" sz="1600" b="0" i="0" dirty="0">
                <a:solidFill>
                  <a:schemeClr val="tx1"/>
                </a:solidFill>
                <a:effectLst/>
                <a:latin typeface="+mn-lt"/>
              </a:rPr>
              <a:t>were used as future demand drivers</a:t>
            </a:r>
          </a:p>
          <a:p>
            <a:pPr marL="28575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600" b="1" i="0" dirty="0">
                <a:solidFill>
                  <a:schemeClr val="tx1"/>
                </a:solidFill>
                <a:effectLst/>
                <a:latin typeface="+mn-lt"/>
              </a:rPr>
              <a:t>Low, moderate and high </a:t>
            </a:r>
            <a:r>
              <a:rPr lang="en-GB" sz="1600" b="0" i="0" dirty="0">
                <a:solidFill>
                  <a:schemeClr val="tx1"/>
                </a:solidFill>
                <a:effectLst/>
                <a:latin typeface="+mn-lt"/>
              </a:rPr>
              <a:t>waste generation scenarios were constructed</a:t>
            </a:r>
          </a:p>
          <a:p>
            <a:pPr marL="285750" indent="-285750">
              <a:spcBef>
                <a:spcPts val="0"/>
              </a:spcBef>
              <a:buClr>
                <a:schemeClr val="dk1"/>
              </a:buClr>
              <a:buSzPct val="120000"/>
              <a:buFont typeface="Arial" panose="020B0604020202020204" pitchFamily="34" charset="0"/>
              <a:buChar char="•"/>
            </a:pPr>
            <a:endParaRPr lang="en-GB" sz="1600" b="0" i="0" dirty="0">
              <a:solidFill>
                <a:schemeClr val="tx1"/>
              </a:solidFill>
              <a:effectLst/>
              <a:latin typeface="+mn-lt"/>
            </a:endParaRPr>
          </a:p>
          <a:p>
            <a:pPr marL="285750" indent="-285750">
              <a:spcBef>
                <a:spcPts val="0"/>
              </a:spcBef>
              <a:buClr>
                <a:schemeClr val="dk1"/>
              </a:buClr>
              <a:buSzPct val="120000"/>
              <a:buFont typeface="Arial" panose="020B0604020202020204" pitchFamily="34" charset="0"/>
              <a:buChar char="•"/>
            </a:pPr>
            <a:r>
              <a:rPr lang="en-GB" sz="1600" b="0" i="0" dirty="0">
                <a:solidFill>
                  <a:schemeClr val="tx1"/>
                </a:solidFill>
                <a:effectLst/>
                <a:latin typeface="+mn-lt"/>
              </a:rPr>
              <a:t>The projections show a </a:t>
            </a:r>
            <a:r>
              <a:rPr lang="en-GB" sz="1600" b="1" i="0" dirty="0">
                <a:solidFill>
                  <a:schemeClr val="tx1"/>
                </a:solidFill>
                <a:effectLst/>
                <a:latin typeface="+mn-lt"/>
              </a:rPr>
              <a:t>broad range </a:t>
            </a:r>
            <a:r>
              <a:rPr lang="en-GB" sz="1600" b="0" i="0" dirty="0">
                <a:solidFill>
                  <a:schemeClr val="tx1"/>
                </a:solidFill>
                <a:effectLst/>
                <a:latin typeface="+mn-lt"/>
              </a:rPr>
              <a:t>of waste generation by 2050</a:t>
            </a:r>
          </a:p>
          <a:p>
            <a:pPr marL="285750" indent="-285750">
              <a:spcBef>
                <a:spcPts val="0"/>
              </a:spcBef>
              <a:buClr>
                <a:schemeClr val="dk1"/>
              </a:buClr>
              <a:buSzPct val="120000"/>
              <a:buFont typeface="Arial" panose="020B0604020202020204" pitchFamily="34" charset="0"/>
              <a:buChar char="•"/>
            </a:pPr>
            <a:endParaRPr lang="en-GB" sz="1600" b="1" i="0" dirty="0">
              <a:solidFill>
                <a:schemeClr val="tx1"/>
              </a:solidFill>
              <a:effectLst/>
              <a:latin typeface="+mn-lt"/>
            </a:endParaRPr>
          </a:p>
          <a:p>
            <a:pPr marL="285750" indent="-285750">
              <a:spcBef>
                <a:spcPts val="0"/>
              </a:spcBef>
              <a:buClr>
                <a:schemeClr val="dk1"/>
              </a:buClr>
              <a:buSzPct val="120000"/>
              <a:buFont typeface="Arial" panose="020B0604020202020204" pitchFamily="34" charset="0"/>
              <a:buChar char="•"/>
            </a:pPr>
            <a:r>
              <a:rPr lang="en-GB" sz="1600" b="0" i="0" dirty="0">
                <a:solidFill>
                  <a:schemeClr val="tx1"/>
                </a:solidFill>
                <a:effectLst/>
                <a:latin typeface="+mn-lt"/>
              </a:rPr>
              <a:t>Waste management in Curaçao currently depends heavily on landfills</a:t>
            </a:r>
          </a:p>
          <a:p>
            <a:pPr marL="28575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At</a:t>
            </a:r>
            <a:r>
              <a:rPr lang="en-GB" sz="1600" b="0" i="0" dirty="0">
                <a:solidFill>
                  <a:schemeClr val="tx1"/>
                </a:solidFill>
                <a:effectLst/>
                <a:latin typeface="+mn-lt"/>
              </a:rPr>
              <a:t> the current rate of waste generation landfills will be </a:t>
            </a:r>
            <a:r>
              <a:rPr lang="en-GB" sz="1600" b="1" i="0" dirty="0">
                <a:solidFill>
                  <a:schemeClr val="tx1"/>
                </a:solidFill>
                <a:effectLst/>
                <a:latin typeface="+mn-lt"/>
              </a:rPr>
              <a:t>full by 2030 </a:t>
            </a:r>
          </a:p>
          <a:p>
            <a:pPr marL="285750" indent="-285750">
              <a:spcBef>
                <a:spcPts val="0"/>
              </a:spcBef>
              <a:buClr>
                <a:schemeClr val="dk1"/>
              </a:buClr>
              <a:buSzPct val="120000"/>
              <a:buFont typeface="Arial" panose="020B0604020202020204" pitchFamily="34" charset="0"/>
              <a:buChar char="•"/>
            </a:pPr>
            <a:endParaRPr lang="en-GB" sz="1600" b="0" i="0" dirty="0">
              <a:solidFill>
                <a:schemeClr val="tx1"/>
              </a:solidFill>
              <a:effectLst/>
              <a:latin typeface="+mn-lt"/>
            </a:endParaRPr>
          </a:p>
          <a:p>
            <a:pPr marL="285750" indent="-285750">
              <a:spcBef>
                <a:spcPts val="0"/>
              </a:spcBef>
              <a:buClr>
                <a:schemeClr val="dk1"/>
              </a:buClr>
              <a:buSzPct val="120000"/>
              <a:buFont typeface="Arial" panose="020B0604020202020204" pitchFamily="34" charset="0"/>
              <a:buChar char="•"/>
            </a:pPr>
            <a:r>
              <a:rPr lang="en-GB" sz="1600" b="0" i="0" dirty="0">
                <a:solidFill>
                  <a:schemeClr val="tx1"/>
                </a:solidFill>
                <a:effectLst/>
                <a:latin typeface="+mn-lt"/>
              </a:rPr>
              <a:t>Waste management will </a:t>
            </a:r>
            <a:r>
              <a:rPr lang="en-GB" sz="1600" b="1" i="0" dirty="0">
                <a:solidFill>
                  <a:schemeClr val="tx1"/>
                </a:solidFill>
                <a:effectLst/>
                <a:latin typeface="+mn-lt"/>
              </a:rPr>
              <a:t>need new options</a:t>
            </a:r>
            <a:r>
              <a:rPr lang="en-GB" sz="1600" b="0" i="0" dirty="0">
                <a:solidFill>
                  <a:schemeClr val="tx1"/>
                </a:solidFill>
                <a:effectLst/>
                <a:latin typeface="+mn-lt"/>
              </a:rPr>
              <a:t>, such as waste treatment and recycling plants, waste reduction programmes and, as the last option, new landfills for final disposal</a:t>
            </a:r>
            <a:endParaRPr lang="en-GB" sz="1600" b="1" dirty="0">
              <a:solidFill>
                <a:schemeClr val="tx1"/>
              </a:solidFill>
              <a:latin typeface="+mn-lt"/>
            </a:endParaRPr>
          </a:p>
        </p:txBody>
      </p:sp>
      <p:pic>
        <p:nvPicPr>
          <p:cNvPr id="6" name="Picture 5">
            <a:extLst>
              <a:ext uri="{FF2B5EF4-FFF2-40B4-BE49-F238E27FC236}">
                <a16:creationId xmlns:a16="http://schemas.microsoft.com/office/drawing/2014/main" id="{B30C5133-260F-4ED7-8038-193B0291655A}"/>
              </a:ext>
            </a:extLst>
          </p:cNvPr>
          <p:cNvPicPr>
            <a:picLocks noChangeAspect="1"/>
          </p:cNvPicPr>
          <p:nvPr/>
        </p:nvPicPr>
        <p:blipFill rotWithShape="1">
          <a:blip r:embed="rId3"/>
          <a:srcRect b="8879"/>
          <a:stretch/>
        </p:blipFill>
        <p:spPr>
          <a:xfrm>
            <a:off x="6333069" y="1161807"/>
            <a:ext cx="5071531" cy="2565002"/>
          </a:xfrm>
          <a:prstGeom prst="rect">
            <a:avLst/>
          </a:prstGeom>
        </p:spPr>
      </p:pic>
      <p:pic>
        <p:nvPicPr>
          <p:cNvPr id="9" name="Picture 8">
            <a:extLst>
              <a:ext uri="{FF2B5EF4-FFF2-40B4-BE49-F238E27FC236}">
                <a16:creationId xmlns:a16="http://schemas.microsoft.com/office/drawing/2014/main" id="{A40209F1-BD12-439A-9C18-244C44C89A55}"/>
              </a:ext>
            </a:extLst>
          </p:cNvPr>
          <p:cNvPicPr>
            <a:picLocks noChangeAspect="1"/>
          </p:cNvPicPr>
          <p:nvPr/>
        </p:nvPicPr>
        <p:blipFill rotWithShape="1">
          <a:blip r:embed="rId4"/>
          <a:srcRect b="12991"/>
          <a:stretch/>
        </p:blipFill>
        <p:spPr>
          <a:xfrm>
            <a:off x="6290727" y="3987551"/>
            <a:ext cx="5156213" cy="2269068"/>
          </a:xfrm>
          <a:prstGeom prst="rect">
            <a:avLst/>
          </a:prstGeom>
        </p:spPr>
      </p:pic>
      <p:sp>
        <p:nvSpPr>
          <p:cNvPr id="8" name="TextBox 7">
            <a:extLst>
              <a:ext uri="{FF2B5EF4-FFF2-40B4-BE49-F238E27FC236}">
                <a16:creationId xmlns:a16="http://schemas.microsoft.com/office/drawing/2014/main" id="{9C0A41E1-D394-44DC-A147-47B0851C7066}"/>
              </a:ext>
            </a:extLst>
          </p:cNvPr>
          <p:cNvSpPr txBox="1"/>
          <p:nvPr/>
        </p:nvSpPr>
        <p:spPr>
          <a:xfrm>
            <a:off x="6333069" y="3691617"/>
            <a:ext cx="6097604" cy="246221"/>
          </a:xfrm>
          <a:prstGeom prst="rect">
            <a:avLst/>
          </a:prstGeom>
          <a:noFill/>
        </p:spPr>
        <p:txBody>
          <a:bodyPr wrap="square">
            <a:spAutoFit/>
          </a:bodyPr>
          <a:lstStyle/>
          <a:p>
            <a:r>
              <a:rPr lang="en-GB" sz="1000" i="1" dirty="0">
                <a:solidFill>
                  <a:srgbClr val="444444"/>
                </a:solidFill>
                <a:latin typeface="+mn-lt"/>
              </a:rPr>
              <a:t>Waste Generation Projections for Curaçao (</a:t>
            </a:r>
            <a:r>
              <a:rPr lang="en-GB" sz="1000" i="1" dirty="0" err="1">
                <a:solidFill>
                  <a:srgbClr val="444444"/>
                </a:solidFill>
                <a:latin typeface="+mn-lt"/>
              </a:rPr>
              <a:t>Fuldauer</a:t>
            </a:r>
            <a:r>
              <a:rPr lang="en-GB" sz="1000" i="1" dirty="0">
                <a:solidFill>
                  <a:srgbClr val="444444"/>
                </a:solidFill>
                <a:latin typeface="+mn-lt"/>
              </a:rPr>
              <a:t> et al. 2019)</a:t>
            </a:r>
          </a:p>
        </p:txBody>
      </p:sp>
      <p:sp>
        <p:nvSpPr>
          <p:cNvPr id="10" name="TextBox 9">
            <a:extLst>
              <a:ext uri="{FF2B5EF4-FFF2-40B4-BE49-F238E27FC236}">
                <a16:creationId xmlns:a16="http://schemas.microsoft.com/office/drawing/2014/main" id="{C7E363B4-A35F-4B7E-A9EE-553B91E4E5AB}"/>
              </a:ext>
            </a:extLst>
          </p:cNvPr>
          <p:cNvSpPr txBox="1"/>
          <p:nvPr/>
        </p:nvSpPr>
        <p:spPr>
          <a:xfrm>
            <a:off x="6333069" y="6311754"/>
            <a:ext cx="6213106" cy="246221"/>
          </a:xfrm>
          <a:prstGeom prst="rect">
            <a:avLst/>
          </a:prstGeom>
          <a:noFill/>
        </p:spPr>
        <p:txBody>
          <a:bodyPr wrap="square">
            <a:spAutoFit/>
          </a:bodyPr>
          <a:lstStyle/>
          <a:p>
            <a:r>
              <a:rPr lang="en-GB" sz="1000" i="1" dirty="0">
                <a:solidFill>
                  <a:srgbClr val="444444"/>
                </a:solidFill>
                <a:latin typeface="+mn-lt"/>
              </a:rPr>
              <a:t>Waste demand and current supply (</a:t>
            </a:r>
            <a:r>
              <a:rPr lang="en-GB" sz="1000" i="1" dirty="0" err="1">
                <a:solidFill>
                  <a:srgbClr val="444444"/>
                </a:solidFill>
                <a:latin typeface="+mn-lt"/>
              </a:rPr>
              <a:t>Adshead</a:t>
            </a:r>
            <a:r>
              <a:rPr lang="en-GB" sz="1000" i="1" dirty="0">
                <a:solidFill>
                  <a:srgbClr val="444444"/>
                </a:solidFill>
                <a:latin typeface="+mn-lt"/>
              </a:rPr>
              <a:t> et al. 2018)</a:t>
            </a:r>
          </a:p>
        </p:txBody>
      </p:sp>
    </p:spTree>
    <p:extLst>
      <p:ext uri="{BB962C8B-B14F-4D97-AF65-F5344CB8AC3E}">
        <p14:creationId xmlns:p14="http://schemas.microsoft.com/office/powerpoint/2010/main" val="42763484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4.4 </a:t>
            </a:r>
            <a:r>
              <a:rPr lang="en-GB" dirty="0">
                <a:solidFill>
                  <a:srgbClr val="C00000"/>
                </a:solidFill>
              </a:rPr>
              <a:t> Infrastructure demand forecasts in practice</a:t>
            </a:r>
            <a:endParaRPr sz="2800" dirty="0">
              <a:solidFill>
                <a:srgbClr val="C00000"/>
              </a:solidFill>
            </a:endParaRPr>
          </a:p>
        </p:txBody>
      </p:sp>
      <p:sp>
        <p:nvSpPr>
          <p:cNvPr id="168" name="Google Shape;168;p13"/>
          <p:cNvSpPr txBox="1">
            <a:spLocks noGrp="1"/>
          </p:cNvSpPr>
          <p:nvPr>
            <p:ph type="body" idx="4294967295"/>
          </p:nvPr>
        </p:nvSpPr>
        <p:spPr>
          <a:xfrm>
            <a:off x="838199" y="1231900"/>
            <a:ext cx="5466348" cy="512077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Electricity demand in Saint Lucia</a:t>
            </a:r>
          </a:p>
          <a:p>
            <a:pPr lvl="0" algn="l" rtl="0">
              <a:lnSpc>
                <a:spcPct val="90000"/>
              </a:lnSpc>
              <a:spcBef>
                <a:spcPts val="0"/>
              </a:spcBef>
              <a:spcAft>
                <a:spcPts val="0"/>
              </a:spcAft>
              <a:buClr>
                <a:schemeClr val="dk1"/>
              </a:buClr>
              <a:buSzPct val="120000"/>
            </a:pPr>
            <a:endParaRPr lang="en-GB" sz="1400" b="0" i="0" dirty="0">
              <a:solidFill>
                <a:srgbClr val="444444"/>
              </a:solidFill>
              <a:effectLst/>
              <a:latin typeface="Open Sans" panose="020B0606030504020204" pitchFamily="34" charset="0"/>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Energy demand was estimated based on </a:t>
            </a:r>
            <a:r>
              <a:rPr lang="en-GB" sz="1600" b="1" i="0" dirty="0">
                <a:solidFill>
                  <a:schemeClr val="tx1"/>
                </a:solidFill>
                <a:effectLst/>
                <a:latin typeface="+mn-lt"/>
              </a:rPr>
              <a:t>population and tourism growth</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Per capita consumption rates in the island were estimated with current consumption</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1" i="0" dirty="0">
                <a:solidFill>
                  <a:schemeClr val="tx1"/>
                </a:solidFill>
                <a:effectLst/>
                <a:latin typeface="+mn-lt"/>
              </a:rPr>
              <a:t>Residents</a:t>
            </a:r>
            <a:r>
              <a:rPr lang="en-GB" sz="1600" b="0" i="0" dirty="0">
                <a:solidFill>
                  <a:schemeClr val="tx1"/>
                </a:solidFill>
                <a:effectLst/>
                <a:latin typeface="+mn-lt"/>
              </a:rPr>
              <a:t> consume on average 1.4 MWh/resident/year and 0.2KW/resident at peak time</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1" i="0" dirty="0">
                <a:solidFill>
                  <a:schemeClr val="tx1"/>
                </a:solidFill>
                <a:effectLst/>
                <a:latin typeface="+mn-lt"/>
              </a:rPr>
              <a:t>Tourists </a:t>
            </a:r>
            <a:r>
              <a:rPr lang="en-GB" sz="1600" b="0" i="0" dirty="0">
                <a:solidFill>
                  <a:schemeClr val="tx1"/>
                </a:solidFill>
                <a:effectLst/>
                <a:latin typeface="+mn-lt"/>
              </a:rPr>
              <a:t>consume 12.2 MWh/tourist/year and 1.9KW/tourist over the peak period: seasonal tourism is an important driver when it comes to future infrastructure planning</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Per capita consumption rates in Saint Lucia </a:t>
            </a:r>
            <a:r>
              <a:rPr lang="en-GB" sz="1600" b="1" i="0" dirty="0">
                <a:solidFill>
                  <a:schemeClr val="tx1"/>
                </a:solidFill>
                <a:effectLst/>
                <a:latin typeface="+mn-lt"/>
              </a:rPr>
              <a:t>might increase alongside economic development</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Diesel can meet future demand, but emission goals, high costs, and import dependence require </a:t>
            </a:r>
            <a:r>
              <a:rPr lang="en-GB" sz="1600" b="1" i="0" dirty="0">
                <a:solidFill>
                  <a:schemeClr val="tx1"/>
                </a:solidFill>
                <a:effectLst/>
                <a:latin typeface="+mn-lt"/>
              </a:rPr>
              <a:t>system restructuring and new energy alternatives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29</a:t>
            </a:fld>
            <a:endParaRPr lang="sv-SE" sz="1000" b="1" dirty="0">
              <a:solidFill>
                <a:schemeClr val="bg1"/>
              </a:solidFill>
            </a:endParaRPr>
          </a:p>
        </p:txBody>
      </p:sp>
      <p:pic>
        <p:nvPicPr>
          <p:cNvPr id="4" name="Picture 3">
            <a:extLst>
              <a:ext uri="{FF2B5EF4-FFF2-40B4-BE49-F238E27FC236}">
                <a16:creationId xmlns:a16="http://schemas.microsoft.com/office/drawing/2014/main" id="{EDDE5024-BC75-4DF6-9F00-95B79CC86DEE}"/>
              </a:ext>
            </a:extLst>
          </p:cNvPr>
          <p:cNvPicPr>
            <a:picLocks noChangeAspect="1"/>
          </p:cNvPicPr>
          <p:nvPr/>
        </p:nvPicPr>
        <p:blipFill rotWithShape="1">
          <a:blip r:embed="rId3"/>
          <a:srcRect b="32108"/>
          <a:stretch/>
        </p:blipFill>
        <p:spPr>
          <a:xfrm>
            <a:off x="6665928" y="1231900"/>
            <a:ext cx="3588688" cy="2674454"/>
          </a:xfrm>
          <a:prstGeom prst="rect">
            <a:avLst/>
          </a:prstGeom>
        </p:spPr>
      </p:pic>
      <p:pic>
        <p:nvPicPr>
          <p:cNvPr id="6" name="Picture 5">
            <a:extLst>
              <a:ext uri="{FF2B5EF4-FFF2-40B4-BE49-F238E27FC236}">
                <a16:creationId xmlns:a16="http://schemas.microsoft.com/office/drawing/2014/main" id="{B448830D-33FA-42D4-97BD-D1D10EBAF69E}"/>
              </a:ext>
            </a:extLst>
          </p:cNvPr>
          <p:cNvPicPr>
            <a:picLocks noChangeAspect="1"/>
          </p:cNvPicPr>
          <p:nvPr/>
        </p:nvPicPr>
        <p:blipFill rotWithShape="1">
          <a:blip r:embed="rId4"/>
          <a:srcRect b="8546"/>
          <a:stretch/>
        </p:blipFill>
        <p:spPr>
          <a:xfrm>
            <a:off x="6818429" y="4106912"/>
            <a:ext cx="4535371" cy="2245762"/>
          </a:xfrm>
          <a:prstGeom prst="rect">
            <a:avLst/>
          </a:prstGeom>
        </p:spPr>
      </p:pic>
      <p:pic>
        <p:nvPicPr>
          <p:cNvPr id="7" name="Picture 6">
            <a:extLst>
              <a:ext uri="{FF2B5EF4-FFF2-40B4-BE49-F238E27FC236}">
                <a16:creationId xmlns:a16="http://schemas.microsoft.com/office/drawing/2014/main" id="{5F615F4C-A0A5-4BC0-B9CC-8E9B83A6A387}"/>
              </a:ext>
            </a:extLst>
          </p:cNvPr>
          <p:cNvPicPr>
            <a:picLocks noChangeAspect="1"/>
          </p:cNvPicPr>
          <p:nvPr/>
        </p:nvPicPr>
        <p:blipFill rotWithShape="1">
          <a:blip r:embed="rId3"/>
          <a:srcRect l="26865" t="69259" r="25900" b="6332"/>
          <a:stretch/>
        </p:blipFill>
        <p:spPr>
          <a:xfrm>
            <a:off x="10254616" y="1357852"/>
            <a:ext cx="1231900" cy="698767"/>
          </a:xfrm>
          <a:prstGeom prst="rect">
            <a:avLst/>
          </a:prstGeom>
        </p:spPr>
      </p:pic>
      <p:sp>
        <p:nvSpPr>
          <p:cNvPr id="9" name="TextBox 8">
            <a:extLst>
              <a:ext uri="{FF2B5EF4-FFF2-40B4-BE49-F238E27FC236}">
                <a16:creationId xmlns:a16="http://schemas.microsoft.com/office/drawing/2014/main" id="{1B01BFC1-EA2F-43F5-9B1C-FC13435C3B35}"/>
              </a:ext>
            </a:extLst>
          </p:cNvPr>
          <p:cNvSpPr txBox="1"/>
          <p:nvPr/>
        </p:nvSpPr>
        <p:spPr>
          <a:xfrm>
            <a:off x="7069666" y="3783243"/>
            <a:ext cx="6096000" cy="246221"/>
          </a:xfrm>
          <a:prstGeom prst="rect">
            <a:avLst/>
          </a:prstGeom>
          <a:noFill/>
        </p:spPr>
        <p:txBody>
          <a:bodyPr wrap="square">
            <a:spAutoFit/>
          </a:bodyPr>
          <a:lstStyle/>
          <a:p>
            <a:r>
              <a:rPr lang="en-GB" sz="1000" i="1" dirty="0">
                <a:solidFill>
                  <a:srgbClr val="444444"/>
                </a:solidFill>
                <a:latin typeface="+mn-lt"/>
              </a:rPr>
              <a:t>Residential and peak tourism scenarios (</a:t>
            </a:r>
            <a:r>
              <a:rPr lang="en-GB" sz="1000" i="1" dirty="0" err="1">
                <a:solidFill>
                  <a:srgbClr val="444444"/>
                </a:solidFill>
                <a:latin typeface="+mn-lt"/>
              </a:rPr>
              <a:t>Adshead</a:t>
            </a:r>
            <a:r>
              <a:rPr lang="en-GB" sz="1000" i="1" dirty="0">
                <a:solidFill>
                  <a:srgbClr val="444444"/>
                </a:solidFill>
                <a:latin typeface="+mn-lt"/>
              </a:rPr>
              <a:t> et al. 2020)</a:t>
            </a:r>
          </a:p>
        </p:txBody>
      </p:sp>
      <p:sp>
        <p:nvSpPr>
          <p:cNvPr id="11" name="TextBox 10">
            <a:extLst>
              <a:ext uri="{FF2B5EF4-FFF2-40B4-BE49-F238E27FC236}">
                <a16:creationId xmlns:a16="http://schemas.microsoft.com/office/drawing/2014/main" id="{32695375-58D3-455E-B9F9-612428F00634}"/>
              </a:ext>
            </a:extLst>
          </p:cNvPr>
          <p:cNvSpPr txBox="1"/>
          <p:nvPr/>
        </p:nvSpPr>
        <p:spPr>
          <a:xfrm>
            <a:off x="7069666" y="6334586"/>
            <a:ext cx="6582832" cy="246221"/>
          </a:xfrm>
          <a:prstGeom prst="rect">
            <a:avLst/>
          </a:prstGeom>
          <a:noFill/>
        </p:spPr>
        <p:txBody>
          <a:bodyPr wrap="square">
            <a:spAutoFit/>
          </a:bodyPr>
          <a:lstStyle/>
          <a:p>
            <a:r>
              <a:rPr lang="en-GB" sz="1000" i="1" dirty="0">
                <a:solidFill>
                  <a:srgbClr val="444444"/>
                </a:solidFill>
                <a:latin typeface="+mn-lt"/>
              </a:rPr>
              <a:t>Future energy needs for a moderate scenario (</a:t>
            </a:r>
            <a:r>
              <a:rPr lang="en-GB" sz="1000" i="1" dirty="0" err="1">
                <a:solidFill>
                  <a:srgbClr val="444444"/>
                </a:solidFill>
                <a:latin typeface="+mn-lt"/>
              </a:rPr>
              <a:t>Adshead</a:t>
            </a:r>
            <a:r>
              <a:rPr lang="en-GB" sz="1000" i="1" dirty="0">
                <a:solidFill>
                  <a:srgbClr val="444444"/>
                </a:solidFill>
                <a:latin typeface="+mn-lt"/>
              </a:rPr>
              <a:t> et al. 2020)</a:t>
            </a:r>
          </a:p>
        </p:txBody>
      </p:sp>
    </p:spTree>
    <p:extLst>
      <p:ext uri="{BB962C8B-B14F-4D97-AF65-F5344CB8AC3E}">
        <p14:creationId xmlns:p14="http://schemas.microsoft.com/office/powerpoint/2010/main" val="218857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4.</a:t>
            </a:r>
            <a:r>
              <a:rPr lang="sv-SE" sz="2800" dirty="0">
                <a:solidFill>
                  <a:srgbClr val="C00000"/>
                </a:solidFill>
              </a:rPr>
              <a:t>1 </a:t>
            </a:r>
            <a:r>
              <a:rPr lang="en-GB" sz="2800" dirty="0">
                <a:solidFill>
                  <a:srgbClr val="C00000"/>
                </a:solidFill>
              </a:rPr>
              <a:t>Overview of future infrastructure demand and drivers</a:t>
            </a:r>
            <a:endParaRPr sz="2800" dirty="0">
              <a:solidFill>
                <a:srgbClr val="C00000"/>
              </a:solidFill>
            </a:endParaRPr>
          </a:p>
        </p:txBody>
      </p:sp>
      <p:sp>
        <p:nvSpPr>
          <p:cNvPr id="168" name="Google Shape;168;p13"/>
          <p:cNvSpPr txBox="1">
            <a:spLocks noGrp="1"/>
          </p:cNvSpPr>
          <p:nvPr>
            <p:ph type="body" idx="4294967295"/>
          </p:nvPr>
        </p:nvSpPr>
        <p:spPr>
          <a:xfrm>
            <a:off x="838201" y="1231900"/>
            <a:ext cx="5778259" cy="46771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b="1"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b="1" dirty="0">
              <a:solidFill>
                <a:schemeClr val="tx1"/>
              </a:solidFill>
              <a:latin typeface="+mn-lt"/>
            </a:endParaRPr>
          </a:p>
          <a:p>
            <a:pPr marL="342900" indent="-342900" algn="l">
              <a:buSzPct val="120000"/>
              <a:buFont typeface="Arial" panose="020B0604020202020204" pitchFamily="34" charset="0"/>
              <a:buChar char="•"/>
            </a:pPr>
            <a:r>
              <a:rPr lang="en-GB" sz="2000" b="0" i="0" dirty="0">
                <a:solidFill>
                  <a:schemeClr val="tx1"/>
                </a:solidFill>
                <a:effectLst/>
                <a:latin typeface="+mn-lt"/>
              </a:rPr>
              <a:t>Recognise the importance of defining uncertainty in future infrastructure planning</a:t>
            </a:r>
          </a:p>
          <a:p>
            <a:pPr marL="342900" indent="-342900" algn="l">
              <a:buSzPct val="120000"/>
              <a:buFont typeface="Arial" panose="020B0604020202020204" pitchFamily="34" charset="0"/>
              <a:buChar char="•"/>
            </a:pPr>
            <a:endParaRPr lang="en-GB" sz="2000" b="0" i="0" dirty="0">
              <a:solidFill>
                <a:schemeClr val="tx1"/>
              </a:solidFill>
              <a:effectLst/>
              <a:latin typeface="+mn-lt"/>
            </a:endParaRPr>
          </a:p>
          <a:p>
            <a:pPr marL="342900" indent="-342900" algn="l">
              <a:buSzPct val="120000"/>
              <a:buFont typeface="Arial" panose="020B0604020202020204" pitchFamily="34" charset="0"/>
              <a:buChar char="•"/>
            </a:pPr>
            <a:r>
              <a:rPr lang="en-GB" sz="2000" b="0" i="0" dirty="0">
                <a:solidFill>
                  <a:schemeClr val="tx1"/>
                </a:solidFill>
                <a:effectLst/>
                <a:latin typeface="+mn-lt"/>
              </a:rPr>
              <a:t>Identify potential drivers of infrastructure demand</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pic>
        <p:nvPicPr>
          <p:cNvPr id="6" name="Picture 5">
            <a:extLst>
              <a:ext uri="{FF2B5EF4-FFF2-40B4-BE49-F238E27FC236}">
                <a16:creationId xmlns:a16="http://schemas.microsoft.com/office/drawing/2014/main" id="{E5A1C2E9-5377-412A-A92D-76F5C7795B4D}"/>
              </a:ext>
            </a:extLst>
          </p:cNvPr>
          <p:cNvPicPr>
            <a:picLocks noChangeAspect="1"/>
          </p:cNvPicPr>
          <p:nvPr/>
        </p:nvPicPr>
        <p:blipFill>
          <a:blip r:embed="rId3"/>
          <a:stretch>
            <a:fillRect/>
          </a:stretch>
        </p:blipFill>
        <p:spPr>
          <a:xfrm>
            <a:off x="7052454" y="1385377"/>
            <a:ext cx="3471773" cy="4629031"/>
          </a:xfrm>
          <a:prstGeom prst="rect">
            <a:avLst/>
          </a:prstGeom>
        </p:spPr>
      </p:pic>
    </p:spTree>
    <p:extLst>
      <p:ext uri="{BB962C8B-B14F-4D97-AF65-F5344CB8AC3E}">
        <p14:creationId xmlns:p14="http://schemas.microsoft.com/office/powerpoint/2010/main" val="3151422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6" name="TextBox 5">
            <a:extLst>
              <a:ext uri="{FF2B5EF4-FFF2-40B4-BE49-F238E27FC236}">
                <a16:creationId xmlns:a16="http://schemas.microsoft.com/office/drawing/2014/main" id="{C3EECEB8-0787-49C9-A7F1-BACBDDDB3D78}"/>
              </a:ext>
            </a:extLst>
          </p:cNvPr>
          <p:cNvSpPr txBox="1"/>
          <p:nvPr/>
        </p:nvSpPr>
        <p:spPr>
          <a:xfrm>
            <a:off x="838198" y="1655579"/>
            <a:ext cx="9220202" cy="4031873"/>
          </a:xfrm>
          <a:prstGeom prst="rect">
            <a:avLst/>
          </a:prstGeom>
          <a:noFill/>
        </p:spPr>
        <p:txBody>
          <a:bodyPr wrap="square" rtlCol="0">
            <a:spAutoFit/>
          </a:bodyPr>
          <a:lstStyle/>
          <a:p>
            <a:pPr marL="285750" indent="-285750" algn="l">
              <a:buSzPct val="120000"/>
              <a:buFont typeface="Arial" panose="020B0604020202020204" pitchFamily="34" charset="0"/>
              <a:buChar char="•"/>
            </a:pPr>
            <a:r>
              <a:rPr lang="en-GB" sz="1600" b="0" i="0" dirty="0">
                <a:solidFill>
                  <a:schemeClr val="tx1"/>
                </a:solidFill>
                <a:effectLst/>
                <a:latin typeface="+mn-lt"/>
              </a:rPr>
              <a:t>Population forecasts for Palestine were developed by combining </a:t>
            </a:r>
            <a:r>
              <a:rPr lang="en-GB" sz="1600" b="1" i="0" dirty="0">
                <a:solidFill>
                  <a:schemeClr val="tx1"/>
                </a:solidFill>
                <a:effectLst/>
                <a:latin typeface="+mn-lt"/>
              </a:rPr>
              <a:t>population growth expected for both Gaza and the West Bank</a:t>
            </a:r>
          </a:p>
          <a:p>
            <a:pPr marL="285750" indent="-285750" algn="l">
              <a:buSzPct val="120000"/>
              <a:buFont typeface="Arial" panose="020B0604020202020204" pitchFamily="34" charset="0"/>
              <a:buChar char="•"/>
            </a:pPr>
            <a:endParaRPr lang="en-GB" sz="1600" dirty="0">
              <a:solidFill>
                <a:schemeClr val="tx1"/>
              </a:solidFill>
              <a:latin typeface="+mn-lt"/>
            </a:endParaRPr>
          </a:p>
          <a:p>
            <a:pPr marL="285750" indent="-285750" algn="l">
              <a:buSzPct val="120000"/>
              <a:buFont typeface="Arial" panose="020B0604020202020204" pitchFamily="34" charset="0"/>
              <a:buChar char="•"/>
            </a:pPr>
            <a:r>
              <a:rPr lang="en-GB" sz="1600" b="0" i="0" dirty="0">
                <a:solidFill>
                  <a:schemeClr val="tx1"/>
                </a:solidFill>
                <a:effectLst/>
                <a:latin typeface="+mn-lt"/>
              </a:rPr>
              <a:t>The sum of these two projections resulted in a range of between </a:t>
            </a:r>
            <a:r>
              <a:rPr lang="en-GB" sz="1600" b="1" i="0" dirty="0">
                <a:solidFill>
                  <a:schemeClr val="tx1"/>
                </a:solidFill>
                <a:effectLst/>
                <a:latin typeface="+mn-lt"/>
              </a:rPr>
              <a:t>10.7 and 16.3 million people by 2050</a:t>
            </a:r>
            <a:r>
              <a:rPr lang="en-GB" sz="1600" b="0" i="0" dirty="0">
                <a:solidFill>
                  <a:schemeClr val="tx1"/>
                </a:solidFill>
                <a:effectLst/>
                <a:latin typeface="+mn-lt"/>
              </a:rPr>
              <a:t>, for the High and Low scenarios, respectively, equivalent to average annual growth rates of 2.3% and 3.6%, respectively, which are in line with the average growth rate of 2.6% for Palestine between 2007 and 2016 (Ives et al. 2018)</a:t>
            </a:r>
          </a:p>
          <a:p>
            <a:pPr marL="285750" indent="-285750" algn="l">
              <a:buSzPct val="120000"/>
              <a:buFont typeface="Arial" panose="020B0604020202020204" pitchFamily="34" charset="0"/>
              <a:buChar char="•"/>
            </a:pPr>
            <a:endParaRPr lang="en-GB" sz="1600" b="0" i="0" dirty="0">
              <a:solidFill>
                <a:schemeClr val="tx1"/>
              </a:solidFill>
              <a:effectLst/>
              <a:latin typeface="+mn-lt"/>
            </a:endParaRPr>
          </a:p>
          <a:p>
            <a:pPr marL="285750" indent="-285750">
              <a:buSzPct val="120000"/>
              <a:buFont typeface="Arial" panose="020B0604020202020204" pitchFamily="34" charset="0"/>
              <a:buChar char="•"/>
            </a:pPr>
            <a:r>
              <a:rPr lang="en-GB" sz="1600" b="0" i="0" dirty="0">
                <a:solidFill>
                  <a:schemeClr val="tx1"/>
                </a:solidFill>
                <a:effectLst/>
                <a:latin typeface="+mn-lt"/>
              </a:rPr>
              <a:t>Economic forecasts were also developed for Palestine for the baseline economic scenario, the optimistic scenario and the pessimistic scenario by using annual </a:t>
            </a:r>
            <a:r>
              <a:rPr lang="en-GB" sz="1600" b="1" i="0" dirty="0">
                <a:solidFill>
                  <a:schemeClr val="tx1"/>
                </a:solidFill>
                <a:effectLst/>
                <a:latin typeface="+mn-lt"/>
              </a:rPr>
              <a:t>GDP growth rates of 3.5%, 5.5% and 1.5%</a:t>
            </a:r>
            <a:r>
              <a:rPr lang="en-GB" sz="1600" b="0" i="0" dirty="0">
                <a:solidFill>
                  <a:schemeClr val="tx1"/>
                </a:solidFill>
                <a:effectLst/>
                <a:latin typeface="+mn-lt"/>
              </a:rPr>
              <a:t>, respectively (Ives et al. 2018)</a:t>
            </a:r>
          </a:p>
          <a:p>
            <a:pPr marL="285750" indent="-285750">
              <a:buSzPct val="120000"/>
              <a:buFont typeface="Arial" panose="020B0604020202020204" pitchFamily="34" charset="0"/>
              <a:buChar char="•"/>
            </a:pPr>
            <a:endParaRPr lang="en-GB" sz="1600" b="0" i="0" dirty="0">
              <a:solidFill>
                <a:schemeClr val="tx1"/>
              </a:solidFill>
              <a:effectLst/>
              <a:latin typeface="+mn-lt"/>
            </a:endParaRPr>
          </a:p>
          <a:p>
            <a:pPr marL="285750" indent="-285750">
              <a:buSzPct val="120000"/>
              <a:buFont typeface="Arial" panose="020B0604020202020204" pitchFamily="34" charset="0"/>
              <a:buChar char="•"/>
            </a:pPr>
            <a:r>
              <a:rPr lang="en-GB" sz="1600" b="1" dirty="0">
                <a:solidFill>
                  <a:srgbClr val="C00000"/>
                </a:solidFill>
                <a:latin typeface="+mn-lt"/>
              </a:rPr>
              <a:t>T</a:t>
            </a:r>
            <a:r>
              <a:rPr lang="en-GB" sz="1600" b="1" i="0" dirty="0">
                <a:solidFill>
                  <a:srgbClr val="C00000"/>
                </a:solidFill>
                <a:effectLst/>
                <a:latin typeface="+mn-lt"/>
              </a:rPr>
              <a:t>hree socio-economic scenarios </a:t>
            </a:r>
            <a:r>
              <a:rPr lang="en-GB" sz="1600" b="0" i="0" dirty="0">
                <a:solidFill>
                  <a:schemeClr val="tx1"/>
                </a:solidFill>
                <a:effectLst/>
                <a:latin typeface="+mn-lt"/>
              </a:rPr>
              <a:t>were created: (1) “balanced prosperity” by combining the low population growth with the optimistic economic scenario, (2) “central” by combining the central population growth and the baseline economic scenario, and (3) “unstable adversity” by combining the high population growth and the pessimistic economic scenario</a:t>
            </a:r>
            <a:endParaRPr lang="en-GB" sz="1200" dirty="0">
              <a:solidFill>
                <a:schemeClr val="tx1"/>
              </a:solidFill>
              <a:latin typeface="+mn-lt"/>
            </a:endParaRPr>
          </a:p>
        </p:txBody>
      </p:sp>
      <p:sp>
        <p:nvSpPr>
          <p:cNvPr id="2" name="Rectangle 1">
            <a:extLst>
              <a:ext uri="{FF2B5EF4-FFF2-40B4-BE49-F238E27FC236}">
                <a16:creationId xmlns:a16="http://schemas.microsoft.com/office/drawing/2014/main" id="{46EB2392-4B04-46E8-AD9B-1A9373651B67}"/>
              </a:ext>
            </a:extLst>
          </p:cNvPr>
          <p:cNvSpPr/>
          <p:nvPr/>
        </p:nvSpPr>
        <p:spPr>
          <a:xfrm>
            <a:off x="758535" y="1051474"/>
            <a:ext cx="9821334" cy="53353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Google Shape;168;p13"/>
          <p:cNvSpPr txBox="1">
            <a:spLocks noGrp="1"/>
          </p:cNvSpPr>
          <p:nvPr>
            <p:ph type="body" idx="4294967295"/>
          </p:nvPr>
        </p:nvSpPr>
        <p:spPr>
          <a:xfrm>
            <a:off x="838199" y="1231900"/>
            <a:ext cx="9893061" cy="4712158"/>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Combining socio-economic projections and expectations in Palestine</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4.4 </a:t>
            </a:r>
            <a:r>
              <a:rPr lang="en-GB" dirty="0">
                <a:solidFill>
                  <a:srgbClr val="C00000"/>
                </a:solidFill>
              </a:rPr>
              <a:t> Infrastructure demand forecasts in practice</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30</a:t>
            </a:fld>
            <a:endParaRPr lang="sv-SE" sz="1000" b="1" dirty="0">
              <a:solidFill>
                <a:schemeClr val="bg1"/>
              </a:solidFill>
            </a:endParaRPr>
          </a:p>
        </p:txBody>
      </p:sp>
      <p:grpSp>
        <p:nvGrpSpPr>
          <p:cNvPr id="5" name="Group 4">
            <a:extLst>
              <a:ext uri="{FF2B5EF4-FFF2-40B4-BE49-F238E27FC236}">
                <a16:creationId xmlns:a16="http://schemas.microsoft.com/office/drawing/2014/main" id="{B9F76DAA-1919-4B79-A6FE-6D006DD48510}"/>
              </a:ext>
            </a:extLst>
          </p:cNvPr>
          <p:cNvGrpSpPr/>
          <p:nvPr/>
        </p:nvGrpSpPr>
        <p:grpSpPr>
          <a:xfrm>
            <a:off x="838198" y="1035008"/>
            <a:ext cx="10562361" cy="5530892"/>
            <a:chOff x="1757755" y="3947643"/>
            <a:chExt cx="10562361" cy="5530892"/>
          </a:xfrm>
        </p:grpSpPr>
        <p:pic>
          <p:nvPicPr>
            <p:cNvPr id="4" name="Picture 3">
              <a:extLst>
                <a:ext uri="{FF2B5EF4-FFF2-40B4-BE49-F238E27FC236}">
                  <a16:creationId xmlns:a16="http://schemas.microsoft.com/office/drawing/2014/main" id="{229F46EF-CDF0-4862-9B02-C718BD9F3296}"/>
                </a:ext>
              </a:extLst>
            </p:cNvPr>
            <p:cNvPicPr>
              <a:picLocks noChangeAspect="1"/>
            </p:cNvPicPr>
            <p:nvPr/>
          </p:nvPicPr>
          <p:blipFill rotWithShape="1">
            <a:blip r:embed="rId3"/>
            <a:srcRect b="9409"/>
            <a:stretch/>
          </p:blipFill>
          <p:spPr>
            <a:xfrm>
              <a:off x="1757755" y="3947643"/>
              <a:ext cx="4716704" cy="2730649"/>
            </a:xfrm>
            <a:prstGeom prst="rect">
              <a:avLst/>
            </a:prstGeom>
          </p:spPr>
        </p:pic>
        <p:pic>
          <p:nvPicPr>
            <p:cNvPr id="8" name="Picture 7">
              <a:extLst>
                <a:ext uri="{FF2B5EF4-FFF2-40B4-BE49-F238E27FC236}">
                  <a16:creationId xmlns:a16="http://schemas.microsoft.com/office/drawing/2014/main" id="{4D383F88-C254-4BDB-B883-72DF6E030D5D}"/>
                </a:ext>
              </a:extLst>
            </p:cNvPr>
            <p:cNvPicPr>
              <a:picLocks noChangeAspect="1"/>
            </p:cNvPicPr>
            <p:nvPr/>
          </p:nvPicPr>
          <p:blipFill rotWithShape="1">
            <a:blip r:embed="rId4"/>
            <a:srcRect b="10262"/>
            <a:stretch/>
          </p:blipFill>
          <p:spPr>
            <a:xfrm>
              <a:off x="6224116" y="3987557"/>
              <a:ext cx="5022084" cy="2679078"/>
            </a:xfrm>
            <a:prstGeom prst="rect">
              <a:avLst/>
            </a:prstGeom>
          </p:spPr>
        </p:pic>
        <p:pic>
          <p:nvPicPr>
            <p:cNvPr id="10" name="Picture 9">
              <a:extLst>
                <a:ext uri="{FF2B5EF4-FFF2-40B4-BE49-F238E27FC236}">
                  <a16:creationId xmlns:a16="http://schemas.microsoft.com/office/drawing/2014/main" id="{87B0505A-394A-49CC-8706-7A6512759C3E}"/>
                </a:ext>
              </a:extLst>
            </p:cNvPr>
            <p:cNvPicPr>
              <a:picLocks noChangeAspect="1"/>
            </p:cNvPicPr>
            <p:nvPr/>
          </p:nvPicPr>
          <p:blipFill rotWithShape="1">
            <a:blip r:embed="rId5"/>
            <a:srcRect b="10573"/>
            <a:stretch/>
          </p:blipFill>
          <p:spPr>
            <a:xfrm>
              <a:off x="4336229" y="6858000"/>
              <a:ext cx="4505061" cy="2415687"/>
            </a:xfrm>
            <a:prstGeom prst="rect">
              <a:avLst/>
            </a:prstGeom>
          </p:spPr>
        </p:pic>
        <p:sp>
          <p:nvSpPr>
            <p:cNvPr id="11" name="TextBox 10">
              <a:extLst>
                <a:ext uri="{FF2B5EF4-FFF2-40B4-BE49-F238E27FC236}">
                  <a16:creationId xmlns:a16="http://schemas.microsoft.com/office/drawing/2014/main" id="{A17EB6E1-9FEE-47E5-9AA3-9841FBD159A2}"/>
                </a:ext>
              </a:extLst>
            </p:cNvPr>
            <p:cNvSpPr txBox="1"/>
            <p:nvPr/>
          </p:nvSpPr>
          <p:spPr>
            <a:xfrm>
              <a:off x="1861542" y="6631799"/>
              <a:ext cx="6096000" cy="246221"/>
            </a:xfrm>
            <a:prstGeom prst="rect">
              <a:avLst/>
            </a:prstGeom>
            <a:noFill/>
          </p:spPr>
          <p:txBody>
            <a:bodyPr wrap="square">
              <a:spAutoFit/>
            </a:bodyPr>
            <a:lstStyle/>
            <a:p>
              <a:r>
                <a:rPr lang="fr-FR" sz="1000" i="1" dirty="0">
                  <a:solidFill>
                    <a:srgbClr val="444444"/>
                  </a:solidFill>
                  <a:latin typeface="+mn-lt"/>
                </a:rPr>
                <a:t>Population projections for Palestine (Ives et al. 2018)</a:t>
              </a:r>
              <a:endParaRPr lang="en-GB" sz="1000" i="1" dirty="0">
                <a:solidFill>
                  <a:srgbClr val="444444"/>
                </a:solidFill>
                <a:latin typeface="+mn-lt"/>
              </a:endParaRPr>
            </a:p>
          </p:txBody>
        </p:sp>
        <p:sp>
          <p:nvSpPr>
            <p:cNvPr id="13" name="TextBox 12">
              <a:extLst>
                <a:ext uri="{FF2B5EF4-FFF2-40B4-BE49-F238E27FC236}">
                  <a16:creationId xmlns:a16="http://schemas.microsoft.com/office/drawing/2014/main" id="{9605C0D3-4752-4830-9F9F-E7075A09852B}"/>
                </a:ext>
              </a:extLst>
            </p:cNvPr>
            <p:cNvSpPr txBox="1"/>
            <p:nvPr/>
          </p:nvSpPr>
          <p:spPr>
            <a:xfrm>
              <a:off x="6224116" y="6613610"/>
              <a:ext cx="6096000" cy="246221"/>
            </a:xfrm>
            <a:prstGeom prst="rect">
              <a:avLst/>
            </a:prstGeom>
            <a:noFill/>
          </p:spPr>
          <p:txBody>
            <a:bodyPr wrap="square">
              <a:spAutoFit/>
            </a:bodyPr>
            <a:lstStyle/>
            <a:p>
              <a:r>
                <a:rPr lang="en-GB" sz="1000" i="1" dirty="0">
                  <a:solidFill>
                    <a:srgbClr val="444444"/>
                  </a:solidFill>
                  <a:latin typeface="+mn-lt"/>
                </a:rPr>
                <a:t>Economic projections for Palestine (Ives et al. 2018)</a:t>
              </a:r>
            </a:p>
          </p:txBody>
        </p:sp>
        <p:sp>
          <p:nvSpPr>
            <p:cNvPr id="15" name="TextBox 14">
              <a:extLst>
                <a:ext uri="{FF2B5EF4-FFF2-40B4-BE49-F238E27FC236}">
                  <a16:creationId xmlns:a16="http://schemas.microsoft.com/office/drawing/2014/main" id="{3D40DE39-52AA-4549-956C-1D3D83E89F39}"/>
                </a:ext>
              </a:extLst>
            </p:cNvPr>
            <p:cNvSpPr txBox="1"/>
            <p:nvPr/>
          </p:nvSpPr>
          <p:spPr>
            <a:xfrm>
              <a:off x="4336229" y="9232314"/>
              <a:ext cx="6096000" cy="246221"/>
            </a:xfrm>
            <a:prstGeom prst="rect">
              <a:avLst/>
            </a:prstGeom>
            <a:noFill/>
          </p:spPr>
          <p:txBody>
            <a:bodyPr wrap="square">
              <a:spAutoFit/>
            </a:bodyPr>
            <a:lstStyle/>
            <a:p>
              <a:r>
                <a:rPr lang="en-GB" sz="1000" i="1" dirty="0">
                  <a:solidFill>
                    <a:srgbClr val="444444"/>
                  </a:solidFill>
                  <a:latin typeface="+mn-lt"/>
                </a:rPr>
                <a:t>Water demand projections for Palestine (Ives et al. 2018)</a:t>
              </a:r>
            </a:p>
          </p:txBody>
        </p:sp>
      </p:grpSp>
    </p:spTree>
    <p:extLst>
      <p:ext uri="{BB962C8B-B14F-4D97-AF65-F5344CB8AC3E}">
        <p14:creationId xmlns:p14="http://schemas.microsoft.com/office/powerpoint/2010/main" val="276136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4.4 </a:t>
            </a:r>
            <a:r>
              <a:rPr lang="en-GB" dirty="0">
                <a:solidFill>
                  <a:srgbClr val="C00000"/>
                </a:solidFill>
              </a:rPr>
              <a:t> Infrastructure demand forecasts in practice</a:t>
            </a:r>
            <a:endParaRPr sz="2800" dirty="0">
              <a:solidFill>
                <a:srgbClr val="C00000"/>
              </a:solidFill>
            </a:endParaRPr>
          </a:p>
        </p:txBody>
      </p:sp>
      <p:sp>
        <p:nvSpPr>
          <p:cNvPr id="168" name="Google Shape;168;p13"/>
          <p:cNvSpPr txBox="1">
            <a:spLocks noGrp="1"/>
          </p:cNvSpPr>
          <p:nvPr>
            <p:ph type="body" idx="4294967295"/>
          </p:nvPr>
        </p:nvSpPr>
        <p:spPr>
          <a:xfrm>
            <a:off x="838200" y="1231900"/>
            <a:ext cx="996207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Population growth and socio-economic development for Ghana</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31</a:t>
            </a:fld>
            <a:endParaRPr lang="sv-SE" sz="1000" b="1" dirty="0">
              <a:solidFill>
                <a:schemeClr val="bg1"/>
              </a:solidFill>
            </a:endParaRPr>
          </a:p>
        </p:txBody>
      </p:sp>
      <p:pic>
        <p:nvPicPr>
          <p:cNvPr id="4" name="Picture 3">
            <a:extLst>
              <a:ext uri="{FF2B5EF4-FFF2-40B4-BE49-F238E27FC236}">
                <a16:creationId xmlns:a16="http://schemas.microsoft.com/office/drawing/2014/main" id="{F9BD1C4C-7BE8-496D-A8FB-DD4EEFBCFAA9}"/>
              </a:ext>
            </a:extLst>
          </p:cNvPr>
          <p:cNvPicPr>
            <a:picLocks noChangeAspect="1"/>
          </p:cNvPicPr>
          <p:nvPr/>
        </p:nvPicPr>
        <p:blipFill rotWithShape="1">
          <a:blip r:embed="rId3"/>
          <a:srcRect b="9947"/>
          <a:stretch/>
        </p:blipFill>
        <p:spPr>
          <a:xfrm>
            <a:off x="6600267" y="2250297"/>
            <a:ext cx="4854632" cy="3443536"/>
          </a:xfrm>
          <a:prstGeom prst="rect">
            <a:avLst/>
          </a:prstGeom>
        </p:spPr>
      </p:pic>
      <p:sp>
        <p:nvSpPr>
          <p:cNvPr id="2" name="TextBox 1">
            <a:extLst>
              <a:ext uri="{FF2B5EF4-FFF2-40B4-BE49-F238E27FC236}">
                <a16:creationId xmlns:a16="http://schemas.microsoft.com/office/drawing/2014/main" id="{C89E3221-A5E3-47EA-B123-71B0E7EA4EBA}"/>
              </a:ext>
            </a:extLst>
          </p:cNvPr>
          <p:cNvSpPr txBox="1"/>
          <p:nvPr/>
        </p:nvSpPr>
        <p:spPr>
          <a:xfrm>
            <a:off x="838200" y="1709907"/>
            <a:ext cx="5858934" cy="4524315"/>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1" i="0" u="none" strike="noStrike" cap="none" normalizeH="0" baseline="0" dirty="0">
                <a:ln>
                  <a:noFill/>
                </a:ln>
                <a:solidFill>
                  <a:schemeClr val="tx1"/>
                </a:solidFill>
                <a:effectLst/>
                <a:latin typeface="Arial" panose="020B0604020202020204" pitchFamily="34" charset="0"/>
              </a:rPr>
              <a:t>Population Growth Scenarios:</a:t>
            </a:r>
            <a:r>
              <a:rPr kumimoji="0" lang="en-US" altLang="en-US" sz="1600" b="0" i="0" u="none" strike="noStrike" cap="none" normalizeH="0" baseline="0" dirty="0">
                <a:ln>
                  <a:noFill/>
                </a:ln>
                <a:solidFill>
                  <a:schemeClr val="tx1"/>
                </a:solidFill>
                <a:effectLst/>
                <a:latin typeface="Arial" panose="020B0604020202020204" pitchFamily="34" charset="0"/>
              </a:rPr>
              <a:t> UN forecasts were used to create three scenarios - medium, upper, and lower estimates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1" i="0" u="none" strike="noStrike" cap="none" normalizeH="0" baseline="0" dirty="0">
                <a:ln>
                  <a:noFill/>
                </a:ln>
                <a:solidFill>
                  <a:schemeClr val="tx1"/>
                </a:solidFill>
                <a:effectLst/>
                <a:latin typeface="Arial" panose="020B0604020202020204" pitchFamily="34" charset="0"/>
              </a:rPr>
              <a:t>Current Consumption:</a:t>
            </a:r>
            <a:r>
              <a:rPr kumimoji="0" lang="en-US" altLang="en-US" sz="1600" b="0" i="0" u="none" strike="noStrike" cap="none" normalizeH="0" baseline="0" dirty="0">
                <a:ln>
                  <a:noFill/>
                </a:ln>
                <a:solidFill>
                  <a:schemeClr val="tx1"/>
                </a:solidFill>
                <a:effectLst/>
                <a:latin typeface="Arial" panose="020B0604020202020204" pitchFamily="34" charset="0"/>
              </a:rPr>
              <a:t> Ghana's per capita electricity consumption is </a:t>
            </a:r>
            <a:r>
              <a:rPr kumimoji="0" lang="en-US" altLang="en-US" sz="1600" b="1" i="0" u="none" strike="noStrike" cap="none" normalizeH="0" baseline="0" dirty="0">
                <a:ln>
                  <a:noFill/>
                </a:ln>
                <a:solidFill>
                  <a:schemeClr val="tx1"/>
                </a:solidFill>
                <a:effectLst/>
                <a:latin typeface="Arial" panose="020B0604020202020204" pitchFamily="34" charset="0"/>
              </a:rPr>
              <a:t>351 </a:t>
            </a:r>
            <a:r>
              <a:rPr kumimoji="0" lang="en-US" altLang="en-US" sz="1600" b="1" i="0" u="none" strike="noStrike" cap="none" normalizeH="0" baseline="0" dirty="0" err="1">
                <a:ln>
                  <a:noFill/>
                </a:ln>
                <a:solidFill>
                  <a:schemeClr val="tx1"/>
                </a:solidFill>
                <a:effectLst/>
                <a:latin typeface="Arial" panose="020B0604020202020204" pitchFamily="34" charset="0"/>
              </a:rPr>
              <a:t>KWh</a:t>
            </a:r>
            <a:r>
              <a:rPr kumimoji="0" lang="en-US" altLang="en-US" sz="1600" b="0" i="0" u="none" strike="noStrike" cap="none" normalizeH="0" baseline="0" dirty="0">
                <a:ln>
                  <a:noFill/>
                </a:ln>
                <a:solidFill>
                  <a:schemeClr val="tx1"/>
                </a:solidFill>
                <a:effectLst/>
                <a:latin typeface="Arial" panose="020B0604020202020204" pitchFamily="34" charset="0"/>
              </a:rPr>
              <a:t>, lower than similar middle-income countries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1" i="0" u="none" strike="noStrike" cap="none" normalizeH="0" baseline="0" dirty="0">
                <a:ln>
                  <a:noFill/>
                </a:ln>
                <a:solidFill>
                  <a:schemeClr val="tx1"/>
                </a:solidFill>
                <a:effectLst/>
                <a:latin typeface="Arial" panose="020B0604020202020204" pitchFamily="34" charset="0"/>
              </a:rPr>
              <a:t>Comparison with Other Countries:</a:t>
            </a:r>
            <a:r>
              <a:rPr kumimoji="0" lang="en-US" altLang="en-US" sz="1600" b="0" i="0" u="none" strike="noStrike" cap="none" normalizeH="0" baseline="0" dirty="0">
                <a:ln>
                  <a:noFill/>
                </a:ln>
                <a:solidFill>
                  <a:schemeClr val="tx1"/>
                </a:solidFill>
                <a:effectLst/>
                <a:latin typeface="Arial" panose="020B0604020202020204" pitchFamily="34" charset="0"/>
              </a:rPr>
              <a:t> Middle-income nations consume </a:t>
            </a:r>
            <a:r>
              <a:rPr kumimoji="0" lang="en-US" altLang="en-US" sz="1600" b="1" i="0" u="none" strike="noStrike" cap="none" normalizeH="0" baseline="0" dirty="0">
                <a:ln>
                  <a:noFill/>
                </a:ln>
                <a:solidFill>
                  <a:schemeClr val="tx1"/>
                </a:solidFill>
                <a:effectLst/>
                <a:latin typeface="Arial" panose="020B0604020202020204" pitchFamily="34" charset="0"/>
              </a:rPr>
              <a:t>2044 </a:t>
            </a:r>
            <a:r>
              <a:rPr kumimoji="0" lang="en-US" altLang="en-US" sz="1600" b="1" i="0" u="none" strike="noStrike" cap="none" normalizeH="0" baseline="0" dirty="0" err="1">
                <a:ln>
                  <a:noFill/>
                </a:ln>
                <a:solidFill>
                  <a:schemeClr val="tx1"/>
                </a:solidFill>
                <a:effectLst/>
                <a:latin typeface="Arial" panose="020B0604020202020204" pitchFamily="34" charset="0"/>
              </a:rPr>
              <a:t>KWh</a:t>
            </a:r>
            <a:r>
              <a:rPr kumimoji="0" lang="en-US" altLang="en-US" sz="1600" b="0" i="0" u="none" strike="noStrike" cap="none" normalizeH="0" baseline="0" dirty="0">
                <a:ln>
                  <a:noFill/>
                </a:ln>
                <a:solidFill>
                  <a:schemeClr val="tx1"/>
                </a:solidFill>
                <a:effectLst/>
                <a:latin typeface="Arial" panose="020B0604020202020204" pitchFamily="34" charset="0"/>
              </a:rPr>
              <a:t> per capita, while high-income countries average </a:t>
            </a:r>
            <a:r>
              <a:rPr kumimoji="0" lang="en-US" altLang="en-US" sz="1600" b="1" i="0" u="none" strike="noStrike" cap="none" normalizeH="0" baseline="0" dirty="0">
                <a:ln>
                  <a:noFill/>
                </a:ln>
                <a:solidFill>
                  <a:schemeClr val="tx1"/>
                </a:solidFill>
                <a:effectLst/>
                <a:latin typeface="Arial" panose="020B0604020202020204" pitchFamily="34" charset="0"/>
              </a:rPr>
              <a:t>8929 </a:t>
            </a:r>
            <a:r>
              <a:rPr kumimoji="0" lang="en-US" altLang="en-US" sz="1600" b="1" i="0" u="none" strike="noStrike" cap="none" normalizeH="0" baseline="0" dirty="0" err="1">
                <a:ln>
                  <a:noFill/>
                </a:ln>
                <a:solidFill>
                  <a:schemeClr val="tx1"/>
                </a:solidFill>
                <a:effectLst/>
                <a:latin typeface="Arial" panose="020B0604020202020204" pitchFamily="34" charset="0"/>
              </a:rPr>
              <a:t>KWh</a:t>
            </a:r>
            <a:endParaRPr kumimoji="0" lang="en-US" altLang="en-US" sz="1600" b="1"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1" i="0" u="none" strike="noStrike" cap="none" normalizeH="0" baseline="0" dirty="0">
                <a:ln>
                  <a:noFill/>
                </a:ln>
                <a:solidFill>
                  <a:schemeClr val="tx1"/>
                </a:solidFill>
                <a:effectLst/>
                <a:latin typeface="Arial" panose="020B0604020202020204" pitchFamily="34" charset="0"/>
              </a:rPr>
              <a:t>Development Impact:</a:t>
            </a:r>
            <a:r>
              <a:rPr kumimoji="0" lang="en-US" altLang="en-US" sz="1600" b="0" i="0" u="none" strike="noStrike" cap="none" normalizeH="0" baseline="0" dirty="0">
                <a:ln>
                  <a:noFill/>
                </a:ln>
                <a:solidFill>
                  <a:schemeClr val="tx1"/>
                </a:solidFill>
                <a:effectLst/>
                <a:latin typeface="Arial" panose="020B0604020202020204" pitchFamily="34" charset="0"/>
              </a:rPr>
              <a:t> Ghana, despite its middle-income status, has </a:t>
            </a:r>
            <a:r>
              <a:rPr kumimoji="0" lang="en-US" altLang="en-US" sz="1600" b="1" i="0" u="none" strike="noStrike" cap="none" normalizeH="0" baseline="0" dirty="0">
                <a:ln>
                  <a:noFill/>
                </a:ln>
                <a:solidFill>
                  <a:schemeClr val="tx1"/>
                </a:solidFill>
                <a:effectLst/>
                <a:latin typeface="Arial" panose="020B0604020202020204" pitchFamily="34" charset="0"/>
              </a:rPr>
              <a:t>lower per capita consumption</a:t>
            </a:r>
            <a:r>
              <a:rPr kumimoji="0" lang="en-US" altLang="en-US" sz="1600" b="0" i="0" u="none" strike="noStrike" cap="none" normalizeH="0" baseline="0" dirty="0">
                <a:ln>
                  <a:noFill/>
                </a:ln>
                <a:solidFill>
                  <a:schemeClr val="tx1"/>
                </a:solidFill>
                <a:effectLst/>
                <a:latin typeface="Arial" panose="020B0604020202020204" pitchFamily="34" charset="0"/>
              </a:rPr>
              <a:t> than its peers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1" i="0" u="none" strike="noStrike" cap="none" normalizeH="0" baseline="0" dirty="0">
                <a:ln>
                  <a:noFill/>
                </a:ln>
                <a:solidFill>
                  <a:schemeClr val="tx1"/>
                </a:solidFill>
                <a:effectLst/>
                <a:latin typeface="Arial" panose="020B0604020202020204" pitchFamily="34" charset="0"/>
              </a:rPr>
              <a:t>Future Projections:</a:t>
            </a:r>
            <a:r>
              <a:rPr kumimoji="0" lang="en-US" altLang="en-US" sz="1600" b="0" i="0" u="none" strike="noStrike" cap="none" normalizeH="0" baseline="0" dirty="0">
                <a:ln>
                  <a:noFill/>
                </a:ln>
                <a:solidFill>
                  <a:schemeClr val="tx1"/>
                </a:solidFill>
                <a:effectLst/>
                <a:latin typeface="Arial" panose="020B0604020202020204" pitchFamily="34" charset="0"/>
              </a:rPr>
              <a:t> By 2050, Ghana aims for middle-income consumption in a pessimistic scenario and high-income levels in an optimistic scenario</a:t>
            </a:r>
          </a:p>
        </p:txBody>
      </p:sp>
      <p:sp>
        <p:nvSpPr>
          <p:cNvPr id="8" name="TextBox 7">
            <a:extLst>
              <a:ext uri="{FF2B5EF4-FFF2-40B4-BE49-F238E27FC236}">
                <a16:creationId xmlns:a16="http://schemas.microsoft.com/office/drawing/2014/main" id="{60F4B900-1141-4472-AF1A-CF1E707C78F6}"/>
              </a:ext>
            </a:extLst>
          </p:cNvPr>
          <p:cNvSpPr txBox="1"/>
          <p:nvPr/>
        </p:nvSpPr>
        <p:spPr>
          <a:xfrm>
            <a:off x="6536266" y="5602266"/>
            <a:ext cx="4854632" cy="400110"/>
          </a:xfrm>
          <a:prstGeom prst="rect">
            <a:avLst/>
          </a:prstGeom>
          <a:noFill/>
        </p:spPr>
        <p:txBody>
          <a:bodyPr wrap="square">
            <a:spAutoFit/>
          </a:bodyPr>
          <a:lstStyle/>
          <a:p>
            <a:r>
              <a:rPr lang="en-GB" sz="1000" i="1" dirty="0">
                <a:solidFill>
                  <a:srgbClr val="444444"/>
                </a:solidFill>
                <a:latin typeface="+mn-lt"/>
              </a:rPr>
              <a:t>Electricity demand projections for Ghana (based on data from United Nations Department of Economic and Social Affairs (2019) and World Bank (2021))</a:t>
            </a:r>
          </a:p>
        </p:txBody>
      </p:sp>
    </p:spTree>
    <p:extLst>
      <p:ext uri="{BB962C8B-B14F-4D97-AF65-F5344CB8AC3E}">
        <p14:creationId xmlns:p14="http://schemas.microsoft.com/office/powerpoint/2010/main" val="26690223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4.4 </a:t>
            </a:r>
            <a:r>
              <a:rPr lang="en-GB" dirty="0">
                <a:solidFill>
                  <a:srgbClr val="C00000"/>
                </a:solidFill>
              </a:rPr>
              <a:t> Infrastructure demand forecasts in practice</a:t>
            </a:r>
            <a:endParaRPr sz="2800" dirty="0">
              <a:solidFill>
                <a:srgbClr val="C00000"/>
              </a:solidFill>
            </a:endParaRPr>
          </a:p>
        </p:txBody>
      </p:sp>
      <p:sp>
        <p:nvSpPr>
          <p:cNvPr id="168" name="Google Shape;168;p13"/>
          <p:cNvSpPr txBox="1">
            <a:spLocks noGrp="1"/>
          </p:cNvSpPr>
          <p:nvPr>
            <p:ph type="body" idx="4294967295"/>
          </p:nvPr>
        </p:nvSpPr>
        <p:spPr>
          <a:xfrm>
            <a:off x="838200" y="1231900"/>
            <a:ext cx="996207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2000" b="0" i="0" dirty="0">
              <a:solidFill>
                <a:schemeClr val="tx1"/>
              </a:solidFill>
              <a:effectLst/>
              <a:latin typeface="+mn-lt"/>
            </a:endParaRPr>
          </a:p>
          <a:p>
            <a:pPr marL="0" lvl="0" indent="0" algn="l" rtl="0">
              <a:lnSpc>
                <a:spcPct val="90000"/>
              </a:lnSpc>
              <a:spcBef>
                <a:spcPts val="0"/>
              </a:spcBef>
              <a:spcAft>
                <a:spcPts val="0"/>
              </a:spcAft>
              <a:buClr>
                <a:schemeClr val="dk1"/>
              </a:buClr>
              <a:buSzPts val="2800"/>
              <a:buNone/>
            </a:pPr>
            <a:endParaRPr lang="en-GB" sz="2000" dirty="0">
              <a:solidFill>
                <a:schemeClr val="tx1"/>
              </a:solidFill>
              <a:latin typeface="+mn-lt"/>
            </a:endParaRPr>
          </a:p>
          <a:p>
            <a:pPr marL="0" lvl="0" indent="0" algn="l" rtl="0">
              <a:lnSpc>
                <a:spcPct val="90000"/>
              </a:lnSpc>
              <a:spcBef>
                <a:spcPts val="0"/>
              </a:spcBef>
              <a:spcAft>
                <a:spcPts val="0"/>
              </a:spcAft>
              <a:buClr>
                <a:schemeClr val="dk1"/>
              </a:buClr>
              <a:buSzPts val="2800"/>
              <a:buNone/>
            </a:pPr>
            <a:endParaRPr lang="en-GB" sz="2000" b="0" i="0" dirty="0">
              <a:solidFill>
                <a:schemeClr val="tx1"/>
              </a:solidFill>
              <a:effectLst/>
              <a:latin typeface="+mn-lt"/>
            </a:endParaRPr>
          </a:p>
          <a:p>
            <a:pPr marL="0" lvl="0" indent="0" algn="l" rtl="0">
              <a:lnSpc>
                <a:spcPct val="90000"/>
              </a:lnSpc>
              <a:spcBef>
                <a:spcPts val="0"/>
              </a:spcBef>
              <a:spcAft>
                <a:spcPts val="0"/>
              </a:spcAft>
              <a:buClr>
                <a:schemeClr val="dk1"/>
              </a:buClr>
              <a:buSzPts val="2800"/>
              <a:buNone/>
            </a:pPr>
            <a:endParaRPr lang="en-GB" sz="2000" b="0" i="0" dirty="0">
              <a:solidFill>
                <a:schemeClr val="tx1"/>
              </a:solidFill>
              <a:effectLst/>
              <a:latin typeface="+mn-lt"/>
            </a:endParaRPr>
          </a:p>
          <a:p>
            <a:pPr marL="0" lvl="0" indent="0" algn="l" rtl="0">
              <a:lnSpc>
                <a:spcPct val="90000"/>
              </a:lnSpc>
              <a:spcBef>
                <a:spcPts val="0"/>
              </a:spcBef>
              <a:spcAft>
                <a:spcPts val="0"/>
              </a:spcAft>
              <a:buClr>
                <a:schemeClr val="dk1"/>
              </a:buClr>
              <a:buSzPts val="2800"/>
              <a:buNone/>
            </a:pP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In this mini-lecture we described the forecasting process for infrastructure demand in four different countries in which the NISMOD-International tool has been applied</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With this approach, we have illustrated the details, considerations and challenges of infrastructure demand forecasting in developing regions</a:t>
            </a:r>
            <a:endParaRPr lang="en-GB" sz="2000" b="1" dirty="0">
              <a:solidFill>
                <a:schemeClr val="tx1"/>
              </a:solidFill>
              <a:latin typeface="+mn-lt"/>
            </a:endParaRPr>
          </a:p>
          <a:p>
            <a:pPr marL="0" lvl="0" indent="0" algn="l" rtl="0">
              <a:lnSpc>
                <a:spcPct val="90000"/>
              </a:lnSpc>
              <a:spcBef>
                <a:spcPts val="0"/>
              </a:spcBef>
              <a:spcAft>
                <a:spcPts val="0"/>
              </a:spcAft>
              <a:buClr>
                <a:schemeClr val="dk1"/>
              </a:buClr>
              <a:buSzPts val="2800"/>
              <a:buNone/>
            </a:pPr>
            <a:endParaRPr lang="en-GB" sz="2000" b="1" dirty="0">
              <a:solidFill>
                <a:schemeClr val="tx1"/>
              </a:solidFill>
              <a:latin typeface="+mn-lt"/>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br>
              <a:rPr lang="en-GB" sz="1400" dirty="0"/>
            </a:b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32</a:t>
            </a:fld>
            <a:endParaRPr lang="sv-SE" sz="1000" b="1" dirty="0">
              <a:solidFill>
                <a:schemeClr val="bg1"/>
              </a:solidFill>
            </a:endParaRPr>
          </a:p>
        </p:txBody>
      </p:sp>
    </p:spTree>
    <p:extLst>
      <p:ext uri="{BB962C8B-B14F-4D97-AF65-F5344CB8AC3E}">
        <p14:creationId xmlns:p14="http://schemas.microsoft.com/office/powerpoint/2010/main" val="37741900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4.4 </a:t>
            </a:r>
            <a:r>
              <a:rPr lang="en-GB" dirty="0">
                <a:solidFill>
                  <a:srgbClr val="C00000"/>
                </a:solidFill>
              </a:rPr>
              <a:t> Infrastructure demand forecasts in practice</a:t>
            </a:r>
            <a:endParaRPr sz="2800" dirty="0">
              <a:solidFill>
                <a:srgbClr val="C00000"/>
              </a:solidFill>
            </a:endParaRPr>
          </a:p>
        </p:txBody>
      </p:sp>
      <p:sp>
        <p:nvSpPr>
          <p:cNvPr id="168" name="Google Shape;168;p13"/>
          <p:cNvSpPr txBox="1">
            <a:spLocks noGrp="1"/>
          </p:cNvSpPr>
          <p:nvPr>
            <p:ph type="body" idx="4294967295"/>
          </p:nvPr>
        </p:nvSpPr>
        <p:spPr>
          <a:xfrm>
            <a:off x="838200" y="1240527"/>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algn="l"/>
            <a:r>
              <a:rPr lang="en-GB" sz="1600" i="0" dirty="0" err="1">
                <a:solidFill>
                  <a:schemeClr val="tx1"/>
                </a:solidFill>
                <a:effectLst/>
                <a:latin typeface="+mn-lt"/>
                <a:ea typeface="Open Sans" panose="020B0606030504020204" pitchFamily="34" charset="0"/>
                <a:cs typeface="Open Sans" panose="020B0606030504020204" pitchFamily="34" charset="0"/>
              </a:rPr>
              <a:t>Adshead</a:t>
            </a:r>
            <a:r>
              <a:rPr lang="en-GB" sz="1600" i="0" dirty="0">
                <a:solidFill>
                  <a:schemeClr val="tx1"/>
                </a:solidFill>
                <a:effectLst/>
                <a:latin typeface="+mn-lt"/>
                <a:ea typeface="Open Sans" panose="020B0606030504020204" pitchFamily="34" charset="0"/>
                <a:cs typeface="Open Sans" panose="020B0606030504020204" pitchFamily="34" charset="0"/>
              </a:rPr>
              <a:t>, D., L. I. </a:t>
            </a:r>
            <a:r>
              <a:rPr lang="en-GB" sz="1600" i="0" dirty="0" err="1">
                <a:solidFill>
                  <a:schemeClr val="tx1"/>
                </a:solidFill>
                <a:effectLst/>
                <a:latin typeface="+mn-lt"/>
                <a:ea typeface="Open Sans" panose="020B0606030504020204" pitchFamily="34" charset="0"/>
                <a:cs typeface="Open Sans" panose="020B0606030504020204" pitchFamily="34" charset="0"/>
              </a:rPr>
              <a:t>Fuldauer</a:t>
            </a:r>
            <a:r>
              <a:rPr lang="en-GB" sz="1600" i="0" dirty="0">
                <a:solidFill>
                  <a:schemeClr val="tx1"/>
                </a:solidFill>
                <a:effectLst/>
                <a:latin typeface="+mn-lt"/>
                <a:ea typeface="Open Sans" panose="020B0606030504020204" pitchFamily="34" charset="0"/>
                <a:cs typeface="Open Sans" panose="020B0606030504020204" pitchFamily="34" charset="0"/>
              </a:rPr>
              <a:t>, S. Thacker, O. Román, S. Vital, F. Felix, C. Roberts, et al. 2020. “Saint Lucia: National Infrastructure Assessment.” United Nations Office for Project Services.</a:t>
            </a:r>
          </a:p>
          <a:p>
            <a:pPr algn="l"/>
            <a:r>
              <a:rPr lang="en-GB" sz="1600" i="0" dirty="0" err="1">
                <a:solidFill>
                  <a:schemeClr val="tx1"/>
                </a:solidFill>
                <a:effectLst/>
                <a:latin typeface="+mn-lt"/>
                <a:ea typeface="Open Sans" panose="020B0606030504020204" pitchFamily="34" charset="0"/>
                <a:cs typeface="Open Sans" panose="020B0606030504020204" pitchFamily="34" charset="0"/>
              </a:rPr>
              <a:t>Adshead</a:t>
            </a:r>
            <a:r>
              <a:rPr lang="en-GB" sz="1600" i="0" dirty="0">
                <a:solidFill>
                  <a:schemeClr val="tx1"/>
                </a:solidFill>
                <a:effectLst/>
                <a:latin typeface="+mn-lt"/>
                <a:ea typeface="Open Sans" panose="020B0606030504020204" pitchFamily="34" charset="0"/>
                <a:cs typeface="Open Sans" panose="020B0606030504020204" pitchFamily="34" charset="0"/>
              </a:rPr>
              <a:t>, D., L. </a:t>
            </a:r>
            <a:r>
              <a:rPr lang="en-GB" sz="1600" i="0" dirty="0" err="1">
                <a:solidFill>
                  <a:schemeClr val="tx1"/>
                </a:solidFill>
                <a:effectLst/>
                <a:latin typeface="+mn-lt"/>
                <a:ea typeface="Open Sans" panose="020B0606030504020204" pitchFamily="34" charset="0"/>
                <a:cs typeface="Open Sans" panose="020B0606030504020204" pitchFamily="34" charset="0"/>
              </a:rPr>
              <a:t>Fuldauer</a:t>
            </a:r>
            <a:r>
              <a:rPr lang="en-GB" sz="1600" i="0" dirty="0">
                <a:solidFill>
                  <a:schemeClr val="tx1"/>
                </a:solidFill>
                <a:effectLst/>
                <a:latin typeface="+mn-lt"/>
                <a:ea typeface="Open Sans" panose="020B0606030504020204" pitchFamily="34" charset="0"/>
                <a:cs typeface="Open Sans" panose="020B0606030504020204" pitchFamily="34" charset="0"/>
              </a:rPr>
              <a:t>, S. Thacker, A. </a:t>
            </a:r>
            <a:r>
              <a:rPr lang="en-GB" sz="1600" i="0" dirty="0" err="1">
                <a:solidFill>
                  <a:schemeClr val="tx1"/>
                </a:solidFill>
                <a:effectLst/>
                <a:latin typeface="+mn-lt"/>
                <a:ea typeface="Open Sans" panose="020B0606030504020204" pitchFamily="34" charset="0"/>
                <a:cs typeface="Open Sans" panose="020B0606030504020204" pitchFamily="34" charset="0"/>
              </a:rPr>
              <a:t>Hickford</a:t>
            </a:r>
            <a:r>
              <a:rPr lang="en-GB" sz="1600" i="0" dirty="0">
                <a:solidFill>
                  <a:schemeClr val="tx1"/>
                </a:solidFill>
                <a:effectLst/>
                <a:latin typeface="+mn-lt"/>
                <a:ea typeface="Open Sans" panose="020B0606030504020204" pitchFamily="34" charset="0"/>
                <a:cs typeface="Open Sans" panose="020B0606030504020204" pitchFamily="34" charset="0"/>
              </a:rPr>
              <a:t>, G. </a:t>
            </a:r>
            <a:r>
              <a:rPr lang="en-GB" sz="1600" i="0" dirty="0" err="1">
                <a:solidFill>
                  <a:schemeClr val="tx1"/>
                </a:solidFill>
                <a:effectLst/>
                <a:latin typeface="+mn-lt"/>
                <a:ea typeface="Open Sans" panose="020B0606030504020204" pitchFamily="34" charset="0"/>
                <a:cs typeface="Open Sans" panose="020B0606030504020204" pitchFamily="34" charset="0"/>
              </a:rPr>
              <a:t>Rouhet</a:t>
            </a:r>
            <a:r>
              <a:rPr lang="en-GB" sz="1600" i="0" dirty="0">
                <a:solidFill>
                  <a:schemeClr val="tx1"/>
                </a:solidFill>
                <a:effectLst/>
                <a:latin typeface="+mn-lt"/>
                <a:ea typeface="Open Sans" panose="020B0606030504020204" pitchFamily="34" charset="0"/>
                <a:cs typeface="Open Sans" panose="020B0606030504020204" pitchFamily="34" charset="0"/>
              </a:rPr>
              <a:t>, W. S. Muller, J. W. Hall, and R. Nicholls. 2018. “Evidence-Based Infrastructure: Curacao. National Infrastructure Systems Modelling to Support Sustainable and Resilient Infrastructure Development.” United Nations Office for Project Services.</a:t>
            </a:r>
          </a:p>
          <a:p>
            <a:pPr algn="l"/>
            <a:r>
              <a:rPr lang="en-GB" sz="1600" i="0" dirty="0" err="1">
                <a:solidFill>
                  <a:schemeClr val="tx1"/>
                </a:solidFill>
                <a:effectLst/>
                <a:latin typeface="+mn-lt"/>
                <a:ea typeface="Open Sans" panose="020B0606030504020204" pitchFamily="34" charset="0"/>
                <a:cs typeface="Open Sans" panose="020B0606030504020204" pitchFamily="34" charset="0"/>
              </a:rPr>
              <a:t>Fuldauer</a:t>
            </a:r>
            <a:r>
              <a:rPr lang="en-GB" sz="1600" i="0" dirty="0">
                <a:solidFill>
                  <a:schemeClr val="tx1"/>
                </a:solidFill>
                <a:effectLst/>
                <a:latin typeface="+mn-lt"/>
                <a:ea typeface="Open Sans" panose="020B0606030504020204" pitchFamily="34" charset="0"/>
                <a:cs typeface="Open Sans" panose="020B0606030504020204" pitchFamily="34" charset="0"/>
              </a:rPr>
              <a:t>, Lena I., Matthew C. Ives, Daniel </a:t>
            </a:r>
            <a:r>
              <a:rPr lang="en-GB" sz="1600" i="0" dirty="0" err="1">
                <a:solidFill>
                  <a:schemeClr val="tx1"/>
                </a:solidFill>
                <a:effectLst/>
                <a:latin typeface="+mn-lt"/>
                <a:ea typeface="Open Sans" panose="020B0606030504020204" pitchFamily="34" charset="0"/>
                <a:cs typeface="Open Sans" panose="020B0606030504020204" pitchFamily="34" charset="0"/>
              </a:rPr>
              <a:t>Adshead</a:t>
            </a:r>
            <a:r>
              <a:rPr lang="en-GB" sz="1600" i="0" dirty="0">
                <a:solidFill>
                  <a:schemeClr val="tx1"/>
                </a:solidFill>
                <a:effectLst/>
                <a:latin typeface="+mn-lt"/>
                <a:ea typeface="Open Sans" panose="020B0606030504020204" pitchFamily="34" charset="0"/>
                <a:cs typeface="Open Sans" panose="020B0606030504020204" pitchFamily="34" charset="0"/>
              </a:rPr>
              <a:t>, Scott Thacker, and Jim W. Hall. 2019. “Participatory Planning of the Future of Waste Management in Small Island Developing States to Deliver on the Sustainable Development Goals.” </a:t>
            </a:r>
            <a:r>
              <a:rPr lang="en-GB" sz="1600" i="1" dirty="0">
                <a:solidFill>
                  <a:schemeClr val="tx1"/>
                </a:solidFill>
                <a:effectLst/>
                <a:latin typeface="+mn-lt"/>
                <a:ea typeface="Open Sans" panose="020B0606030504020204" pitchFamily="34" charset="0"/>
                <a:cs typeface="Open Sans" panose="020B0606030504020204" pitchFamily="34" charset="0"/>
              </a:rPr>
              <a:t>Journal of Cleaner Production</a:t>
            </a:r>
            <a:r>
              <a:rPr lang="en-GB" sz="1600" i="0" dirty="0">
                <a:solidFill>
                  <a:schemeClr val="tx1"/>
                </a:solidFill>
                <a:effectLst/>
                <a:latin typeface="+mn-lt"/>
                <a:ea typeface="Open Sans" panose="020B0606030504020204" pitchFamily="34" charset="0"/>
                <a:cs typeface="Open Sans" panose="020B0606030504020204" pitchFamily="34" charset="0"/>
              </a:rPr>
              <a:t> 223 (June): 147–62.</a:t>
            </a:r>
          </a:p>
          <a:p>
            <a:pPr algn="l"/>
            <a:r>
              <a:rPr lang="en-GB" sz="1600" i="0" dirty="0">
                <a:solidFill>
                  <a:schemeClr val="tx1"/>
                </a:solidFill>
                <a:effectLst/>
                <a:latin typeface="+mn-lt"/>
                <a:ea typeface="Open Sans" panose="020B0606030504020204" pitchFamily="34" charset="0"/>
                <a:cs typeface="Open Sans" panose="020B0606030504020204" pitchFamily="34" charset="0"/>
              </a:rPr>
              <a:t>Ives, Matthew C, Scott Thacker, Daniel </a:t>
            </a:r>
            <a:r>
              <a:rPr lang="en-GB" sz="1600" i="0" dirty="0" err="1">
                <a:solidFill>
                  <a:schemeClr val="tx1"/>
                </a:solidFill>
                <a:effectLst/>
                <a:latin typeface="+mn-lt"/>
                <a:ea typeface="Open Sans" panose="020B0606030504020204" pitchFamily="34" charset="0"/>
                <a:cs typeface="Open Sans" panose="020B0606030504020204" pitchFamily="34" charset="0"/>
              </a:rPr>
              <a:t>Adshead</a:t>
            </a:r>
            <a:r>
              <a:rPr lang="en-GB" sz="1600" i="0" dirty="0">
                <a:solidFill>
                  <a:schemeClr val="tx1"/>
                </a:solidFill>
                <a:effectLst/>
                <a:latin typeface="+mn-lt"/>
                <a:ea typeface="Open Sans" panose="020B0606030504020204" pitchFamily="34" charset="0"/>
                <a:cs typeface="Open Sans" panose="020B0606030504020204" pitchFamily="34" charset="0"/>
              </a:rPr>
              <a:t>, Jim W Hall, Adrian J </a:t>
            </a:r>
            <a:r>
              <a:rPr lang="en-GB" sz="1600" i="0" dirty="0" err="1">
                <a:solidFill>
                  <a:schemeClr val="tx1"/>
                </a:solidFill>
                <a:effectLst/>
                <a:latin typeface="+mn-lt"/>
                <a:ea typeface="Open Sans" panose="020B0606030504020204" pitchFamily="34" charset="0"/>
                <a:cs typeface="Open Sans" panose="020B0606030504020204" pitchFamily="34" charset="0"/>
              </a:rPr>
              <a:t>Hickford</a:t>
            </a:r>
            <a:r>
              <a:rPr lang="en-GB" sz="1600" i="0" dirty="0">
                <a:solidFill>
                  <a:schemeClr val="tx1"/>
                </a:solidFill>
                <a:effectLst/>
                <a:latin typeface="+mn-lt"/>
                <a:ea typeface="Open Sans" panose="020B0606030504020204" pitchFamily="34" charset="0"/>
                <a:cs typeface="Open Sans" panose="020B0606030504020204" pitchFamily="34" charset="0"/>
              </a:rPr>
              <a:t>, Robert J Nicholls, Trevor Sway </a:t>
            </a:r>
            <a:r>
              <a:rPr lang="en-GB" sz="1600" i="0" dirty="0" err="1">
                <a:solidFill>
                  <a:schemeClr val="tx1"/>
                </a:solidFill>
                <a:effectLst/>
                <a:latin typeface="+mn-lt"/>
                <a:ea typeface="Open Sans" panose="020B0606030504020204" pitchFamily="34" charset="0"/>
                <a:cs typeface="Open Sans" panose="020B0606030504020204" pitchFamily="34" charset="0"/>
              </a:rPr>
              <a:t>Muwafaq</a:t>
            </a:r>
            <a:r>
              <a:rPr lang="en-GB" sz="1600" i="0" dirty="0">
                <a:solidFill>
                  <a:schemeClr val="tx1"/>
                </a:solidFill>
                <a:effectLst/>
                <a:latin typeface="+mn-lt"/>
                <a:ea typeface="Open Sans" panose="020B0606030504020204" pitchFamily="34" charset="0"/>
                <a:cs typeface="Open Sans" panose="020B0606030504020204" pitchFamily="34" charset="0"/>
              </a:rPr>
              <a:t>, Abu Ayyash, Rob Jones, and Nicholas </a:t>
            </a:r>
            <a:r>
              <a:rPr lang="en-GB" sz="1600" i="0" dirty="0" err="1">
                <a:solidFill>
                  <a:schemeClr val="tx1"/>
                </a:solidFill>
                <a:effectLst/>
                <a:latin typeface="+mn-lt"/>
                <a:ea typeface="Open Sans" panose="020B0606030504020204" pitchFamily="34" charset="0"/>
                <a:cs typeface="Open Sans" panose="020B0606030504020204" pitchFamily="34" charset="0"/>
              </a:rPr>
              <a:t>O’regan</a:t>
            </a:r>
            <a:r>
              <a:rPr lang="en-GB" sz="1600" i="0" dirty="0">
                <a:solidFill>
                  <a:schemeClr val="tx1"/>
                </a:solidFill>
                <a:effectLst/>
                <a:latin typeface="+mn-lt"/>
                <a:ea typeface="Open Sans" panose="020B0606030504020204" pitchFamily="34" charset="0"/>
                <a:cs typeface="Open Sans" panose="020B0606030504020204" pitchFamily="34" charset="0"/>
              </a:rPr>
              <a:t>. 2018. “A Fast Track Analysis of Infrastructure Provision in Palestine.”</a:t>
            </a:r>
          </a:p>
          <a:p>
            <a:pPr algn="l"/>
            <a:r>
              <a:rPr lang="en-GB" sz="1600" i="0" dirty="0">
                <a:solidFill>
                  <a:schemeClr val="tx1"/>
                </a:solidFill>
                <a:effectLst/>
                <a:latin typeface="+mn-lt"/>
                <a:ea typeface="Open Sans" panose="020B0606030504020204" pitchFamily="34" charset="0"/>
                <a:cs typeface="Open Sans" panose="020B0606030504020204" pitchFamily="34" charset="0"/>
              </a:rPr>
              <a:t>United Nations Department of Economic and Social Affairs. 2019. “World Population Prospects - Population Division - United Nations.”</a:t>
            </a:r>
          </a:p>
          <a:p>
            <a:pPr algn="l"/>
            <a:r>
              <a:rPr lang="en-GB" sz="1600" i="0" dirty="0">
                <a:solidFill>
                  <a:schemeClr val="tx1"/>
                </a:solidFill>
                <a:effectLst/>
                <a:latin typeface="+mn-lt"/>
                <a:ea typeface="Open Sans" panose="020B0606030504020204" pitchFamily="34" charset="0"/>
                <a:cs typeface="Open Sans" panose="020B0606030504020204" pitchFamily="34" charset="0"/>
              </a:rPr>
              <a:t>World Bank. 2014. “Electric Power Consumption (kWh Per Capita) | Data.” </a:t>
            </a:r>
            <a:r>
              <a:rPr lang="en-GB" sz="1600" i="1" dirty="0">
                <a:solidFill>
                  <a:schemeClr val="tx1"/>
                </a:solidFill>
                <a:effectLst/>
                <a:latin typeface="+mn-lt"/>
                <a:ea typeface="Open Sans" panose="020B0606030504020204" pitchFamily="34" charset="0"/>
                <a:cs typeface="Open Sans" panose="020B0606030504020204" pitchFamily="34" charset="0"/>
              </a:rPr>
              <a:t>IEA Statistics © OECD/IEA</a:t>
            </a:r>
            <a:r>
              <a:rPr lang="en-GB" sz="1600" i="0" dirty="0">
                <a:solidFill>
                  <a:schemeClr val="tx1"/>
                </a:solidFill>
                <a:effectLst/>
                <a:latin typeface="+mn-lt"/>
                <a:ea typeface="Open Sans" panose="020B0606030504020204" pitchFamily="34" charset="0"/>
                <a:cs typeface="Open Sans" panose="020B0606030504020204" pitchFamily="34" charset="0"/>
              </a:rPr>
              <a:t>.</a:t>
            </a:r>
          </a:p>
          <a:p>
            <a:pPr algn="l"/>
            <a:r>
              <a:rPr lang="en-GB" sz="1600" i="0" dirty="0">
                <a:solidFill>
                  <a:schemeClr val="tx1"/>
                </a:solidFill>
                <a:effectLst/>
                <a:latin typeface="+mn-lt"/>
                <a:ea typeface="Open Sans" panose="020B0606030504020204" pitchFamily="34" charset="0"/>
                <a:cs typeface="Open Sans" panose="020B0606030504020204" pitchFamily="34" charset="0"/>
              </a:rPr>
              <a:t>———. 2021. “World Development Indicators | </a:t>
            </a:r>
            <a:r>
              <a:rPr lang="en-GB" sz="1600" i="0" dirty="0" err="1">
                <a:solidFill>
                  <a:schemeClr val="tx1"/>
                </a:solidFill>
                <a:effectLst/>
                <a:latin typeface="+mn-lt"/>
                <a:ea typeface="Open Sans" panose="020B0606030504020204" pitchFamily="34" charset="0"/>
                <a:cs typeface="Open Sans" panose="020B0606030504020204" pitchFamily="34" charset="0"/>
              </a:rPr>
              <a:t>DataBank</a:t>
            </a:r>
            <a:r>
              <a:rPr lang="en-GB" sz="1600" i="0" dirty="0">
                <a:solidFill>
                  <a:schemeClr val="tx1"/>
                </a:solidFill>
                <a:effectLst/>
                <a:latin typeface="+mn-lt"/>
                <a:ea typeface="Open Sans" panose="020B0606030504020204" pitchFamily="34" charset="0"/>
                <a:cs typeface="Open Sans" panose="020B0606030504020204" pitchFamily="34" charset="0"/>
              </a:rPr>
              <a:t>.”</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33</a:t>
            </a:fld>
            <a:endParaRPr lang="sv-SE" sz="1000" b="1" dirty="0">
              <a:solidFill>
                <a:schemeClr val="bg1"/>
              </a:solidFill>
            </a:endParaRPr>
          </a:p>
        </p:txBody>
      </p:sp>
    </p:spTree>
    <p:extLst>
      <p:ext uri="{BB962C8B-B14F-4D97-AF65-F5344CB8AC3E}">
        <p14:creationId xmlns:p14="http://schemas.microsoft.com/office/powerpoint/2010/main" val="31789640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US" dirty="0" err="1"/>
              <a:t>www.climatecompatiblegrowth.com</a:t>
            </a:r>
            <a:endParaRPr lang="en-US" dirty="0"/>
          </a:p>
        </p:txBody>
      </p:sp>
    </p:spTree>
    <p:extLst>
      <p:ext uri="{BB962C8B-B14F-4D97-AF65-F5344CB8AC3E}">
        <p14:creationId xmlns:p14="http://schemas.microsoft.com/office/powerpoint/2010/main" val="169286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4.1 </a:t>
            </a:r>
            <a:r>
              <a:rPr lang="en-GB" sz="2800" dirty="0">
                <a:solidFill>
                  <a:srgbClr val="C00000"/>
                </a:solidFill>
              </a:rPr>
              <a:t>Overview of future infrastructure demand and drivers</a:t>
            </a:r>
            <a:endParaRPr sz="2800" dirty="0">
              <a:solidFill>
                <a:srgbClr val="C00000"/>
              </a:solidFill>
            </a:endParaRPr>
          </a:p>
        </p:txBody>
      </p:sp>
      <p:sp>
        <p:nvSpPr>
          <p:cNvPr id="168" name="Google Shape;168;p13"/>
          <p:cNvSpPr txBox="1">
            <a:spLocks noGrp="1"/>
          </p:cNvSpPr>
          <p:nvPr>
            <p:ph type="body" idx="4294967295"/>
          </p:nvPr>
        </p:nvSpPr>
        <p:spPr>
          <a:xfrm>
            <a:off x="924463" y="1317582"/>
            <a:ext cx="5079521" cy="4712158"/>
          </a:xfrm>
          <a:prstGeom prst="rect">
            <a:avLst/>
          </a:prstGeom>
          <a:noFill/>
          <a:ln>
            <a:noFill/>
          </a:ln>
        </p:spPr>
        <p:txBody>
          <a:bodyPr spcFirstLastPara="1" wrap="square" lIns="91425" tIns="45700" rIns="91425" bIns="45700" anchor="t" anchorCtr="0">
            <a:noAutofit/>
          </a:bodyPr>
          <a:lstStyle/>
          <a:p>
            <a:pPr>
              <a:spcBef>
                <a:spcPts val="0"/>
              </a:spcBef>
              <a:buClr>
                <a:schemeClr val="dk1"/>
              </a:buClr>
              <a:buSzPts val="2800"/>
            </a:pPr>
            <a:r>
              <a:rPr lang="en-GB" sz="2000" b="1" dirty="0">
                <a:solidFill>
                  <a:schemeClr val="accent5">
                    <a:lumMod val="60000"/>
                    <a:lumOff val="40000"/>
                  </a:schemeClr>
                </a:solidFill>
              </a:rPr>
              <a:t>Introduction</a:t>
            </a:r>
          </a:p>
          <a:p>
            <a:pPr marL="285750" indent="-285750" algn="l">
              <a:buSzPct val="120000"/>
              <a:buFont typeface="Arial" panose="020B0604020202020204" pitchFamily="34" charset="0"/>
              <a:buChar char="•"/>
            </a:pPr>
            <a:r>
              <a:rPr lang="en-GB" sz="1400" b="0" i="0" dirty="0">
                <a:solidFill>
                  <a:schemeClr val="tx1"/>
                </a:solidFill>
                <a:effectLst/>
                <a:latin typeface="+mn-lt"/>
              </a:rPr>
              <a:t>Demand for infrastructure is driven by complex future </a:t>
            </a:r>
            <a:r>
              <a:rPr lang="en-GB" sz="1400" b="1" i="0" dirty="0">
                <a:solidFill>
                  <a:schemeClr val="tx1"/>
                </a:solidFill>
                <a:effectLst/>
                <a:latin typeface="+mn-lt"/>
              </a:rPr>
              <a:t>social, economic and technological changes</a:t>
            </a:r>
            <a:r>
              <a:rPr lang="en-GB" sz="1400" b="0" i="0" dirty="0">
                <a:solidFill>
                  <a:schemeClr val="tx1"/>
                </a:solidFill>
                <a:effectLst/>
                <a:latin typeface="+mn-lt"/>
              </a:rPr>
              <a:t>, which are highly uncertain and difficult to estimate</a:t>
            </a:r>
          </a:p>
          <a:p>
            <a:pPr marL="285750" indent="-285750" algn="l">
              <a:buSzPct val="120000"/>
              <a:buFont typeface="Arial" panose="020B0604020202020204" pitchFamily="34" charset="0"/>
              <a:buChar char="•"/>
            </a:pPr>
            <a:r>
              <a:rPr lang="en-GB" sz="1400" b="0" i="0" dirty="0">
                <a:solidFill>
                  <a:schemeClr val="tx1"/>
                </a:solidFill>
                <a:effectLst/>
                <a:latin typeface="+mn-lt"/>
              </a:rPr>
              <a:t>Demographic changes, urbanisation, migration, environmental factors, institutional development, etc. </a:t>
            </a:r>
          </a:p>
          <a:p>
            <a:pPr marL="285750" indent="-285750" algn="l">
              <a:buSzPct val="120000"/>
              <a:buFont typeface="Arial" panose="020B0604020202020204" pitchFamily="34" charset="0"/>
              <a:buChar char="•"/>
            </a:pPr>
            <a:r>
              <a:rPr lang="en-GB" sz="1400" b="1" i="0" dirty="0">
                <a:solidFill>
                  <a:schemeClr val="tx1"/>
                </a:solidFill>
                <a:effectLst/>
                <a:latin typeface="+mn-lt"/>
              </a:rPr>
              <a:t>A lack of infrastructure is a major problem for developing countries</a:t>
            </a:r>
            <a:r>
              <a:rPr lang="en-GB" sz="1400" b="0" i="0" dirty="0">
                <a:solidFill>
                  <a:schemeClr val="tx1"/>
                </a:solidFill>
                <a:effectLst/>
                <a:latin typeface="+mn-lt"/>
              </a:rPr>
              <a:t>, exacerbated in the coming decades due to significant population growth</a:t>
            </a:r>
          </a:p>
          <a:p>
            <a:pPr algn="l">
              <a:buSzPct val="120000"/>
            </a:pPr>
            <a:r>
              <a:rPr lang="en-GB" sz="1400" dirty="0">
                <a:solidFill>
                  <a:schemeClr val="tx1"/>
                </a:solidFill>
                <a:latin typeface="+mn-lt"/>
              </a:rPr>
              <a:t>In this lecture:</a:t>
            </a:r>
            <a:endParaRPr lang="en-GB" sz="1400" b="0" i="0" dirty="0">
              <a:solidFill>
                <a:schemeClr val="tx1"/>
              </a:solidFill>
              <a:effectLst/>
              <a:latin typeface="+mn-lt"/>
            </a:endParaRPr>
          </a:p>
          <a:p>
            <a:pPr marL="342900" indent="-342900" algn="l">
              <a:buSzPct val="100000"/>
              <a:buAutoNum type="arabicPeriod"/>
            </a:pPr>
            <a:r>
              <a:rPr lang="en-GB" sz="1400" b="1" i="0" dirty="0">
                <a:solidFill>
                  <a:schemeClr val="tx1"/>
                </a:solidFill>
                <a:effectLst/>
                <a:latin typeface="+mn-lt"/>
              </a:rPr>
              <a:t>Methodologies to forecast investment/policy needs</a:t>
            </a:r>
            <a:r>
              <a:rPr lang="en-GB" sz="1400" b="0" i="0" dirty="0">
                <a:solidFill>
                  <a:schemeClr val="tx1"/>
                </a:solidFill>
                <a:effectLst/>
                <a:latin typeface="+mn-lt"/>
              </a:rPr>
              <a:t>, usually developed for climate change adaptation and mitigation, to understand how uncertainties are considered in other contexts</a:t>
            </a:r>
          </a:p>
          <a:p>
            <a:pPr marL="342900" indent="-342900" algn="l">
              <a:buSzPct val="100000"/>
              <a:buAutoNum type="arabicPeriod"/>
            </a:pPr>
            <a:r>
              <a:rPr lang="en-GB" sz="1400" b="1" i="0" dirty="0">
                <a:solidFill>
                  <a:schemeClr val="tx1"/>
                </a:solidFill>
                <a:effectLst/>
                <a:latin typeface="+mn-lt"/>
              </a:rPr>
              <a:t>Nature of infrastructure </a:t>
            </a:r>
            <a:r>
              <a:rPr lang="en-GB" sz="1400" b="0" i="0" dirty="0">
                <a:solidFill>
                  <a:schemeClr val="tx1"/>
                </a:solidFill>
                <a:effectLst/>
                <a:latin typeface="+mn-lt"/>
              </a:rPr>
              <a:t>as long-lived assets, and why it is important not to follow a predict-then-act approach, but to predict a range of possible futures, recognising uncertainty</a:t>
            </a:r>
          </a:p>
          <a:p>
            <a:pPr marL="342900" indent="-342900" algn="l">
              <a:buSzPct val="100000"/>
              <a:buAutoNum type="arabicPeriod"/>
            </a:pPr>
            <a:r>
              <a:rPr lang="en-GB" sz="1400" b="1" i="0" dirty="0">
                <a:solidFill>
                  <a:schemeClr val="tx1"/>
                </a:solidFill>
                <a:effectLst/>
                <a:latin typeface="+mn-lt"/>
              </a:rPr>
              <a:t>Main future trends </a:t>
            </a:r>
            <a:r>
              <a:rPr lang="en-GB" sz="1400" b="0" i="0" dirty="0">
                <a:solidFill>
                  <a:schemeClr val="tx1"/>
                </a:solidFill>
                <a:effectLst/>
                <a:latin typeface="+mn-lt"/>
              </a:rPr>
              <a:t>in developing countries and their consequences for infrastructure demand</a:t>
            </a:r>
          </a:p>
          <a:p>
            <a:br>
              <a:rPr lang="en-GB" sz="1200" dirty="0"/>
            </a:br>
            <a:endParaRPr lang="en-GB" sz="1600" dirty="0">
              <a:solidFill>
                <a:schemeClr val="accent5">
                  <a:lumMod val="60000"/>
                  <a:lumOff val="40000"/>
                </a:schemeClr>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pic>
        <p:nvPicPr>
          <p:cNvPr id="5" name="Picture 4">
            <a:extLst>
              <a:ext uri="{FF2B5EF4-FFF2-40B4-BE49-F238E27FC236}">
                <a16:creationId xmlns:a16="http://schemas.microsoft.com/office/drawing/2014/main" id="{F4064245-BB21-4A26-9422-3F94042CAF3E}"/>
              </a:ext>
            </a:extLst>
          </p:cNvPr>
          <p:cNvPicPr>
            <a:picLocks noChangeAspect="1"/>
          </p:cNvPicPr>
          <p:nvPr/>
        </p:nvPicPr>
        <p:blipFill rotWithShape="1">
          <a:blip r:embed="rId3">
            <a:clrChange>
              <a:clrFrom>
                <a:srgbClr val="FFFFFF"/>
              </a:clrFrom>
              <a:clrTo>
                <a:srgbClr val="FFFFFF">
                  <a:alpha val="0"/>
                </a:srgbClr>
              </a:clrTo>
            </a:clrChange>
          </a:blip>
          <a:srcRect b="13427"/>
          <a:stretch/>
        </p:blipFill>
        <p:spPr>
          <a:xfrm>
            <a:off x="6003984" y="2262626"/>
            <a:ext cx="6070118" cy="3277792"/>
          </a:xfrm>
          <a:prstGeom prst="rect">
            <a:avLst/>
          </a:prstGeom>
        </p:spPr>
      </p:pic>
      <p:sp>
        <p:nvSpPr>
          <p:cNvPr id="7" name="TextBox 6">
            <a:extLst>
              <a:ext uri="{FF2B5EF4-FFF2-40B4-BE49-F238E27FC236}">
                <a16:creationId xmlns:a16="http://schemas.microsoft.com/office/drawing/2014/main" id="{19AB2E5D-308F-4DDF-BEFC-848CA2CAF948}"/>
              </a:ext>
            </a:extLst>
          </p:cNvPr>
          <p:cNvSpPr txBox="1"/>
          <p:nvPr/>
        </p:nvSpPr>
        <p:spPr>
          <a:xfrm>
            <a:off x="6003984" y="5452994"/>
            <a:ext cx="6094562" cy="400110"/>
          </a:xfrm>
          <a:prstGeom prst="rect">
            <a:avLst/>
          </a:prstGeom>
          <a:noFill/>
        </p:spPr>
        <p:txBody>
          <a:bodyPr wrap="square">
            <a:spAutoFit/>
          </a:bodyPr>
          <a:lstStyle/>
          <a:p>
            <a:r>
              <a:rPr lang="en-GB" sz="1000" i="1" dirty="0">
                <a:solidFill>
                  <a:srgbClr val="444444"/>
                </a:solidFill>
                <a:latin typeface="+mn-lt"/>
              </a:rPr>
              <a:t>World Population Forecast by 2100 (based on data from United Nations Department of Economic and Social Affairs (2019))</a:t>
            </a:r>
          </a:p>
        </p:txBody>
      </p:sp>
    </p:spTree>
    <p:extLst>
      <p:ext uri="{BB962C8B-B14F-4D97-AF65-F5344CB8AC3E}">
        <p14:creationId xmlns:p14="http://schemas.microsoft.com/office/powerpoint/2010/main" val="1768720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4.1 </a:t>
            </a:r>
            <a:r>
              <a:rPr lang="en-GB" sz="2800" dirty="0">
                <a:solidFill>
                  <a:srgbClr val="C00000"/>
                </a:solidFill>
              </a:rPr>
              <a:t>Overview of future infrastructure demand and drivers</a:t>
            </a:r>
            <a:endParaRPr sz="2800" dirty="0">
              <a:solidFill>
                <a:srgbClr val="C00000"/>
              </a:solidFill>
            </a:endParaRPr>
          </a:p>
        </p:txBody>
      </p:sp>
      <p:sp>
        <p:nvSpPr>
          <p:cNvPr id="168" name="Google Shape;168;p13"/>
          <p:cNvSpPr txBox="1">
            <a:spLocks noGrp="1"/>
          </p:cNvSpPr>
          <p:nvPr>
            <p:ph type="body" idx="4294967295"/>
          </p:nvPr>
        </p:nvSpPr>
        <p:spPr>
          <a:xfrm>
            <a:off x="838200" y="1231900"/>
            <a:ext cx="5157158" cy="4427028"/>
          </a:xfrm>
          <a:prstGeom prst="rect">
            <a:avLst/>
          </a:prstGeom>
          <a:noFill/>
          <a:ln>
            <a:noFill/>
          </a:ln>
        </p:spPr>
        <p:txBody>
          <a:bodyPr spcFirstLastPara="1" wrap="square" lIns="91425" tIns="45700" rIns="91425" bIns="45700" anchor="t" anchorCtr="0">
            <a:noAutofit/>
          </a:bodyPr>
          <a:lstStyle/>
          <a:p>
            <a:pPr algn="l"/>
            <a:r>
              <a:rPr lang="en-GB" sz="2000" b="1" dirty="0">
                <a:solidFill>
                  <a:schemeClr val="accent5">
                    <a:lumMod val="60000"/>
                    <a:lumOff val="40000"/>
                  </a:schemeClr>
                </a:solidFill>
              </a:rPr>
              <a:t>Infrastructure as long-lived assets</a:t>
            </a:r>
          </a:p>
          <a:p>
            <a:pPr marL="285750" indent="-285750" algn="l">
              <a:buSzPct val="120000"/>
              <a:buFont typeface="Arial" panose="020B0604020202020204" pitchFamily="34" charset="0"/>
              <a:buChar char="•"/>
            </a:pPr>
            <a:r>
              <a:rPr lang="en-GB" sz="1400" b="0" i="0" dirty="0">
                <a:solidFill>
                  <a:schemeClr val="tx1"/>
                </a:solidFill>
                <a:effectLst/>
                <a:latin typeface="+mn-lt"/>
              </a:rPr>
              <a:t>Emerging markets and developing economies will require annual infrastructure investments of around </a:t>
            </a:r>
            <a:r>
              <a:rPr lang="en-GB" sz="1400" b="1" i="0" dirty="0">
                <a:solidFill>
                  <a:schemeClr val="tx1"/>
                </a:solidFill>
                <a:effectLst/>
                <a:latin typeface="+mn-lt"/>
              </a:rPr>
              <a:t>USD1 trillion </a:t>
            </a:r>
            <a:r>
              <a:rPr lang="en-GB" sz="1400" b="0" i="0" dirty="0">
                <a:solidFill>
                  <a:schemeClr val="tx1"/>
                </a:solidFill>
                <a:effectLst/>
                <a:latin typeface="+mn-lt"/>
              </a:rPr>
              <a:t>(Ruiz-</a:t>
            </a:r>
            <a:r>
              <a:rPr lang="en-GB" sz="1400" b="0" i="0" dirty="0" err="1">
                <a:solidFill>
                  <a:schemeClr val="tx1"/>
                </a:solidFill>
                <a:effectLst/>
                <a:latin typeface="+mn-lt"/>
              </a:rPr>
              <a:t>Nuñez</a:t>
            </a:r>
            <a:r>
              <a:rPr lang="en-GB" sz="1400" b="0" i="0" dirty="0">
                <a:solidFill>
                  <a:schemeClr val="tx1"/>
                </a:solidFill>
                <a:effectLst/>
                <a:latin typeface="+mn-lt"/>
              </a:rPr>
              <a:t> and Wei 2015)</a:t>
            </a:r>
          </a:p>
          <a:p>
            <a:pPr marL="285750" indent="-285750" algn="l">
              <a:buSzPct val="120000"/>
              <a:buFont typeface="Arial" panose="020B0604020202020204" pitchFamily="34" charset="0"/>
              <a:buChar char="•"/>
            </a:pPr>
            <a:r>
              <a:rPr lang="en-GB" sz="1400" b="1" i="0" dirty="0">
                <a:solidFill>
                  <a:schemeClr val="tx1"/>
                </a:solidFill>
                <a:effectLst/>
                <a:latin typeface="+mn-lt"/>
              </a:rPr>
              <a:t>Electricity and roads </a:t>
            </a:r>
            <a:r>
              <a:rPr lang="en-GB" sz="1400" b="0" i="0" dirty="0">
                <a:solidFill>
                  <a:schemeClr val="tx1"/>
                </a:solidFill>
                <a:effectLst/>
                <a:latin typeface="+mn-lt"/>
              </a:rPr>
              <a:t>account for more than 66% of the total investment needed by 2040</a:t>
            </a:r>
            <a:endParaRPr lang="en-GB" sz="1400" dirty="0">
              <a:solidFill>
                <a:schemeClr val="tx1"/>
              </a:solidFill>
              <a:latin typeface="+mn-lt"/>
            </a:endParaRPr>
          </a:p>
          <a:p>
            <a:pPr marL="285750" indent="-285750" algn="l">
              <a:buSzPct val="120000"/>
              <a:buFont typeface="Arial" panose="020B0604020202020204" pitchFamily="34" charset="0"/>
              <a:buChar char="•"/>
            </a:pPr>
            <a:r>
              <a:rPr lang="en-GB" sz="1400" b="0" i="0" dirty="0">
                <a:solidFill>
                  <a:schemeClr val="tx1"/>
                </a:solidFill>
                <a:effectLst/>
                <a:latin typeface="+mn-lt"/>
              </a:rPr>
              <a:t>Furthermore, from 2016 to 2040, approximately USD 94 trillion (USD 3.7 trillion per year) will be needed globally</a:t>
            </a:r>
            <a:endParaRPr lang="en-GB" sz="1400" b="1" i="0" dirty="0">
              <a:solidFill>
                <a:schemeClr val="tx1"/>
              </a:solidFill>
              <a:effectLst/>
              <a:latin typeface="+mn-lt"/>
            </a:endParaRPr>
          </a:p>
          <a:p>
            <a:pPr marL="285750" indent="-285750" algn="l">
              <a:buSzPct val="120000"/>
              <a:buFont typeface="Arial" panose="020B0604020202020204" pitchFamily="34" charset="0"/>
              <a:buChar char="•"/>
            </a:pPr>
            <a:r>
              <a:rPr lang="en-GB" sz="1400" dirty="0">
                <a:solidFill>
                  <a:schemeClr val="tx1"/>
                </a:solidFill>
                <a:latin typeface="+mn-lt"/>
              </a:rPr>
              <a:t>A</a:t>
            </a:r>
            <a:r>
              <a:rPr lang="en-GB" sz="1400" b="0" i="0" dirty="0">
                <a:solidFill>
                  <a:schemeClr val="tx1"/>
                </a:solidFill>
                <a:effectLst/>
                <a:latin typeface="+mn-lt"/>
              </a:rPr>
              <a:t>ppropriate infrastructure projections and decision-making processes important to prevent locking countries in unsustainable and irreversible development patterns and </a:t>
            </a:r>
            <a:r>
              <a:rPr lang="en-GB" sz="1400" b="1" i="0" dirty="0">
                <a:solidFill>
                  <a:schemeClr val="tx1"/>
                </a:solidFill>
                <a:effectLst/>
                <a:latin typeface="+mn-lt"/>
              </a:rPr>
              <a:t>huge infrastructure challenge </a:t>
            </a:r>
            <a:r>
              <a:rPr lang="en-GB" sz="1400" b="0" i="0" dirty="0">
                <a:solidFill>
                  <a:schemeClr val="tx1"/>
                </a:solidFill>
                <a:effectLst/>
                <a:latin typeface="+mn-lt"/>
              </a:rPr>
              <a:t>that the developing world needs to tackle over the next decades</a:t>
            </a:r>
          </a:p>
          <a:p>
            <a:pPr marL="285750" indent="-285750" algn="l">
              <a:buSzPct val="120000"/>
              <a:buFont typeface="Arial" panose="020B0604020202020204" pitchFamily="34" charset="0"/>
              <a:buChar char="•"/>
            </a:pPr>
            <a:r>
              <a:rPr lang="en-GB" sz="1400" b="0" i="0" dirty="0">
                <a:solidFill>
                  <a:schemeClr val="tx1"/>
                </a:solidFill>
                <a:effectLst/>
                <a:latin typeface="+mn-lt"/>
              </a:rPr>
              <a:t>Infrastructure lasts for decades so the </a:t>
            </a:r>
            <a:r>
              <a:rPr lang="en-GB" sz="1400" b="1" i="0" dirty="0">
                <a:solidFill>
                  <a:schemeClr val="tx1"/>
                </a:solidFill>
                <a:effectLst/>
                <a:latin typeface="+mn-lt"/>
              </a:rPr>
              <a:t>decisions made in the present need to recognise the future demand</a:t>
            </a:r>
            <a:r>
              <a:rPr lang="en-GB" sz="1400" b="0" i="0" dirty="0">
                <a:solidFill>
                  <a:schemeClr val="tx1"/>
                </a:solidFill>
                <a:effectLst/>
                <a:latin typeface="+mn-lt"/>
              </a:rPr>
              <a:t>. The nature of these long-term trends is uncertain and hard to predict (</a:t>
            </a:r>
            <a:r>
              <a:rPr lang="en-GB" sz="1400" b="0" i="0" dirty="0" err="1">
                <a:solidFill>
                  <a:schemeClr val="tx1"/>
                </a:solidFill>
                <a:effectLst/>
                <a:latin typeface="+mn-lt"/>
              </a:rPr>
              <a:t>Thoung</a:t>
            </a:r>
            <a:r>
              <a:rPr lang="en-GB" sz="1400" b="0" i="0" dirty="0">
                <a:solidFill>
                  <a:schemeClr val="tx1"/>
                </a:solidFill>
                <a:effectLst/>
                <a:latin typeface="+mn-lt"/>
              </a:rPr>
              <a:t> et al. 2016). Therefore, a predict-then-act approach is not recommended for these long-lived assets, but rather </a:t>
            </a:r>
            <a:r>
              <a:rPr lang="en-GB" sz="1400" b="1" i="0" dirty="0">
                <a:solidFill>
                  <a:schemeClr val="tx1"/>
                </a:solidFill>
                <a:effectLst/>
                <a:latin typeface="+mn-lt"/>
              </a:rPr>
              <a:t>to predict a range of possible futures in recognition of this uncertainty</a:t>
            </a:r>
          </a:p>
          <a:p>
            <a:pPr algn="l"/>
            <a:endParaRPr lang="en-GB"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pic>
        <p:nvPicPr>
          <p:cNvPr id="4" name="Picture 3">
            <a:extLst>
              <a:ext uri="{FF2B5EF4-FFF2-40B4-BE49-F238E27FC236}">
                <a16:creationId xmlns:a16="http://schemas.microsoft.com/office/drawing/2014/main" id="{146EC514-99AF-49A1-A527-E3BF6D83C4AC}"/>
              </a:ext>
            </a:extLst>
          </p:cNvPr>
          <p:cNvPicPr>
            <a:picLocks noChangeAspect="1"/>
          </p:cNvPicPr>
          <p:nvPr/>
        </p:nvPicPr>
        <p:blipFill rotWithShape="1">
          <a:blip r:embed="rId3">
            <a:clrChange>
              <a:clrFrom>
                <a:srgbClr val="FFFFFF"/>
              </a:clrFrom>
              <a:clrTo>
                <a:srgbClr val="FFFFFF">
                  <a:alpha val="0"/>
                </a:srgbClr>
              </a:clrTo>
            </a:clrChange>
          </a:blip>
          <a:srcRect b="11835"/>
          <a:stretch/>
        </p:blipFill>
        <p:spPr>
          <a:xfrm>
            <a:off x="5995358" y="2227541"/>
            <a:ext cx="5972354" cy="3431387"/>
          </a:xfrm>
          <a:prstGeom prst="rect">
            <a:avLst/>
          </a:prstGeom>
        </p:spPr>
      </p:pic>
      <p:sp>
        <p:nvSpPr>
          <p:cNvPr id="7" name="TextBox 6">
            <a:extLst>
              <a:ext uri="{FF2B5EF4-FFF2-40B4-BE49-F238E27FC236}">
                <a16:creationId xmlns:a16="http://schemas.microsoft.com/office/drawing/2014/main" id="{112A74AE-F65D-4E50-B5D7-DAC7E1B64104}"/>
              </a:ext>
            </a:extLst>
          </p:cNvPr>
          <p:cNvSpPr txBox="1"/>
          <p:nvPr/>
        </p:nvSpPr>
        <p:spPr>
          <a:xfrm>
            <a:off x="6097438" y="5574160"/>
            <a:ext cx="6094562" cy="400110"/>
          </a:xfrm>
          <a:prstGeom prst="rect">
            <a:avLst/>
          </a:prstGeom>
          <a:noFill/>
        </p:spPr>
        <p:txBody>
          <a:bodyPr wrap="square">
            <a:spAutoFit/>
          </a:bodyPr>
          <a:lstStyle/>
          <a:p>
            <a:r>
              <a:rPr lang="en-GB" sz="1000" i="1" dirty="0">
                <a:solidFill>
                  <a:srgbClr val="444444"/>
                </a:solidFill>
                <a:latin typeface="+mn-lt"/>
              </a:rPr>
              <a:t>Growing annual infrastructure investment requirements by sector (based on data from Global Infrastructure Hub (2020))</a:t>
            </a:r>
          </a:p>
        </p:txBody>
      </p:sp>
    </p:spTree>
    <p:extLst>
      <p:ext uri="{BB962C8B-B14F-4D97-AF65-F5344CB8AC3E}">
        <p14:creationId xmlns:p14="http://schemas.microsoft.com/office/powerpoint/2010/main" val="1839245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4.1 </a:t>
            </a:r>
            <a:r>
              <a:rPr lang="en-GB" sz="2800" dirty="0">
                <a:solidFill>
                  <a:srgbClr val="C00000"/>
                </a:solidFill>
              </a:rPr>
              <a:t>Overview of future infrastructure demand and drivers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220864" cy="3639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Scenario analysis for infrastructure investments</a:t>
            </a: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2000" dirty="0">
              <a:solidFill>
                <a:schemeClr val="tx1"/>
              </a:solidFill>
            </a:endParaRPr>
          </a:p>
          <a:p>
            <a:pPr marL="285750" indent="-285750" algn="l">
              <a:buSzPct val="120000"/>
              <a:buFont typeface="Arial" panose="020B0604020202020204" pitchFamily="34" charset="0"/>
              <a:buChar char="•"/>
            </a:pPr>
            <a:r>
              <a:rPr lang="en-GB" sz="1600" b="1" dirty="0">
                <a:solidFill>
                  <a:srgbClr val="C00000"/>
                </a:solidFill>
                <a:latin typeface="+mn-lt"/>
              </a:rPr>
              <a:t>Scenario: </a:t>
            </a:r>
            <a:r>
              <a:rPr lang="en-GB" sz="1600" i="0" dirty="0">
                <a:solidFill>
                  <a:schemeClr val="tx1"/>
                </a:solidFill>
                <a:effectLst/>
                <a:latin typeface="+mn-lt"/>
              </a:rPr>
              <a:t>internally consistent view of what the future might turn out to be - </a:t>
            </a:r>
            <a:r>
              <a:rPr lang="en-GB" sz="1600" b="1" i="0" dirty="0">
                <a:solidFill>
                  <a:schemeClr val="tx1"/>
                </a:solidFill>
                <a:effectLst/>
                <a:latin typeface="+mn-lt"/>
              </a:rPr>
              <a:t>not a forecast, but one possible future outcome </a:t>
            </a:r>
            <a:r>
              <a:rPr lang="en-GB" sz="1600" i="0" dirty="0">
                <a:solidFill>
                  <a:schemeClr val="tx1"/>
                </a:solidFill>
                <a:effectLst/>
                <a:latin typeface="+mn-lt"/>
              </a:rPr>
              <a:t>(Porter 1985)</a:t>
            </a:r>
          </a:p>
          <a:p>
            <a:pPr marL="285750" indent="-285750" algn="l">
              <a:buSzPct val="120000"/>
              <a:buFont typeface="Arial" panose="020B0604020202020204" pitchFamily="34" charset="0"/>
              <a:buChar char="•"/>
            </a:pPr>
            <a:r>
              <a:rPr lang="en-GB" sz="1600" b="0" i="0" dirty="0">
                <a:solidFill>
                  <a:schemeClr val="tx1"/>
                </a:solidFill>
                <a:effectLst/>
                <a:latin typeface="+mn-lt"/>
              </a:rPr>
              <a:t>One method crafted with the intention of including societal, environmental and economic uncertainty/complexity is the </a:t>
            </a:r>
            <a:r>
              <a:rPr lang="en-GB" sz="1600" b="1" i="0" dirty="0">
                <a:solidFill>
                  <a:schemeClr val="tx1"/>
                </a:solidFill>
                <a:effectLst/>
                <a:latin typeface="+mn-lt"/>
              </a:rPr>
              <a:t>Integrated Assessment Modelling (IAM) </a:t>
            </a:r>
            <a:r>
              <a:rPr lang="en-GB" sz="1600" b="0" i="0" dirty="0">
                <a:solidFill>
                  <a:schemeClr val="tx1"/>
                </a:solidFill>
                <a:effectLst/>
                <a:latin typeface="+mn-lt"/>
              </a:rPr>
              <a:t>approach, which has been used to inform policymaking in the context of climate change (Beek et al. 2020)</a:t>
            </a:r>
          </a:p>
          <a:p>
            <a:pPr marL="285750" indent="-285750" algn="l">
              <a:buSzPct val="120000"/>
              <a:buFont typeface="Arial" panose="020B0604020202020204" pitchFamily="34" charset="0"/>
              <a:buChar char="•"/>
            </a:pPr>
            <a:r>
              <a:rPr lang="en-GB" sz="1600" b="1" i="0" dirty="0">
                <a:solidFill>
                  <a:srgbClr val="C00000"/>
                </a:solidFill>
                <a:effectLst/>
                <a:latin typeface="+mn-lt"/>
              </a:rPr>
              <a:t>Shared Socio-Economic Pathways (SSPs): </a:t>
            </a:r>
            <a:r>
              <a:rPr lang="en-GB" sz="1600" b="0" i="0" dirty="0">
                <a:solidFill>
                  <a:schemeClr val="tx1"/>
                </a:solidFill>
                <a:effectLst/>
                <a:latin typeface="+mn-lt"/>
              </a:rPr>
              <a:t>project global scenarios of socio-economic change to the end of the century with the intention of characterising uncertainty in mitigation, adaptation and impacts of climate change</a:t>
            </a:r>
            <a:endParaRPr lang="en-GB" sz="1600" dirty="0">
              <a:solidFill>
                <a:schemeClr val="tx1"/>
              </a:solidFill>
              <a:latin typeface="+mn-lt"/>
            </a:endParaRPr>
          </a:p>
          <a:p>
            <a:pPr marL="285750" indent="-285750" algn="l">
              <a:buSzPct val="120000"/>
              <a:buFont typeface="Arial" panose="020B0604020202020204" pitchFamily="34" charset="0"/>
              <a:buChar char="•"/>
            </a:pPr>
            <a:r>
              <a:rPr lang="en-GB" sz="1600" b="0" i="0" dirty="0">
                <a:solidFill>
                  <a:schemeClr val="tx1"/>
                </a:solidFill>
                <a:effectLst/>
                <a:latin typeface="+mn-lt"/>
              </a:rPr>
              <a:t>Socio-economic and environmental challenges are classified as pertaining to </a:t>
            </a:r>
            <a:r>
              <a:rPr lang="en-GB" sz="1600" b="1" i="0" dirty="0">
                <a:solidFill>
                  <a:schemeClr val="tx1"/>
                </a:solidFill>
                <a:effectLst/>
                <a:latin typeface="+mn-lt"/>
              </a:rPr>
              <a:t>adaptation or mitigation</a:t>
            </a:r>
          </a:p>
          <a:p>
            <a:pPr marL="285750" indent="-285750" algn="l">
              <a:buSzPct val="120000"/>
              <a:buFont typeface="Arial" panose="020B0604020202020204" pitchFamily="34" charset="0"/>
              <a:buChar char="•"/>
            </a:pPr>
            <a:r>
              <a:rPr lang="en-GB" sz="1600" b="0" i="0" dirty="0">
                <a:solidFill>
                  <a:schemeClr val="tx1"/>
                </a:solidFill>
                <a:effectLst/>
                <a:latin typeface="+mn-lt"/>
              </a:rPr>
              <a:t>This way of characterising </a:t>
            </a:r>
            <a:r>
              <a:rPr lang="en-GB" sz="1600" b="1" i="0" dirty="0">
                <a:solidFill>
                  <a:schemeClr val="tx1"/>
                </a:solidFill>
                <a:effectLst/>
                <a:latin typeface="+mn-lt"/>
              </a:rPr>
              <a:t>uncertainty and its implications of mitigation or adaptation</a:t>
            </a:r>
            <a:r>
              <a:rPr lang="en-GB" sz="1600" b="0" i="0" dirty="0">
                <a:solidFill>
                  <a:schemeClr val="tx1"/>
                </a:solidFill>
                <a:effectLst/>
                <a:latin typeface="+mn-lt"/>
              </a:rPr>
              <a:t>, enables the exploration of future socio-economic pathways that make these processes harder or easier (O’Neill et al. 2014)</a:t>
            </a:r>
          </a:p>
          <a:p>
            <a:pPr marL="285750" indent="-285750" algn="l">
              <a:buSzPct val="120000"/>
              <a:buFont typeface="Arial" panose="020B0604020202020204" pitchFamily="34" charset="0"/>
              <a:buChar char="•"/>
            </a:pPr>
            <a:r>
              <a:rPr lang="en-GB" sz="1600" b="1" i="0" dirty="0">
                <a:solidFill>
                  <a:schemeClr val="tx1"/>
                </a:solidFill>
                <a:effectLst/>
                <a:latin typeface="+mn-lt"/>
              </a:rPr>
              <a:t>Exploratory nature </a:t>
            </a:r>
            <a:r>
              <a:rPr lang="en-GB" sz="1600" b="0" i="0" dirty="0">
                <a:solidFill>
                  <a:schemeClr val="tx1"/>
                </a:solidFill>
                <a:effectLst/>
                <a:latin typeface="+mn-lt"/>
              </a:rPr>
              <a:t>of this forecasting exercise (presenting multiple future scenarios) </a:t>
            </a:r>
            <a:r>
              <a:rPr lang="en-GB" sz="1600" b="1" i="0" dirty="0">
                <a:solidFill>
                  <a:schemeClr val="tx1"/>
                </a:solidFill>
                <a:effectLst/>
                <a:latin typeface="+mn-lt"/>
              </a:rPr>
              <a:t>as opposed to normative scenarios</a:t>
            </a:r>
            <a:r>
              <a:rPr lang="en-GB" sz="1600" b="0" i="0" dirty="0">
                <a:solidFill>
                  <a:schemeClr val="tx1"/>
                </a:solidFill>
                <a:effectLst/>
                <a:latin typeface="+mn-lt"/>
              </a:rPr>
              <a:t> (building toward one vision of the future)</a:t>
            </a: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20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2" name="Rectangle 1">
            <a:extLst>
              <a:ext uri="{FF2B5EF4-FFF2-40B4-BE49-F238E27FC236}">
                <a16:creationId xmlns:a16="http://schemas.microsoft.com/office/drawing/2014/main" id="{312EEE98-9296-44A0-BEFF-5A488301AD64}"/>
              </a:ext>
            </a:extLst>
          </p:cNvPr>
          <p:cNvSpPr/>
          <p:nvPr/>
        </p:nvSpPr>
        <p:spPr>
          <a:xfrm>
            <a:off x="726775" y="1622015"/>
            <a:ext cx="10220864" cy="4796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F4F6809E-8CCA-4BE0-AFD0-6B888B25D717}"/>
              </a:ext>
            </a:extLst>
          </p:cNvPr>
          <p:cNvPicPr>
            <a:picLocks noChangeAspect="1"/>
          </p:cNvPicPr>
          <p:nvPr/>
        </p:nvPicPr>
        <p:blipFill rotWithShape="1">
          <a:blip r:embed="rId3"/>
          <a:srcRect b="9389"/>
          <a:stretch/>
        </p:blipFill>
        <p:spPr>
          <a:xfrm>
            <a:off x="3046561" y="1622015"/>
            <a:ext cx="7030528" cy="4811673"/>
          </a:xfrm>
          <a:prstGeom prst="rect">
            <a:avLst/>
          </a:prstGeom>
        </p:spPr>
      </p:pic>
      <p:sp>
        <p:nvSpPr>
          <p:cNvPr id="8" name="TextBox 7">
            <a:extLst>
              <a:ext uri="{FF2B5EF4-FFF2-40B4-BE49-F238E27FC236}">
                <a16:creationId xmlns:a16="http://schemas.microsoft.com/office/drawing/2014/main" id="{339934CD-B30D-4927-BBAC-64DDC74F4D25}"/>
              </a:ext>
            </a:extLst>
          </p:cNvPr>
          <p:cNvSpPr txBox="1"/>
          <p:nvPr/>
        </p:nvSpPr>
        <p:spPr>
          <a:xfrm>
            <a:off x="3452007" y="6336705"/>
            <a:ext cx="6094562" cy="230832"/>
          </a:xfrm>
          <a:prstGeom prst="rect">
            <a:avLst/>
          </a:prstGeom>
          <a:noFill/>
        </p:spPr>
        <p:txBody>
          <a:bodyPr wrap="square">
            <a:spAutoFit/>
          </a:bodyPr>
          <a:lstStyle/>
          <a:p>
            <a:r>
              <a:rPr lang="en-GB" sz="900" i="1" dirty="0">
                <a:solidFill>
                  <a:srgbClr val="444444"/>
                </a:solidFill>
                <a:latin typeface="+mn-lt"/>
              </a:rPr>
              <a:t>The challenge space of SSPs (O’Neill et al. 2014)</a:t>
            </a:r>
          </a:p>
        </p:txBody>
      </p:sp>
    </p:spTree>
    <p:extLst>
      <p:ext uri="{BB962C8B-B14F-4D97-AF65-F5344CB8AC3E}">
        <p14:creationId xmlns:p14="http://schemas.microsoft.com/office/powerpoint/2010/main" val="355735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2" name="Google Shape;168;p13">
            <a:extLst>
              <a:ext uri="{FF2B5EF4-FFF2-40B4-BE49-F238E27FC236}">
                <a16:creationId xmlns:a16="http://schemas.microsoft.com/office/drawing/2014/main" id="{85BD59C7-5F9C-412C-9103-AD11C3A57877}"/>
              </a:ext>
            </a:extLst>
          </p:cNvPr>
          <p:cNvSpPr txBox="1">
            <a:spLocks/>
          </p:cNvSpPr>
          <p:nvPr/>
        </p:nvSpPr>
        <p:spPr>
          <a:xfrm>
            <a:off x="838200" y="1231900"/>
            <a:ext cx="9806795" cy="471215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solidFill>
                  <a:schemeClr val="accent5">
                    <a:lumMod val="60000"/>
                    <a:lumOff val="40000"/>
                  </a:schemeClr>
                </a:solidFill>
              </a:rPr>
              <a:t>Shared Socio-economic Pathways (SSPs)</a:t>
            </a:r>
          </a:p>
          <a:p>
            <a:pPr>
              <a:spcBef>
                <a:spcPts val="0"/>
              </a:spcBef>
              <a:buClr>
                <a:schemeClr val="dk1"/>
              </a:buClr>
              <a:buSzPct val="120000"/>
            </a:pPr>
            <a:endParaRPr lang="en-GB" sz="1600" dirty="0">
              <a:solidFill>
                <a:schemeClr val="tx1"/>
              </a:solidFill>
            </a:endParaRPr>
          </a:p>
          <a:p>
            <a:pPr>
              <a:spcBef>
                <a:spcPts val="0"/>
              </a:spcBef>
              <a:buClr>
                <a:schemeClr val="dk1"/>
              </a:buClr>
              <a:buSzPct val="120000"/>
            </a:pPr>
            <a:endParaRPr lang="en-GB" sz="1600" dirty="0">
              <a:solidFill>
                <a:schemeClr val="tx1"/>
              </a:solidFill>
            </a:endParaRPr>
          </a:p>
          <a:p>
            <a:pPr marL="285750" indent="-285750">
              <a:spcBef>
                <a:spcPts val="0"/>
              </a:spcBef>
              <a:buClr>
                <a:schemeClr val="dk1"/>
              </a:buClr>
              <a:buSzPct val="120000"/>
              <a:buFont typeface="Arial" panose="020B0604020202020204" pitchFamily="34" charset="0"/>
              <a:buChar char="•"/>
            </a:pPr>
            <a:r>
              <a:rPr lang="en-GB" sz="1600" b="1" dirty="0">
                <a:solidFill>
                  <a:srgbClr val="C00000"/>
                </a:solidFill>
              </a:rPr>
              <a:t>SSP1: Sustainability – Taking the Green Road</a:t>
            </a:r>
            <a:r>
              <a:rPr lang="en-GB" sz="1600" dirty="0">
                <a:solidFill>
                  <a:schemeClr val="tx1"/>
                </a:solidFill>
              </a:rPr>
              <a:t>, in which the world shifts gradually toward a more sustainable path. This scenario has low challenges to mitigation and adaptation</a:t>
            </a:r>
          </a:p>
          <a:p>
            <a:pPr marL="285750" indent="-285750">
              <a:spcBef>
                <a:spcPts val="0"/>
              </a:spcBef>
              <a:buClr>
                <a:schemeClr val="dk1"/>
              </a:buClr>
              <a:buSzPct val="120000"/>
              <a:buFont typeface="Arial" panose="020B0604020202020204" pitchFamily="34" charset="0"/>
              <a:buChar char="•"/>
            </a:pPr>
            <a:endParaRPr lang="en-GB" sz="1600" dirty="0">
              <a:solidFill>
                <a:schemeClr val="tx1"/>
              </a:solidFill>
            </a:endParaRPr>
          </a:p>
          <a:p>
            <a:pPr marL="285750" indent="-285750">
              <a:spcBef>
                <a:spcPts val="0"/>
              </a:spcBef>
              <a:buClr>
                <a:schemeClr val="dk1"/>
              </a:buClr>
              <a:buSzPct val="120000"/>
              <a:buFont typeface="Arial" panose="020B0604020202020204" pitchFamily="34" charset="0"/>
              <a:buChar char="•"/>
            </a:pPr>
            <a:r>
              <a:rPr lang="en-GB" sz="1600" b="1" dirty="0">
                <a:solidFill>
                  <a:srgbClr val="C00000"/>
                </a:solidFill>
              </a:rPr>
              <a:t>SSP2: Middle of the Road </a:t>
            </a:r>
            <a:r>
              <a:rPr lang="en-GB" sz="1600" dirty="0">
                <a:solidFill>
                  <a:schemeClr val="tx1"/>
                </a:solidFill>
              </a:rPr>
              <a:t>in which historical trends in social, economic and technological changes continue. This scenario has medium challenges to mitigation and adaptation</a:t>
            </a:r>
          </a:p>
          <a:p>
            <a:pPr marL="285750" indent="-285750">
              <a:spcBef>
                <a:spcPts val="0"/>
              </a:spcBef>
              <a:buClr>
                <a:schemeClr val="dk1"/>
              </a:buClr>
              <a:buSzPct val="120000"/>
              <a:buFont typeface="Arial" panose="020B0604020202020204" pitchFamily="34" charset="0"/>
              <a:buChar char="•"/>
            </a:pPr>
            <a:endParaRPr lang="en-GB" sz="1600" dirty="0">
              <a:solidFill>
                <a:schemeClr val="tx1"/>
              </a:solidFill>
            </a:endParaRPr>
          </a:p>
          <a:p>
            <a:pPr marL="285750" indent="-285750">
              <a:spcBef>
                <a:spcPts val="0"/>
              </a:spcBef>
              <a:buClr>
                <a:schemeClr val="dk1"/>
              </a:buClr>
              <a:buSzPct val="120000"/>
              <a:buFont typeface="Arial" panose="020B0604020202020204" pitchFamily="34" charset="0"/>
              <a:buChar char="•"/>
            </a:pPr>
            <a:r>
              <a:rPr lang="en-GB" sz="1600" b="1" dirty="0">
                <a:solidFill>
                  <a:srgbClr val="C00000"/>
                </a:solidFill>
              </a:rPr>
              <a:t>SSP3: Regional Rivalry – A Rocky Road</a:t>
            </a:r>
            <a:r>
              <a:rPr lang="en-GB" sz="1600" dirty="0">
                <a:solidFill>
                  <a:schemeClr val="tx1"/>
                </a:solidFill>
              </a:rPr>
              <a:t>, in which nationalism and regional conflicts push countries to focus on their own goals and needs. This scenario has high challenges to mitigation and adaptation</a:t>
            </a:r>
          </a:p>
          <a:p>
            <a:pPr marL="285750" indent="-285750">
              <a:spcBef>
                <a:spcPts val="0"/>
              </a:spcBef>
              <a:buClr>
                <a:schemeClr val="dk1"/>
              </a:buClr>
              <a:buSzPct val="120000"/>
              <a:buFont typeface="Arial" panose="020B0604020202020204" pitchFamily="34" charset="0"/>
              <a:buChar char="•"/>
            </a:pPr>
            <a:endParaRPr lang="en-GB" sz="1600" dirty="0">
              <a:solidFill>
                <a:schemeClr val="tx1"/>
              </a:solidFill>
            </a:endParaRPr>
          </a:p>
          <a:p>
            <a:pPr marL="285750" indent="-285750">
              <a:spcBef>
                <a:spcPts val="0"/>
              </a:spcBef>
              <a:buClr>
                <a:schemeClr val="dk1"/>
              </a:buClr>
              <a:buSzPct val="120000"/>
              <a:buFont typeface="Arial" panose="020B0604020202020204" pitchFamily="34" charset="0"/>
              <a:buChar char="•"/>
            </a:pPr>
            <a:r>
              <a:rPr lang="en-GB" sz="1600" b="1" dirty="0">
                <a:solidFill>
                  <a:srgbClr val="C00000"/>
                </a:solidFill>
              </a:rPr>
              <a:t>SSP4: Inequality – A Road Divided</a:t>
            </a:r>
            <a:r>
              <a:rPr lang="en-GB" sz="1600" dirty="0">
                <a:solidFill>
                  <a:schemeClr val="tx1"/>
                </a:solidFill>
              </a:rPr>
              <a:t>, in which there are high inequalities and technological disparities between different regions. This scenario has low challenges to mitigation and high challenges to adaptation</a:t>
            </a:r>
          </a:p>
          <a:p>
            <a:pPr marL="285750" indent="-285750">
              <a:spcBef>
                <a:spcPts val="0"/>
              </a:spcBef>
              <a:buClr>
                <a:schemeClr val="dk1"/>
              </a:buClr>
              <a:buSzPct val="120000"/>
              <a:buFont typeface="Arial" panose="020B0604020202020204" pitchFamily="34" charset="0"/>
              <a:buChar char="•"/>
            </a:pPr>
            <a:endParaRPr lang="en-GB" sz="1600" b="1" dirty="0">
              <a:solidFill>
                <a:schemeClr val="tx1"/>
              </a:solidFill>
            </a:endParaRPr>
          </a:p>
          <a:p>
            <a:pPr marL="285750" indent="-285750">
              <a:spcBef>
                <a:spcPts val="0"/>
              </a:spcBef>
              <a:buClr>
                <a:schemeClr val="dk1"/>
              </a:buClr>
              <a:buSzPct val="120000"/>
              <a:buFont typeface="Arial" panose="020B0604020202020204" pitchFamily="34" charset="0"/>
              <a:buChar char="•"/>
            </a:pPr>
            <a:r>
              <a:rPr lang="en-GB" sz="1600" b="1" dirty="0">
                <a:solidFill>
                  <a:srgbClr val="C00000"/>
                </a:solidFill>
              </a:rPr>
              <a:t>SSP5: Fossil-fuelled Development – Taking the Highway</a:t>
            </a:r>
            <a:r>
              <a:rPr lang="en-GB" sz="1600" dirty="0">
                <a:solidFill>
                  <a:schemeClr val="tx1"/>
                </a:solidFill>
              </a:rPr>
              <a:t>, in which there is rapid technological progress and growth by exploitation of natural resources. This scenario has high challenges to mitigation and low challenges to adaptation</a:t>
            </a:r>
          </a:p>
          <a:p>
            <a:pPr>
              <a:spcBef>
                <a:spcPts val="0"/>
              </a:spcBef>
              <a:buClr>
                <a:schemeClr val="dk1"/>
              </a:buClr>
              <a:buSzPct val="120000"/>
            </a:pPr>
            <a:endParaRPr lang="en-GB" sz="16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4.1 </a:t>
            </a:r>
            <a:r>
              <a:rPr lang="en-GB" sz="2800" dirty="0">
                <a:solidFill>
                  <a:srgbClr val="C00000"/>
                </a:solidFill>
              </a:rPr>
              <a:t>Overview of future infrastructure demand and drivers</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Tree>
    <p:extLst>
      <p:ext uri="{BB962C8B-B14F-4D97-AF65-F5344CB8AC3E}">
        <p14:creationId xmlns:p14="http://schemas.microsoft.com/office/powerpoint/2010/main" val="2089242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type="body" idx="4294967295"/>
          </p:nvPr>
        </p:nvSpPr>
        <p:spPr>
          <a:xfrm>
            <a:off x="838200" y="1231900"/>
            <a:ext cx="10261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Infrastructure drivers</a:t>
            </a:r>
            <a:endParaRPr lang="en-GB" sz="1800" b="0" i="0" dirty="0">
              <a:solidFill>
                <a:schemeClr val="tx1"/>
              </a:solidFill>
              <a:effectLst/>
              <a:latin typeface="+mn-lt"/>
            </a:endParaRPr>
          </a:p>
          <a:p>
            <a:pPr algn="l"/>
            <a:r>
              <a:rPr lang="en-GB" sz="1600" b="0" i="0" dirty="0">
                <a:solidFill>
                  <a:schemeClr val="tx1"/>
                </a:solidFill>
                <a:effectLst/>
                <a:latin typeface="+mn-lt"/>
              </a:rPr>
              <a:t>When confronting with the difficult task of forecasting infrastructure demand, there are many drivers that may have a potential impact on the future. Some of the most important drivers that can influence infrastructure demand are described as follows:</a:t>
            </a:r>
          </a:p>
          <a:p>
            <a:pPr marL="285750" indent="-285750" algn="l">
              <a:buSzPct val="120000"/>
              <a:buFont typeface="Arial" panose="020B0604020202020204" pitchFamily="34" charset="0"/>
              <a:buChar char="•"/>
            </a:pPr>
            <a:r>
              <a:rPr lang="en-GB" sz="1600" b="1" i="0" dirty="0">
                <a:solidFill>
                  <a:srgbClr val="C00000"/>
                </a:solidFill>
                <a:effectLst/>
                <a:latin typeface="+mn-lt"/>
              </a:rPr>
              <a:t>Population growth</a:t>
            </a:r>
            <a:r>
              <a:rPr lang="en-GB" sz="1600" b="0" i="0" dirty="0">
                <a:solidFill>
                  <a:schemeClr val="tx1"/>
                </a:solidFill>
                <a:effectLst/>
                <a:latin typeface="+mn-lt"/>
              </a:rPr>
              <a:t>, is the most common driver of infrastructure demand. There are many global, regional and local population forecasts and the proportional growth of population and demand is easy to compute</a:t>
            </a:r>
          </a:p>
          <a:p>
            <a:pPr marL="285750" indent="-285750" algn="l">
              <a:buSzPct val="120000"/>
              <a:buFont typeface="Arial" panose="020B0604020202020204" pitchFamily="34" charset="0"/>
              <a:buChar char="•"/>
            </a:pPr>
            <a:r>
              <a:rPr lang="en-GB" sz="1600" b="1" i="0" dirty="0">
                <a:solidFill>
                  <a:srgbClr val="C00000"/>
                </a:solidFill>
                <a:effectLst/>
                <a:latin typeface="+mn-lt"/>
              </a:rPr>
              <a:t>Economic Development</a:t>
            </a:r>
            <a:r>
              <a:rPr lang="en-GB" sz="1600" b="0" i="0" dirty="0">
                <a:solidFill>
                  <a:schemeClr val="tx1"/>
                </a:solidFill>
                <a:effectLst/>
                <a:latin typeface="+mn-lt"/>
              </a:rPr>
              <a:t>, can modify future demand given that there is a close relationship between economic development and level of consumption. On the other hand, infrastructure can produce economic development as well</a:t>
            </a:r>
          </a:p>
          <a:p>
            <a:pPr marL="285750" indent="-285750" algn="l">
              <a:buSzPct val="120000"/>
              <a:buFont typeface="Arial" panose="020B0604020202020204" pitchFamily="34" charset="0"/>
              <a:buChar char="•"/>
            </a:pPr>
            <a:r>
              <a:rPr lang="en-GB" sz="1600" b="1" i="0" dirty="0">
                <a:solidFill>
                  <a:srgbClr val="C00000"/>
                </a:solidFill>
                <a:effectLst/>
                <a:latin typeface="+mn-lt"/>
              </a:rPr>
              <a:t>Consumption patterns</a:t>
            </a:r>
            <a:r>
              <a:rPr lang="en-GB" sz="1600" b="0" i="0" dirty="0">
                <a:solidFill>
                  <a:schemeClr val="tx1"/>
                </a:solidFill>
                <a:effectLst/>
                <a:latin typeface="+mn-lt"/>
              </a:rPr>
              <a:t>, are related to economic development but are also influenced by changes in culture or behaviour. For example, an increase in recycling and efficient use of energy and water will shape the future demand of infrastructure</a:t>
            </a:r>
          </a:p>
          <a:p>
            <a:pPr marL="285750" indent="-285750" algn="l">
              <a:buSzPct val="120000"/>
              <a:buFont typeface="Arial" panose="020B0604020202020204" pitchFamily="34" charset="0"/>
              <a:buChar char="•"/>
            </a:pPr>
            <a:r>
              <a:rPr lang="en-GB" sz="1600" b="1" i="0" dirty="0">
                <a:solidFill>
                  <a:srgbClr val="C00000"/>
                </a:solidFill>
                <a:effectLst/>
                <a:latin typeface="+mn-lt"/>
              </a:rPr>
              <a:t>Technology</a:t>
            </a:r>
            <a:r>
              <a:rPr lang="en-GB" sz="1600" b="0" i="0" dirty="0">
                <a:solidFill>
                  <a:schemeClr val="tx1"/>
                </a:solidFill>
                <a:effectLst/>
                <a:latin typeface="+mn-lt"/>
              </a:rPr>
              <a:t>, is usually related to the supply side (new ways of production) but can also influence demand (efficiency, new transportation modes).</a:t>
            </a:r>
          </a:p>
          <a:p>
            <a:pPr marL="285750" indent="-285750" algn="l">
              <a:buSzPct val="120000"/>
              <a:buFont typeface="Arial" panose="020B0604020202020204" pitchFamily="34" charset="0"/>
              <a:buChar char="•"/>
            </a:pPr>
            <a:r>
              <a:rPr lang="en-GB" sz="1600" b="1" i="0" dirty="0">
                <a:solidFill>
                  <a:srgbClr val="C00000"/>
                </a:solidFill>
                <a:effectLst/>
                <a:latin typeface="+mn-lt"/>
              </a:rPr>
              <a:t>Urbanisation, migration and tourism</a:t>
            </a:r>
            <a:r>
              <a:rPr lang="en-GB" sz="1600" b="0" i="0" dirty="0">
                <a:solidFill>
                  <a:schemeClr val="tx1"/>
                </a:solidFill>
                <a:effectLst/>
                <a:latin typeface="+mn-lt"/>
              </a:rPr>
              <a:t>, are of particular importance in developing countries in which an important increase of rural-to-urban migration is expected</a:t>
            </a:r>
          </a:p>
          <a:p>
            <a:pPr marL="285750" indent="-285750" algn="l">
              <a:buSzPct val="120000"/>
              <a:buFont typeface="Arial" panose="020B0604020202020204" pitchFamily="34" charset="0"/>
              <a:buChar char="•"/>
            </a:pPr>
            <a:r>
              <a:rPr lang="en-GB" sz="1600" b="1" i="0" dirty="0">
                <a:solidFill>
                  <a:srgbClr val="C00000"/>
                </a:solidFill>
                <a:effectLst/>
                <a:latin typeface="+mn-lt"/>
              </a:rPr>
              <a:t>Demographics </a:t>
            </a:r>
            <a:r>
              <a:rPr lang="en-GB" sz="1600" i="0" dirty="0">
                <a:solidFill>
                  <a:schemeClr val="tx1"/>
                </a:solidFill>
                <a:effectLst/>
                <a:latin typeface="+mn-lt"/>
              </a:rPr>
              <a:t>(age and gender), </a:t>
            </a:r>
            <a:r>
              <a:rPr lang="en-GB" sz="1600" b="0" i="0" dirty="0">
                <a:solidFill>
                  <a:schemeClr val="tx1"/>
                </a:solidFill>
                <a:effectLst/>
                <a:latin typeface="+mn-lt"/>
              </a:rPr>
              <a:t>can influence consumption patterns and shape the overall demand for infrastructure</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5" name="Rectangle 4">
            <a:extLst>
              <a:ext uri="{FF2B5EF4-FFF2-40B4-BE49-F238E27FC236}">
                <a16:creationId xmlns:a16="http://schemas.microsoft.com/office/drawing/2014/main" id="{168A4F74-9BC9-4ED1-AD82-045E391945F9}"/>
              </a:ext>
            </a:extLst>
          </p:cNvPr>
          <p:cNvSpPr/>
          <p:nvPr/>
        </p:nvSpPr>
        <p:spPr>
          <a:xfrm>
            <a:off x="711200" y="1711561"/>
            <a:ext cx="10388600" cy="47121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4.1 </a:t>
            </a:r>
            <a:r>
              <a:rPr lang="en-GB" sz="2800" dirty="0">
                <a:solidFill>
                  <a:srgbClr val="C00000"/>
                </a:solidFill>
              </a:rPr>
              <a:t>Overview of future infrastructure demand and drivers</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pic>
        <p:nvPicPr>
          <p:cNvPr id="4" name="Picture 3">
            <a:extLst>
              <a:ext uri="{FF2B5EF4-FFF2-40B4-BE49-F238E27FC236}">
                <a16:creationId xmlns:a16="http://schemas.microsoft.com/office/drawing/2014/main" id="{DB700606-444E-4E50-936D-36E9E6B01FC4}"/>
              </a:ext>
            </a:extLst>
          </p:cNvPr>
          <p:cNvPicPr>
            <a:picLocks noChangeAspect="1"/>
          </p:cNvPicPr>
          <p:nvPr/>
        </p:nvPicPr>
        <p:blipFill rotWithShape="1">
          <a:blip r:embed="rId3"/>
          <a:srcRect b="4836"/>
          <a:stretch/>
        </p:blipFill>
        <p:spPr>
          <a:xfrm>
            <a:off x="3646713" y="1081241"/>
            <a:ext cx="4644573" cy="5334000"/>
          </a:xfrm>
          <a:prstGeom prst="rect">
            <a:avLst/>
          </a:prstGeom>
        </p:spPr>
      </p:pic>
      <p:sp>
        <p:nvSpPr>
          <p:cNvPr id="7" name="TextBox 6">
            <a:extLst>
              <a:ext uri="{FF2B5EF4-FFF2-40B4-BE49-F238E27FC236}">
                <a16:creationId xmlns:a16="http://schemas.microsoft.com/office/drawing/2014/main" id="{140CD01F-B2C8-4A45-844C-BEFE424C0E73}"/>
              </a:ext>
            </a:extLst>
          </p:cNvPr>
          <p:cNvSpPr txBox="1"/>
          <p:nvPr/>
        </p:nvSpPr>
        <p:spPr>
          <a:xfrm>
            <a:off x="2771955" y="6350899"/>
            <a:ext cx="6096000" cy="230832"/>
          </a:xfrm>
          <a:prstGeom prst="rect">
            <a:avLst/>
          </a:prstGeom>
          <a:noFill/>
        </p:spPr>
        <p:txBody>
          <a:bodyPr wrap="square">
            <a:spAutoFit/>
          </a:bodyPr>
          <a:lstStyle/>
          <a:p>
            <a:pPr algn="ctr"/>
            <a:r>
              <a:rPr lang="en-GB" sz="900" i="1" dirty="0">
                <a:solidFill>
                  <a:srgbClr val="444444"/>
                </a:solidFill>
                <a:latin typeface="+mn-lt"/>
              </a:rPr>
              <a:t>Forecasting of different drivers under the SSPs (</a:t>
            </a:r>
            <a:r>
              <a:rPr lang="en-GB" sz="900" i="1" dirty="0" err="1">
                <a:solidFill>
                  <a:srgbClr val="444444"/>
                </a:solidFill>
                <a:latin typeface="+mn-lt"/>
              </a:rPr>
              <a:t>Riahi</a:t>
            </a:r>
            <a:r>
              <a:rPr lang="en-GB" sz="900" i="1" dirty="0">
                <a:solidFill>
                  <a:srgbClr val="444444"/>
                </a:solidFill>
                <a:latin typeface="+mn-lt"/>
              </a:rPr>
              <a:t> et al. 2017)</a:t>
            </a:r>
          </a:p>
        </p:txBody>
      </p:sp>
    </p:spTree>
    <p:extLst>
      <p:ext uri="{BB962C8B-B14F-4D97-AF65-F5344CB8AC3E}">
        <p14:creationId xmlns:p14="http://schemas.microsoft.com/office/powerpoint/2010/main" val="138316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4.1 </a:t>
            </a:r>
            <a:r>
              <a:rPr lang="en-GB" sz="2800" dirty="0">
                <a:solidFill>
                  <a:srgbClr val="C00000"/>
                </a:solidFill>
              </a:rPr>
              <a:t>Overview of future infrastructure demand and drivers</a:t>
            </a:r>
            <a:endParaRPr sz="2800" dirty="0">
              <a:solidFill>
                <a:srgbClr val="C00000"/>
              </a:solidFill>
            </a:endParaRPr>
          </a:p>
        </p:txBody>
      </p:sp>
      <p:sp>
        <p:nvSpPr>
          <p:cNvPr id="168" name="Google Shape;168;p13"/>
          <p:cNvSpPr txBox="1">
            <a:spLocks noGrp="1"/>
          </p:cNvSpPr>
          <p:nvPr>
            <p:ph type="body" idx="4294967295"/>
          </p:nvPr>
        </p:nvSpPr>
        <p:spPr>
          <a:xfrm>
            <a:off x="838200" y="1231900"/>
            <a:ext cx="993619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2000" b="1" i="0" dirty="0">
              <a:solidFill>
                <a:schemeClr val="accent5">
                  <a:lumMod val="60000"/>
                  <a:lumOff val="40000"/>
                </a:schemeClr>
              </a:solidFill>
              <a:effectLst/>
              <a:latin typeface="+mn-lt"/>
            </a:endParaRPr>
          </a:p>
          <a:p>
            <a:pPr marL="0" lvl="0" indent="0" algn="l" rtl="0">
              <a:lnSpc>
                <a:spcPct val="90000"/>
              </a:lnSpc>
              <a:spcBef>
                <a:spcPts val="0"/>
              </a:spcBef>
              <a:spcAft>
                <a:spcPts val="0"/>
              </a:spcAft>
              <a:buClr>
                <a:schemeClr val="dk1"/>
              </a:buClr>
              <a:buSzPts val="2800"/>
              <a:buNone/>
            </a:pPr>
            <a:endParaRPr lang="en-GB" sz="1800" b="0" i="0" dirty="0">
              <a:solidFill>
                <a:schemeClr val="tx1"/>
              </a:solidFill>
              <a:effectLst/>
              <a:latin typeface="+mn-lt"/>
            </a:endParaRPr>
          </a:p>
          <a:p>
            <a:pPr marL="0" lvl="0" indent="0" algn="l" rtl="0">
              <a:lnSpc>
                <a:spcPct val="90000"/>
              </a:lnSpc>
              <a:spcBef>
                <a:spcPts val="0"/>
              </a:spcBef>
              <a:spcAft>
                <a:spcPts val="0"/>
              </a:spcAft>
              <a:buClr>
                <a:schemeClr val="dk1"/>
              </a:buClr>
              <a:buSzPts val="2800"/>
              <a:buNone/>
            </a:pPr>
            <a:endParaRPr lang="en-GB" sz="1800" b="0" i="0" dirty="0">
              <a:solidFill>
                <a:schemeClr val="tx1"/>
              </a:solidFill>
              <a:effectLst/>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In this mini-lecture, the complexity that the future poses on infrastructure was described</a:t>
            </a: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This mini-lecture explains the concept of Shared Socio-economic Pathways (SSPs) as a tool to project global scenarios</a:t>
            </a: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This concept is also used to introduce some basic ideas about infrastructure demands and drivers</a:t>
            </a:r>
            <a:endParaRPr lang="en-GB" sz="28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Tree>
    <p:extLst>
      <p:ext uri="{BB962C8B-B14F-4D97-AF65-F5344CB8AC3E}">
        <p14:creationId xmlns:p14="http://schemas.microsoft.com/office/powerpoint/2010/main" val="2056779837"/>
      </p:ext>
    </p:extLst>
  </p:cSld>
  <p:clrMapOvr>
    <a:masterClrMapping/>
  </p:clrMapOvr>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03739A705A62B43BBDEBDF200A36E2F" ma:contentTypeVersion="14" ma:contentTypeDescription="Create a new document." ma:contentTypeScope="" ma:versionID="5dbaaa9c9374f93320c8dd394fea068f">
  <xsd:schema xmlns:xsd="http://www.w3.org/2001/XMLSchema" xmlns:xs="http://www.w3.org/2001/XMLSchema" xmlns:p="http://schemas.microsoft.com/office/2006/metadata/properties" xmlns:ns2="99f35b40-b313-45d5-84e3-56de909f702b" xmlns:ns3="3f55d22f-630c-4924-ac9c-b86be3e1d73b" targetNamespace="http://schemas.microsoft.com/office/2006/metadata/properties" ma:root="true" ma:fieldsID="a9ed3da1132054e12db48883a2836f36" ns2:_="" ns3:_="">
    <xsd:import namespace="99f35b40-b313-45d5-84e3-56de909f702b"/>
    <xsd:import namespace="3f55d22f-630c-4924-ac9c-b86be3e1d73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ObjectDetectorVersions" minOccurs="0"/>
                <xsd:element ref="ns2:MediaServiceSearchPropertie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f35b40-b313-45d5-84e3-56de909f70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eeb44a9-b924-44d0-8ed9-f8b504a4bac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f55d22f-630c-4924-ac9c-b86be3e1d73b"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b1e2176-f776-4a0d-995a-6aa78e61244a}" ma:internalName="TaxCatchAll" ma:showField="CatchAllData" ma:web="3f55d22f-630c-4924-ac9c-b86be3e1d7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9f35b40-b313-45d5-84e3-56de909f702b">
      <Terms xmlns="http://schemas.microsoft.com/office/infopath/2007/PartnerControls"/>
    </lcf76f155ced4ddcb4097134ff3c332f>
    <TaxCatchAll xmlns="3f55d22f-630c-4924-ac9c-b86be3e1d73b" xsi:nil="true"/>
  </documentManagement>
</p:properties>
</file>

<file path=customXml/itemProps1.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2.xml><?xml version="1.0" encoding="utf-8"?>
<ds:datastoreItem xmlns:ds="http://schemas.openxmlformats.org/officeDocument/2006/customXml" ds:itemID="{902114BD-65FF-45AE-B460-CB47ADC275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f35b40-b313-45d5-84e3-56de909f702b"/>
    <ds:schemaRef ds:uri="3f55d22f-630c-4924-ac9c-b86be3e1d7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B1DDE83-2ED0-4567-A669-A16A212F164D}">
  <ds:schemaRefs>
    <ds:schemaRef ds:uri="http://purl.org/dc/dcmitype/"/>
    <ds:schemaRef ds:uri="http://www.w3.org/XML/1998/namespace"/>
    <ds:schemaRef ds:uri="99f35b40-b313-45d5-84e3-56de909f702b"/>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3f55d22f-630c-4924-ac9c-b86be3e1d73b"/>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31904</TotalTime>
  <Words>5598</Words>
  <Application>Microsoft Macintosh PowerPoint</Application>
  <PresentationFormat>Widescreen</PresentationFormat>
  <Paragraphs>455</Paragraphs>
  <Slides>34</Slides>
  <Notes>32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Helvetica Neue</vt:lpstr>
      <vt:lpstr>Open Sans</vt:lpstr>
      <vt:lpstr>Office Theme</vt:lpstr>
      <vt:lpstr>Lecture 4: Future infrastructure demand  </vt:lpstr>
      <vt:lpstr>Learning Outcomes</vt:lpstr>
      <vt:lpstr>4.1 Overview of future infrastructure demand and drivers</vt:lpstr>
      <vt:lpstr>4.1 Overview of future infrastructure demand and drivers</vt:lpstr>
      <vt:lpstr>4.1 Overview of future infrastructure demand and drivers</vt:lpstr>
      <vt:lpstr>4.1 Overview of future infrastructure demand and drivers</vt:lpstr>
      <vt:lpstr>4.1 Overview of future infrastructure demand and drivers</vt:lpstr>
      <vt:lpstr>4.1 Overview of future infrastructure demand and drivers</vt:lpstr>
      <vt:lpstr>4.1 Overview of future infrastructure demand and drivers</vt:lpstr>
      <vt:lpstr>4.1 Overview of future infrastructure demand and drivers</vt:lpstr>
      <vt:lpstr>4.2 Infrastructure demand across sectors</vt:lpstr>
      <vt:lpstr>4.2 Infrastructure demand across sectors</vt:lpstr>
      <vt:lpstr>4.2 Infrastructure demand across sectors</vt:lpstr>
      <vt:lpstr>4.2 Infrastructure demand across sectors</vt:lpstr>
      <vt:lpstr>4.2 Infrastructure demand across sectors</vt:lpstr>
      <vt:lpstr>4.2 Infrastructure demand across sectors</vt:lpstr>
      <vt:lpstr>4.2 Infrastructure demand across sectors</vt:lpstr>
      <vt:lpstr>4.3 Determining main infrastructure drivers</vt:lpstr>
      <vt:lpstr>4.3 Determining main infrastructure drivers</vt:lpstr>
      <vt:lpstr>4.3 Determining main infrastructure drivers</vt:lpstr>
      <vt:lpstr>4.3 Determining main infrastructure drivers</vt:lpstr>
      <vt:lpstr>4.3 Determining main infrastructure drivers</vt:lpstr>
      <vt:lpstr>4.3 Determining main infrastructure drivers</vt:lpstr>
      <vt:lpstr>4.3 Determining main infrastructure drivers</vt:lpstr>
      <vt:lpstr>4.3 Determining main infrastructure drivers</vt:lpstr>
      <vt:lpstr>4.4  Infrastructure demand forecasts in practice</vt:lpstr>
      <vt:lpstr>4.4  Infrastructure demand forecasts in practice</vt:lpstr>
      <vt:lpstr>4.4  Infrastructure demand forecasts in practice</vt:lpstr>
      <vt:lpstr>4.4  Infrastructure demand forecasts in practice</vt:lpstr>
      <vt:lpstr>4.4  Infrastructure demand forecasts in practice</vt:lpstr>
      <vt:lpstr>4.4  Infrastructure demand forecasts in practice</vt:lpstr>
      <vt:lpstr>4.4  Infrastructure demand forecasts in practice</vt:lpstr>
      <vt:lpstr>4.4  Infrastructure demand forecasts in practice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Ivann Schlosser</cp:lastModifiedBy>
  <cp:revision>392</cp:revision>
  <dcterms:created xsi:type="dcterms:W3CDTF">2019-06-09T10:25:43Z</dcterms:created>
  <dcterms:modified xsi:type="dcterms:W3CDTF">2025-02-13T17:47:33Z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0x010100C03739A705A62B43BBDEBDF200A36E2F</vt:lpwstr>
  </property>
  <property fmtid="{D5CDD505-2E9C-101B-9397-08002B2CF9AE}" pid="3" name="MediaServiceImageTags">
    <vt:lpwstr/>
  </property>
</Properties>
</file>