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03" r:id="rId5"/>
    <p:sldId id="280" r:id="rId6"/>
    <p:sldId id="286" r:id="rId7"/>
    <p:sldId id="287" r:id="rId8"/>
    <p:sldId id="289" r:id="rId9"/>
    <p:sldId id="294" r:id="rId10"/>
    <p:sldId id="288" r:id="rId11"/>
    <p:sldId id="290" r:id="rId12"/>
    <p:sldId id="296" r:id="rId13"/>
    <p:sldId id="291" r:id="rId14"/>
    <p:sldId id="292" r:id="rId15"/>
    <p:sldId id="297" r:id="rId16"/>
    <p:sldId id="295" r:id="rId17"/>
    <p:sldId id="298" r:id="rId18"/>
    <p:sldId id="299" r:id="rId19"/>
    <p:sldId id="300" r:id="rId20"/>
    <p:sldId id="301" r:id="rId21"/>
    <p:sldId id="302" r:id="rId22"/>
    <p:sldId id="3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34769-2D7E-A46F-536E-64D6403486A4}" name="Riccardo Mereu" initials="RM" userId="Riccardo Mere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0443" autoAdjust="0"/>
  </p:normalViewPr>
  <p:slideViewPr>
    <p:cSldViewPr snapToGrid="0">
      <p:cViewPr varScale="1">
        <p:scale>
          <a:sx n="103" d="100"/>
          <a:sy n="103" d="100"/>
        </p:scale>
        <p:origin x="12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andro Onori" userId="902ff87a-dec1-4e50-bcf4-5017f04e5058" providerId="ADAL" clId="{5BA76A3D-1E97-475E-9DF8-6F927F2DD4A5}"/>
    <pc:docChg chg="custSel modSld">
      <pc:chgData name="Alessandro Onori" userId="902ff87a-dec1-4e50-bcf4-5017f04e5058" providerId="ADAL" clId="{5BA76A3D-1E97-475E-9DF8-6F927F2DD4A5}" dt="2024-03-06T14:26:23.261" v="12" actId="1076"/>
      <pc:docMkLst>
        <pc:docMk/>
      </pc:docMkLst>
      <pc:sldChg chg="addSp delSp modSp mod">
        <pc:chgData name="Alessandro Onori" userId="902ff87a-dec1-4e50-bcf4-5017f04e5058" providerId="ADAL" clId="{5BA76A3D-1E97-475E-9DF8-6F927F2DD4A5}" dt="2024-03-06T14:25:57.168" v="7" actId="12788"/>
        <pc:sldMkLst>
          <pc:docMk/>
          <pc:sldMk cId="3519055689" sldId="291"/>
        </pc:sldMkLst>
        <pc:spChg chg="mod">
          <ac:chgData name="Alessandro Onori" userId="902ff87a-dec1-4e50-bcf4-5017f04e5058" providerId="ADAL" clId="{5BA76A3D-1E97-475E-9DF8-6F927F2DD4A5}" dt="2024-03-06T14:25:57.168" v="7" actId="12788"/>
          <ac:spMkLst>
            <pc:docMk/>
            <pc:sldMk cId="3519055689" sldId="291"/>
            <ac:spMk id="4" creationId="{AD22DDC4-7B1D-56D0-60D4-55F3D40F5F50}"/>
          </ac:spMkLst>
        </pc:spChg>
        <pc:grpChg chg="del">
          <ac:chgData name="Alessandro Onori" userId="902ff87a-dec1-4e50-bcf4-5017f04e5058" providerId="ADAL" clId="{5BA76A3D-1E97-475E-9DF8-6F927F2DD4A5}" dt="2024-03-06T14:25:29.482" v="0" actId="478"/>
          <ac:grpSpMkLst>
            <pc:docMk/>
            <pc:sldMk cId="3519055689" sldId="291"/>
            <ac:grpSpMk id="24" creationId="{76D9EE04-384B-A103-C7D8-ECAC512D6F6B}"/>
          </ac:grpSpMkLst>
        </pc:grpChg>
        <pc:picChg chg="add mod">
          <ac:chgData name="Alessandro Onori" userId="902ff87a-dec1-4e50-bcf4-5017f04e5058" providerId="ADAL" clId="{5BA76A3D-1E97-475E-9DF8-6F927F2DD4A5}" dt="2024-03-06T14:25:57.168" v="7" actId="12788"/>
          <ac:picMkLst>
            <pc:docMk/>
            <pc:sldMk cId="3519055689" sldId="291"/>
            <ac:picMk id="11" creationId="{BAEE035A-FCD5-F9C4-EA67-073CA8B3CE86}"/>
          </ac:picMkLst>
        </pc:picChg>
      </pc:sldChg>
      <pc:sldChg chg="addSp delSp modSp mod">
        <pc:chgData name="Alessandro Onori" userId="902ff87a-dec1-4e50-bcf4-5017f04e5058" providerId="ADAL" clId="{5BA76A3D-1E97-475E-9DF8-6F927F2DD4A5}" dt="2024-03-06T14:26:23.261" v="12" actId="1076"/>
        <pc:sldMkLst>
          <pc:docMk/>
          <pc:sldMk cId="3216244093" sldId="301"/>
        </pc:sldMkLst>
        <pc:grpChg chg="del">
          <ac:chgData name="Alessandro Onori" userId="902ff87a-dec1-4e50-bcf4-5017f04e5058" providerId="ADAL" clId="{5BA76A3D-1E97-475E-9DF8-6F927F2DD4A5}" dt="2024-03-06T14:26:13.862" v="8" actId="478"/>
          <ac:grpSpMkLst>
            <pc:docMk/>
            <pc:sldMk cId="3216244093" sldId="301"/>
            <ac:grpSpMk id="42" creationId="{3EED52EF-040D-99C2-9C7C-D2EACEAF8A52}"/>
          </ac:grpSpMkLst>
        </pc:grpChg>
        <pc:picChg chg="add mod">
          <ac:chgData name="Alessandro Onori" userId="902ff87a-dec1-4e50-bcf4-5017f04e5058" providerId="ADAL" clId="{5BA76A3D-1E97-475E-9DF8-6F927F2DD4A5}" dt="2024-03-06T14:26:23.261" v="12" actId="1076"/>
          <ac:picMkLst>
            <pc:docMk/>
            <pc:sldMk cId="3216244093" sldId="301"/>
            <ac:picMk id="4" creationId="{2632F6D4-349A-14D8-3460-3445178471CD}"/>
          </ac:picMkLst>
        </pc:picChg>
      </pc:sldChg>
    </pc:docChg>
  </pc:docChgLst>
  <pc:docChgLst>
    <pc:chgData name="Riccardo Mereu" userId="06d3d720-c692-4b0d-aaa8-c5ca3d930538" providerId="ADAL" clId="{918947D7-5DB3-46E1-BDD5-9EE15F7DA836}"/>
    <pc:docChg chg="modSld">
      <pc:chgData name="Riccardo Mereu" userId="06d3d720-c692-4b0d-aaa8-c5ca3d930538" providerId="ADAL" clId="{918947D7-5DB3-46E1-BDD5-9EE15F7DA836}" dt="2024-02-05T11:00:00.914" v="5"/>
      <pc:docMkLst>
        <pc:docMk/>
      </pc:docMkLst>
      <pc:sldChg chg="modSp mod addCm modCm">
        <pc:chgData name="Riccardo Mereu" userId="06d3d720-c692-4b0d-aaa8-c5ca3d930538" providerId="ADAL" clId="{918947D7-5DB3-46E1-BDD5-9EE15F7DA836}" dt="2024-02-05T11:00:00.914" v="5"/>
        <pc:sldMkLst>
          <pc:docMk/>
          <pc:sldMk cId="754676338" sldId="286"/>
        </pc:sldMkLst>
        <pc:spChg chg="mod">
          <ac:chgData name="Riccardo Mereu" userId="06d3d720-c692-4b0d-aaa8-c5ca3d930538" providerId="ADAL" clId="{918947D7-5DB3-46E1-BDD5-9EE15F7DA836}" dt="2024-02-05T10:58:01.969" v="2" actId="6549"/>
          <ac:spMkLst>
            <pc:docMk/>
            <pc:sldMk cId="754676338" sldId="286"/>
            <ac:spMk id="9" creationId="{79D8F2A4-FBBE-5831-1552-0F3A71DABE3C}"/>
          </ac:spMkLst>
        </pc:spChg>
        <pc:extLst>
          <p:ext xmlns:p="http://schemas.openxmlformats.org/presentationml/2006/main" uri="{D6D511B9-2390-475A-947B-AFAB55BFBCF1}">
            <pc226:cmChg xmlns:pc226="http://schemas.microsoft.com/office/powerpoint/2022/06/main/command" chg="add mod">
              <pc226:chgData name="Riccardo Mereu" userId="06d3d720-c692-4b0d-aaa8-c5ca3d930538" providerId="ADAL" clId="{918947D7-5DB3-46E1-BDD5-9EE15F7DA836}" dt="2024-02-05T10:58:01.969" v="2" actId="6549"/>
              <pc2:cmMkLst xmlns:pc2="http://schemas.microsoft.com/office/powerpoint/2019/9/main/command">
                <pc:docMk/>
                <pc:sldMk cId="754676338" sldId="286"/>
                <pc2:cmMk id="{306EEF4C-35BF-4E6D-A3FC-8875BF7CD288}"/>
              </pc2:cmMkLst>
              <pc226:cmRplyChg chg="add">
                <pc226:chgData name="Riccardo Mereu" userId="06d3d720-c692-4b0d-aaa8-c5ca3d930538" providerId="ADAL" clId="{918947D7-5DB3-46E1-BDD5-9EE15F7DA836}" dt="2024-02-05T10:57:38.726" v="1"/>
                <pc2:cmRplyMkLst xmlns:pc2="http://schemas.microsoft.com/office/powerpoint/2019/9/main/command">
                  <pc:docMk/>
                  <pc:sldMk cId="754676338" sldId="286"/>
                  <pc2:cmMk id="{306EEF4C-35BF-4E6D-A3FC-8875BF7CD288}"/>
                  <pc2:cmRplyMk id="{5C8E3887-0795-4BD6-BD3B-9C71603B44EC}"/>
                </pc2:cmRplyMkLst>
              </pc226:cmRplyChg>
            </pc226:cmChg>
            <pc226:cmChg xmlns:pc226="http://schemas.microsoft.com/office/powerpoint/2022/06/main/command" chg="add">
              <pc226:chgData name="Riccardo Mereu" userId="06d3d720-c692-4b0d-aaa8-c5ca3d930538" providerId="ADAL" clId="{918947D7-5DB3-46E1-BDD5-9EE15F7DA836}" dt="2024-02-05T11:00:00.914" v="5"/>
              <pc2:cmMkLst xmlns:pc2="http://schemas.microsoft.com/office/powerpoint/2019/9/main/command">
                <pc:docMk/>
                <pc:sldMk cId="754676338" sldId="286"/>
                <pc2:cmMk id="{A82D5F63-10D0-466A-869F-17E43C97DD4B}"/>
              </pc2:cmMkLst>
              <pc226:cmRplyChg chg="add">
                <pc226:chgData name="Riccardo Mereu" userId="06d3d720-c692-4b0d-aaa8-c5ca3d930538" providerId="ADAL" clId="{918947D7-5DB3-46E1-BDD5-9EE15F7DA836}" dt="2024-02-05T11:00:00.914" v="5"/>
                <pc2:cmRplyMkLst xmlns:pc2="http://schemas.microsoft.com/office/powerpoint/2019/9/main/command">
                  <pc:docMk/>
                  <pc:sldMk cId="754676338" sldId="286"/>
                  <pc2:cmMk id="{A82D5F63-10D0-466A-869F-17E43C97DD4B}"/>
                  <pc2:cmRplyMk id="{DBECC8FD-9EED-43E8-AC3A-AEB73688550B}"/>
                </pc2:cmRplyMkLst>
              </pc226:cmRplyChg>
            </pc226:cmChg>
            <pc226:cmChg xmlns:pc226="http://schemas.microsoft.com/office/powerpoint/2022/06/main/command" chg="add">
              <pc226:chgData name="Riccardo Mereu" userId="06d3d720-c692-4b0d-aaa8-c5ca3d930538" providerId="ADAL" clId="{918947D7-5DB3-46E1-BDD5-9EE15F7DA836}" dt="2024-02-05T10:58:59.338" v="3"/>
              <pc2:cmMkLst xmlns:pc2="http://schemas.microsoft.com/office/powerpoint/2019/9/main/command">
                <pc:docMk/>
                <pc:sldMk cId="754676338" sldId="286"/>
                <pc2:cmMk id="{5AE86D8D-C6F7-4A86-967B-FAE4F6836A6C}"/>
              </pc2:cmMkLst>
            </pc226:cmChg>
          </p:ext>
        </pc:extLst>
      </pc:sldChg>
    </pc:docChg>
  </pc:docChgLst>
  <pc:docChgLst>
    <pc:chgData name="Nicolo' Stevanato" userId="56ba42d4-5a33-47a4-bf8d-76054d5bbe9c" providerId="ADAL" clId="{59E83CBB-89DF-4C99-BE6A-F6104EEA840F}"/>
    <pc:docChg chg="undo custSel modSld">
      <pc:chgData name="Nicolo' Stevanato" userId="56ba42d4-5a33-47a4-bf8d-76054d5bbe9c" providerId="ADAL" clId="{59E83CBB-89DF-4C99-BE6A-F6104EEA840F}" dt="2024-02-05T14:28:44.455" v="375"/>
      <pc:docMkLst>
        <pc:docMk/>
      </pc:docMkLst>
      <pc:sldChg chg="addSp modSp mod delCm modCm">
        <pc:chgData name="Nicolo' Stevanato" userId="56ba42d4-5a33-47a4-bf8d-76054d5bbe9c" providerId="ADAL" clId="{59E83CBB-89DF-4C99-BE6A-F6104EEA840F}" dt="2024-02-05T13:56:54.470" v="244"/>
        <pc:sldMkLst>
          <pc:docMk/>
          <pc:sldMk cId="754676338" sldId="286"/>
        </pc:sldMkLst>
        <pc:spChg chg="add mod">
          <ac:chgData name="Nicolo' Stevanato" userId="56ba42d4-5a33-47a4-bf8d-76054d5bbe9c" providerId="ADAL" clId="{59E83CBB-89DF-4C99-BE6A-F6104EEA840F}" dt="2024-02-05T13:54:57.783" v="137" actId="1076"/>
          <ac:spMkLst>
            <pc:docMk/>
            <pc:sldMk cId="754676338" sldId="286"/>
            <ac:spMk id="4" creationId="{4408CE46-F70D-3D60-A3D5-079B3898C2BD}"/>
          </ac:spMkLst>
        </pc:spChg>
        <pc:spChg chg="add mod">
          <ac:chgData name="Nicolo' Stevanato" userId="56ba42d4-5a33-47a4-bf8d-76054d5bbe9c" providerId="ADAL" clId="{59E83CBB-89DF-4C99-BE6A-F6104EEA840F}" dt="2024-02-05T13:55:17.271" v="159" actId="14100"/>
          <ac:spMkLst>
            <pc:docMk/>
            <pc:sldMk cId="754676338" sldId="286"/>
            <ac:spMk id="5" creationId="{EDA3F7A9-F774-B743-0E85-7521D2379747}"/>
          </ac:spMkLst>
        </pc:spChg>
        <pc:spChg chg="add mod">
          <ac:chgData name="Nicolo' Stevanato" userId="56ba42d4-5a33-47a4-bf8d-76054d5bbe9c" providerId="ADAL" clId="{59E83CBB-89DF-4C99-BE6A-F6104EEA840F}" dt="2024-02-05T13:55:39.251" v="169" actId="1076"/>
          <ac:spMkLst>
            <pc:docMk/>
            <pc:sldMk cId="754676338" sldId="286"/>
            <ac:spMk id="7" creationId="{D14DDA6E-502E-AD1E-D055-77976E7E64B7}"/>
          </ac:spMkLst>
        </pc:spChg>
        <pc:spChg chg="mod">
          <ac:chgData name="Nicolo' Stevanato" userId="56ba42d4-5a33-47a4-bf8d-76054d5bbe9c" providerId="ADAL" clId="{59E83CBB-89DF-4C99-BE6A-F6104EEA840F}" dt="2024-02-05T13:52:52.571" v="119" actId="20577"/>
          <ac:spMkLst>
            <pc:docMk/>
            <pc:sldMk cId="754676338" sldId="286"/>
            <ac:spMk id="9" creationId="{79D8F2A4-FBBE-5831-1552-0F3A71DABE3C}"/>
          </ac:spMkLst>
        </pc:spChg>
        <pc:spChg chg="add mod ord">
          <ac:chgData name="Nicolo' Stevanato" userId="56ba42d4-5a33-47a4-bf8d-76054d5bbe9c" providerId="ADAL" clId="{59E83CBB-89DF-4C99-BE6A-F6104EEA840F}" dt="2024-02-05T13:56:09.268" v="196" actId="167"/>
          <ac:spMkLst>
            <pc:docMk/>
            <pc:sldMk cId="754676338" sldId="286"/>
            <ac:spMk id="13" creationId="{3E6CC4B3-2A21-5149-2ACA-52B56B83AC86}"/>
          </ac:spMkLst>
        </pc:spChg>
        <pc:spChg chg="add mod">
          <ac:chgData name="Nicolo' Stevanato" userId="56ba42d4-5a33-47a4-bf8d-76054d5bbe9c" providerId="ADAL" clId="{59E83CBB-89DF-4C99-BE6A-F6104EEA840F}" dt="2024-02-05T13:56:28.826" v="218" actId="1076"/>
          <ac:spMkLst>
            <pc:docMk/>
            <pc:sldMk cId="754676338" sldId="286"/>
            <ac:spMk id="15" creationId="{E358B119-B3E9-9561-F373-1CE050F2F2B2}"/>
          </ac:spMkLst>
        </pc:spChg>
        <pc:spChg chg="add mod">
          <ac:chgData name="Nicolo' Stevanato" userId="56ba42d4-5a33-47a4-bf8d-76054d5bbe9c" providerId="ADAL" clId="{59E83CBB-89DF-4C99-BE6A-F6104EEA840F}" dt="2024-02-05T13:56:48.438" v="243" actId="1076"/>
          <ac:spMkLst>
            <pc:docMk/>
            <pc:sldMk cId="754676338" sldId="286"/>
            <ac:spMk id="16" creationId="{E81B39D5-3304-0F69-9CB0-E8CFAF5A9692}"/>
          </ac:spMkLst>
        </pc:spChg>
        <pc:spChg chg="mod">
          <ac:chgData name="Nicolo' Stevanato" userId="56ba42d4-5a33-47a4-bf8d-76054d5bbe9c" providerId="ADAL" clId="{59E83CBB-89DF-4C99-BE6A-F6104EEA840F}" dt="2024-02-05T13:53:34.175" v="123" actId="113"/>
          <ac:spMkLst>
            <pc:docMk/>
            <pc:sldMk cId="754676338" sldId="286"/>
            <ac:spMk id="26" creationId="{CDAC2A0D-6F7E-EDA4-92D0-5B9A5B8A6CBC}"/>
          </ac:spMkLst>
        </pc:spChg>
        <pc:spChg chg="mod">
          <ac:chgData name="Nicolo' Stevanato" userId="56ba42d4-5a33-47a4-bf8d-76054d5bbe9c" providerId="ADAL" clId="{59E83CBB-89DF-4C99-BE6A-F6104EEA840F}" dt="2024-02-05T13:53:31.315" v="121" actId="113"/>
          <ac:spMkLst>
            <pc:docMk/>
            <pc:sldMk cId="754676338" sldId="286"/>
            <ac:spMk id="28" creationId="{0A3101C8-C659-7596-A231-A1CB458BA3A2}"/>
          </ac:spMkLst>
        </pc:spChg>
        <pc:spChg chg="mod">
          <ac:chgData name="Nicolo' Stevanato" userId="56ba42d4-5a33-47a4-bf8d-76054d5bbe9c" providerId="ADAL" clId="{59E83CBB-89DF-4C99-BE6A-F6104EEA840F}" dt="2024-02-05T13:53:32.965" v="122" actId="113"/>
          <ac:spMkLst>
            <pc:docMk/>
            <pc:sldMk cId="754676338" sldId="286"/>
            <ac:spMk id="30" creationId="{CF2B3139-3784-8BDB-9D52-C99238B5A767}"/>
          </ac:spMkLst>
        </pc:spChg>
        <pc:spChg chg="ord">
          <ac:chgData name="Nicolo' Stevanato" userId="56ba42d4-5a33-47a4-bf8d-76054d5bbe9c" providerId="ADAL" clId="{59E83CBB-89DF-4C99-BE6A-F6104EEA840F}" dt="2024-02-05T13:56:13.125" v="197" actId="166"/>
          <ac:spMkLst>
            <pc:docMk/>
            <pc:sldMk cId="754676338" sldId="286"/>
            <ac:spMk id="31" creationId="{AAFB83C0-A6B9-426F-C329-CEB6459EADC6}"/>
          </ac:spMkLst>
        </pc:spChg>
        <pc:grpChg chg="mod">
          <ac:chgData name="Nicolo' Stevanato" userId="56ba42d4-5a33-47a4-bf8d-76054d5bbe9c" providerId="ADAL" clId="{59E83CBB-89DF-4C99-BE6A-F6104EEA840F}" dt="2024-02-05T13:55:19.187" v="161" actId="1076"/>
          <ac:grpSpMkLst>
            <pc:docMk/>
            <pc:sldMk cId="754676338" sldId="286"/>
            <ac:grpSpMk id="24" creationId="{9043F8FD-9439-9BCE-5BA3-872DFC79917C}"/>
          </ac:grpSpMkLst>
        </pc:grpChg>
        <pc:extLst>
          <p:ext xmlns:p="http://schemas.openxmlformats.org/presentationml/2006/main" uri="{D6D511B9-2390-475A-947B-AFAB55BFBCF1}">
            <pc226:cmChg xmlns:pc226="http://schemas.microsoft.com/office/powerpoint/2022/06/main/command" chg="del mod">
              <pc226:chgData name="Nicolo' Stevanato" userId="56ba42d4-5a33-47a4-bf8d-76054d5bbe9c" providerId="ADAL" clId="{59E83CBB-89DF-4C99-BE6A-F6104EEA840F}" dt="2024-02-05T13:52:13.107" v="54"/>
              <pc2:cmMkLst xmlns:pc2="http://schemas.microsoft.com/office/powerpoint/2019/9/main/command">
                <pc:docMk/>
                <pc:sldMk cId="754676338" sldId="286"/>
                <pc2:cmMk id="{306EEF4C-35BF-4E6D-A3FC-8875BF7CD288}"/>
              </pc2:cmMkLst>
            </pc226:cmChg>
            <pc226:cmChg xmlns:pc226="http://schemas.microsoft.com/office/powerpoint/2022/06/main/command" chg="del">
              <pc226:chgData name="Nicolo' Stevanato" userId="56ba42d4-5a33-47a4-bf8d-76054d5bbe9c" providerId="ADAL" clId="{59E83CBB-89DF-4C99-BE6A-F6104EEA840F}" dt="2024-02-05T13:56:54.470" v="244"/>
              <pc2:cmMkLst xmlns:pc2="http://schemas.microsoft.com/office/powerpoint/2019/9/main/command">
                <pc:docMk/>
                <pc:sldMk cId="754676338" sldId="286"/>
                <pc2:cmMk id="{A82D5F63-10D0-466A-869F-17E43C97DD4B}"/>
              </pc2:cmMkLst>
            </pc226:cmChg>
            <pc226:cmChg xmlns:pc226="http://schemas.microsoft.com/office/powerpoint/2022/06/main/command" chg="del mod">
              <pc226:chgData name="Nicolo' Stevanato" userId="56ba42d4-5a33-47a4-bf8d-76054d5bbe9c" providerId="ADAL" clId="{59E83CBB-89DF-4C99-BE6A-F6104EEA840F}" dt="2024-02-05T13:52:14.552" v="55"/>
              <pc2:cmMkLst xmlns:pc2="http://schemas.microsoft.com/office/powerpoint/2019/9/main/command">
                <pc:docMk/>
                <pc:sldMk cId="754676338" sldId="286"/>
                <pc2:cmMk id="{5AE86D8D-C6F7-4A86-967B-FAE4F6836A6C}"/>
              </pc2:cmMkLst>
            </pc226:cmChg>
          </p:ext>
        </pc:extLst>
      </pc:sldChg>
      <pc:sldChg chg="modSp mod">
        <pc:chgData name="Nicolo' Stevanato" userId="56ba42d4-5a33-47a4-bf8d-76054d5bbe9c" providerId="ADAL" clId="{59E83CBB-89DF-4C99-BE6A-F6104EEA840F}" dt="2024-02-05T14:00:48.805" v="277" actId="20577"/>
        <pc:sldMkLst>
          <pc:docMk/>
          <pc:sldMk cId="3852745348" sldId="288"/>
        </pc:sldMkLst>
        <pc:spChg chg="mod">
          <ac:chgData name="Nicolo' Stevanato" userId="56ba42d4-5a33-47a4-bf8d-76054d5bbe9c" providerId="ADAL" clId="{59E83CBB-89DF-4C99-BE6A-F6104EEA840F}" dt="2024-02-05T14:00:48.805" v="277" actId="20577"/>
          <ac:spMkLst>
            <pc:docMk/>
            <pc:sldMk cId="3852745348" sldId="288"/>
            <ac:spMk id="10" creationId="{3173DB21-9CF1-2E34-0CB2-A228C29EFDEB}"/>
          </ac:spMkLst>
        </pc:spChg>
      </pc:sldChg>
      <pc:sldChg chg="modSp mod">
        <pc:chgData name="Nicolo' Stevanato" userId="56ba42d4-5a33-47a4-bf8d-76054d5bbe9c" providerId="ADAL" clId="{59E83CBB-89DF-4C99-BE6A-F6104EEA840F}" dt="2024-02-05T14:00:37.736" v="259" actId="20577"/>
        <pc:sldMkLst>
          <pc:docMk/>
          <pc:sldMk cId="682297327" sldId="289"/>
        </pc:sldMkLst>
        <pc:spChg chg="mod">
          <ac:chgData name="Nicolo' Stevanato" userId="56ba42d4-5a33-47a4-bf8d-76054d5bbe9c" providerId="ADAL" clId="{59E83CBB-89DF-4C99-BE6A-F6104EEA840F}" dt="2024-02-05T14:00:37.736" v="259" actId="20577"/>
          <ac:spMkLst>
            <pc:docMk/>
            <pc:sldMk cId="682297327" sldId="289"/>
            <ac:spMk id="10" creationId="{3173DB21-9CF1-2E34-0CB2-A228C29EFDEB}"/>
          </ac:spMkLst>
        </pc:spChg>
      </pc:sldChg>
      <pc:sldChg chg="modSp mod">
        <pc:chgData name="Nicolo' Stevanato" userId="56ba42d4-5a33-47a4-bf8d-76054d5bbe9c" providerId="ADAL" clId="{59E83CBB-89DF-4C99-BE6A-F6104EEA840F}" dt="2024-02-05T14:00:43.111" v="268" actId="20577"/>
        <pc:sldMkLst>
          <pc:docMk/>
          <pc:sldMk cId="4229883385" sldId="294"/>
        </pc:sldMkLst>
        <pc:spChg chg="mod">
          <ac:chgData name="Nicolo' Stevanato" userId="56ba42d4-5a33-47a4-bf8d-76054d5bbe9c" providerId="ADAL" clId="{59E83CBB-89DF-4C99-BE6A-F6104EEA840F}" dt="2024-02-05T14:00:43.111" v="268" actId="20577"/>
          <ac:spMkLst>
            <pc:docMk/>
            <pc:sldMk cId="4229883385" sldId="294"/>
            <ac:spMk id="10" creationId="{3173DB21-9CF1-2E34-0CB2-A228C29EFDEB}"/>
          </ac:spMkLst>
        </pc:spChg>
      </pc:sldChg>
      <pc:sldChg chg="modSp mod">
        <pc:chgData name="Nicolo' Stevanato" userId="56ba42d4-5a33-47a4-bf8d-76054d5bbe9c" providerId="ADAL" clId="{59E83CBB-89DF-4C99-BE6A-F6104EEA840F}" dt="2024-02-05T14:28:44.455" v="375"/>
        <pc:sldMkLst>
          <pc:docMk/>
          <pc:sldMk cId="2031371360" sldId="302"/>
        </pc:sldMkLst>
        <pc:spChg chg="mod">
          <ac:chgData name="Nicolo' Stevanato" userId="56ba42d4-5a33-47a4-bf8d-76054d5bbe9c" providerId="ADAL" clId="{59E83CBB-89DF-4C99-BE6A-F6104EEA840F}" dt="2024-02-05T14:28:44.455" v="375"/>
          <ac:spMkLst>
            <pc:docMk/>
            <pc:sldMk cId="2031371360" sldId="302"/>
            <ac:spMk id="2" creationId="{E80E586D-D4EB-AE81-720B-D2F8CB29529A}"/>
          </ac:spMkLst>
        </pc:spChg>
      </pc:sldChg>
    </pc:docChg>
  </pc:docChgLst>
  <pc:docChgLst>
    <pc:chgData name="Helena Walters" userId="0082c520-c2c8-4944-9e5a-2aa07d58029d" providerId="ADAL" clId="{85129195-B7CB-447F-A708-B3C4B499E65D}"/>
    <pc:docChg chg="modSld">
      <pc:chgData name="Helena Walters" userId="0082c520-c2c8-4944-9e5a-2aa07d58029d" providerId="ADAL" clId="{85129195-B7CB-447F-A708-B3C4B499E65D}" dt="2024-04-12T13:42:09.473" v="3" actId="20577"/>
      <pc:docMkLst>
        <pc:docMk/>
      </pc:docMkLst>
      <pc:sldChg chg="modSp mod">
        <pc:chgData name="Helena Walters" userId="0082c520-c2c8-4944-9e5a-2aa07d58029d" providerId="ADAL" clId="{85129195-B7CB-447F-A708-B3C4B499E65D}" dt="2024-04-12T13:41:52.505" v="0" actId="20577"/>
        <pc:sldMkLst>
          <pc:docMk/>
          <pc:sldMk cId="2378674815" sldId="303"/>
        </pc:sldMkLst>
        <pc:spChg chg="mod">
          <ac:chgData name="Helena Walters" userId="0082c520-c2c8-4944-9e5a-2aa07d58029d" providerId="ADAL" clId="{85129195-B7CB-447F-A708-B3C4B499E65D}" dt="2024-04-12T13:41:52.505" v="0" actId="20577"/>
          <ac:spMkLst>
            <pc:docMk/>
            <pc:sldMk cId="2378674815" sldId="303"/>
            <ac:spMk id="7" creationId="{852439F6-8E4D-F9A3-1C4E-F47DFF0AB298}"/>
          </ac:spMkLst>
        </pc:spChg>
      </pc:sldChg>
      <pc:sldChg chg="modSp mod">
        <pc:chgData name="Helena Walters" userId="0082c520-c2c8-4944-9e5a-2aa07d58029d" providerId="ADAL" clId="{85129195-B7CB-447F-A708-B3C4B499E65D}" dt="2024-04-12T13:42:09.473" v="3" actId="20577"/>
        <pc:sldMkLst>
          <pc:docMk/>
          <pc:sldMk cId="137183386" sldId="324"/>
        </pc:sldMkLst>
        <pc:spChg chg="mod">
          <ac:chgData name="Helena Walters" userId="0082c520-c2c8-4944-9e5a-2aa07d58029d" providerId="ADAL" clId="{85129195-B7CB-447F-A708-B3C4B499E65D}" dt="2024-04-12T13:42:09.473" v="3" actId="20577"/>
          <ac:spMkLst>
            <pc:docMk/>
            <pc:sldMk cId="137183386" sldId="324"/>
            <ac:spMk id="7" creationId="{2771AE96-0FCD-0F84-89D6-2DA50EB1CA64}"/>
          </ac:spMkLst>
        </pc:spChg>
        <pc:spChg chg="mod">
          <ac:chgData name="Helena Walters" userId="0082c520-c2c8-4944-9e5a-2aa07d58029d" providerId="ADAL" clId="{85129195-B7CB-447F-A708-B3C4B499E65D}" dt="2024-04-12T13:42:04.594" v="1" actId="20577"/>
          <ac:spMkLst>
            <pc:docMk/>
            <pc:sldMk cId="137183386" sldId="324"/>
            <ac:spMk id="8" creationId="{2558901D-7B2B-C917-517A-417EFA4CA596}"/>
          </ac:spMkLst>
        </pc:spChg>
        <pc:spChg chg="mod">
          <ac:chgData name="Helena Walters" userId="0082c520-c2c8-4944-9e5a-2aa07d58029d" providerId="ADAL" clId="{85129195-B7CB-447F-A708-B3C4B499E65D}" dt="2024-04-12T13:42:07" v="2" actId="20577"/>
          <ac:spMkLst>
            <pc:docMk/>
            <pc:sldMk cId="137183386" sldId="324"/>
            <ac:spMk id="11" creationId="{96CC0C30-47A5-225E-35BC-1E358DFC5B73}"/>
          </ac:spMkLst>
        </pc:spChg>
      </pc:sldChg>
    </pc:docChg>
  </pc:docChgLst>
  <pc:docChgLst>
    <pc:chgData name="Nicolo' Stevanato" userId="56ba42d4-5a33-47a4-bf8d-76054d5bbe9c" providerId="ADAL" clId="{4030247C-FDF1-474E-AB64-AA00D582A322}"/>
    <pc:docChg chg="delSld modSld">
      <pc:chgData name="Nicolo' Stevanato" userId="56ba42d4-5a33-47a4-bf8d-76054d5bbe9c" providerId="ADAL" clId="{4030247C-FDF1-474E-AB64-AA00D582A322}" dt="2024-01-11T13:47:22.136" v="78" actId="47"/>
      <pc:docMkLst>
        <pc:docMk/>
      </pc:docMkLst>
      <pc:sldChg chg="modSp mod">
        <pc:chgData name="Nicolo' Stevanato" userId="56ba42d4-5a33-47a4-bf8d-76054d5bbe9c" providerId="ADAL" clId="{4030247C-FDF1-474E-AB64-AA00D582A322}" dt="2024-01-11T13:36:20.899" v="8" actId="14100"/>
        <pc:sldMkLst>
          <pc:docMk/>
          <pc:sldMk cId="2559802330" sldId="256"/>
        </pc:sldMkLst>
        <pc:spChg chg="mod">
          <ac:chgData name="Nicolo' Stevanato" userId="56ba42d4-5a33-47a4-bf8d-76054d5bbe9c" providerId="ADAL" clId="{4030247C-FDF1-474E-AB64-AA00D582A322}" dt="2024-01-11T13:36:20.899" v="8" actId="14100"/>
          <ac:spMkLst>
            <pc:docMk/>
            <pc:sldMk cId="2559802330" sldId="256"/>
            <ac:spMk id="5" creationId="{7A64E691-7814-FE47-A332-0A7257AB0132}"/>
          </ac:spMkLst>
        </pc:spChg>
      </pc:sldChg>
      <pc:sldChg chg="modSp mod">
        <pc:chgData name="Nicolo' Stevanato" userId="56ba42d4-5a33-47a4-bf8d-76054d5bbe9c" providerId="ADAL" clId="{4030247C-FDF1-474E-AB64-AA00D582A322}" dt="2024-01-11T13:41:55.378" v="75" actId="20577"/>
        <pc:sldMkLst>
          <pc:docMk/>
          <pc:sldMk cId="4226312444" sldId="284"/>
        </pc:sldMkLst>
        <pc:spChg chg="mod">
          <ac:chgData name="Nicolo' Stevanato" userId="56ba42d4-5a33-47a4-bf8d-76054d5bbe9c" providerId="ADAL" clId="{4030247C-FDF1-474E-AB64-AA00D582A322}" dt="2024-01-11T13:41:55.378" v="75" actId="20577"/>
          <ac:spMkLst>
            <pc:docMk/>
            <pc:sldMk cId="4226312444" sldId="284"/>
            <ac:spMk id="2" creationId="{00000000-0000-0000-0000-000000000000}"/>
          </ac:spMkLst>
        </pc:spChg>
      </pc:sldChg>
      <pc:sldChg chg="modSp del mod">
        <pc:chgData name="Nicolo' Stevanato" userId="56ba42d4-5a33-47a4-bf8d-76054d5bbe9c" providerId="ADAL" clId="{4030247C-FDF1-474E-AB64-AA00D582A322}" dt="2024-01-11T13:47:22.136" v="78" actId="47"/>
        <pc:sldMkLst>
          <pc:docMk/>
          <pc:sldMk cId="864873028" sldId="304"/>
        </pc:sldMkLst>
        <pc:spChg chg="mod">
          <ac:chgData name="Nicolo' Stevanato" userId="56ba42d4-5a33-47a4-bf8d-76054d5bbe9c" providerId="ADAL" clId="{4030247C-FDF1-474E-AB64-AA00D582A322}" dt="2024-01-11T13:42:23.762" v="76" actId="207"/>
          <ac:spMkLst>
            <pc:docMk/>
            <pc:sldMk cId="864873028" sldId="304"/>
            <ac:spMk id="6" creationId="{99DEA05E-3DE2-714D-9D7C-D14D82DB9D79}"/>
          </ac:spMkLst>
        </pc:spChg>
      </pc:sldChg>
      <pc:sldChg chg="del">
        <pc:chgData name="Nicolo' Stevanato" userId="56ba42d4-5a33-47a4-bf8d-76054d5bbe9c" providerId="ADAL" clId="{4030247C-FDF1-474E-AB64-AA00D582A322}" dt="2024-01-11T13:47:20.331" v="77" actId="47"/>
        <pc:sldMkLst>
          <pc:docMk/>
          <pc:sldMk cId="1529240564" sldId="305"/>
        </pc:sldMkLst>
      </pc:sldChg>
    </pc:docChg>
  </pc:docChgLst>
  <pc:docChgLst>
    <pc:chgData name="Alessandro Onori" userId="902ff87a-dec1-4e50-bcf4-5017f04e5058" providerId="ADAL" clId="{782393CE-40A5-4C3F-B885-66302BA96E0A}"/>
    <pc:docChg chg="undo custSel addSld delSld modSld sldOrd">
      <pc:chgData name="Alessandro Onori" userId="902ff87a-dec1-4e50-bcf4-5017f04e5058" providerId="ADAL" clId="{782393CE-40A5-4C3F-B885-66302BA96E0A}" dt="2024-02-14T10:11:49.600" v="7130" actId="122"/>
      <pc:docMkLst>
        <pc:docMk/>
      </pc:docMkLst>
      <pc:sldChg chg="del">
        <pc:chgData name="Alessandro Onori" userId="902ff87a-dec1-4e50-bcf4-5017f04e5058" providerId="ADAL" clId="{782393CE-40A5-4C3F-B885-66302BA96E0A}" dt="2024-01-24T11:00:03.812" v="0" actId="2696"/>
        <pc:sldMkLst>
          <pc:docMk/>
          <pc:sldMk cId="2559802330" sldId="256"/>
        </pc:sldMkLst>
      </pc:sldChg>
      <pc:sldChg chg="del">
        <pc:chgData name="Alessandro Onori" userId="902ff87a-dec1-4e50-bcf4-5017f04e5058" providerId="ADAL" clId="{782393CE-40A5-4C3F-B885-66302BA96E0A}" dt="2024-01-24T11:00:03.812" v="0" actId="2696"/>
        <pc:sldMkLst>
          <pc:docMk/>
          <pc:sldMk cId="3688935345" sldId="278"/>
        </pc:sldMkLst>
      </pc:sldChg>
      <pc:sldChg chg="del">
        <pc:chgData name="Alessandro Onori" userId="902ff87a-dec1-4e50-bcf4-5017f04e5058" providerId="ADAL" clId="{782393CE-40A5-4C3F-B885-66302BA96E0A}" dt="2024-01-24T11:00:03.812" v="0" actId="2696"/>
        <pc:sldMkLst>
          <pc:docMk/>
          <pc:sldMk cId="631775775" sldId="279"/>
        </pc:sldMkLst>
      </pc:sldChg>
      <pc:sldChg chg="addSp modSp add del mod">
        <pc:chgData name="Alessandro Onori" userId="902ff87a-dec1-4e50-bcf4-5017f04e5058" providerId="ADAL" clId="{782393CE-40A5-4C3F-B885-66302BA96E0A}" dt="2024-02-05T11:15:09.602" v="6883" actId="14100"/>
        <pc:sldMkLst>
          <pc:docMk/>
          <pc:sldMk cId="1931825534" sldId="280"/>
        </pc:sldMkLst>
        <pc:spChg chg="mod">
          <ac:chgData name="Alessandro Onori" userId="902ff87a-dec1-4e50-bcf4-5017f04e5058" providerId="ADAL" clId="{782393CE-40A5-4C3F-B885-66302BA96E0A}" dt="2024-02-04T16:47:28.986" v="6807" actId="14100"/>
          <ac:spMkLst>
            <pc:docMk/>
            <pc:sldMk cId="1931825534" sldId="280"/>
            <ac:spMk id="2" creationId="{00000000-0000-0000-0000-000000000000}"/>
          </ac:spMkLst>
        </pc:spChg>
        <pc:spChg chg="mod">
          <ac:chgData name="Alessandro Onori" userId="902ff87a-dec1-4e50-bcf4-5017f04e5058" providerId="ADAL" clId="{782393CE-40A5-4C3F-B885-66302BA96E0A}" dt="2024-02-04T16:47:38.692" v="6811" actId="20577"/>
          <ac:spMkLst>
            <pc:docMk/>
            <pc:sldMk cId="1931825534" sldId="280"/>
            <ac:spMk id="6" creationId="{4BDB5223-6EB5-1046-88BB-84ED760A29CE}"/>
          </ac:spMkLst>
        </pc:spChg>
        <pc:spChg chg="mod">
          <ac:chgData name="Alessandro Onori" userId="902ff87a-dec1-4e50-bcf4-5017f04e5058" providerId="ADAL" clId="{782393CE-40A5-4C3F-B885-66302BA96E0A}" dt="2024-02-05T11:15:09.602" v="6883" actId="14100"/>
          <ac:spMkLst>
            <pc:docMk/>
            <pc:sldMk cId="1931825534" sldId="280"/>
            <ac:spMk id="9" creationId="{D65E6D98-BE8C-6B4C-B23E-6167300445AE}"/>
          </ac:spMkLst>
        </pc:spChg>
        <pc:picChg chg="add mod">
          <ac:chgData name="Alessandro Onori" userId="902ff87a-dec1-4e50-bcf4-5017f04e5058" providerId="ADAL" clId="{782393CE-40A5-4C3F-B885-66302BA96E0A}" dt="2024-02-04T16:47:35.276" v="6808"/>
          <ac:picMkLst>
            <pc:docMk/>
            <pc:sldMk cId="1931825534" sldId="280"/>
            <ac:picMk id="4" creationId="{D743286C-6049-4CFB-0168-427EC4A55EBB}"/>
          </ac:picMkLst>
        </pc:picChg>
      </pc:sldChg>
      <pc:sldChg chg="del">
        <pc:chgData name="Alessandro Onori" userId="902ff87a-dec1-4e50-bcf4-5017f04e5058" providerId="ADAL" clId="{782393CE-40A5-4C3F-B885-66302BA96E0A}" dt="2024-01-24T11:00:03.812" v="0" actId="2696"/>
        <pc:sldMkLst>
          <pc:docMk/>
          <pc:sldMk cId="3767255781" sldId="281"/>
        </pc:sldMkLst>
      </pc:sldChg>
      <pc:sldChg chg="del">
        <pc:chgData name="Alessandro Onori" userId="902ff87a-dec1-4e50-bcf4-5017f04e5058" providerId="ADAL" clId="{782393CE-40A5-4C3F-B885-66302BA96E0A}" dt="2024-01-24T11:00:03.812" v="0" actId="2696"/>
        <pc:sldMkLst>
          <pc:docMk/>
          <pc:sldMk cId="1043295931" sldId="282"/>
        </pc:sldMkLst>
      </pc:sldChg>
      <pc:sldChg chg="addSp modSp del mod">
        <pc:chgData name="Alessandro Onori" userId="902ff87a-dec1-4e50-bcf4-5017f04e5058" providerId="ADAL" clId="{782393CE-40A5-4C3F-B885-66302BA96E0A}" dt="2024-01-27T13:21:01.102" v="5249" actId="2696"/>
        <pc:sldMkLst>
          <pc:docMk/>
          <pc:sldMk cId="4226312444" sldId="284"/>
        </pc:sldMkLst>
        <pc:graphicFrameChg chg="add modGraphic">
          <ac:chgData name="Alessandro Onori" userId="902ff87a-dec1-4e50-bcf4-5017f04e5058" providerId="ADAL" clId="{782393CE-40A5-4C3F-B885-66302BA96E0A}" dt="2024-01-27T13:20:57.408" v="5248" actId="27309"/>
          <ac:graphicFrameMkLst>
            <pc:docMk/>
            <pc:sldMk cId="4226312444" sldId="284"/>
            <ac:graphicFrameMk id="5" creationId="{8DF4E95F-6B38-5EDF-DADD-EFB99C796773}"/>
          </ac:graphicFrameMkLst>
        </pc:graphicFrameChg>
      </pc:sldChg>
      <pc:sldChg chg="addSp delSp modSp add del mod modNotesTx">
        <pc:chgData name="Alessandro Onori" userId="902ff87a-dec1-4e50-bcf4-5017f04e5058" providerId="ADAL" clId="{782393CE-40A5-4C3F-B885-66302BA96E0A}" dt="2024-01-25T15:11:10.939" v="3743" actId="2696"/>
        <pc:sldMkLst>
          <pc:docMk/>
          <pc:sldMk cId="31386876" sldId="285"/>
        </pc:sldMkLst>
        <pc:spChg chg="add del mod">
          <ac:chgData name="Alessandro Onori" userId="902ff87a-dec1-4e50-bcf4-5017f04e5058" providerId="ADAL" clId="{782393CE-40A5-4C3F-B885-66302BA96E0A}" dt="2024-01-24T11:39:41.063" v="318" actId="478"/>
          <ac:spMkLst>
            <pc:docMk/>
            <pc:sldMk cId="31386876" sldId="285"/>
            <ac:spMk id="5" creationId="{85B6D268-5780-AF35-03E6-1BC333EFD5C5}"/>
          </ac:spMkLst>
        </pc:spChg>
        <pc:spChg chg="add del mod">
          <ac:chgData name="Alessandro Onori" userId="902ff87a-dec1-4e50-bcf4-5017f04e5058" providerId="ADAL" clId="{782393CE-40A5-4C3F-B885-66302BA96E0A}" dt="2024-01-24T11:39:41.063" v="318" actId="478"/>
          <ac:spMkLst>
            <pc:docMk/>
            <pc:sldMk cId="31386876" sldId="285"/>
            <ac:spMk id="9" creationId="{A8394800-53DC-FE48-CA2E-D82D30D09A2C}"/>
          </ac:spMkLst>
        </pc:spChg>
        <pc:spChg chg="mod">
          <ac:chgData name="Alessandro Onori" userId="902ff87a-dec1-4e50-bcf4-5017f04e5058" providerId="ADAL" clId="{782393CE-40A5-4C3F-B885-66302BA96E0A}" dt="2024-01-24T11:42:33.777" v="387" actId="20577"/>
          <ac:spMkLst>
            <pc:docMk/>
            <pc:sldMk cId="31386876" sldId="285"/>
            <ac:spMk id="10" creationId="{3173DB21-9CF1-2E34-0CB2-A228C29EFDEB}"/>
          </ac:spMkLst>
        </pc:spChg>
        <pc:spChg chg="add del mod">
          <ac:chgData name="Alessandro Onori" userId="902ff87a-dec1-4e50-bcf4-5017f04e5058" providerId="ADAL" clId="{782393CE-40A5-4C3F-B885-66302BA96E0A}" dt="2024-01-24T11:52:05.599" v="458" actId="478"/>
          <ac:spMkLst>
            <pc:docMk/>
            <pc:sldMk cId="31386876" sldId="285"/>
            <ac:spMk id="11" creationId="{00CEE577-5F5F-4446-476B-4713588DB27C}"/>
          </ac:spMkLst>
        </pc:spChg>
        <pc:spChg chg="add mod">
          <ac:chgData name="Alessandro Onori" userId="902ff87a-dec1-4e50-bcf4-5017f04e5058" providerId="ADAL" clId="{782393CE-40A5-4C3F-B885-66302BA96E0A}" dt="2024-01-24T13:31:34.086" v="1085" actId="1076"/>
          <ac:spMkLst>
            <pc:docMk/>
            <pc:sldMk cId="31386876" sldId="285"/>
            <ac:spMk id="13" creationId="{588410EB-42C2-2256-EFA5-39BB440B41AE}"/>
          </ac:spMkLst>
        </pc:spChg>
        <pc:spChg chg="add del mod">
          <ac:chgData name="Alessandro Onori" userId="902ff87a-dec1-4e50-bcf4-5017f04e5058" providerId="ADAL" clId="{782393CE-40A5-4C3F-B885-66302BA96E0A}" dt="2024-01-24T11:39:41.063" v="318" actId="478"/>
          <ac:spMkLst>
            <pc:docMk/>
            <pc:sldMk cId="31386876" sldId="285"/>
            <ac:spMk id="14" creationId="{23C75CFC-0DE6-028E-A254-3E9B645D5BD5}"/>
          </ac:spMkLst>
        </pc:spChg>
        <pc:spChg chg="add mod">
          <ac:chgData name="Alessandro Onori" userId="902ff87a-dec1-4e50-bcf4-5017f04e5058" providerId="ADAL" clId="{782393CE-40A5-4C3F-B885-66302BA96E0A}" dt="2024-01-24T11:47:40.601" v="443" actId="1076"/>
          <ac:spMkLst>
            <pc:docMk/>
            <pc:sldMk cId="31386876" sldId="285"/>
            <ac:spMk id="15" creationId="{16BF80F1-BA18-6E1E-8D89-90D944FA645B}"/>
          </ac:spMkLst>
        </pc:spChg>
        <pc:spChg chg="add mod">
          <ac:chgData name="Alessandro Onori" userId="902ff87a-dec1-4e50-bcf4-5017f04e5058" providerId="ADAL" clId="{782393CE-40A5-4C3F-B885-66302BA96E0A}" dt="2024-01-24T13:31:34.086" v="1085" actId="1076"/>
          <ac:spMkLst>
            <pc:docMk/>
            <pc:sldMk cId="31386876" sldId="285"/>
            <ac:spMk id="18" creationId="{CC98EB3A-52A1-9543-3172-744018E287B1}"/>
          </ac:spMkLst>
        </pc:spChg>
        <pc:spChg chg="add mod">
          <ac:chgData name="Alessandro Onori" userId="902ff87a-dec1-4e50-bcf4-5017f04e5058" providerId="ADAL" clId="{782393CE-40A5-4C3F-B885-66302BA96E0A}" dt="2024-01-24T11:47:26.842" v="439" actId="14100"/>
          <ac:spMkLst>
            <pc:docMk/>
            <pc:sldMk cId="31386876" sldId="285"/>
            <ac:spMk id="19" creationId="{ACD45824-6E8E-389B-2E18-699E58F3E7F4}"/>
          </ac:spMkLst>
        </pc:spChg>
        <pc:spChg chg="mod">
          <ac:chgData name="Alessandro Onori" userId="902ff87a-dec1-4e50-bcf4-5017f04e5058" providerId="ADAL" clId="{782393CE-40A5-4C3F-B885-66302BA96E0A}" dt="2024-01-24T13:31:07.169" v="1082" actId="1076"/>
          <ac:spMkLst>
            <pc:docMk/>
            <pc:sldMk cId="31386876" sldId="285"/>
            <ac:spMk id="36" creationId="{DABE9768-668A-2635-B64F-F7BA1A50FFCF}"/>
          </ac:spMkLst>
        </pc:spChg>
        <pc:spChg chg="add del mod">
          <ac:chgData name="Alessandro Onori" userId="902ff87a-dec1-4e50-bcf4-5017f04e5058" providerId="ADAL" clId="{782393CE-40A5-4C3F-B885-66302BA96E0A}" dt="2024-01-24T13:19:44.500" v="857" actId="478"/>
          <ac:spMkLst>
            <pc:docMk/>
            <pc:sldMk cId="31386876" sldId="285"/>
            <ac:spMk id="40" creationId="{957B5ED6-C0E9-6A8B-6640-27A4FC9F113F}"/>
          </ac:spMkLst>
        </pc:spChg>
        <pc:spChg chg="add del mod">
          <ac:chgData name="Alessandro Onori" userId="902ff87a-dec1-4e50-bcf4-5017f04e5058" providerId="ADAL" clId="{782393CE-40A5-4C3F-B885-66302BA96E0A}" dt="2024-01-24T13:18:41.242" v="845" actId="478"/>
          <ac:spMkLst>
            <pc:docMk/>
            <pc:sldMk cId="31386876" sldId="285"/>
            <ac:spMk id="45" creationId="{58FE8A9B-0647-427B-0038-643A81F5C7F7}"/>
          </ac:spMkLst>
        </pc:spChg>
        <pc:spChg chg="del mod">
          <ac:chgData name="Alessandro Onori" userId="902ff87a-dec1-4e50-bcf4-5017f04e5058" providerId="ADAL" clId="{782393CE-40A5-4C3F-B885-66302BA96E0A}" dt="2024-01-24T11:47:16.482" v="437" actId="478"/>
          <ac:spMkLst>
            <pc:docMk/>
            <pc:sldMk cId="31386876" sldId="285"/>
            <ac:spMk id="61" creationId="{5C650F12-B781-0ACA-3FBE-059DA2E883D3}"/>
          </ac:spMkLst>
        </pc:spChg>
        <pc:spChg chg="del">
          <ac:chgData name="Alessandro Onori" userId="902ff87a-dec1-4e50-bcf4-5017f04e5058" providerId="ADAL" clId="{782393CE-40A5-4C3F-B885-66302BA96E0A}" dt="2024-01-24T11:07:33.184" v="15" actId="478"/>
          <ac:spMkLst>
            <pc:docMk/>
            <pc:sldMk cId="31386876" sldId="285"/>
            <ac:spMk id="62" creationId="{FB937C17-5F0E-1340-F1D2-594C5A6008C2}"/>
          </ac:spMkLst>
        </pc:spChg>
        <pc:spChg chg="del">
          <ac:chgData name="Alessandro Onori" userId="902ff87a-dec1-4e50-bcf4-5017f04e5058" providerId="ADAL" clId="{782393CE-40A5-4C3F-B885-66302BA96E0A}" dt="2024-01-24T11:04:54.608" v="12" actId="478"/>
          <ac:spMkLst>
            <pc:docMk/>
            <pc:sldMk cId="31386876" sldId="285"/>
            <ac:spMk id="65" creationId="{AA55ED62-E450-EE5B-CCD8-BD33EA8FE279}"/>
          </ac:spMkLst>
        </pc:spChg>
        <pc:spChg chg="del">
          <ac:chgData name="Alessandro Onori" userId="902ff87a-dec1-4e50-bcf4-5017f04e5058" providerId="ADAL" clId="{782393CE-40A5-4C3F-B885-66302BA96E0A}" dt="2024-01-24T11:04:56.177" v="13" actId="478"/>
          <ac:spMkLst>
            <pc:docMk/>
            <pc:sldMk cId="31386876" sldId="285"/>
            <ac:spMk id="66" creationId="{F9FDC14C-083A-B62A-D6B7-AE37F415CE4D}"/>
          </ac:spMkLst>
        </pc:spChg>
        <pc:spChg chg="del">
          <ac:chgData name="Alessandro Onori" userId="902ff87a-dec1-4e50-bcf4-5017f04e5058" providerId="ADAL" clId="{782393CE-40A5-4C3F-B885-66302BA96E0A}" dt="2024-01-24T11:04:52.382" v="10" actId="478"/>
          <ac:spMkLst>
            <pc:docMk/>
            <pc:sldMk cId="31386876" sldId="285"/>
            <ac:spMk id="67" creationId="{088FBDB3-3716-4F1E-3421-A51176E63867}"/>
          </ac:spMkLst>
        </pc:spChg>
        <pc:grpChg chg="add mod">
          <ac:chgData name="Alessandro Onori" userId="902ff87a-dec1-4e50-bcf4-5017f04e5058" providerId="ADAL" clId="{782393CE-40A5-4C3F-B885-66302BA96E0A}" dt="2024-01-24T13:31:07.169" v="1082" actId="1076"/>
          <ac:grpSpMkLst>
            <pc:docMk/>
            <pc:sldMk cId="31386876" sldId="285"/>
            <ac:grpSpMk id="34" creationId="{C468EEEE-2956-E42C-61F0-C93721DED35F}"/>
          </ac:grpSpMkLst>
        </pc:grpChg>
        <pc:picChg chg="add del mod">
          <ac:chgData name="Alessandro Onori" userId="902ff87a-dec1-4e50-bcf4-5017f04e5058" providerId="ADAL" clId="{782393CE-40A5-4C3F-B885-66302BA96E0A}" dt="2024-01-24T11:38:51.633" v="304" actId="478"/>
          <ac:picMkLst>
            <pc:docMk/>
            <pc:sldMk cId="31386876" sldId="285"/>
            <ac:picMk id="4" creationId="{4776B317-6593-5C9C-F6F5-523B850EBD79}"/>
          </ac:picMkLst>
        </pc:picChg>
        <pc:picChg chg="add mod">
          <ac:chgData name="Alessandro Onori" userId="902ff87a-dec1-4e50-bcf4-5017f04e5058" providerId="ADAL" clId="{782393CE-40A5-4C3F-B885-66302BA96E0A}" dt="2024-01-24T13:31:34.086" v="1085" actId="1076"/>
          <ac:picMkLst>
            <pc:docMk/>
            <pc:sldMk cId="31386876" sldId="285"/>
            <ac:picMk id="7" creationId="{F0C505C0-F4EF-E8D2-0116-2D41596DC686}"/>
          </ac:picMkLst>
        </pc:picChg>
        <pc:picChg chg="add del mod">
          <ac:chgData name="Alessandro Onori" userId="902ff87a-dec1-4e50-bcf4-5017f04e5058" providerId="ADAL" clId="{782393CE-40A5-4C3F-B885-66302BA96E0A}" dt="2024-01-24T11:44:36.319" v="422" actId="478"/>
          <ac:picMkLst>
            <pc:docMk/>
            <pc:sldMk cId="31386876" sldId="285"/>
            <ac:picMk id="16" creationId="{8BD8C752-CFF1-36E2-5CCA-43263BF791E0}"/>
          </ac:picMkLst>
        </pc:picChg>
        <pc:picChg chg="add del mod">
          <ac:chgData name="Alessandro Onori" userId="902ff87a-dec1-4e50-bcf4-5017f04e5058" providerId="ADAL" clId="{782393CE-40A5-4C3F-B885-66302BA96E0A}" dt="2024-01-24T13:20:19.026" v="864" actId="21"/>
          <ac:picMkLst>
            <pc:docMk/>
            <pc:sldMk cId="31386876" sldId="285"/>
            <ac:picMk id="17" creationId="{2C6A1C97-E2D8-69E7-D67B-6A6E76A6F547}"/>
          </ac:picMkLst>
        </pc:picChg>
        <pc:picChg chg="add del mod">
          <ac:chgData name="Alessandro Onori" userId="902ff87a-dec1-4e50-bcf4-5017f04e5058" providerId="ADAL" clId="{782393CE-40A5-4C3F-B885-66302BA96E0A}" dt="2024-01-24T11:48:40.629" v="449" actId="478"/>
          <ac:picMkLst>
            <pc:docMk/>
            <pc:sldMk cId="31386876" sldId="285"/>
            <ac:picMk id="21" creationId="{4FC72F2A-40A8-94BF-4694-14C1A825356F}"/>
          </ac:picMkLst>
        </pc:picChg>
        <pc:picChg chg="add del mod">
          <ac:chgData name="Alessandro Onori" userId="902ff87a-dec1-4e50-bcf4-5017f04e5058" providerId="ADAL" clId="{782393CE-40A5-4C3F-B885-66302BA96E0A}" dt="2024-01-24T11:49:38.704" v="453" actId="478"/>
          <ac:picMkLst>
            <pc:docMk/>
            <pc:sldMk cId="31386876" sldId="285"/>
            <ac:picMk id="23" creationId="{2CE1760B-305F-2727-6AE8-1D6FFBA6B08F}"/>
          </ac:picMkLst>
        </pc:picChg>
        <pc:picChg chg="add del mod">
          <ac:chgData name="Alessandro Onori" userId="902ff87a-dec1-4e50-bcf4-5017f04e5058" providerId="ADAL" clId="{782393CE-40A5-4C3F-B885-66302BA96E0A}" dt="2024-01-24T12:02:37.712" v="579" actId="478"/>
          <ac:picMkLst>
            <pc:docMk/>
            <pc:sldMk cId="31386876" sldId="285"/>
            <ac:picMk id="25" creationId="{A5C7603B-390A-809B-7A31-434662CD6C38}"/>
          </ac:picMkLst>
        </pc:picChg>
        <pc:picChg chg="add mod">
          <ac:chgData name="Alessandro Onori" userId="902ff87a-dec1-4e50-bcf4-5017f04e5058" providerId="ADAL" clId="{782393CE-40A5-4C3F-B885-66302BA96E0A}" dt="2024-01-24T13:31:07.169" v="1082" actId="1076"/>
          <ac:picMkLst>
            <pc:docMk/>
            <pc:sldMk cId="31386876" sldId="285"/>
            <ac:picMk id="27" creationId="{B19CDDB7-57E3-D419-5750-95B4AA5F47CA}"/>
          </ac:picMkLst>
        </pc:picChg>
        <pc:picChg chg="add mod">
          <ac:chgData name="Alessandro Onori" userId="902ff87a-dec1-4e50-bcf4-5017f04e5058" providerId="ADAL" clId="{782393CE-40A5-4C3F-B885-66302BA96E0A}" dt="2024-01-24T13:31:07.169" v="1082" actId="1076"/>
          <ac:picMkLst>
            <pc:docMk/>
            <pc:sldMk cId="31386876" sldId="285"/>
            <ac:picMk id="29" creationId="{9F85AFB5-E679-56E6-7E1F-39D65686C305}"/>
          </ac:picMkLst>
        </pc:picChg>
        <pc:picChg chg="add mod">
          <ac:chgData name="Alessandro Onori" userId="902ff87a-dec1-4e50-bcf4-5017f04e5058" providerId="ADAL" clId="{782393CE-40A5-4C3F-B885-66302BA96E0A}" dt="2024-01-24T13:31:07.169" v="1082" actId="1076"/>
          <ac:picMkLst>
            <pc:docMk/>
            <pc:sldMk cId="31386876" sldId="285"/>
            <ac:picMk id="31" creationId="{87206AF9-45E9-383E-6B48-1E4F41DF52F6}"/>
          </ac:picMkLst>
        </pc:picChg>
        <pc:picChg chg="add mod">
          <ac:chgData name="Alessandro Onori" userId="902ff87a-dec1-4e50-bcf4-5017f04e5058" providerId="ADAL" clId="{782393CE-40A5-4C3F-B885-66302BA96E0A}" dt="2024-01-24T13:31:07.169" v="1082" actId="1076"/>
          <ac:picMkLst>
            <pc:docMk/>
            <pc:sldMk cId="31386876" sldId="285"/>
            <ac:picMk id="33" creationId="{156408B8-58D2-B392-7EC3-DF6DD6E80C91}"/>
          </ac:picMkLst>
        </pc:picChg>
        <pc:picChg chg="add mod">
          <ac:chgData name="Alessandro Onori" userId="902ff87a-dec1-4e50-bcf4-5017f04e5058" providerId="ADAL" clId="{782393CE-40A5-4C3F-B885-66302BA96E0A}" dt="2024-01-24T13:31:07.169" v="1082" actId="1076"/>
          <ac:picMkLst>
            <pc:docMk/>
            <pc:sldMk cId="31386876" sldId="285"/>
            <ac:picMk id="44" creationId="{2C5772B9-0309-1ABA-CA20-FF7EF00F5F68}"/>
          </ac:picMkLst>
        </pc:picChg>
        <pc:picChg chg="add del mod">
          <ac:chgData name="Alessandro Onori" userId="902ff87a-dec1-4e50-bcf4-5017f04e5058" providerId="ADAL" clId="{782393CE-40A5-4C3F-B885-66302BA96E0A}" dt="2024-01-24T13:31:41.470" v="1087" actId="478"/>
          <ac:picMkLst>
            <pc:docMk/>
            <pc:sldMk cId="31386876" sldId="285"/>
            <ac:picMk id="46" creationId="{2C6A1C97-E2D8-69E7-D67B-6A6E76A6F547}"/>
          </ac:picMkLst>
        </pc:picChg>
        <pc:picChg chg="del">
          <ac:chgData name="Alessandro Onori" userId="902ff87a-dec1-4e50-bcf4-5017f04e5058" providerId="ADAL" clId="{782393CE-40A5-4C3F-B885-66302BA96E0A}" dt="2024-01-24T11:04:50.174" v="9" actId="478"/>
          <ac:picMkLst>
            <pc:docMk/>
            <pc:sldMk cId="31386876" sldId="285"/>
            <ac:picMk id="60" creationId="{88EA4725-C840-F878-B806-E60EBFB1F1C4}"/>
          </ac:picMkLst>
        </pc:picChg>
        <pc:picChg chg="add del mod">
          <ac:chgData name="Alessandro Onori" userId="902ff87a-dec1-4e50-bcf4-5017f04e5058" providerId="ADAL" clId="{782393CE-40A5-4C3F-B885-66302BA96E0A}" dt="2024-01-24T11:39:41.063" v="318" actId="478"/>
          <ac:picMkLst>
            <pc:docMk/>
            <pc:sldMk cId="31386876" sldId="285"/>
            <ac:picMk id="1026" creationId="{D1C82BAF-9B5C-EBB6-77DB-3048D54D7451}"/>
          </ac:picMkLst>
        </pc:picChg>
        <pc:picChg chg="add del mod">
          <ac:chgData name="Alessandro Onori" userId="902ff87a-dec1-4e50-bcf4-5017f04e5058" providerId="ADAL" clId="{782393CE-40A5-4C3F-B885-66302BA96E0A}" dt="2024-01-24T11:40:03.706" v="319" actId="478"/>
          <ac:picMkLst>
            <pc:docMk/>
            <pc:sldMk cId="31386876" sldId="285"/>
            <ac:picMk id="1028" creationId="{1BFBA51B-492D-CD93-622E-ECF3FD5DE443}"/>
          </ac:picMkLst>
        </pc:picChg>
        <pc:picChg chg="add mod">
          <ac:chgData name="Alessandro Onori" userId="902ff87a-dec1-4e50-bcf4-5017f04e5058" providerId="ADAL" clId="{782393CE-40A5-4C3F-B885-66302BA96E0A}" dt="2024-01-24T11:47:22.569" v="438" actId="1076"/>
          <ac:picMkLst>
            <pc:docMk/>
            <pc:sldMk cId="31386876" sldId="285"/>
            <ac:picMk id="1030" creationId="{62989B3C-ADD8-3304-9506-15233B306CB7}"/>
          </ac:picMkLst>
        </pc:picChg>
        <pc:picChg chg="add mod">
          <ac:chgData name="Alessandro Onori" userId="902ff87a-dec1-4e50-bcf4-5017f04e5058" providerId="ADAL" clId="{782393CE-40A5-4C3F-B885-66302BA96E0A}" dt="2024-01-24T13:31:39.128" v="1086" actId="1076"/>
          <ac:picMkLst>
            <pc:docMk/>
            <pc:sldMk cId="31386876" sldId="285"/>
            <ac:picMk id="1032" creationId="{7E40504E-07E4-CB50-588E-DA5A57B5B953}"/>
          </ac:picMkLst>
        </pc:picChg>
        <pc:picChg chg="del">
          <ac:chgData name="Alessandro Onori" userId="902ff87a-dec1-4e50-bcf4-5017f04e5058" providerId="ADAL" clId="{782393CE-40A5-4C3F-B885-66302BA96E0A}" dt="2024-01-24T11:04:56.704" v="14" actId="478"/>
          <ac:picMkLst>
            <pc:docMk/>
            <pc:sldMk cId="31386876" sldId="285"/>
            <ac:picMk id="2050" creationId="{F42B3694-D227-34A7-0A25-1308C4F757DA}"/>
          </ac:picMkLst>
        </pc:picChg>
        <pc:cxnChg chg="add del mod">
          <ac:chgData name="Alessandro Onori" userId="902ff87a-dec1-4e50-bcf4-5017f04e5058" providerId="ADAL" clId="{782393CE-40A5-4C3F-B885-66302BA96E0A}" dt="2024-01-24T11:39:41.063" v="318" actId="478"/>
          <ac:cxnSpMkLst>
            <pc:docMk/>
            <pc:sldMk cId="31386876" sldId="285"/>
            <ac:cxnSpMk id="2" creationId="{C945CA50-2C1A-C38D-D499-7B43BDEF2B8A}"/>
          </ac:cxnSpMkLst>
        </pc:cxnChg>
        <pc:cxnChg chg="add del mod">
          <ac:chgData name="Alessandro Onori" userId="902ff87a-dec1-4e50-bcf4-5017f04e5058" providerId="ADAL" clId="{782393CE-40A5-4C3F-B885-66302BA96E0A}" dt="2024-01-24T11:16:14.970" v="104" actId="478"/>
          <ac:cxnSpMkLst>
            <pc:docMk/>
            <pc:sldMk cId="31386876" sldId="285"/>
            <ac:cxnSpMk id="15" creationId="{0A833A9E-7542-F425-19B0-2733BF057E5A}"/>
          </ac:cxnSpMkLst>
        </pc:cxnChg>
        <pc:cxnChg chg="add del mod">
          <ac:chgData name="Alessandro Onori" userId="902ff87a-dec1-4e50-bcf4-5017f04e5058" providerId="ADAL" clId="{782393CE-40A5-4C3F-B885-66302BA96E0A}" dt="2024-01-24T11:16:16.076" v="105" actId="478"/>
          <ac:cxnSpMkLst>
            <pc:docMk/>
            <pc:sldMk cId="31386876" sldId="285"/>
            <ac:cxnSpMk id="17" creationId="{93861A5B-F946-6269-EA27-F835BA06DC6D}"/>
          </ac:cxnSpMkLst>
        </pc:cxnChg>
        <pc:cxnChg chg="mod">
          <ac:chgData name="Alessandro Onori" userId="902ff87a-dec1-4e50-bcf4-5017f04e5058" providerId="ADAL" clId="{782393CE-40A5-4C3F-B885-66302BA96E0A}" dt="2024-01-24T13:31:07.169" v="1082" actId="1076"/>
          <ac:cxnSpMkLst>
            <pc:docMk/>
            <pc:sldMk cId="31386876" sldId="285"/>
            <ac:cxnSpMk id="35" creationId="{B39FD01A-1D81-A978-F3BD-395F22838DA9}"/>
          </ac:cxnSpMkLst>
        </pc:cxnChg>
        <pc:cxnChg chg="add mod">
          <ac:chgData name="Alessandro Onori" userId="902ff87a-dec1-4e50-bcf4-5017f04e5058" providerId="ADAL" clId="{782393CE-40A5-4C3F-B885-66302BA96E0A}" dt="2024-01-24T13:39:36.535" v="1147" actId="1076"/>
          <ac:cxnSpMkLst>
            <pc:docMk/>
            <pc:sldMk cId="31386876" sldId="285"/>
            <ac:cxnSpMk id="41" creationId="{D9A9C7CE-7F09-380F-D160-13B5B31031A8}"/>
          </ac:cxnSpMkLst>
        </pc:cxnChg>
        <pc:cxnChg chg="del">
          <ac:chgData name="Alessandro Onori" userId="902ff87a-dec1-4e50-bcf4-5017f04e5058" providerId="ADAL" clId="{782393CE-40A5-4C3F-B885-66302BA96E0A}" dt="2024-01-24T11:04:53.467" v="11" actId="478"/>
          <ac:cxnSpMkLst>
            <pc:docMk/>
            <pc:sldMk cId="31386876" sldId="285"/>
            <ac:cxnSpMk id="63" creationId="{D57B510F-B00F-EAAB-16E9-94FF9EB69E85}"/>
          </ac:cxnSpMkLst>
        </pc:cxnChg>
      </pc:sldChg>
      <pc:sldChg chg="del">
        <pc:chgData name="Alessandro Onori" userId="902ff87a-dec1-4e50-bcf4-5017f04e5058" providerId="ADAL" clId="{782393CE-40A5-4C3F-B885-66302BA96E0A}" dt="2024-01-24T11:00:27.939" v="1" actId="2696"/>
        <pc:sldMkLst>
          <pc:docMk/>
          <pc:sldMk cId="2825179172" sldId="285"/>
        </pc:sldMkLst>
      </pc:sldChg>
      <pc:sldChg chg="add del">
        <pc:chgData name="Alessandro Onori" userId="902ff87a-dec1-4e50-bcf4-5017f04e5058" providerId="ADAL" clId="{782393CE-40A5-4C3F-B885-66302BA96E0A}" dt="2024-01-24T11:01:42.296" v="3" actId="2696"/>
        <pc:sldMkLst>
          <pc:docMk/>
          <pc:sldMk cId="3718280372" sldId="285"/>
        </pc:sldMkLst>
      </pc:sldChg>
      <pc:sldChg chg="addSp delSp modSp add mod modNotesTx">
        <pc:chgData name="Alessandro Onori" userId="902ff87a-dec1-4e50-bcf4-5017f04e5058" providerId="ADAL" clId="{782393CE-40A5-4C3F-B885-66302BA96E0A}" dt="2024-02-14T10:11:49.600" v="7130" actId="122"/>
        <pc:sldMkLst>
          <pc:docMk/>
          <pc:sldMk cId="754676338" sldId="286"/>
        </pc:sldMkLst>
        <pc:spChg chg="add mod">
          <ac:chgData name="Alessandro Onori" userId="902ff87a-dec1-4e50-bcf4-5017f04e5058" providerId="ADAL" clId="{782393CE-40A5-4C3F-B885-66302BA96E0A}" dt="2024-01-30T10:42:51.424" v="5427" actId="1076"/>
          <ac:spMkLst>
            <pc:docMk/>
            <pc:sldMk cId="754676338" sldId="286"/>
            <ac:spMk id="2" creationId="{9CEF9C93-9754-A726-B51B-93C438F2B191}"/>
          </ac:spMkLst>
        </pc:spChg>
        <pc:spChg chg="del mod">
          <ac:chgData name="Alessandro Onori" userId="902ff87a-dec1-4e50-bcf4-5017f04e5058" providerId="ADAL" clId="{782393CE-40A5-4C3F-B885-66302BA96E0A}" dt="2024-02-14T10:08:57.577" v="7086" actId="478"/>
          <ac:spMkLst>
            <pc:docMk/>
            <pc:sldMk cId="754676338" sldId="286"/>
            <ac:spMk id="4" creationId="{4408CE46-F70D-3D60-A3D5-079B3898C2BD}"/>
          </ac:spMkLst>
        </pc:spChg>
        <pc:spChg chg="add del mod">
          <ac:chgData name="Alessandro Onori" userId="902ff87a-dec1-4e50-bcf4-5017f04e5058" providerId="ADAL" clId="{782393CE-40A5-4C3F-B885-66302BA96E0A}" dt="2024-01-31T14:26:41.788" v="6739" actId="478"/>
          <ac:spMkLst>
            <pc:docMk/>
            <pc:sldMk cId="754676338" sldId="286"/>
            <ac:spMk id="4" creationId="{A9DEE631-6C9B-BCD8-FE60-C52A563BE9C0}"/>
          </ac:spMkLst>
        </pc:spChg>
        <pc:spChg chg="del">
          <ac:chgData name="Alessandro Onori" userId="902ff87a-dec1-4e50-bcf4-5017f04e5058" providerId="ADAL" clId="{782393CE-40A5-4C3F-B885-66302BA96E0A}" dt="2024-02-14T10:08:59.104" v="7087" actId="478"/>
          <ac:spMkLst>
            <pc:docMk/>
            <pc:sldMk cId="754676338" sldId="286"/>
            <ac:spMk id="5" creationId="{EDA3F7A9-F774-B743-0E85-7521D2379747}"/>
          </ac:spMkLst>
        </pc:spChg>
        <pc:spChg chg="mod">
          <ac:chgData name="Alessandro Onori" userId="902ff87a-dec1-4e50-bcf4-5017f04e5058" providerId="ADAL" clId="{782393CE-40A5-4C3F-B885-66302BA96E0A}" dt="2024-02-04T16:47:43.201" v="6812" actId="20577"/>
          <ac:spMkLst>
            <pc:docMk/>
            <pc:sldMk cId="754676338" sldId="286"/>
            <ac:spMk id="6" creationId="{4BDB5223-6EB5-1046-88BB-84ED760A29CE}"/>
          </ac:spMkLst>
        </pc:spChg>
        <pc:spChg chg="del">
          <ac:chgData name="Alessandro Onori" userId="902ff87a-dec1-4e50-bcf4-5017f04e5058" providerId="ADAL" clId="{782393CE-40A5-4C3F-B885-66302BA96E0A}" dt="2024-02-14T10:09:08.630" v="7093" actId="478"/>
          <ac:spMkLst>
            <pc:docMk/>
            <pc:sldMk cId="754676338" sldId="286"/>
            <ac:spMk id="7" creationId="{D14DDA6E-502E-AD1E-D055-77976E7E64B7}"/>
          </ac:spMkLst>
        </pc:spChg>
        <pc:spChg chg="add del mod">
          <ac:chgData name="Alessandro Onori" userId="902ff87a-dec1-4e50-bcf4-5017f04e5058" providerId="ADAL" clId="{782393CE-40A5-4C3F-B885-66302BA96E0A}" dt="2024-01-24T11:29:35.604" v="210" actId="478"/>
          <ac:spMkLst>
            <pc:docMk/>
            <pc:sldMk cId="754676338" sldId="286"/>
            <ac:spMk id="7" creationId="{DAFDE477-ADD6-52AB-93A2-5A261CB015E0}"/>
          </ac:spMkLst>
        </pc:spChg>
        <pc:spChg chg="add del mod">
          <ac:chgData name="Alessandro Onori" userId="902ff87a-dec1-4e50-bcf4-5017f04e5058" providerId="ADAL" clId="{782393CE-40A5-4C3F-B885-66302BA96E0A}" dt="2024-01-24T13:04:32.100" v="592" actId="478"/>
          <ac:spMkLst>
            <pc:docMk/>
            <pc:sldMk cId="754676338" sldId="286"/>
            <ac:spMk id="7" creationId="{F0A31A16-2AFF-2AA5-ADE6-2C318CC5ECCD}"/>
          </ac:spMkLst>
        </pc:spChg>
        <pc:spChg chg="add del mod">
          <ac:chgData name="Alessandro Onori" userId="902ff87a-dec1-4e50-bcf4-5017f04e5058" providerId="ADAL" clId="{782393CE-40A5-4C3F-B885-66302BA96E0A}" dt="2024-02-14T10:09:33.911" v="7097" actId="1076"/>
          <ac:spMkLst>
            <pc:docMk/>
            <pc:sldMk cId="754676338" sldId="286"/>
            <ac:spMk id="8" creationId="{E02ABFBB-7861-A363-72BC-C4EBC0C6AC81}"/>
          </ac:spMkLst>
        </pc:spChg>
        <pc:spChg chg="add mod">
          <ac:chgData name="Alessandro Onori" userId="902ff87a-dec1-4e50-bcf4-5017f04e5058" providerId="ADAL" clId="{782393CE-40A5-4C3F-B885-66302BA96E0A}" dt="2024-01-31T14:23:04.398" v="6666" actId="108"/>
          <ac:spMkLst>
            <pc:docMk/>
            <pc:sldMk cId="754676338" sldId="286"/>
            <ac:spMk id="9" creationId="{79D8F2A4-FBBE-5831-1552-0F3A71DABE3C}"/>
          </ac:spMkLst>
        </pc:spChg>
        <pc:spChg chg="del">
          <ac:chgData name="Alessandro Onori" userId="902ff87a-dec1-4e50-bcf4-5017f04e5058" providerId="ADAL" clId="{782393CE-40A5-4C3F-B885-66302BA96E0A}" dt="2024-01-24T11:21:59.449" v="185" actId="478"/>
          <ac:spMkLst>
            <pc:docMk/>
            <pc:sldMk cId="754676338" sldId="286"/>
            <ac:spMk id="9" creationId="{A8394800-53DC-FE48-CA2E-D82D30D09A2C}"/>
          </ac:spMkLst>
        </pc:spChg>
        <pc:spChg chg="mod">
          <ac:chgData name="Alessandro Onori" userId="902ff87a-dec1-4e50-bcf4-5017f04e5058" providerId="ADAL" clId="{782393CE-40A5-4C3F-B885-66302BA96E0A}" dt="2024-01-24T13:46:30.034" v="1573" actId="20577"/>
          <ac:spMkLst>
            <pc:docMk/>
            <pc:sldMk cId="754676338" sldId="286"/>
            <ac:spMk id="10" creationId="{3173DB21-9CF1-2E34-0CB2-A228C29EFDEB}"/>
          </ac:spMkLst>
        </pc:spChg>
        <pc:spChg chg="del">
          <ac:chgData name="Alessandro Onori" userId="902ff87a-dec1-4e50-bcf4-5017f04e5058" providerId="ADAL" clId="{782393CE-40A5-4C3F-B885-66302BA96E0A}" dt="2024-01-24T11:21:59.449" v="185" actId="478"/>
          <ac:spMkLst>
            <pc:docMk/>
            <pc:sldMk cId="754676338" sldId="286"/>
            <ac:spMk id="11" creationId="{00CEE577-5F5F-4446-476B-4713588DB27C}"/>
          </ac:spMkLst>
        </pc:spChg>
        <pc:spChg chg="add mod">
          <ac:chgData name="Alessandro Onori" userId="902ff87a-dec1-4e50-bcf4-5017f04e5058" providerId="ADAL" clId="{782393CE-40A5-4C3F-B885-66302BA96E0A}" dt="2024-01-24T13:17:30.224" v="837" actId="1076"/>
          <ac:spMkLst>
            <pc:docMk/>
            <pc:sldMk cId="754676338" sldId="286"/>
            <ac:spMk id="11" creationId="{08BF5885-CCB4-0137-8FCE-FA52C3DCCFFA}"/>
          </ac:spMkLst>
        </pc:spChg>
        <pc:spChg chg="del">
          <ac:chgData name="Alessandro Onori" userId="902ff87a-dec1-4e50-bcf4-5017f04e5058" providerId="ADAL" clId="{782393CE-40A5-4C3F-B885-66302BA96E0A}" dt="2024-02-14T10:09:00.569" v="7088" actId="478"/>
          <ac:spMkLst>
            <pc:docMk/>
            <pc:sldMk cId="754676338" sldId="286"/>
            <ac:spMk id="13" creationId="{3E6CC4B3-2A21-5149-2ACA-52B56B83AC86}"/>
          </ac:spMkLst>
        </pc:spChg>
        <pc:spChg chg="del">
          <ac:chgData name="Alessandro Onori" userId="902ff87a-dec1-4e50-bcf4-5017f04e5058" providerId="ADAL" clId="{782393CE-40A5-4C3F-B885-66302BA96E0A}" dt="2024-01-24T11:21:59.449" v="185" actId="478"/>
          <ac:spMkLst>
            <pc:docMk/>
            <pc:sldMk cId="754676338" sldId="286"/>
            <ac:spMk id="13" creationId="{588410EB-42C2-2256-EFA5-39BB440B41AE}"/>
          </ac:spMkLst>
        </pc:spChg>
        <pc:spChg chg="del">
          <ac:chgData name="Alessandro Onori" userId="902ff87a-dec1-4e50-bcf4-5017f04e5058" providerId="ADAL" clId="{782393CE-40A5-4C3F-B885-66302BA96E0A}" dt="2024-01-24T11:21:59.449" v="185" actId="478"/>
          <ac:spMkLst>
            <pc:docMk/>
            <pc:sldMk cId="754676338" sldId="286"/>
            <ac:spMk id="14" creationId="{23C75CFC-0DE6-028E-A254-3E9B645D5BD5}"/>
          </ac:spMkLst>
        </pc:spChg>
        <pc:spChg chg="del">
          <ac:chgData name="Alessandro Onori" userId="902ff87a-dec1-4e50-bcf4-5017f04e5058" providerId="ADAL" clId="{782393CE-40A5-4C3F-B885-66302BA96E0A}" dt="2024-02-14T10:09:01.953" v="7089" actId="478"/>
          <ac:spMkLst>
            <pc:docMk/>
            <pc:sldMk cId="754676338" sldId="286"/>
            <ac:spMk id="15" creationId="{E358B119-B3E9-9561-F373-1CE050F2F2B2}"/>
          </ac:spMkLst>
        </pc:spChg>
        <pc:spChg chg="del">
          <ac:chgData name="Alessandro Onori" userId="902ff87a-dec1-4e50-bcf4-5017f04e5058" providerId="ADAL" clId="{782393CE-40A5-4C3F-B885-66302BA96E0A}" dt="2024-02-14T10:09:03.491" v="7090" actId="478"/>
          <ac:spMkLst>
            <pc:docMk/>
            <pc:sldMk cId="754676338" sldId="286"/>
            <ac:spMk id="16" creationId="{E81B39D5-3304-0F69-9CB0-E8CFAF5A9692}"/>
          </ac:spMkLst>
        </pc:spChg>
        <pc:spChg chg="mod">
          <ac:chgData name="Alessandro Onori" userId="902ff87a-dec1-4e50-bcf4-5017f04e5058" providerId="ADAL" clId="{782393CE-40A5-4C3F-B885-66302BA96E0A}" dt="2024-01-24T13:07:06.095" v="619" actId="1076"/>
          <ac:spMkLst>
            <pc:docMk/>
            <pc:sldMk cId="754676338" sldId="286"/>
            <ac:spMk id="18" creationId="{C756ECA1-CBD3-4B47-F6D2-9A2DCFF81E6C}"/>
          </ac:spMkLst>
        </pc:spChg>
        <pc:spChg chg="del">
          <ac:chgData name="Alessandro Onori" userId="902ff87a-dec1-4e50-bcf4-5017f04e5058" providerId="ADAL" clId="{782393CE-40A5-4C3F-B885-66302BA96E0A}" dt="2024-01-24T11:21:59.449" v="185" actId="478"/>
          <ac:spMkLst>
            <pc:docMk/>
            <pc:sldMk cId="754676338" sldId="286"/>
            <ac:spMk id="18" creationId="{CC98EB3A-52A1-9543-3172-744018E287B1}"/>
          </ac:spMkLst>
        </pc:spChg>
        <pc:spChg chg="add mod">
          <ac:chgData name="Alessandro Onori" userId="902ff87a-dec1-4e50-bcf4-5017f04e5058" providerId="ADAL" clId="{782393CE-40A5-4C3F-B885-66302BA96E0A}" dt="2024-01-31T14:26:34.863" v="6731" actId="767"/>
          <ac:spMkLst>
            <pc:docMk/>
            <pc:sldMk cId="754676338" sldId="286"/>
            <ac:spMk id="19" creationId="{8BE50E6F-4A10-05FE-50A2-2664BE099D6A}"/>
          </ac:spMkLst>
        </pc:spChg>
        <pc:spChg chg="mod">
          <ac:chgData name="Alessandro Onori" userId="902ff87a-dec1-4e50-bcf4-5017f04e5058" providerId="ADAL" clId="{782393CE-40A5-4C3F-B885-66302BA96E0A}" dt="2024-02-14T10:10:04.529" v="7107" actId="122"/>
          <ac:spMkLst>
            <pc:docMk/>
            <pc:sldMk cId="754676338" sldId="286"/>
            <ac:spMk id="19" creationId="{9E6FB538-F711-FF1C-62FB-D9591D1D4811}"/>
          </ac:spMkLst>
        </pc:spChg>
        <pc:spChg chg="mod">
          <ac:chgData name="Alessandro Onori" userId="902ff87a-dec1-4e50-bcf4-5017f04e5058" providerId="ADAL" clId="{782393CE-40A5-4C3F-B885-66302BA96E0A}" dt="2024-02-14T10:10:26.703" v="7111" actId="1076"/>
          <ac:spMkLst>
            <pc:docMk/>
            <pc:sldMk cId="754676338" sldId="286"/>
            <ac:spMk id="20" creationId="{26D32891-67E7-6010-6E25-832FDC140D4A}"/>
          </ac:spMkLst>
        </pc:spChg>
        <pc:spChg chg="mod">
          <ac:chgData name="Alessandro Onori" userId="902ff87a-dec1-4e50-bcf4-5017f04e5058" providerId="ADAL" clId="{782393CE-40A5-4C3F-B885-66302BA96E0A}" dt="2024-02-14T10:10:58.574" v="7118" actId="1076"/>
          <ac:spMkLst>
            <pc:docMk/>
            <pc:sldMk cId="754676338" sldId="286"/>
            <ac:spMk id="21" creationId="{E2A1AB52-9CDD-87BA-F105-FE92F2FA95B9}"/>
          </ac:spMkLst>
        </pc:spChg>
        <pc:spChg chg="add mod">
          <ac:chgData name="Alessandro Onori" userId="902ff87a-dec1-4e50-bcf4-5017f04e5058" providerId="ADAL" clId="{782393CE-40A5-4C3F-B885-66302BA96E0A}" dt="2024-01-24T13:13:44.987" v="737" actId="164"/>
          <ac:spMkLst>
            <pc:docMk/>
            <pc:sldMk cId="754676338" sldId="286"/>
            <ac:spMk id="22" creationId="{5A903150-5E05-E94F-8510-7866C895A0D0}"/>
          </ac:spMkLst>
        </pc:spChg>
        <pc:spChg chg="add mod">
          <ac:chgData name="Alessandro Onori" userId="902ff87a-dec1-4e50-bcf4-5017f04e5058" providerId="ADAL" clId="{782393CE-40A5-4C3F-B885-66302BA96E0A}" dt="2024-01-24T13:13:44.987" v="737" actId="164"/>
          <ac:spMkLst>
            <pc:docMk/>
            <pc:sldMk cId="754676338" sldId="286"/>
            <ac:spMk id="23" creationId="{C7AD51CA-DB76-F113-813E-250EA8C17152}"/>
          </ac:spMkLst>
        </pc:spChg>
        <pc:spChg chg="add mod">
          <ac:chgData name="Alessandro Onori" userId="902ff87a-dec1-4e50-bcf4-5017f04e5058" providerId="ADAL" clId="{782393CE-40A5-4C3F-B885-66302BA96E0A}" dt="2024-01-31T14:26:45.020" v="6740" actId="14100"/>
          <ac:spMkLst>
            <pc:docMk/>
            <pc:sldMk cId="754676338" sldId="286"/>
            <ac:spMk id="25" creationId="{6E82C4F1-0933-9D34-97A9-8FA4BB7B049F}"/>
          </ac:spMkLst>
        </pc:spChg>
        <pc:spChg chg="add mod">
          <ac:chgData name="Alessandro Onori" userId="902ff87a-dec1-4e50-bcf4-5017f04e5058" providerId="ADAL" clId="{782393CE-40A5-4C3F-B885-66302BA96E0A}" dt="2024-02-05T13:33:55.023" v="7083" actId="113"/>
          <ac:spMkLst>
            <pc:docMk/>
            <pc:sldMk cId="754676338" sldId="286"/>
            <ac:spMk id="26" creationId="{CDAC2A0D-6F7E-EDA4-92D0-5B9A5B8A6CBC}"/>
          </ac:spMkLst>
        </pc:spChg>
        <pc:spChg chg="add mod">
          <ac:chgData name="Alessandro Onori" userId="902ff87a-dec1-4e50-bcf4-5017f04e5058" providerId="ADAL" clId="{782393CE-40A5-4C3F-B885-66302BA96E0A}" dt="2024-01-30T10:42:51.424" v="5427" actId="1076"/>
          <ac:spMkLst>
            <pc:docMk/>
            <pc:sldMk cId="754676338" sldId="286"/>
            <ac:spMk id="27" creationId="{DA66B19C-129D-14E3-63BD-0114695C34A5}"/>
          </ac:spMkLst>
        </pc:spChg>
        <pc:spChg chg="add mod">
          <ac:chgData name="Alessandro Onori" userId="902ff87a-dec1-4e50-bcf4-5017f04e5058" providerId="ADAL" clId="{782393CE-40A5-4C3F-B885-66302BA96E0A}" dt="2024-02-05T13:33:49.501" v="7081" actId="113"/>
          <ac:spMkLst>
            <pc:docMk/>
            <pc:sldMk cId="754676338" sldId="286"/>
            <ac:spMk id="28" creationId="{0A3101C8-C659-7596-A231-A1CB458BA3A2}"/>
          </ac:spMkLst>
        </pc:spChg>
        <pc:spChg chg="add mod">
          <ac:chgData name="Alessandro Onori" userId="902ff87a-dec1-4e50-bcf4-5017f04e5058" providerId="ADAL" clId="{782393CE-40A5-4C3F-B885-66302BA96E0A}" dt="2024-02-14T10:11:42.966" v="7128" actId="1076"/>
          <ac:spMkLst>
            <pc:docMk/>
            <pc:sldMk cId="754676338" sldId="286"/>
            <ac:spMk id="29" creationId="{071AFB8D-7DBD-DC59-7091-0A94BD2E212D}"/>
          </ac:spMkLst>
        </pc:spChg>
        <pc:spChg chg="add mod">
          <ac:chgData name="Alessandro Onori" userId="902ff87a-dec1-4e50-bcf4-5017f04e5058" providerId="ADAL" clId="{782393CE-40A5-4C3F-B885-66302BA96E0A}" dt="2024-02-05T13:33:52.118" v="7082" actId="113"/>
          <ac:spMkLst>
            <pc:docMk/>
            <pc:sldMk cId="754676338" sldId="286"/>
            <ac:spMk id="30" creationId="{CF2B3139-3784-8BDB-9D52-C99238B5A767}"/>
          </ac:spMkLst>
        </pc:spChg>
        <pc:spChg chg="add mod">
          <ac:chgData name="Alessandro Onori" userId="902ff87a-dec1-4e50-bcf4-5017f04e5058" providerId="ADAL" clId="{782393CE-40A5-4C3F-B885-66302BA96E0A}" dt="2024-02-14T10:11:33.519" v="7125" actId="14100"/>
          <ac:spMkLst>
            <pc:docMk/>
            <pc:sldMk cId="754676338" sldId="286"/>
            <ac:spMk id="31" creationId="{AAFB83C0-A6B9-426F-C329-CEB6459EADC6}"/>
          </ac:spMkLst>
        </pc:spChg>
        <pc:spChg chg="mod">
          <ac:chgData name="Alessandro Onori" userId="902ff87a-dec1-4e50-bcf4-5017f04e5058" providerId="ADAL" clId="{782393CE-40A5-4C3F-B885-66302BA96E0A}" dt="2024-02-14T10:11:01.718" v="7119" actId="1076"/>
          <ac:spMkLst>
            <pc:docMk/>
            <pc:sldMk cId="754676338" sldId="286"/>
            <ac:spMk id="32" creationId="{95C29181-3D23-6B5D-7002-88FCF32519AA}"/>
          </ac:spMkLst>
        </pc:spChg>
        <pc:spChg chg="mod">
          <ac:chgData name="Alessandro Onori" userId="902ff87a-dec1-4e50-bcf4-5017f04e5058" providerId="ADAL" clId="{782393CE-40A5-4C3F-B885-66302BA96E0A}" dt="2024-02-14T10:11:49.600" v="7130" actId="122"/>
          <ac:spMkLst>
            <pc:docMk/>
            <pc:sldMk cId="754676338" sldId="286"/>
            <ac:spMk id="33" creationId="{C279200C-8348-9166-3EA8-4569BB658F4C}"/>
          </ac:spMkLst>
        </pc:spChg>
        <pc:spChg chg="mod">
          <ac:chgData name="Alessandro Onori" userId="902ff87a-dec1-4e50-bcf4-5017f04e5058" providerId="ADAL" clId="{782393CE-40A5-4C3F-B885-66302BA96E0A}" dt="2024-02-14T10:11:10.301" v="7121" actId="1076"/>
          <ac:spMkLst>
            <pc:docMk/>
            <pc:sldMk cId="754676338" sldId="286"/>
            <ac:spMk id="34" creationId="{B378C82A-F1B7-A141-FD71-41BBC46F3651}"/>
          </ac:spMkLst>
        </pc:spChg>
        <pc:spChg chg="mod">
          <ac:chgData name="Alessandro Onori" userId="902ff87a-dec1-4e50-bcf4-5017f04e5058" providerId="ADAL" clId="{782393CE-40A5-4C3F-B885-66302BA96E0A}" dt="2024-02-14T10:10:32.441" v="7112" actId="108"/>
          <ac:spMkLst>
            <pc:docMk/>
            <pc:sldMk cId="754676338" sldId="286"/>
            <ac:spMk id="35" creationId="{C6DBCF6C-DEE9-F243-E25F-F5A821B5D232}"/>
          </ac:spMkLst>
        </pc:spChg>
        <pc:spChg chg="mod">
          <ac:chgData name="Alessandro Onori" userId="902ff87a-dec1-4e50-bcf4-5017f04e5058" providerId="ADAL" clId="{782393CE-40A5-4C3F-B885-66302BA96E0A}" dt="2024-02-14T10:09:21.343" v="7094"/>
          <ac:spMkLst>
            <pc:docMk/>
            <pc:sldMk cId="754676338" sldId="286"/>
            <ac:spMk id="37" creationId="{E8423625-4A6A-FFB0-CE48-EF2182418BED}"/>
          </ac:spMkLst>
        </pc:spChg>
        <pc:spChg chg="mod">
          <ac:chgData name="Alessandro Onori" userId="902ff87a-dec1-4e50-bcf4-5017f04e5058" providerId="ADAL" clId="{782393CE-40A5-4C3F-B885-66302BA96E0A}" dt="2024-02-14T10:09:21.343" v="7094"/>
          <ac:spMkLst>
            <pc:docMk/>
            <pc:sldMk cId="754676338" sldId="286"/>
            <ac:spMk id="38" creationId="{89168602-9068-595E-9215-5B7BF352E369}"/>
          </ac:spMkLst>
        </pc:spChg>
        <pc:spChg chg="del mod">
          <ac:chgData name="Alessandro Onori" userId="902ff87a-dec1-4e50-bcf4-5017f04e5058" providerId="ADAL" clId="{782393CE-40A5-4C3F-B885-66302BA96E0A}" dt="2024-01-24T11:44:06.126" v="420" actId="478"/>
          <ac:spMkLst>
            <pc:docMk/>
            <pc:sldMk cId="754676338" sldId="286"/>
            <ac:spMk id="61" creationId="{5C650F12-B781-0ACA-3FBE-059DA2E883D3}"/>
          </ac:spMkLst>
        </pc:spChg>
        <pc:grpChg chg="add del mod">
          <ac:chgData name="Alessandro Onori" userId="902ff87a-dec1-4e50-bcf4-5017f04e5058" providerId="ADAL" clId="{782393CE-40A5-4C3F-B885-66302BA96E0A}" dt="2024-01-24T13:11:06.514" v="707" actId="478"/>
          <ac:grpSpMkLst>
            <pc:docMk/>
            <pc:sldMk cId="754676338" sldId="286"/>
            <ac:grpSpMk id="15" creationId="{4A203045-C438-BF53-DDD8-796E9626D313}"/>
          </ac:grpSpMkLst>
        </pc:grpChg>
        <pc:grpChg chg="add mod ord">
          <ac:chgData name="Alessandro Onori" userId="902ff87a-dec1-4e50-bcf4-5017f04e5058" providerId="ADAL" clId="{782393CE-40A5-4C3F-B885-66302BA96E0A}" dt="2024-02-14T10:11:35.221" v="7127" actId="1076"/>
          <ac:grpSpMkLst>
            <pc:docMk/>
            <pc:sldMk cId="754676338" sldId="286"/>
            <ac:grpSpMk id="17" creationId="{6A420438-35FC-1C39-5EF1-9861D9E91C80}"/>
          </ac:grpSpMkLst>
        </pc:grpChg>
        <pc:grpChg chg="mod">
          <ac:chgData name="Alessandro Onori" userId="902ff87a-dec1-4e50-bcf4-5017f04e5058" providerId="ADAL" clId="{782393CE-40A5-4C3F-B885-66302BA96E0A}" dt="2024-02-14T10:09:21.343" v="7094"/>
          <ac:grpSpMkLst>
            <pc:docMk/>
            <pc:sldMk cId="754676338" sldId="286"/>
            <ac:grpSpMk id="18" creationId="{7EEB9985-81AA-E062-F46A-CBD792930AFA}"/>
          </ac:grpSpMkLst>
        </pc:grpChg>
        <pc:grpChg chg="add del mod">
          <ac:chgData name="Alessandro Onori" userId="902ff87a-dec1-4e50-bcf4-5017f04e5058" providerId="ADAL" clId="{782393CE-40A5-4C3F-B885-66302BA96E0A}" dt="2024-02-14T10:08:54.410" v="7085" actId="478"/>
          <ac:grpSpMkLst>
            <pc:docMk/>
            <pc:sldMk cId="754676338" sldId="286"/>
            <ac:grpSpMk id="24" creationId="{9043F8FD-9439-9BCE-5BA3-872DFC79917C}"/>
          </ac:grpSpMkLst>
        </pc:grpChg>
        <pc:picChg chg="add del mod">
          <ac:chgData name="Alessandro Onori" userId="902ff87a-dec1-4e50-bcf4-5017f04e5058" providerId="ADAL" clId="{782393CE-40A5-4C3F-B885-66302BA96E0A}" dt="2024-01-24T13:04:10.723" v="591" actId="478"/>
          <ac:picMkLst>
            <pc:docMk/>
            <pc:sldMk cId="754676338" sldId="286"/>
            <ac:picMk id="4" creationId="{7B97AAE7-5C0C-9319-B29A-BA4CDD8CC208}"/>
          </ac:picMkLst>
        </pc:picChg>
        <pc:picChg chg="add del mod">
          <ac:chgData name="Alessandro Onori" userId="902ff87a-dec1-4e50-bcf4-5017f04e5058" providerId="ADAL" clId="{782393CE-40A5-4C3F-B885-66302BA96E0A}" dt="2024-01-24T11:44:06.898" v="421" actId="478"/>
          <ac:picMkLst>
            <pc:docMk/>
            <pc:sldMk cId="754676338" sldId="286"/>
            <ac:picMk id="5" creationId="{C7F791AE-B500-5B06-421D-71A0B741F52E}"/>
          </ac:picMkLst>
        </pc:picChg>
        <pc:picChg chg="add del mod">
          <ac:chgData name="Alessandro Onori" userId="902ff87a-dec1-4e50-bcf4-5017f04e5058" providerId="ADAL" clId="{782393CE-40A5-4C3F-B885-66302BA96E0A}" dt="2024-01-31T14:24:32.994" v="6679" actId="478"/>
          <ac:picMkLst>
            <pc:docMk/>
            <pc:sldMk cId="754676338" sldId="286"/>
            <ac:picMk id="7" creationId="{F1715409-973F-59C4-2EAF-34973FFA9209}"/>
          </ac:picMkLst>
        </pc:picChg>
        <pc:picChg chg="add mod">
          <ac:chgData name="Alessandro Onori" userId="902ff87a-dec1-4e50-bcf4-5017f04e5058" providerId="ADAL" clId="{782393CE-40A5-4C3F-B885-66302BA96E0A}" dt="2024-01-24T13:13:44.987" v="737" actId="164"/>
          <ac:picMkLst>
            <pc:docMk/>
            <pc:sldMk cId="754676338" sldId="286"/>
            <ac:picMk id="14" creationId="{99BFBE5A-8BEF-FDEB-A6E7-2210F5971BCE}"/>
          </ac:picMkLst>
        </pc:picChg>
        <pc:picChg chg="add del mod">
          <ac:chgData name="Alessandro Onori" userId="902ff87a-dec1-4e50-bcf4-5017f04e5058" providerId="ADAL" clId="{782393CE-40A5-4C3F-B885-66302BA96E0A}" dt="2024-01-24T11:43:32.540" v="400" actId="21"/>
          <ac:picMkLst>
            <pc:docMk/>
            <pc:sldMk cId="754676338" sldId="286"/>
            <ac:picMk id="16" creationId="{2C6A1C97-E2D8-69E7-D67B-6A6E76A6F547}"/>
          </ac:picMkLst>
        </pc:picChg>
        <pc:picChg chg="add del mod">
          <ac:chgData name="Alessandro Onori" userId="902ff87a-dec1-4e50-bcf4-5017f04e5058" providerId="ADAL" clId="{782393CE-40A5-4C3F-B885-66302BA96E0A}" dt="2024-01-24T13:07:25.004" v="626" actId="478"/>
          <ac:picMkLst>
            <pc:docMk/>
            <pc:sldMk cId="754676338" sldId="286"/>
            <ac:picMk id="20" creationId="{F49A9713-0B93-51FB-F1B8-119A569CB305}"/>
          </ac:picMkLst>
        </pc:picChg>
        <pc:picChg chg="add del mod">
          <ac:chgData name="Alessandro Onori" userId="902ff87a-dec1-4e50-bcf4-5017f04e5058" providerId="ADAL" clId="{782393CE-40A5-4C3F-B885-66302BA96E0A}" dt="2024-01-24T13:12:30.404" v="723" actId="478"/>
          <ac:picMkLst>
            <pc:docMk/>
            <pc:sldMk cId="754676338" sldId="286"/>
            <ac:picMk id="21" creationId="{75BF4354-F123-3C93-9D48-5EB43706E402}"/>
          </ac:picMkLst>
        </pc:picChg>
        <pc:picChg chg="add del mod">
          <ac:chgData name="Alessandro Onori" userId="902ff87a-dec1-4e50-bcf4-5017f04e5058" providerId="ADAL" clId="{782393CE-40A5-4C3F-B885-66302BA96E0A}" dt="2024-01-24T13:21:06.826" v="871" actId="478"/>
          <ac:picMkLst>
            <pc:docMk/>
            <pc:sldMk cId="754676338" sldId="286"/>
            <ac:picMk id="32" creationId="{925C4704-FD0B-D59B-3793-F227D62128FD}"/>
          </ac:picMkLst>
        </pc:picChg>
        <pc:picChg chg="mod">
          <ac:chgData name="Alessandro Onori" userId="902ff87a-dec1-4e50-bcf4-5017f04e5058" providerId="ADAL" clId="{782393CE-40A5-4C3F-B885-66302BA96E0A}" dt="2024-02-14T10:09:21.343" v="7094"/>
          <ac:picMkLst>
            <pc:docMk/>
            <pc:sldMk cId="754676338" sldId="286"/>
            <ac:picMk id="36" creationId="{69F90265-07A6-BFB7-379C-E7DA82B312DE}"/>
          </ac:picMkLst>
        </pc:picChg>
        <pc:picChg chg="del">
          <ac:chgData name="Alessandro Onori" userId="902ff87a-dec1-4e50-bcf4-5017f04e5058" providerId="ADAL" clId="{782393CE-40A5-4C3F-B885-66302BA96E0A}" dt="2024-01-24T11:21:59.449" v="185" actId="478"/>
          <ac:picMkLst>
            <pc:docMk/>
            <pc:sldMk cId="754676338" sldId="286"/>
            <ac:picMk id="1026" creationId="{D1C82BAF-9B5C-EBB6-77DB-3048D54D7451}"/>
          </ac:picMkLst>
        </pc:picChg>
        <pc:picChg chg="del">
          <ac:chgData name="Alessandro Onori" userId="902ff87a-dec1-4e50-bcf4-5017f04e5058" providerId="ADAL" clId="{782393CE-40A5-4C3F-B885-66302BA96E0A}" dt="2024-01-24T11:21:59.449" v="185" actId="478"/>
          <ac:picMkLst>
            <pc:docMk/>
            <pc:sldMk cId="754676338" sldId="286"/>
            <ac:picMk id="1028" creationId="{1BFBA51B-492D-CD93-622E-ECF3FD5DE443}"/>
          </ac:picMkLst>
        </pc:picChg>
        <pc:cxnChg chg="del">
          <ac:chgData name="Alessandro Onori" userId="902ff87a-dec1-4e50-bcf4-5017f04e5058" providerId="ADAL" clId="{782393CE-40A5-4C3F-B885-66302BA96E0A}" dt="2024-01-24T11:21:59.449" v="185" actId="478"/>
          <ac:cxnSpMkLst>
            <pc:docMk/>
            <pc:sldMk cId="754676338" sldId="286"/>
            <ac:cxnSpMk id="2" creationId="{C945CA50-2C1A-C38D-D499-7B43BDEF2B8A}"/>
          </ac:cxnSpMkLst>
        </pc:cxnChg>
        <pc:cxnChg chg="add del mod">
          <ac:chgData name="Alessandro Onori" userId="902ff87a-dec1-4e50-bcf4-5017f04e5058" providerId="ADAL" clId="{782393CE-40A5-4C3F-B885-66302BA96E0A}" dt="2024-01-31T14:26:37.975" v="6738" actId="478"/>
          <ac:cxnSpMkLst>
            <pc:docMk/>
            <pc:sldMk cId="754676338" sldId="286"/>
            <ac:cxnSpMk id="15" creationId="{552DED12-E0BD-0A3D-F33F-4E3655A154B4}"/>
          </ac:cxnSpMkLst>
        </pc:cxnChg>
        <pc:cxnChg chg="add mod">
          <ac:chgData name="Alessandro Onori" userId="902ff87a-dec1-4e50-bcf4-5017f04e5058" providerId="ADAL" clId="{782393CE-40A5-4C3F-B885-66302BA96E0A}" dt="2024-01-31T14:26:36.151" v="6737" actId="14100"/>
          <ac:cxnSpMkLst>
            <pc:docMk/>
            <pc:sldMk cId="754676338" sldId="286"/>
            <ac:cxnSpMk id="16" creationId="{A230ADC6-6C3B-6985-FCA5-250B6CF4E379}"/>
          </ac:cxnSpMkLst>
        </pc:cxnChg>
        <pc:cxnChg chg="mod">
          <ac:chgData name="Alessandro Onori" userId="902ff87a-dec1-4e50-bcf4-5017f04e5058" providerId="ADAL" clId="{782393CE-40A5-4C3F-B885-66302BA96E0A}" dt="2024-01-24T13:06:58.424" v="618" actId="14100"/>
          <ac:cxnSpMkLst>
            <pc:docMk/>
            <pc:sldMk cId="754676338" sldId="286"/>
            <ac:cxnSpMk id="17" creationId="{DD75EF05-B1D1-E0FF-C9F8-2F45445B2935}"/>
          </ac:cxnSpMkLst>
        </pc:cxnChg>
      </pc:sldChg>
      <pc:sldChg chg="del">
        <pc:chgData name="Alessandro Onori" userId="902ff87a-dec1-4e50-bcf4-5017f04e5058" providerId="ADAL" clId="{782393CE-40A5-4C3F-B885-66302BA96E0A}" dt="2024-01-24T11:00:27.939" v="1" actId="2696"/>
        <pc:sldMkLst>
          <pc:docMk/>
          <pc:sldMk cId="2653303234" sldId="286"/>
        </pc:sldMkLst>
      </pc:sldChg>
      <pc:sldChg chg="del">
        <pc:chgData name="Alessandro Onori" userId="902ff87a-dec1-4e50-bcf4-5017f04e5058" providerId="ADAL" clId="{782393CE-40A5-4C3F-B885-66302BA96E0A}" dt="2024-01-24T11:00:27.939" v="1" actId="2696"/>
        <pc:sldMkLst>
          <pc:docMk/>
          <pc:sldMk cId="2472353117" sldId="287"/>
        </pc:sldMkLst>
      </pc:sldChg>
      <pc:sldChg chg="add del">
        <pc:chgData name="Alessandro Onori" userId="902ff87a-dec1-4e50-bcf4-5017f04e5058" providerId="ADAL" clId="{782393CE-40A5-4C3F-B885-66302BA96E0A}" dt="2024-01-24T11:43:54.734" v="405" actId="2696"/>
        <pc:sldMkLst>
          <pc:docMk/>
          <pc:sldMk cId="3078531605" sldId="287"/>
        </pc:sldMkLst>
      </pc:sldChg>
      <pc:sldChg chg="addSp delSp modSp add mod modNotesTx">
        <pc:chgData name="Alessandro Onori" userId="902ff87a-dec1-4e50-bcf4-5017f04e5058" providerId="ADAL" clId="{782393CE-40A5-4C3F-B885-66302BA96E0A}" dt="2024-02-04T16:47:47.015" v="6815" actId="20577"/>
        <pc:sldMkLst>
          <pc:docMk/>
          <pc:sldMk cId="3757975598" sldId="287"/>
        </pc:sldMkLst>
        <pc:spChg chg="add del mod">
          <ac:chgData name="Alessandro Onori" userId="902ff87a-dec1-4e50-bcf4-5017f04e5058" providerId="ADAL" clId="{782393CE-40A5-4C3F-B885-66302BA96E0A}" dt="2024-01-24T13:34:17.778" v="1100" actId="478"/>
          <ac:spMkLst>
            <pc:docMk/>
            <pc:sldMk cId="3757975598" sldId="287"/>
            <ac:spMk id="2" creationId="{0033B96F-F3C6-1A52-8E48-1ABE03B972B7}"/>
          </ac:spMkLst>
        </pc:spChg>
        <pc:spChg chg="add mod">
          <ac:chgData name="Alessandro Onori" userId="902ff87a-dec1-4e50-bcf4-5017f04e5058" providerId="ADAL" clId="{782393CE-40A5-4C3F-B885-66302BA96E0A}" dt="2024-01-30T10:43:49.939" v="5483" actId="20577"/>
          <ac:spMkLst>
            <pc:docMk/>
            <pc:sldMk cId="3757975598" sldId="287"/>
            <ac:spMk id="2" creationId="{3708EC08-2AB9-042A-2C97-8F105E2E1D3B}"/>
          </ac:spMkLst>
        </pc:spChg>
        <pc:spChg chg="mod">
          <ac:chgData name="Alessandro Onori" userId="902ff87a-dec1-4e50-bcf4-5017f04e5058" providerId="ADAL" clId="{782393CE-40A5-4C3F-B885-66302BA96E0A}" dt="2024-02-04T16:47:47.015" v="6815" actId="20577"/>
          <ac:spMkLst>
            <pc:docMk/>
            <pc:sldMk cId="3757975598" sldId="287"/>
            <ac:spMk id="6" creationId="{4BDB5223-6EB5-1046-88BB-84ED760A29CE}"/>
          </ac:spMkLst>
        </pc:spChg>
        <pc:spChg chg="add mod">
          <ac:chgData name="Alessandro Onori" userId="902ff87a-dec1-4e50-bcf4-5017f04e5058" providerId="ADAL" clId="{782393CE-40A5-4C3F-B885-66302BA96E0A}" dt="2024-01-24T15:28:31.765" v="2902" actId="1076"/>
          <ac:spMkLst>
            <pc:docMk/>
            <pc:sldMk cId="3757975598" sldId="287"/>
            <ac:spMk id="7" creationId="{200BFD53-13BF-9F3E-40D8-EF7D6FBC75FE}"/>
          </ac:spMkLst>
        </pc:spChg>
        <pc:spChg chg="add mod">
          <ac:chgData name="Alessandro Onori" userId="902ff87a-dec1-4e50-bcf4-5017f04e5058" providerId="ADAL" clId="{782393CE-40A5-4C3F-B885-66302BA96E0A}" dt="2024-01-24T13:45:44.399" v="1530" actId="1076"/>
          <ac:spMkLst>
            <pc:docMk/>
            <pc:sldMk cId="3757975598" sldId="287"/>
            <ac:spMk id="9" creationId="{8545B563-D905-85C4-D5A0-2D4C2B788104}"/>
          </ac:spMkLst>
        </pc:spChg>
        <pc:spChg chg="mod">
          <ac:chgData name="Alessandro Onori" userId="902ff87a-dec1-4e50-bcf4-5017f04e5058" providerId="ADAL" clId="{782393CE-40A5-4C3F-B885-66302BA96E0A}" dt="2024-01-24T13:45:59.215" v="1549" actId="20577"/>
          <ac:spMkLst>
            <pc:docMk/>
            <pc:sldMk cId="3757975598" sldId="287"/>
            <ac:spMk id="10" creationId="{3173DB21-9CF1-2E34-0CB2-A228C29EFDEB}"/>
          </ac:spMkLst>
        </pc:spChg>
        <pc:spChg chg="add del mod">
          <ac:chgData name="Alessandro Onori" userId="902ff87a-dec1-4e50-bcf4-5017f04e5058" providerId="ADAL" clId="{782393CE-40A5-4C3F-B885-66302BA96E0A}" dt="2024-01-24T13:40:32.132" v="1233" actId="478"/>
          <ac:spMkLst>
            <pc:docMk/>
            <pc:sldMk cId="3757975598" sldId="287"/>
            <ac:spMk id="11" creationId="{2AE6B1D0-1E0C-44EC-1A94-83BC51E2D4BA}"/>
          </ac:spMkLst>
        </pc:spChg>
        <pc:spChg chg="add del mod">
          <ac:chgData name="Alessandro Onori" userId="902ff87a-dec1-4e50-bcf4-5017f04e5058" providerId="ADAL" clId="{782393CE-40A5-4C3F-B885-66302BA96E0A}" dt="2024-01-24T13:52:25.179" v="1588" actId="478"/>
          <ac:spMkLst>
            <pc:docMk/>
            <pc:sldMk cId="3757975598" sldId="287"/>
            <ac:spMk id="13" creationId="{7440E68A-1830-DA97-5189-11E854E84C75}"/>
          </ac:spMkLst>
        </pc:spChg>
        <pc:spChg chg="add mod">
          <ac:chgData name="Alessandro Onori" userId="902ff87a-dec1-4e50-bcf4-5017f04e5058" providerId="ADAL" clId="{782393CE-40A5-4C3F-B885-66302BA96E0A}" dt="2024-01-24T15:28:40.830" v="2903" actId="1076"/>
          <ac:spMkLst>
            <pc:docMk/>
            <pc:sldMk cId="3757975598" sldId="287"/>
            <ac:spMk id="15" creationId="{B45CAB80-8136-E2F4-0679-CB5FA40E6DC5}"/>
          </ac:spMkLst>
        </pc:spChg>
        <pc:spChg chg="add mod">
          <ac:chgData name="Alessandro Onori" userId="902ff87a-dec1-4e50-bcf4-5017f04e5058" providerId="ADAL" clId="{782393CE-40A5-4C3F-B885-66302BA96E0A}" dt="2024-01-24T15:28:40.830" v="2903" actId="1076"/>
          <ac:spMkLst>
            <pc:docMk/>
            <pc:sldMk cId="3757975598" sldId="287"/>
            <ac:spMk id="19" creationId="{26649593-1620-D4A3-2044-B26284E7551F}"/>
          </ac:spMkLst>
        </pc:spChg>
        <pc:picChg chg="del mod">
          <ac:chgData name="Alessandro Onori" userId="902ff87a-dec1-4e50-bcf4-5017f04e5058" providerId="ADAL" clId="{782393CE-40A5-4C3F-B885-66302BA96E0A}" dt="2024-01-24T13:37:47.325" v="1129" actId="478"/>
          <ac:picMkLst>
            <pc:docMk/>
            <pc:sldMk cId="3757975598" sldId="287"/>
            <ac:picMk id="4" creationId="{7B97AAE7-5C0C-9319-B29A-BA4CDD8CC208}"/>
          </ac:picMkLst>
        </pc:picChg>
        <pc:picChg chg="add mod">
          <ac:chgData name="Alessandro Onori" userId="902ff87a-dec1-4e50-bcf4-5017f04e5058" providerId="ADAL" clId="{782393CE-40A5-4C3F-B885-66302BA96E0A}" dt="2024-01-24T15:28:40.830" v="2903" actId="1076"/>
          <ac:picMkLst>
            <pc:docMk/>
            <pc:sldMk cId="3757975598" sldId="287"/>
            <ac:picMk id="5" creationId="{EAAA90D9-8044-110C-B047-F4114AE19C8B}"/>
          </ac:picMkLst>
        </pc:picChg>
        <pc:cxnChg chg="add del mod">
          <ac:chgData name="Alessandro Onori" userId="902ff87a-dec1-4e50-bcf4-5017f04e5058" providerId="ADAL" clId="{782393CE-40A5-4C3F-B885-66302BA96E0A}" dt="2024-01-24T14:51:59.835" v="2474" actId="478"/>
          <ac:cxnSpMkLst>
            <pc:docMk/>
            <pc:sldMk cId="3757975598" sldId="287"/>
            <ac:cxnSpMk id="14" creationId="{F5762B0C-E565-5D43-F9FF-6FED9F2D7229}"/>
          </ac:cxnSpMkLst>
        </pc:cxnChg>
        <pc:cxnChg chg="add mod">
          <ac:chgData name="Alessandro Onori" userId="902ff87a-dec1-4e50-bcf4-5017f04e5058" providerId="ADAL" clId="{782393CE-40A5-4C3F-B885-66302BA96E0A}" dt="2024-01-24T15:28:40.830" v="2903" actId="1076"/>
          <ac:cxnSpMkLst>
            <pc:docMk/>
            <pc:sldMk cId="3757975598" sldId="287"/>
            <ac:cxnSpMk id="16" creationId="{DFFF3919-03D5-E3EB-4947-4843E588E584}"/>
          </ac:cxnSpMkLst>
        </pc:cxnChg>
        <pc:cxnChg chg="add del mod">
          <ac:chgData name="Alessandro Onori" userId="902ff87a-dec1-4e50-bcf4-5017f04e5058" providerId="ADAL" clId="{782393CE-40A5-4C3F-B885-66302BA96E0A}" dt="2024-01-24T14:51:39.569" v="2469" actId="21"/>
          <ac:cxnSpMkLst>
            <pc:docMk/>
            <pc:sldMk cId="3757975598" sldId="287"/>
            <ac:cxnSpMk id="20" creationId="{0356EB0F-4EEF-35DE-96FE-8DC4041860F9}"/>
          </ac:cxnSpMkLst>
        </pc:cxnChg>
      </pc:sldChg>
      <pc:sldChg chg="addSp delSp modSp add mod modNotesTx">
        <pc:chgData name="Alessandro Onori" userId="902ff87a-dec1-4e50-bcf4-5017f04e5058" providerId="ADAL" clId="{782393CE-40A5-4C3F-B885-66302BA96E0A}" dt="2024-02-04T16:48:17.850" v="6824" actId="20577"/>
        <pc:sldMkLst>
          <pc:docMk/>
          <pc:sldMk cId="3852745348" sldId="288"/>
        </pc:sldMkLst>
        <pc:spChg chg="mod">
          <ac:chgData name="Alessandro Onori" userId="902ff87a-dec1-4e50-bcf4-5017f04e5058" providerId="ADAL" clId="{782393CE-40A5-4C3F-B885-66302BA96E0A}" dt="2024-01-24T15:28:10.474" v="2898" actId="404"/>
          <ac:spMkLst>
            <pc:docMk/>
            <pc:sldMk cId="3852745348" sldId="288"/>
            <ac:spMk id="2" creationId="{0033B96F-F3C6-1A52-8E48-1ABE03B972B7}"/>
          </ac:spMkLst>
        </pc:spChg>
        <pc:spChg chg="add del mod">
          <ac:chgData name="Alessandro Onori" userId="902ff87a-dec1-4e50-bcf4-5017f04e5058" providerId="ADAL" clId="{782393CE-40A5-4C3F-B885-66302BA96E0A}" dt="2024-01-25T15:27:14.727" v="3757" actId="478"/>
          <ac:spMkLst>
            <pc:docMk/>
            <pc:sldMk cId="3852745348" sldId="288"/>
            <ac:spMk id="4" creationId="{31B3E040-3FA0-6A2E-13DC-AA6E2BA076D4}"/>
          </ac:spMkLst>
        </pc:spChg>
        <pc:spChg chg="mod">
          <ac:chgData name="Alessandro Onori" userId="902ff87a-dec1-4e50-bcf4-5017f04e5058" providerId="ADAL" clId="{782393CE-40A5-4C3F-B885-66302BA96E0A}" dt="2024-02-04T16:48:17.850" v="6824" actId="20577"/>
          <ac:spMkLst>
            <pc:docMk/>
            <pc:sldMk cId="3852745348" sldId="288"/>
            <ac:spMk id="6" creationId="{4BDB5223-6EB5-1046-88BB-84ED760A29CE}"/>
          </ac:spMkLst>
        </pc:spChg>
        <pc:spChg chg="add mod">
          <ac:chgData name="Alessandro Onori" userId="902ff87a-dec1-4e50-bcf4-5017f04e5058" providerId="ADAL" clId="{782393CE-40A5-4C3F-B885-66302BA96E0A}" dt="2024-01-30T10:55:27.569" v="5946" actId="1076"/>
          <ac:spMkLst>
            <pc:docMk/>
            <pc:sldMk cId="3852745348" sldId="288"/>
            <ac:spMk id="7" creationId="{E352BB88-9A38-4B76-11AA-0A6094CEF3D2}"/>
          </ac:spMkLst>
        </pc:spChg>
        <pc:spChg chg="mod">
          <ac:chgData name="Alessandro Onori" userId="902ff87a-dec1-4e50-bcf4-5017f04e5058" providerId="ADAL" clId="{782393CE-40A5-4C3F-B885-66302BA96E0A}" dt="2024-01-24T14:03:17.084" v="1681" actId="1076"/>
          <ac:spMkLst>
            <pc:docMk/>
            <pc:sldMk cId="3852745348" sldId="288"/>
            <ac:spMk id="8" creationId="{E02ABFBB-7861-A363-72BC-C4EBC0C6AC81}"/>
          </ac:spMkLst>
        </pc:spChg>
        <pc:spChg chg="add mod">
          <ac:chgData name="Alessandro Onori" userId="902ff87a-dec1-4e50-bcf4-5017f04e5058" providerId="ADAL" clId="{782393CE-40A5-4C3F-B885-66302BA96E0A}" dt="2024-01-31T14:49:12.805" v="6798" actId="1076"/>
          <ac:spMkLst>
            <pc:docMk/>
            <pc:sldMk cId="3852745348" sldId="288"/>
            <ac:spMk id="9" creationId="{2C114C68-56E2-5BD7-436F-1231E9123388}"/>
          </ac:spMkLst>
        </pc:spChg>
        <pc:spChg chg="mod">
          <ac:chgData name="Alessandro Onori" userId="902ff87a-dec1-4e50-bcf4-5017f04e5058" providerId="ADAL" clId="{782393CE-40A5-4C3F-B885-66302BA96E0A}" dt="2024-01-24T13:54:13.439" v="1634" actId="20577"/>
          <ac:spMkLst>
            <pc:docMk/>
            <pc:sldMk cId="3852745348" sldId="288"/>
            <ac:spMk id="10" creationId="{3173DB21-9CF1-2E34-0CB2-A228C29EFDEB}"/>
          </ac:spMkLst>
        </pc:spChg>
        <pc:spChg chg="add mod">
          <ac:chgData name="Alessandro Onori" userId="902ff87a-dec1-4e50-bcf4-5017f04e5058" providerId="ADAL" clId="{782393CE-40A5-4C3F-B885-66302BA96E0A}" dt="2024-01-24T14:25:57.524" v="2327" actId="20577"/>
          <ac:spMkLst>
            <pc:docMk/>
            <pc:sldMk cId="3852745348" sldId="288"/>
            <ac:spMk id="17" creationId="{F05BA662-41C8-D2ED-F728-F3A5F64BCAAB}"/>
          </ac:spMkLst>
        </pc:spChg>
        <pc:picChg chg="del">
          <ac:chgData name="Alessandro Onori" userId="902ff87a-dec1-4e50-bcf4-5017f04e5058" providerId="ADAL" clId="{782393CE-40A5-4C3F-B885-66302BA96E0A}" dt="2024-01-24T13:31:51.996" v="1089" actId="478"/>
          <ac:picMkLst>
            <pc:docMk/>
            <pc:sldMk cId="3852745348" sldId="288"/>
            <ac:picMk id="4" creationId="{7B97AAE7-5C0C-9319-B29A-BA4CDD8CC208}"/>
          </ac:picMkLst>
        </pc:picChg>
        <pc:picChg chg="add del mod">
          <ac:chgData name="Alessandro Onori" userId="902ff87a-dec1-4e50-bcf4-5017f04e5058" providerId="ADAL" clId="{782393CE-40A5-4C3F-B885-66302BA96E0A}" dt="2024-01-31T14:48:24.745" v="6777" actId="478"/>
          <ac:picMkLst>
            <pc:docMk/>
            <pc:sldMk cId="3852745348" sldId="288"/>
            <ac:picMk id="4" creationId="{F41E75F6-9E8E-67C5-3B5C-6768BA39478F}"/>
          </ac:picMkLst>
        </pc:picChg>
        <pc:picChg chg="add mod">
          <ac:chgData name="Alessandro Onori" userId="902ff87a-dec1-4e50-bcf4-5017f04e5058" providerId="ADAL" clId="{782393CE-40A5-4C3F-B885-66302BA96E0A}" dt="2024-01-31T14:49:24.389" v="6800" actId="1076"/>
          <ac:picMkLst>
            <pc:docMk/>
            <pc:sldMk cId="3852745348" sldId="288"/>
            <ac:picMk id="5" creationId="{9365670B-F23D-E236-9225-F7551260646B}"/>
          </ac:picMkLst>
        </pc:picChg>
        <pc:picChg chg="add del mod">
          <ac:chgData name="Alessandro Onori" userId="902ff87a-dec1-4e50-bcf4-5017f04e5058" providerId="ADAL" clId="{782393CE-40A5-4C3F-B885-66302BA96E0A}" dt="2024-01-30T10:53:08.630" v="5848" actId="478"/>
          <ac:picMkLst>
            <pc:docMk/>
            <pc:sldMk cId="3852745348" sldId="288"/>
            <ac:picMk id="5" creationId="{F6E66E91-A6F9-87E0-E100-11441CC379CB}"/>
          </ac:picMkLst>
        </pc:picChg>
        <pc:picChg chg="add del mod ord">
          <ac:chgData name="Alessandro Onori" userId="902ff87a-dec1-4e50-bcf4-5017f04e5058" providerId="ADAL" clId="{782393CE-40A5-4C3F-B885-66302BA96E0A}" dt="2024-01-25T15:27:47.159" v="3766" actId="478"/>
          <ac:picMkLst>
            <pc:docMk/>
            <pc:sldMk cId="3852745348" sldId="288"/>
            <ac:picMk id="7" creationId="{6EDCB951-5E76-7CB8-2EB9-AB03C93ACE67}"/>
          </ac:picMkLst>
        </pc:picChg>
        <pc:picChg chg="add mod">
          <ac:chgData name="Alessandro Onori" userId="902ff87a-dec1-4e50-bcf4-5017f04e5058" providerId="ADAL" clId="{782393CE-40A5-4C3F-B885-66302BA96E0A}" dt="2024-01-31T14:49:18.748" v="6799" actId="14100"/>
          <ac:picMkLst>
            <pc:docMk/>
            <pc:sldMk cId="3852745348" sldId="288"/>
            <ac:picMk id="11" creationId="{1F2C57B1-55C6-7599-975F-04F0DDC50DF9}"/>
          </ac:picMkLst>
        </pc:picChg>
        <pc:picChg chg="add del mod">
          <ac:chgData name="Alessandro Onori" userId="902ff87a-dec1-4e50-bcf4-5017f04e5058" providerId="ADAL" clId="{782393CE-40A5-4C3F-B885-66302BA96E0A}" dt="2024-01-24T13:58:49.963" v="1648" actId="478"/>
          <ac:picMkLst>
            <pc:docMk/>
            <pc:sldMk cId="3852745348" sldId="288"/>
            <ac:picMk id="11" creationId="{DD76FCE2-E3CB-FD5F-C30C-57D8E57EF51A}"/>
          </ac:picMkLst>
        </pc:picChg>
        <pc:picChg chg="add del mod">
          <ac:chgData name="Alessandro Onori" userId="902ff87a-dec1-4e50-bcf4-5017f04e5058" providerId="ADAL" clId="{782393CE-40A5-4C3F-B885-66302BA96E0A}" dt="2024-01-25T15:37:25.068" v="3776" actId="478"/>
          <ac:picMkLst>
            <pc:docMk/>
            <pc:sldMk cId="3852745348" sldId="288"/>
            <ac:picMk id="13" creationId="{C28A906C-25DC-EEC6-BF21-AADB674C361E}"/>
          </ac:picMkLst>
        </pc:picChg>
        <pc:picChg chg="add del mod">
          <ac:chgData name="Alessandro Onori" userId="902ff87a-dec1-4e50-bcf4-5017f04e5058" providerId="ADAL" clId="{782393CE-40A5-4C3F-B885-66302BA96E0A}" dt="2024-01-25T15:27:48.021" v="3768" actId="478"/>
          <ac:picMkLst>
            <pc:docMk/>
            <pc:sldMk cId="3852745348" sldId="288"/>
            <ac:picMk id="14" creationId="{A394167E-A93C-7FE5-63C9-F46F777D48D2}"/>
          </ac:picMkLst>
        </pc:picChg>
        <pc:picChg chg="add del mod modCrop">
          <ac:chgData name="Alessandro Onori" userId="902ff87a-dec1-4e50-bcf4-5017f04e5058" providerId="ADAL" clId="{782393CE-40A5-4C3F-B885-66302BA96E0A}" dt="2024-01-25T15:27:47.572" v="3767" actId="478"/>
          <ac:picMkLst>
            <pc:docMk/>
            <pc:sldMk cId="3852745348" sldId="288"/>
            <ac:picMk id="16" creationId="{C967D178-F5DD-9798-6C12-2C3F6DBCFCE5}"/>
          </ac:picMkLst>
        </pc:picChg>
        <pc:picChg chg="add mod ord">
          <ac:chgData name="Alessandro Onori" userId="902ff87a-dec1-4e50-bcf4-5017f04e5058" providerId="ADAL" clId="{782393CE-40A5-4C3F-B885-66302BA96E0A}" dt="2024-01-30T10:55:11.329" v="5941" actId="1076"/>
          <ac:picMkLst>
            <pc:docMk/>
            <pc:sldMk cId="3852745348" sldId="288"/>
            <ac:picMk id="19" creationId="{FFBE200B-6502-56A4-080C-4EF4D0AFEBF0}"/>
          </ac:picMkLst>
        </pc:picChg>
        <pc:picChg chg="add del mod">
          <ac:chgData name="Alessandro Onori" userId="902ff87a-dec1-4e50-bcf4-5017f04e5058" providerId="ADAL" clId="{782393CE-40A5-4C3F-B885-66302BA96E0A}" dt="2024-01-25T15:37:56.201" v="3788" actId="478"/>
          <ac:picMkLst>
            <pc:docMk/>
            <pc:sldMk cId="3852745348" sldId="288"/>
            <ac:picMk id="20" creationId="{AA137410-8C2E-DBD9-1CEC-00225B2E1F94}"/>
          </ac:picMkLst>
        </pc:picChg>
        <pc:picChg chg="add mod ord">
          <ac:chgData name="Alessandro Onori" userId="902ff87a-dec1-4e50-bcf4-5017f04e5058" providerId="ADAL" clId="{782393CE-40A5-4C3F-B885-66302BA96E0A}" dt="2024-01-30T10:55:12.833" v="5942" actId="1076"/>
          <ac:picMkLst>
            <pc:docMk/>
            <pc:sldMk cId="3852745348" sldId="288"/>
            <ac:picMk id="22" creationId="{CEC48CD7-045E-1F90-64A7-403A3BF6FC43}"/>
          </ac:picMkLst>
        </pc:picChg>
        <pc:picChg chg="add del mod">
          <ac:chgData name="Alessandro Onori" userId="902ff87a-dec1-4e50-bcf4-5017f04e5058" providerId="ADAL" clId="{782393CE-40A5-4C3F-B885-66302BA96E0A}" dt="2024-01-25T15:38:15.445" v="3794" actId="478"/>
          <ac:picMkLst>
            <pc:docMk/>
            <pc:sldMk cId="3852745348" sldId="288"/>
            <ac:picMk id="24" creationId="{CF991002-4954-CBF6-11BA-1B518FC28756}"/>
          </ac:picMkLst>
        </pc:picChg>
        <pc:picChg chg="add del mod">
          <ac:chgData name="Alessandro Onori" userId="902ff87a-dec1-4e50-bcf4-5017f04e5058" providerId="ADAL" clId="{782393CE-40A5-4C3F-B885-66302BA96E0A}" dt="2024-01-25T15:38:20.360" v="3798" actId="478"/>
          <ac:picMkLst>
            <pc:docMk/>
            <pc:sldMk cId="3852745348" sldId="288"/>
            <ac:picMk id="26" creationId="{434FE1B9-E59D-7F19-E88C-9319506ACDAA}"/>
          </ac:picMkLst>
        </pc:picChg>
        <pc:picChg chg="add del mod ord">
          <ac:chgData name="Alessandro Onori" userId="902ff87a-dec1-4e50-bcf4-5017f04e5058" providerId="ADAL" clId="{782393CE-40A5-4C3F-B885-66302BA96E0A}" dt="2024-01-25T16:18:55.963" v="3818" actId="21"/>
          <ac:picMkLst>
            <pc:docMk/>
            <pc:sldMk cId="3852745348" sldId="288"/>
            <ac:picMk id="28" creationId="{9E038E3E-773B-0CFC-5AA4-6D6FAA0041BD}"/>
          </ac:picMkLst>
        </pc:picChg>
        <pc:picChg chg="add mod ord">
          <ac:chgData name="Alessandro Onori" userId="902ff87a-dec1-4e50-bcf4-5017f04e5058" providerId="ADAL" clId="{782393CE-40A5-4C3F-B885-66302BA96E0A}" dt="2024-01-30T10:55:18.794" v="5945" actId="170"/>
          <ac:picMkLst>
            <pc:docMk/>
            <pc:sldMk cId="3852745348" sldId="288"/>
            <ac:picMk id="30" creationId="{B2AA1E8F-C019-FA53-2D3F-82486BBD76DD}"/>
          </ac:picMkLst>
        </pc:picChg>
        <pc:picChg chg="add del mod">
          <ac:chgData name="Alessandro Onori" userId="902ff87a-dec1-4e50-bcf4-5017f04e5058" providerId="ADAL" clId="{782393CE-40A5-4C3F-B885-66302BA96E0A}" dt="2024-01-24T14:01:00.222" v="1668" actId="478"/>
          <ac:picMkLst>
            <pc:docMk/>
            <pc:sldMk cId="3852745348" sldId="288"/>
            <ac:picMk id="4098" creationId="{04CBD0AA-B982-0326-A5FC-19A92134F78A}"/>
          </ac:picMkLst>
        </pc:picChg>
        <pc:picChg chg="add del mod">
          <ac:chgData name="Alessandro Onori" userId="902ff87a-dec1-4e50-bcf4-5017f04e5058" providerId="ADAL" clId="{782393CE-40A5-4C3F-B885-66302BA96E0A}" dt="2024-01-24T14:01:46.952" v="1675" actId="478"/>
          <ac:picMkLst>
            <pc:docMk/>
            <pc:sldMk cId="3852745348" sldId="288"/>
            <ac:picMk id="4100" creationId="{FBC72E5D-9BAF-1B01-9A52-3D07C0824F82}"/>
          </ac:picMkLst>
        </pc:picChg>
        <pc:picChg chg="add del mod">
          <ac:chgData name="Alessandro Onori" userId="902ff87a-dec1-4e50-bcf4-5017f04e5058" providerId="ADAL" clId="{782393CE-40A5-4C3F-B885-66302BA96E0A}" dt="2024-01-25T15:27:48.812" v="3769" actId="478"/>
          <ac:picMkLst>
            <pc:docMk/>
            <pc:sldMk cId="3852745348" sldId="288"/>
            <ac:picMk id="4102" creationId="{756CFDCD-0871-B8A1-511B-DF722DB0C730}"/>
          </ac:picMkLst>
        </pc:picChg>
        <pc:picChg chg="add del mod">
          <ac:chgData name="Alessandro Onori" userId="902ff87a-dec1-4e50-bcf4-5017f04e5058" providerId="ADAL" clId="{782393CE-40A5-4C3F-B885-66302BA96E0A}" dt="2024-01-24T14:20:43.082" v="2255" actId="478"/>
          <ac:picMkLst>
            <pc:docMk/>
            <pc:sldMk cId="3852745348" sldId="288"/>
            <ac:picMk id="4104" creationId="{52A155D4-3D69-4B5F-96E5-2CC78291E2B1}"/>
          </ac:picMkLst>
        </pc:picChg>
        <pc:cxnChg chg="add mod">
          <ac:chgData name="Alessandro Onori" userId="902ff87a-dec1-4e50-bcf4-5017f04e5058" providerId="ADAL" clId="{782393CE-40A5-4C3F-B885-66302BA96E0A}" dt="2024-01-24T15:29:06.013" v="2908" actId="14100"/>
          <ac:cxnSpMkLst>
            <pc:docMk/>
            <pc:sldMk cId="3852745348" sldId="288"/>
            <ac:cxnSpMk id="18" creationId="{839BDAB8-20DC-4495-27C3-E25142DFBE9E}"/>
          </ac:cxnSpMkLst>
        </pc:cxnChg>
        <pc:cxnChg chg="add del mod">
          <ac:chgData name="Alessandro Onori" userId="902ff87a-dec1-4e50-bcf4-5017f04e5058" providerId="ADAL" clId="{782393CE-40A5-4C3F-B885-66302BA96E0A}" dt="2024-01-24T15:28:46.810" v="2904" actId="478"/>
          <ac:cxnSpMkLst>
            <pc:docMk/>
            <pc:sldMk cId="3852745348" sldId="288"/>
            <ac:cxnSpMk id="20" creationId="{0356EB0F-4EEF-35DE-96FE-8DC4041860F9}"/>
          </ac:cxnSpMkLst>
        </pc:cxnChg>
      </pc:sldChg>
      <pc:sldChg chg="addSp delSp modSp add mod ord modAnim">
        <pc:chgData name="Alessandro Onori" userId="902ff87a-dec1-4e50-bcf4-5017f04e5058" providerId="ADAL" clId="{782393CE-40A5-4C3F-B885-66302BA96E0A}" dt="2024-02-05T13:28:35.567" v="6892" actId="478"/>
        <pc:sldMkLst>
          <pc:docMk/>
          <pc:sldMk cId="682297327" sldId="289"/>
        </pc:sldMkLst>
        <pc:spChg chg="mod">
          <ac:chgData name="Alessandro Onori" userId="902ff87a-dec1-4e50-bcf4-5017f04e5058" providerId="ADAL" clId="{782393CE-40A5-4C3F-B885-66302BA96E0A}" dt="2024-01-31T14:39:46.086" v="6755" actId="20577"/>
          <ac:spMkLst>
            <pc:docMk/>
            <pc:sldMk cId="682297327" sldId="289"/>
            <ac:spMk id="2" creationId="{0033B96F-F3C6-1A52-8E48-1ABE03B972B7}"/>
          </ac:spMkLst>
        </pc:spChg>
        <pc:spChg chg="add mod">
          <ac:chgData name="Alessandro Onori" userId="902ff87a-dec1-4e50-bcf4-5017f04e5058" providerId="ADAL" clId="{782393CE-40A5-4C3F-B885-66302BA96E0A}" dt="2024-02-05T13:25:54.059" v="6888" actId="20577"/>
          <ac:spMkLst>
            <pc:docMk/>
            <pc:sldMk cId="682297327" sldId="289"/>
            <ac:spMk id="4" creationId="{4DE4E953-EABC-FE80-AF7D-641C6BA65CD8}"/>
          </ac:spMkLst>
        </pc:spChg>
        <pc:spChg chg="mod">
          <ac:chgData name="Alessandro Onori" userId="902ff87a-dec1-4e50-bcf4-5017f04e5058" providerId="ADAL" clId="{782393CE-40A5-4C3F-B885-66302BA96E0A}" dt="2024-02-04T16:47:51.158" v="6816" actId="20577"/>
          <ac:spMkLst>
            <pc:docMk/>
            <pc:sldMk cId="682297327" sldId="289"/>
            <ac:spMk id="6" creationId="{4BDB5223-6EB5-1046-88BB-84ED760A29CE}"/>
          </ac:spMkLst>
        </pc:spChg>
        <pc:spChg chg="add del mod">
          <ac:chgData name="Alessandro Onori" userId="902ff87a-dec1-4e50-bcf4-5017f04e5058" providerId="ADAL" clId="{782393CE-40A5-4C3F-B885-66302BA96E0A}" dt="2024-02-05T13:28:35.567" v="6892" actId="478"/>
          <ac:spMkLst>
            <pc:docMk/>
            <pc:sldMk cId="682297327" sldId="289"/>
            <ac:spMk id="7" creationId="{2FF67DA1-8926-32F9-2E55-A432B96B57A6}"/>
          </ac:spMkLst>
        </pc:spChg>
        <pc:spChg chg="mod ord">
          <ac:chgData name="Alessandro Onori" userId="902ff87a-dec1-4e50-bcf4-5017f04e5058" providerId="ADAL" clId="{782393CE-40A5-4C3F-B885-66302BA96E0A}" dt="2024-01-24T15:12:32.800" v="2752" actId="1076"/>
          <ac:spMkLst>
            <pc:docMk/>
            <pc:sldMk cId="682297327" sldId="289"/>
            <ac:spMk id="8" creationId="{E02ABFBB-7861-A363-72BC-C4EBC0C6AC81}"/>
          </ac:spMkLst>
        </pc:spChg>
        <pc:spChg chg="add mod">
          <ac:chgData name="Alessandro Onori" userId="902ff87a-dec1-4e50-bcf4-5017f04e5058" providerId="ADAL" clId="{782393CE-40A5-4C3F-B885-66302BA96E0A}" dt="2024-01-24T14:46:23.193" v="2423" actId="164"/>
          <ac:spMkLst>
            <pc:docMk/>
            <pc:sldMk cId="682297327" sldId="289"/>
            <ac:spMk id="9" creationId="{B98D953E-CB11-2832-9C24-F23446459EA5}"/>
          </ac:spMkLst>
        </pc:spChg>
        <pc:spChg chg="mod">
          <ac:chgData name="Alessandro Onori" userId="902ff87a-dec1-4e50-bcf4-5017f04e5058" providerId="ADAL" clId="{782393CE-40A5-4C3F-B885-66302BA96E0A}" dt="2024-01-24T15:14:27.712" v="2790" actId="20577"/>
          <ac:spMkLst>
            <pc:docMk/>
            <pc:sldMk cId="682297327" sldId="289"/>
            <ac:spMk id="10" creationId="{3173DB21-9CF1-2E34-0CB2-A228C29EFDEB}"/>
          </ac:spMkLst>
        </pc:spChg>
        <pc:spChg chg="del">
          <ac:chgData name="Alessandro Onori" userId="902ff87a-dec1-4e50-bcf4-5017f04e5058" providerId="ADAL" clId="{782393CE-40A5-4C3F-B885-66302BA96E0A}" dt="2024-01-24T14:21:33.233" v="2262" actId="478"/>
          <ac:spMkLst>
            <pc:docMk/>
            <pc:sldMk cId="682297327" sldId="289"/>
            <ac:spMk id="17" creationId="{F05BA662-41C8-D2ED-F728-F3A5F64BCAAB}"/>
          </ac:spMkLst>
        </pc:spChg>
        <pc:spChg chg="add mod">
          <ac:chgData name="Alessandro Onori" userId="902ff87a-dec1-4e50-bcf4-5017f04e5058" providerId="ADAL" clId="{782393CE-40A5-4C3F-B885-66302BA96E0A}" dt="2024-01-24T14:47:09.289" v="2431" actId="164"/>
          <ac:spMkLst>
            <pc:docMk/>
            <pc:sldMk cId="682297327" sldId="289"/>
            <ac:spMk id="18" creationId="{B284FE45-1925-9A2B-5A7D-FECBBDC75284}"/>
          </ac:spMkLst>
        </pc:spChg>
        <pc:spChg chg="add mod">
          <ac:chgData name="Alessandro Onori" userId="902ff87a-dec1-4e50-bcf4-5017f04e5058" providerId="ADAL" clId="{782393CE-40A5-4C3F-B885-66302BA96E0A}" dt="2024-01-24T15:08:40.487" v="2685" actId="20577"/>
          <ac:spMkLst>
            <pc:docMk/>
            <pc:sldMk cId="682297327" sldId="289"/>
            <ac:spMk id="31" creationId="{F28A1EF8-1E7F-BB60-24A6-99457846C363}"/>
          </ac:spMkLst>
        </pc:spChg>
        <pc:spChg chg="add mod">
          <ac:chgData name="Alessandro Onori" userId="902ff87a-dec1-4e50-bcf4-5017f04e5058" providerId="ADAL" clId="{782393CE-40A5-4C3F-B885-66302BA96E0A}" dt="2024-01-24T15:12:03.942" v="2743" actId="14100"/>
          <ac:spMkLst>
            <pc:docMk/>
            <pc:sldMk cId="682297327" sldId="289"/>
            <ac:spMk id="33" creationId="{B569050B-9A53-82A5-D8B4-A3807B76F098}"/>
          </ac:spMkLst>
        </pc:spChg>
        <pc:spChg chg="add mod">
          <ac:chgData name="Alessandro Onori" userId="902ff87a-dec1-4e50-bcf4-5017f04e5058" providerId="ADAL" clId="{782393CE-40A5-4C3F-B885-66302BA96E0A}" dt="2024-01-31T14:44:04.370" v="6764" actId="20577"/>
          <ac:spMkLst>
            <pc:docMk/>
            <pc:sldMk cId="682297327" sldId="289"/>
            <ac:spMk id="34" creationId="{43E57C8B-FF3B-119B-2E88-5665B542D5FA}"/>
          </ac:spMkLst>
        </pc:spChg>
        <pc:spChg chg="mod">
          <ac:chgData name="Alessandro Onori" userId="902ff87a-dec1-4e50-bcf4-5017f04e5058" providerId="ADAL" clId="{782393CE-40A5-4C3F-B885-66302BA96E0A}" dt="2024-01-24T14:54:47.509" v="2489" actId="1076"/>
          <ac:spMkLst>
            <pc:docMk/>
            <pc:sldMk cId="682297327" sldId="289"/>
            <ac:spMk id="37" creationId="{99F9B690-9641-0AE9-CB58-05912EE81ED4}"/>
          </ac:spMkLst>
        </pc:spChg>
        <pc:spChg chg="mod">
          <ac:chgData name="Alessandro Onori" userId="902ff87a-dec1-4e50-bcf4-5017f04e5058" providerId="ADAL" clId="{782393CE-40A5-4C3F-B885-66302BA96E0A}" dt="2024-01-24T14:54:53.539" v="2491"/>
          <ac:spMkLst>
            <pc:docMk/>
            <pc:sldMk cId="682297327" sldId="289"/>
            <ac:spMk id="40" creationId="{E6C0F60A-DC29-1B36-808D-D96D3B5D09C3}"/>
          </ac:spMkLst>
        </pc:spChg>
        <pc:spChg chg="mod">
          <ac:chgData name="Alessandro Onori" userId="902ff87a-dec1-4e50-bcf4-5017f04e5058" providerId="ADAL" clId="{782393CE-40A5-4C3F-B885-66302BA96E0A}" dt="2024-01-24T15:10:22.662" v="2702" actId="20577"/>
          <ac:spMkLst>
            <pc:docMk/>
            <pc:sldMk cId="682297327" sldId="289"/>
            <ac:spMk id="44" creationId="{BA21D61B-CACD-1AAF-882E-81A38B6BABB9}"/>
          </ac:spMkLst>
        </pc:spChg>
        <pc:spChg chg="mod">
          <ac:chgData name="Alessandro Onori" userId="902ff87a-dec1-4e50-bcf4-5017f04e5058" providerId="ADAL" clId="{782393CE-40A5-4C3F-B885-66302BA96E0A}" dt="2024-01-24T15:12:21.925" v="2748" actId="14100"/>
          <ac:spMkLst>
            <pc:docMk/>
            <pc:sldMk cId="682297327" sldId="289"/>
            <ac:spMk id="45" creationId="{BB4C7701-948B-AF41-AF98-78F73AFE48A9}"/>
          </ac:spMkLst>
        </pc:spChg>
        <pc:spChg chg="add del mod">
          <ac:chgData name="Alessandro Onori" userId="902ff87a-dec1-4e50-bcf4-5017f04e5058" providerId="ADAL" clId="{782393CE-40A5-4C3F-B885-66302BA96E0A}" dt="2024-01-24T15:12:16.474" v="2747" actId="478"/>
          <ac:spMkLst>
            <pc:docMk/>
            <pc:sldMk cId="682297327" sldId="289"/>
            <ac:spMk id="50" creationId="{67880F5B-660D-3452-699E-396A3A15AE4D}"/>
          </ac:spMkLst>
        </pc:spChg>
        <pc:spChg chg="add del mod">
          <ac:chgData name="Alessandro Onori" userId="902ff87a-dec1-4e50-bcf4-5017f04e5058" providerId="ADAL" clId="{782393CE-40A5-4C3F-B885-66302BA96E0A}" dt="2024-01-24T15:16:10.455" v="2815" actId="478"/>
          <ac:spMkLst>
            <pc:docMk/>
            <pc:sldMk cId="682297327" sldId="289"/>
            <ac:spMk id="51" creationId="{C0E68D64-6525-68B9-C106-66E03C211B23}"/>
          </ac:spMkLst>
        </pc:spChg>
        <pc:spChg chg="add mod">
          <ac:chgData name="Alessandro Onori" userId="902ff87a-dec1-4e50-bcf4-5017f04e5058" providerId="ADAL" clId="{782393CE-40A5-4C3F-B885-66302BA96E0A}" dt="2024-01-25T15:27:00.504" v="3752" actId="1076"/>
          <ac:spMkLst>
            <pc:docMk/>
            <pc:sldMk cId="682297327" sldId="289"/>
            <ac:spMk id="53" creationId="{5F6B2C4D-92B9-54E7-BE53-69B2766E6B2A}"/>
          </ac:spMkLst>
        </pc:spChg>
        <pc:spChg chg="mod topLvl">
          <ac:chgData name="Alessandro Onori" userId="902ff87a-dec1-4e50-bcf4-5017f04e5058" providerId="ADAL" clId="{782393CE-40A5-4C3F-B885-66302BA96E0A}" dt="2024-01-26T11:23:02.417" v="3871" actId="1076"/>
          <ac:spMkLst>
            <pc:docMk/>
            <pc:sldMk cId="682297327" sldId="289"/>
            <ac:spMk id="62" creationId="{2DDD1D91-889D-495E-1EE3-3BC87315375D}"/>
          </ac:spMkLst>
        </pc:spChg>
        <pc:spChg chg="del mod topLvl">
          <ac:chgData name="Alessandro Onori" userId="902ff87a-dec1-4e50-bcf4-5017f04e5058" providerId="ADAL" clId="{782393CE-40A5-4C3F-B885-66302BA96E0A}" dt="2024-01-24T15:56:55.874" v="2988" actId="478"/>
          <ac:spMkLst>
            <pc:docMk/>
            <pc:sldMk cId="682297327" sldId="289"/>
            <ac:spMk id="63" creationId="{0820A74E-F843-4F99-5C49-5C533EFAEC42}"/>
          </ac:spMkLst>
        </pc:spChg>
        <pc:spChg chg="add mod">
          <ac:chgData name="Alessandro Onori" userId="902ff87a-dec1-4e50-bcf4-5017f04e5058" providerId="ADAL" clId="{782393CE-40A5-4C3F-B885-66302BA96E0A}" dt="2024-01-26T11:23:02.417" v="3871" actId="1076"/>
          <ac:spMkLst>
            <pc:docMk/>
            <pc:sldMk cId="682297327" sldId="289"/>
            <ac:spMk id="4096" creationId="{6306371B-45EA-6B7C-223A-45EEF9C06FDF}"/>
          </ac:spMkLst>
        </pc:spChg>
        <pc:spChg chg="add mod">
          <ac:chgData name="Alessandro Onori" userId="902ff87a-dec1-4e50-bcf4-5017f04e5058" providerId="ADAL" clId="{782393CE-40A5-4C3F-B885-66302BA96E0A}" dt="2024-01-26T11:23:02.417" v="3871" actId="1076"/>
          <ac:spMkLst>
            <pc:docMk/>
            <pc:sldMk cId="682297327" sldId="289"/>
            <ac:spMk id="4097" creationId="{6E6DE0BF-FD18-7189-D978-E4042918DD2C}"/>
          </ac:spMkLst>
        </pc:spChg>
        <pc:grpChg chg="add del mod">
          <ac:chgData name="Alessandro Onori" userId="902ff87a-dec1-4e50-bcf4-5017f04e5058" providerId="ADAL" clId="{782393CE-40A5-4C3F-B885-66302BA96E0A}" dt="2024-01-24T15:14:33.581" v="2791" actId="478"/>
          <ac:grpSpMkLst>
            <pc:docMk/>
            <pc:sldMk cId="682297327" sldId="289"/>
            <ac:grpSpMk id="11" creationId="{C88DFED7-AAE2-2ADE-63B6-564025478A63}"/>
          </ac:grpSpMkLst>
        </pc:grpChg>
        <pc:grpChg chg="add del mod">
          <ac:chgData name="Alessandro Onori" userId="902ff87a-dec1-4e50-bcf4-5017f04e5058" providerId="ADAL" clId="{782393CE-40A5-4C3F-B885-66302BA96E0A}" dt="2024-01-24T15:14:33.581" v="2791" actId="478"/>
          <ac:grpSpMkLst>
            <pc:docMk/>
            <pc:sldMk cId="682297327" sldId="289"/>
            <ac:grpSpMk id="19" creationId="{1B3676E7-F919-7F07-E842-1E31C1A31227}"/>
          </ac:grpSpMkLst>
        </pc:grpChg>
        <pc:grpChg chg="add del mod">
          <ac:chgData name="Alessandro Onori" userId="902ff87a-dec1-4e50-bcf4-5017f04e5058" providerId="ADAL" clId="{782393CE-40A5-4C3F-B885-66302BA96E0A}" dt="2024-01-24T15:14:33.581" v="2791" actId="478"/>
          <ac:grpSpMkLst>
            <pc:docMk/>
            <pc:sldMk cId="682297327" sldId="289"/>
            <ac:grpSpMk id="34" creationId="{6CB78D6D-93FF-6F89-0F4B-0D9CC7C34994}"/>
          </ac:grpSpMkLst>
        </pc:grpChg>
        <pc:grpChg chg="add del mod">
          <ac:chgData name="Alessandro Onori" userId="902ff87a-dec1-4e50-bcf4-5017f04e5058" providerId="ADAL" clId="{782393CE-40A5-4C3F-B885-66302BA96E0A}" dt="2024-01-24T15:14:33.581" v="2791" actId="478"/>
          <ac:grpSpMkLst>
            <pc:docMk/>
            <pc:sldMk cId="682297327" sldId="289"/>
            <ac:grpSpMk id="35" creationId="{38A4B4BD-19ED-A7C8-1456-596EFC09C819}"/>
          </ac:grpSpMkLst>
        </pc:grpChg>
        <pc:grpChg chg="add del mod">
          <ac:chgData name="Alessandro Onori" userId="902ff87a-dec1-4e50-bcf4-5017f04e5058" providerId="ADAL" clId="{782393CE-40A5-4C3F-B885-66302BA96E0A}" dt="2024-01-24T15:14:33.581" v="2791" actId="478"/>
          <ac:grpSpMkLst>
            <pc:docMk/>
            <pc:sldMk cId="682297327" sldId="289"/>
            <ac:grpSpMk id="38" creationId="{8429CF2E-705B-9FF4-65AE-75B8CBC1B991}"/>
          </ac:grpSpMkLst>
        </pc:grpChg>
        <pc:grpChg chg="add del mod">
          <ac:chgData name="Alessandro Onori" userId="902ff87a-dec1-4e50-bcf4-5017f04e5058" providerId="ADAL" clId="{782393CE-40A5-4C3F-B885-66302BA96E0A}" dt="2024-01-24T15:14:33.581" v="2791" actId="478"/>
          <ac:grpSpMkLst>
            <pc:docMk/>
            <pc:sldMk cId="682297327" sldId="289"/>
            <ac:grpSpMk id="43" creationId="{F3E9B9A6-2D3C-98EB-41B9-F76B5BA2CEB0}"/>
          </ac:grpSpMkLst>
        </pc:grpChg>
        <pc:grpChg chg="add del mod">
          <ac:chgData name="Alessandro Onori" userId="902ff87a-dec1-4e50-bcf4-5017f04e5058" providerId="ADAL" clId="{782393CE-40A5-4C3F-B885-66302BA96E0A}" dt="2024-01-24T15:56:55.874" v="2988" actId="478"/>
          <ac:grpSpMkLst>
            <pc:docMk/>
            <pc:sldMk cId="682297327" sldId="289"/>
            <ac:grpSpMk id="61" creationId="{D39BFA1B-5279-5A2D-27D7-3FA0663CDC68}"/>
          </ac:grpSpMkLst>
        </pc:grpChg>
        <pc:picChg chg="mod">
          <ac:chgData name="Alessandro Onori" userId="902ff87a-dec1-4e50-bcf4-5017f04e5058" providerId="ADAL" clId="{782393CE-40A5-4C3F-B885-66302BA96E0A}" dt="2024-01-24T16:17:22.102" v="3347" actId="14100"/>
          <ac:picMkLst>
            <pc:docMk/>
            <pc:sldMk cId="682297327" sldId="289"/>
            <ac:picMk id="3" creationId="{2FDE5C26-D4A7-4A08-BEF4-A1958E075695}"/>
          </ac:picMkLst>
        </pc:picChg>
        <pc:picChg chg="add mod">
          <ac:chgData name="Alessandro Onori" userId="902ff87a-dec1-4e50-bcf4-5017f04e5058" providerId="ADAL" clId="{782393CE-40A5-4C3F-B885-66302BA96E0A}" dt="2024-01-24T14:46:23.193" v="2423" actId="164"/>
          <ac:picMkLst>
            <pc:docMk/>
            <pc:sldMk cId="682297327" sldId="289"/>
            <ac:picMk id="5" creationId="{2A8245C7-7F54-0017-3F19-BAE2ED860EF1}"/>
          </ac:picMkLst>
        </pc:picChg>
        <pc:picChg chg="del">
          <ac:chgData name="Alessandro Onori" userId="902ff87a-dec1-4e50-bcf4-5017f04e5058" providerId="ADAL" clId="{782393CE-40A5-4C3F-B885-66302BA96E0A}" dt="2024-01-24T14:21:33.233" v="2262" actId="478"/>
          <ac:picMkLst>
            <pc:docMk/>
            <pc:sldMk cId="682297327" sldId="289"/>
            <ac:picMk id="7" creationId="{6EDCB951-5E76-7CB8-2EB9-AB03C93ACE67}"/>
          </ac:picMkLst>
        </pc:picChg>
        <pc:picChg chg="del">
          <ac:chgData name="Alessandro Onori" userId="902ff87a-dec1-4e50-bcf4-5017f04e5058" providerId="ADAL" clId="{782393CE-40A5-4C3F-B885-66302BA96E0A}" dt="2024-01-24T14:21:33.233" v="2262" actId="478"/>
          <ac:picMkLst>
            <pc:docMk/>
            <pc:sldMk cId="682297327" sldId="289"/>
            <ac:picMk id="14" creationId="{A394167E-A93C-7FE5-63C9-F46F777D48D2}"/>
          </ac:picMkLst>
        </pc:picChg>
        <pc:picChg chg="add mod">
          <ac:chgData name="Alessandro Onori" userId="902ff87a-dec1-4e50-bcf4-5017f04e5058" providerId="ADAL" clId="{782393CE-40A5-4C3F-B885-66302BA96E0A}" dt="2024-01-24T14:47:09.289" v="2431" actId="164"/>
          <ac:picMkLst>
            <pc:docMk/>
            <pc:sldMk cId="682297327" sldId="289"/>
            <ac:picMk id="15" creationId="{F5B6CE98-1C91-1A40-449E-1884DCBDC8D4}"/>
          </ac:picMkLst>
        </pc:picChg>
        <pc:picChg chg="del">
          <ac:chgData name="Alessandro Onori" userId="902ff87a-dec1-4e50-bcf4-5017f04e5058" providerId="ADAL" clId="{782393CE-40A5-4C3F-B885-66302BA96E0A}" dt="2024-01-24T14:21:33.233" v="2262" actId="478"/>
          <ac:picMkLst>
            <pc:docMk/>
            <pc:sldMk cId="682297327" sldId="289"/>
            <ac:picMk id="16" creationId="{C967D178-F5DD-9798-6C12-2C3F6DBCFCE5}"/>
          </ac:picMkLst>
        </pc:picChg>
        <pc:picChg chg="add del mod">
          <ac:chgData name="Alessandro Onori" userId="902ff87a-dec1-4e50-bcf4-5017f04e5058" providerId="ADAL" clId="{782393CE-40A5-4C3F-B885-66302BA96E0A}" dt="2024-01-24T14:48:06.879" v="2439" actId="478"/>
          <ac:picMkLst>
            <pc:docMk/>
            <pc:sldMk cId="682297327" sldId="289"/>
            <ac:picMk id="21" creationId="{CA686981-00F9-1935-FF25-C3678E3B0E05}"/>
          </ac:picMkLst>
        </pc:picChg>
        <pc:picChg chg="add del mod">
          <ac:chgData name="Alessandro Onori" userId="902ff87a-dec1-4e50-bcf4-5017f04e5058" providerId="ADAL" clId="{782393CE-40A5-4C3F-B885-66302BA96E0A}" dt="2024-01-24T14:50:28.732" v="2460" actId="478"/>
          <ac:picMkLst>
            <pc:docMk/>
            <pc:sldMk cId="682297327" sldId="289"/>
            <ac:picMk id="23" creationId="{7DC09731-13C4-5B8A-A460-9851EBF4C100}"/>
          </ac:picMkLst>
        </pc:picChg>
        <pc:picChg chg="add del mod">
          <ac:chgData name="Alessandro Onori" userId="902ff87a-dec1-4e50-bcf4-5017f04e5058" providerId="ADAL" clId="{782393CE-40A5-4C3F-B885-66302BA96E0A}" dt="2024-01-24T14:50:28.262" v="2459" actId="478"/>
          <ac:picMkLst>
            <pc:docMk/>
            <pc:sldMk cId="682297327" sldId="289"/>
            <ac:picMk id="25" creationId="{364AE1E2-4686-243B-049A-3C0ACDE6F4B6}"/>
          </ac:picMkLst>
        </pc:picChg>
        <pc:picChg chg="add del mod">
          <ac:chgData name="Alessandro Onori" userId="902ff87a-dec1-4e50-bcf4-5017f04e5058" providerId="ADAL" clId="{782393CE-40A5-4C3F-B885-66302BA96E0A}" dt="2024-01-24T15:14:33.581" v="2791" actId="478"/>
          <ac:picMkLst>
            <pc:docMk/>
            <pc:sldMk cId="682297327" sldId="289"/>
            <ac:picMk id="27" creationId="{D648B102-A4FF-CC35-D76F-57DCB25EC149}"/>
          </ac:picMkLst>
        </pc:picChg>
        <pc:picChg chg="add del mod">
          <ac:chgData name="Alessandro Onori" userId="902ff87a-dec1-4e50-bcf4-5017f04e5058" providerId="ADAL" clId="{782393CE-40A5-4C3F-B885-66302BA96E0A}" dt="2024-01-24T15:14:33.581" v="2791" actId="478"/>
          <ac:picMkLst>
            <pc:docMk/>
            <pc:sldMk cId="682297327" sldId="289"/>
            <ac:picMk id="29" creationId="{1EA33259-F14C-AC9A-156C-954A4AEA92B5}"/>
          </ac:picMkLst>
        </pc:picChg>
        <pc:picChg chg="add del mod">
          <ac:chgData name="Alessandro Onori" userId="902ff87a-dec1-4e50-bcf4-5017f04e5058" providerId="ADAL" clId="{782393CE-40A5-4C3F-B885-66302BA96E0A}" dt="2024-01-24T14:53:02.857" v="2479" actId="478"/>
          <ac:picMkLst>
            <pc:docMk/>
            <pc:sldMk cId="682297327" sldId="289"/>
            <ac:picMk id="32" creationId="{A8F3DF5D-AEDA-7933-9C6D-4E78B2EDBC1F}"/>
          </ac:picMkLst>
        </pc:picChg>
        <pc:picChg chg="add del mod">
          <ac:chgData name="Alessandro Onori" userId="902ff87a-dec1-4e50-bcf4-5017f04e5058" providerId="ADAL" clId="{782393CE-40A5-4C3F-B885-66302BA96E0A}" dt="2024-01-24T15:07:28.352" v="2667" actId="478"/>
          <ac:picMkLst>
            <pc:docMk/>
            <pc:sldMk cId="682297327" sldId="289"/>
            <ac:picMk id="42" creationId="{D013D1C1-7672-0588-7885-F9CD60298310}"/>
          </ac:picMkLst>
        </pc:picChg>
        <pc:picChg chg="add del mod">
          <ac:chgData name="Alessandro Onori" userId="902ff87a-dec1-4e50-bcf4-5017f04e5058" providerId="ADAL" clId="{782393CE-40A5-4C3F-B885-66302BA96E0A}" dt="2024-01-24T15:07:29.040" v="2668" actId="478"/>
          <ac:picMkLst>
            <pc:docMk/>
            <pc:sldMk cId="682297327" sldId="289"/>
            <ac:picMk id="46" creationId="{3F98858D-8D4B-E9FC-0005-22A595BE4E2A}"/>
          </ac:picMkLst>
        </pc:picChg>
        <pc:picChg chg="add del mod">
          <ac:chgData name="Alessandro Onori" userId="902ff87a-dec1-4e50-bcf4-5017f04e5058" providerId="ADAL" clId="{782393CE-40A5-4C3F-B885-66302BA96E0A}" dt="2024-01-24T15:12:15.093" v="2746" actId="478"/>
          <ac:picMkLst>
            <pc:docMk/>
            <pc:sldMk cId="682297327" sldId="289"/>
            <ac:picMk id="48" creationId="{6EC8D770-5DBB-359C-A611-6758CD37AEE3}"/>
          </ac:picMkLst>
        </pc:picChg>
        <pc:picChg chg="add del mod">
          <ac:chgData name="Alessandro Onori" userId="902ff87a-dec1-4e50-bcf4-5017f04e5058" providerId="ADAL" clId="{782393CE-40A5-4C3F-B885-66302BA96E0A}" dt="2024-01-24T15:16:08.455" v="2814" actId="478"/>
          <ac:picMkLst>
            <pc:docMk/>
            <pc:sldMk cId="682297327" sldId="289"/>
            <ac:picMk id="49" creationId="{A491D87D-44AC-A4CB-D387-8BB9997AC97D}"/>
          </ac:picMkLst>
        </pc:picChg>
        <pc:picChg chg="add del mod">
          <ac:chgData name="Alessandro Onori" userId="902ff87a-dec1-4e50-bcf4-5017f04e5058" providerId="ADAL" clId="{782393CE-40A5-4C3F-B885-66302BA96E0A}" dt="2024-01-24T15:16:49.913" v="2825" actId="478"/>
          <ac:picMkLst>
            <pc:docMk/>
            <pc:sldMk cId="682297327" sldId="289"/>
            <ac:picMk id="52" creationId="{49F65BA6-DB64-9D94-88CB-530DBE47F56E}"/>
          </ac:picMkLst>
        </pc:picChg>
        <pc:picChg chg="add mod">
          <ac:chgData name="Alessandro Onori" userId="902ff87a-dec1-4e50-bcf4-5017f04e5058" providerId="ADAL" clId="{782393CE-40A5-4C3F-B885-66302BA96E0A}" dt="2024-01-24T15:17:01.428" v="2828" actId="1076"/>
          <ac:picMkLst>
            <pc:docMk/>
            <pc:sldMk cId="682297327" sldId="289"/>
            <ac:picMk id="55" creationId="{86065CD8-7BAF-E951-B663-04F2345D2ED9}"/>
          </ac:picMkLst>
        </pc:picChg>
        <pc:picChg chg="add mod modCrop">
          <ac:chgData name="Alessandro Onori" userId="902ff87a-dec1-4e50-bcf4-5017f04e5058" providerId="ADAL" clId="{782393CE-40A5-4C3F-B885-66302BA96E0A}" dt="2024-01-31T14:43:37.340" v="6756" actId="14100"/>
          <ac:picMkLst>
            <pc:docMk/>
            <pc:sldMk cId="682297327" sldId="289"/>
            <ac:picMk id="56" creationId="{149649E8-064F-853C-2FD9-E9A9D80431CD}"/>
          </ac:picMkLst>
        </pc:picChg>
        <pc:picChg chg="add del mod">
          <ac:chgData name="Alessandro Onori" userId="902ff87a-dec1-4e50-bcf4-5017f04e5058" providerId="ADAL" clId="{782393CE-40A5-4C3F-B885-66302BA96E0A}" dt="2024-01-24T15:20:51.583" v="2854" actId="478"/>
          <ac:picMkLst>
            <pc:docMk/>
            <pc:sldMk cId="682297327" sldId="289"/>
            <ac:picMk id="57" creationId="{2AA47866-3FF8-472D-35C7-20F1EFB6D480}"/>
          </ac:picMkLst>
        </pc:picChg>
        <pc:picChg chg="add mod">
          <ac:chgData name="Alessandro Onori" userId="902ff87a-dec1-4e50-bcf4-5017f04e5058" providerId="ADAL" clId="{782393CE-40A5-4C3F-B885-66302BA96E0A}" dt="2024-01-30T10:44:33.994" v="5491" actId="12788"/>
          <ac:picMkLst>
            <pc:docMk/>
            <pc:sldMk cId="682297327" sldId="289"/>
            <ac:picMk id="58" creationId="{516A0ACF-0358-10A9-D442-5BAD5D172D22}"/>
          </ac:picMkLst>
        </pc:picChg>
        <pc:picChg chg="add mod modCrop">
          <ac:chgData name="Alessandro Onori" userId="902ff87a-dec1-4e50-bcf4-5017f04e5058" providerId="ADAL" clId="{782393CE-40A5-4C3F-B885-66302BA96E0A}" dt="2024-01-24T15:22:01.052" v="2872" actId="1076"/>
          <ac:picMkLst>
            <pc:docMk/>
            <pc:sldMk cId="682297327" sldId="289"/>
            <ac:picMk id="59" creationId="{5240D434-BA5E-F3D7-47FC-42ABDD17EDFF}"/>
          </ac:picMkLst>
        </pc:picChg>
        <pc:picChg chg="add del mod">
          <ac:chgData name="Alessandro Onori" userId="902ff87a-dec1-4e50-bcf4-5017f04e5058" providerId="ADAL" clId="{782393CE-40A5-4C3F-B885-66302BA96E0A}" dt="2024-01-24T16:13:41.707" v="3336" actId="478"/>
          <ac:picMkLst>
            <pc:docMk/>
            <pc:sldMk cId="682297327" sldId="289"/>
            <ac:picMk id="4098" creationId="{5CC229A5-724C-52F6-91A9-ED0027D1EFD3}"/>
          </ac:picMkLst>
        </pc:picChg>
        <pc:picChg chg="del">
          <ac:chgData name="Alessandro Onori" userId="902ff87a-dec1-4e50-bcf4-5017f04e5058" providerId="ADAL" clId="{782393CE-40A5-4C3F-B885-66302BA96E0A}" dt="2024-01-24T14:21:33.233" v="2262" actId="478"/>
          <ac:picMkLst>
            <pc:docMk/>
            <pc:sldMk cId="682297327" sldId="289"/>
            <ac:picMk id="4102" creationId="{756CFDCD-0871-B8A1-511B-DF722DB0C730}"/>
          </ac:picMkLst>
        </pc:picChg>
        <pc:picChg chg="add mod">
          <ac:chgData name="Alessandro Onori" userId="902ff87a-dec1-4e50-bcf4-5017f04e5058" providerId="ADAL" clId="{782393CE-40A5-4C3F-B885-66302BA96E0A}" dt="2024-01-26T11:23:02.417" v="3871" actId="1076"/>
          <ac:picMkLst>
            <pc:docMk/>
            <pc:sldMk cId="682297327" sldId="289"/>
            <ac:picMk id="6146" creationId="{F3F0E816-0BEE-4EB8-F8FC-8B625E2BC582}"/>
          </ac:picMkLst>
        </pc:picChg>
        <pc:cxnChg chg="add del mod">
          <ac:chgData name="Alessandro Onori" userId="902ff87a-dec1-4e50-bcf4-5017f04e5058" providerId="ADAL" clId="{782393CE-40A5-4C3F-B885-66302BA96E0A}" dt="2024-01-24T15:14:33.581" v="2791" actId="478"/>
          <ac:cxnSpMkLst>
            <pc:docMk/>
            <pc:sldMk cId="682297327" sldId="289"/>
            <ac:cxnSpMk id="30" creationId="{A5CAD2F9-EA6A-55F5-87BF-EA2253B03C6D}"/>
          </ac:cxnSpMkLst>
        </pc:cxnChg>
        <pc:cxnChg chg="mod">
          <ac:chgData name="Alessandro Onori" userId="902ff87a-dec1-4e50-bcf4-5017f04e5058" providerId="ADAL" clId="{782393CE-40A5-4C3F-B885-66302BA96E0A}" dt="2024-01-24T14:54:34.092" v="2485"/>
          <ac:cxnSpMkLst>
            <pc:docMk/>
            <pc:sldMk cId="682297327" sldId="289"/>
            <ac:cxnSpMk id="36" creationId="{836DA695-197D-4E2C-6821-C1C7B7D7E966}"/>
          </ac:cxnSpMkLst>
        </pc:cxnChg>
        <pc:cxnChg chg="mod">
          <ac:chgData name="Alessandro Onori" userId="902ff87a-dec1-4e50-bcf4-5017f04e5058" providerId="ADAL" clId="{782393CE-40A5-4C3F-B885-66302BA96E0A}" dt="2024-01-24T14:54:53.539" v="2491"/>
          <ac:cxnSpMkLst>
            <pc:docMk/>
            <pc:sldMk cId="682297327" sldId="289"/>
            <ac:cxnSpMk id="39" creationId="{6AA877D1-FBE6-B020-EC5B-4564C67E3645}"/>
          </ac:cxnSpMkLst>
        </pc:cxnChg>
        <pc:cxnChg chg="add mod">
          <ac:chgData name="Alessandro Onori" userId="902ff87a-dec1-4e50-bcf4-5017f04e5058" providerId="ADAL" clId="{782393CE-40A5-4C3F-B885-66302BA96E0A}" dt="2024-01-24T15:28:56.492" v="2905" actId="1076"/>
          <ac:cxnSpMkLst>
            <pc:docMk/>
            <pc:sldMk cId="682297327" sldId="289"/>
            <ac:cxnSpMk id="60" creationId="{A23485D3-7E3C-CBE4-7DA2-98AE1C5D7C4E}"/>
          </ac:cxnSpMkLst>
        </pc:cxnChg>
      </pc:sldChg>
      <pc:sldChg chg="del">
        <pc:chgData name="Alessandro Onori" userId="902ff87a-dec1-4e50-bcf4-5017f04e5058" providerId="ADAL" clId="{782393CE-40A5-4C3F-B885-66302BA96E0A}" dt="2024-01-24T11:00:27.939" v="1" actId="2696"/>
        <pc:sldMkLst>
          <pc:docMk/>
          <pc:sldMk cId="1043891159" sldId="289"/>
        </pc:sldMkLst>
      </pc:sldChg>
      <pc:sldChg chg="addSp delSp modSp add mod delAnim modAnim">
        <pc:chgData name="Alessandro Onori" userId="902ff87a-dec1-4e50-bcf4-5017f04e5058" providerId="ADAL" clId="{782393CE-40A5-4C3F-B885-66302BA96E0A}" dt="2024-02-05T13:30:26.654" v="6968" actId="113"/>
        <pc:sldMkLst>
          <pc:docMk/>
          <pc:sldMk cId="309169063" sldId="290"/>
        </pc:sldMkLst>
        <pc:spChg chg="mod">
          <ac:chgData name="Alessandro Onori" userId="902ff87a-dec1-4e50-bcf4-5017f04e5058" providerId="ADAL" clId="{782393CE-40A5-4C3F-B885-66302BA96E0A}" dt="2024-02-05T13:30:26.654" v="6968" actId="113"/>
          <ac:spMkLst>
            <pc:docMk/>
            <pc:sldMk cId="309169063" sldId="290"/>
            <ac:spMk id="2" creationId="{0033B96F-F3C6-1A52-8E48-1ABE03B972B7}"/>
          </ac:spMkLst>
        </pc:spChg>
        <pc:spChg chg="add mod">
          <ac:chgData name="Alessandro Onori" userId="902ff87a-dec1-4e50-bcf4-5017f04e5058" providerId="ADAL" clId="{782393CE-40A5-4C3F-B885-66302BA96E0A}" dt="2024-01-27T12:29:52.308" v="3879" actId="164"/>
          <ac:spMkLst>
            <pc:docMk/>
            <pc:sldMk cId="309169063" sldId="290"/>
            <ac:spMk id="4" creationId="{4F8C7B3E-3989-BAC3-10D6-F53D61F177F0}"/>
          </ac:spMkLst>
        </pc:spChg>
        <pc:spChg chg="add del mod">
          <ac:chgData name="Alessandro Onori" userId="902ff87a-dec1-4e50-bcf4-5017f04e5058" providerId="ADAL" clId="{782393CE-40A5-4C3F-B885-66302BA96E0A}" dt="2024-01-27T13:00:00.626" v="4416" actId="478"/>
          <ac:spMkLst>
            <pc:docMk/>
            <pc:sldMk cId="309169063" sldId="290"/>
            <ac:spMk id="5" creationId="{E4411860-F3DF-D66B-DB97-056DCBCF135C}"/>
          </ac:spMkLst>
        </pc:spChg>
        <pc:spChg chg="mod">
          <ac:chgData name="Alessandro Onori" userId="902ff87a-dec1-4e50-bcf4-5017f04e5058" providerId="ADAL" clId="{782393CE-40A5-4C3F-B885-66302BA96E0A}" dt="2024-02-04T16:48:21.723" v="6827" actId="20577"/>
          <ac:spMkLst>
            <pc:docMk/>
            <pc:sldMk cId="309169063" sldId="290"/>
            <ac:spMk id="6" creationId="{4BDB5223-6EB5-1046-88BB-84ED760A29CE}"/>
          </ac:spMkLst>
        </pc:spChg>
        <pc:spChg chg="add del mod">
          <ac:chgData name="Alessandro Onori" userId="902ff87a-dec1-4e50-bcf4-5017f04e5058" providerId="ADAL" clId="{782393CE-40A5-4C3F-B885-66302BA96E0A}" dt="2024-01-27T12:30:50.265" v="3886" actId="478"/>
          <ac:spMkLst>
            <pc:docMk/>
            <pc:sldMk cId="309169063" sldId="290"/>
            <ac:spMk id="7" creationId="{B6E32980-EE35-6B6D-BB12-74313562D33B}"/>
          </ac:spMkLst>
        </pc:spChg>
        <pc:spChg chg="mod">
          <ac:chgData name="Alessandro Onori" userId="902ff87a-dec1-4e50-bcf4-5017f04e5058" providerId="ADAL" clId="{782393CE-40A5-4C3F-B885-66302BA96E0A}" dt="2024-01-27T12:56:05.825" v="4359" actId="1076"/>
          <ac:spMkLst>
            <pc:docMk/>
            <pc:sldMk cId="309169063" sldId="290"/>
            <ac:spMk id="8" creationId="{E02ABFBB-7861-A363-72BC-C4EBC0C6AC81}"/>
          </ac:spMkLst>
        </pc:spChg>
        <pc:spChg chg="add del mod">
          <ac:chgData name="Alessandro Onori" userId="902ff87a-dec1-4e50-bcf4-5017f04e5058" providerId="ADAL" clId="{782393CE-40A5-4C3F-B885-66302BA96E0A}" dt="2024-01-27T12:30:50.265" v="3886" actId="478"/>
          <ac:spMkLst>
            <pc:docMk/>
            <pc:sldMk cId="309169063" sldId="290"/>
            <ac:spMk id="9" creationId="{8661A13D-DE43-ECE9-0D5F-B0385DBBE100}"/>
          </ac:spMkLst>
        </pc:spChg>
        <pc:spChg chg="mod">
          <ac:chgData name="Alessandro Onori" userId="902ff87a-dec1-4e50-bcf4-5017f04e5058" providerId="ADAL" clId="{782393CE-40A5-4C3F-B885-66302BA96E0A}" dt="2024-01-24T14:26:35.038" v="2352" actId="20577"/>
          <ac:spMkLst>
            <pc:docMk/>
            <pc:sldMk cId="309169063" sldId="290"/>
            <ac:spMk id="10" creationId="{3173DB21-9CF1-2E34-0CB2-A228C29EFDEB}"/>
          </ac:spMkLst>
        </pc:spChg>
        <pc:spChg chg="add del mod">
          <ac:chgData name="Alessandro Onori" userId="902ff87a-dec1-4e50-bcf4-5017f04e5058" providerId="ADAL" clId="{782393CE-40A5-4C3F-B885-66302BA96E0A}" dt="2024-01-27T12:30:50.265" v="3886" actId="478"/>
          <ac:spMkLst>
            <pc:docMk/>
            <pc:sldMk cId="309169063" sldId="290"/>
            <ac:spMk id="11" creationId="{FDB72B23-9DF8-39A0-66CA-3222BB9AF8D2}"/>
          </ac:spMkLst>
        </pc:spChg>
        <pc:spChg chg="add del mod">
          <ac:chgData name="Alessandro Onori" userId="902ff87a-dec1-4e50-bcf4-5017f04e5058" providerId="ADAL" clId="{782393CE-40A5-4C3F-B885-66302BA96E0A}" dt="2024-01-27T12:30:50.265" v="3886" actId="478"/>
          <ac:spMkLst>
            <pc:docMk/>
            <pc:sldMk cId="309169063" sldId="290"/>
            <ac:spMk id="13" creationId="{61A575D1-3D1B-99FE-F090-05F5EE84D011}"/>
          </ac:spMkLst>
        </pc:spChg>
        <pc:spChg chg="add del mod">
          <ac:chgData name="Alessandro Onori" userId="902ff87a-dec1-4e50-bcf4-5017f04e5058" providerId="ADAL" clId="{782393CE-40A5-4C3F-B885-66302BA96E0A}" dt="2024-01-27T12:30:50.265" v="3886" actId="478"/>
          <ac:spMkLst>
            <pc:docMk/>
            <pc:sldMk cId="309169063" sldId="290"/>
            <ac:spMk id="14" creationId="{BC9B1AAE-212D-7C35-460C-2059D6ACD5F1}"/>
          </ac:spMkLst>
        </pc:spChg>
        <pc:spChg chg="add del mod">
          <ac:chgData name="Alessandro Onori" userId="902ff87a-dec1-4e50-bcf4-5017f04e5058" providerId="ADAL" clId="{782393CE-40A5-4C3F-B885-66302BA96E0A}" dt="2024-01-27T12:30:50.265" v="3886" actId="478"/>
          <ac:spMkLst>
            <pc:docMk/>
            <pc:sldMk cId="309169063" sldId="290"/>
            <ac:spMk id="15" creationId="{125289A2-D719-EE3C-B064-B39624C0B1E5}"/>
          </ac:spMkLst>
        </pc:spChg>
        <pc:spChg chg="add del mod">
          <ac:chgData name="Alessandro Onori" userId="902ff87a-dec1-4e50-bcf4-5017f04e5058" providerId="ADAL" clId="{782393CE-40A5-4C3F-B885-66302BA96E0A}" dt="2024-01-27T12:30:57.683" v="3888" actId="478"/>
          <ac:spMkLst>
            <pc:docMk/>
            <pc:sldMk cId="309169063" sldId="290"/>
            <ac:spMk id="16" creationId="{A04EAACA-6110-69A5-5BDF-726D795574F4}"/>
          </ac:spMkLst>
        </pc:spChg>
        <pc:spChg chg="add mod">
          <ac:chgData name="Alessandro Onori" userId="902ff87a-dec1-4e50-bcf4-5017f04e5058" providerId="ADAL" clId="{782393CE-40A5-4C3F-B885-66302BA96E0A}" dt="2024-01-27T12:29:52.308" v="3879" actId="164"/>
          <ac:spMkLst>
            <pc:docMk/>
            <pc:sldMk cId="309169063" sldId="290"/>
            <ac:spMk id="17" creationId="{6311F791-CA3A-C535-283F-3CEB13310AF2}"/>
          </ac:spMkLst>
        </pc:spChg>
        <pc:spChg chg="add mod">
          <ac:chgData name="Alessandro Onori" userId="902ff87a-dec1-4e50-bcf4-5017f04e5058" providerId="ADAL" clId="{782393CE-40A5-4C3F-B885-66302BA96E0A}" dt="2024-01-27T12:31:58.044" v="3917" actId="164"/>
          <ac:spMkLst>
            <pc:docMk/>
            <pc:sldMk cId="309169063" sldId="290"/>
            <ac:spMk id="19" creationId="{662C4EA6-5FB6-800B-9411-9E8E202EB052}"/>
          </ac:spMkLst>
        </pc:spChg>
        <pc:spChg chg="add mod">
          <ac:chgData name="Alessandro Onori" userId="902ff87a-dec1-4e50-bcf4-5017f04e5058" providerId="ADAL" clId="{782393CE-40A5-4C3F-B885-66302BA96E0A}" dt="2024-01-27T12:31:58.044" v="3917" actId="164"/>
          <ac:spMkLst>
            <pc:docMk/>
            <pc:sldMk cId="309169063" sldId="290"/>
            <ac:spMk id="20" creationId="{9D60CD02-F958-12C5-96A9-59C922EEA47D}"/>
          </ac:spMkLst>
        </pc:spChg>
        <pc:spChg chg="add mod">
          <ac:chgData name="Alessandro Onori" userId="902ff87a-dec1-4e50-bcf4-5017f04e5058" providerId="ADAL" clId="{782393CE-40A5-4C3F-B885-66302BA96E0A}" dt="2024-01-27T12:39:58.922" v="4034" actId="164"/>
          <ac:spMkLst>
            <pc:docMk/>
            <pc:sldMk cId="309169063" sldId="290"/>
            <ac:spMk id="21" creationId="{C66E1A91-AB89-5840-AEA7-C23B3DF398C0}"/>
          </ac:spMkLst>
        </pc:spChg>
        <pc:spChg chg="add del">
          <ac:chgData name="Alessandro Onori" userId="902ff87a-dec1-4e50-bcf4-5017f04e5058" providerId="ADAL" clId="{782393CE-40A5-4C3F-B885-66302BA96E0A}" dt="2024-01-27T12:34:34.544" v="3962" actId="478"/>
          <ac:spMkLst>
            <pc:docMk/>
            <pc:sldMk cId="309169063" sldId="290"/>
            <ac:spMk id="23" creationId="{2A413AF2-F7BB-54B4-9135-E3259D04EFDB}"/>
          </ac:spMkLst>
        </pc:spChg>
        <pc:spChg chg="add del mod">
          <ac:chgData name="Alessandro Onori" userId="902ff87a-dec1-4e50-bcf4-5017f04e5058" providerId="ADAL" clId="{782393CE-40A5-4C3F-B885-66302BA96E0A}" dt="2024-01-27T12:34:42.945" v="3963" actId="478"/>
          <ac:spMkLst>
            <pc:docMk/>
            <pc:sldMk cId="309169063" sldId="290"/>
            <ac:spMk id="24" creationId="{AFABF47B-901A-50B0-CDF8-D22A1520E20F}"/>
          </ac:spMkLst>
        </pc:spChg>
        <pc:spChg chg="mod">
          <ac:chgData name="Alessandro Onori" userId="902ff87a-dec1-4e50-bcf4-5017f04e5058" providerId="ADAL" clId="{782393CE-40A5-4C3F-B885-66302BA96E0A}" dt="2024-01-27T12:33:06.082" v="3948"/>
          <ac:spMkLst>
            <pc:docMk/>
            <pc:sldMk cId="309169063" sldId="290"/>
            <ac:spMk id="26" creationId="{A89C390B-3FE3-80CD-9589-AED1E5FAEB3D}"/>
          </ac:spMkLst>
        </pc:spChg>
        <pc:spChg chg="mod">
          <ac:chgData name="Alessandro Onori" userId="902ff87a-dec1-4e50-bcf4-5017f04e5058" providerId="ADAL" clId="{782393CE-40A5-4C3F-B885-66302BA96E0A}" dt="2024-01-27T12:33:06.082" v="3948"/>
          <ac:spMkLst>
            <pc:docMk/>
            <pc:sldMk cId="309169063" sldId="290"/>
            <ac:spMk id="27" creationId="{BCC10BCB-0883-970D-7C32-000284296DFF}"/>
          </ac:spMkLst>
        </pc:spChg>
        <pc:spChg chg="add del mod">
          <ac:chgData name="Alessandro Onori" userId="902ff87a-dec1-4e50-bcf4-5017f04e5058" providerId="ADAL" clId="{782393CE-40A5-4C3F-B885-66302BA96E0A}" dt="2024-01-27T12:34:31.929" v="3961" actId="478"/>
          <ac:spMkLst>
            <pc:docMk/>
            <pc:sldMk cId="309169063" sldId="290"/>
            <ac:spMk id="28" creationId="{CF8E2BA8-A025-6552-BC9E-205BEC2CE177}"/>
          </ac:spMkLst>
        </pc:spChg>
        <pc:spChg chg="add mod">
          <ac:chgData name="Alessandro Onori" userId="902ff87a-dec1-4e50-bcf4-5017f04e5058" providerId="ADAL" clId="{782393CE-40A5-4C3F-B885-66302BA96E0A}" dt="2024-01-27T12:35:07.900" v="3969" actId="164"/>
          <ac:spMkLst>
            <pc:docMk/>
            <pc:sldMk cId="309169063" sldId="290"/>
            <ac:spMk id="29" creationId="{420061B1-74E0-E996-BE5A-1191C5E15594}"/>
          </ac:spMkLst>
        </pc:spChg>
        <pc:spChg chg="add mod">
          <ac:chgData name="Alessandro Onori" userId="902ff87a-dec1-4e50-bcf4-5017f04e5058" providerId="ADAL" clId="{782393CE-40A5-4C3F-B885-66302BA96E0A}" dt="2024-01-27T12:39:58.922" v="4034" actId="164"/>
          <ac:spMkLst>
            <pc:docMk/>
            <pc:sldMk cId="309169063" sldId="290"/>
            <ac:spMk id="31" creationId="{ABD6DF24-5F74-4960-1F22-168F521BB158}"/>
          </ac:spMkLst>
        </pc:spChg>
        <pc:spChg chg="add mod">
          <ac:chgData name="Alessandro Onori" userId="902ff87a-dec1-4e50-bcf4-5017f04e5058" providerId="ADAL" clId="{782393CE-40A5-4C3F-B885-66302BA96E0A}" dt="2024-01-27T12:39:58.922" v="4034" actId="164"/>
          <ac:spMkLst>
            <pc:docMk/>
            <pc:sldMk cId="309169063" sldId="290"/>
            <ac:spMk id="32" creationId="{40507ADB-6BAE-8322-D318-A48E58FC9A2E}"/>
          </ac:spMkLst>
        </pc:spChg>
        <pc:spChg chg="add mod">
          <ac:chgData name="Alessandro Onori" userId="902ff87a-dec1-4e50-bcf4-5017f04e5058" providerId="ADAL" clId="{782393CE-40A5-4C3F-B885-66302BA96E0A}" dt="2024-01-27T12:39:58.922" v="4034" actId="164"/>
          <ac:spMkLst>
            <pc:docMk/>
            <pc:sldMk cId="309169063" sldId="290"/>
            <ac:spMk id="33" creationId="{0108B18A-D0EB-2542-FF5D-4DFB8F68BD8F}"/>
          </ac:spMkLst>
        </pc:spChg>
        <pc:spChg chg="add mod">
          <ac:chgData name="Alessandro Onori" userId="902ff87a-dec1-4e50-bcf4-5017f04e5058" providerId="ADAL" clId="{782393CE-40A5-4C3F-B885-66302BA96E0A}" dt="2024-01-27T12:39:58.922" v="4034" actId="164"/>
          <ac:spMkLst>
            <pc:docMk/>
            <pc:sldMk cId="309169063" sldId="290"/>
            <ac:spMk id="34" creationId="{3BA36CC4-B3DF-76A6-C0A2-5E14A5342C4D}"/>
          </ac:spMkLst>
        </pc:spChg>
        <pc:spChg chg="mod">
          <ac:chgData name="Alessandro Onori" userId="902ff87a-dec1-4e50-bcf4-5017f04e5058" providerId="ADAL" clId="{782393CE-40A5-4C3F-B885-66302BA96E0A}" dt="2024-01-27T12:39:44.909" v="4030"/>
          <ac:spMkLst>
            <pc:docMk/>
            <pc:sldMk cId="309169063" sldId="290"/>
            <ac:spMk id="38" creationId="{3ABFF2FF-8AE1-DABA-55A1-BE804D4B52E8}"/>
          </ac:spMkLst>
        </pc:spChg>
        <pc:spChg chg="mod">
          <ac:chgData name="Alessandro Onori" userId="902ff87a-dec1-4e50-bcf4-5017f04e5058" providerId="ADAL" clId="{782393CE-40A5-4C3F-B885-66302BA96E0A}" dt="2024-01-27T12:39:44.909" v="4030"/>
          <ac:spMkLst>
            <pc:docMk/>
            <pc:sldMk cId="309169063" sldId="290"/>
            <ac:spMk id="39" creationId="{EDB7890A-0659-4C2B-E29D-716D9193FF46}"/>
          </ac:spMkLst>
        </pc:spChg>
        <pc:spChg chg="add del mod">
          <ac:chgData name="Alessandro Onori" userId="902ff87a-dec1-4e50-bcf4-5017f04e5058" providerId="ADAL" clId="{782393CE-40A5-4C3F-B885-66302BA96E0A}" dt="2024-01-27T13:00:02.803" v="4417" actId="478"/>
          <ac:spMkLst>
            <pc:docMk/>
            <pc:sldMk cId="309169063" sldId="290"/>
            <ac:spMk id="41" creationId="{B981121F-0C7E-0FD6-CDAA-BA1614FA3B0F}"/>
          </ac:spMkLst>
        </pc:spChg>
        <pc:spChg chg="add del mod">
          <ac:chgData name="Alessandro Onori" userId="902ff87a-dec1-4e50-bcf4-5017f04e5058" providerId="ADAL" clId="{782393CE-40A5-4C3F-B885-66302BA96E0A}" dt="2024-01-27T13:00:00.626" v="4416" actId="478"/>
          <ac:spMkLst>
            <pc:docMk/>
            <pc:sldMk cId="309169063" sldId="290"/>
            <ac:spMk id="47" creationId="{1E09F292-73D8-4923-0AA7-17A96363D3C3}"/>
          </ac:spMkLst>
        </pc:spChg>
        <pc:spChg chg="add del mod">
          <ac:chgData name="Alessandro Onori" userId="902ff87a-dec1-4e50-bcf4-5017f04e5058" providerId="ADAL" clId="{782393CE-40A5-4C3F-B885-66302BA96E0A}" dt="2024-01-27T13:00:00.626" v="4416" actId="478"/>
          <ac:spMkLst>
            <pc:docMk/>
            <pc:sldMk cId="309169063" sldId="290"/>
            <ac:spMk id="49" creationId="{5AEDAF18-73CC-DE31-888D-011062308F49}"/>
          </ac:spMkLst>
        </pc:spChg>
        <pc:spChg chg="add del mod">
          <ac:chgData name="Alessandro Onori" userId="902ff87a-dec1-4e50-bcf4-5017f04e5058" providerId="ADAL" clId="{782393CE-40A5-4C3F-B885-66302BA96E0A}" dt="2024-01-27T13:00:00.626" v="4416" actId="478"/>
          <ac:spMkLst>
            <pc:docMk/>
            <pc:sldMk cId="309169063" sldId="290"/>
            <ac:spMk id="50" creationId="{11E7B672-F3BC-EFB5-3866-9F08B8DDC0D9}"/>
          </ac:spMkLst>
        </pc:spChg>
        <pc:spChg chg="add mod">
          <ac:chgData name="Alessandro Onori" userId="902ff87a-dec1-4e50-bcf4-5017f04e5058" providerId="ADAL" clId="{782393CE-40A5-4C3F-B885-66302BA96E0A}" dt="2024-01-27T12:49:38.218" v="4154" actId="164"/>
          <ac:spMkLst>
            <pc:docMk/>
            <pc:sldMk cId="309169063" sldId="290"/>
            <ac:spMk id="51" creationId="{80B425F3-0295-4DB1-008B-3CA154A58352}"/>
          </ac:spMkLst>
        </pc:spChg>
        <pc:spChg chg="add mod">
          <ac:chgData name="Alessandro Onori" userId="902ff87a-dec1-4e50-bcf4-5017f04e5058" providerId="ADAL" clId="{782393CE-40A5-4C3F-B885-66302BA96E0A}" dt="2024-01-27T12:49:38.218" v="4154" actId="164"/>
          <ac:spMkLst>
            <pc:docMk/>
            <pc:sldMk cId="309169063" sldId="290"/>
            <ac:spMk id="52" creationId="{5B06CB36-1BA1-4994-B421-F6E7DFF82F65}"/>
          </ac:spMkLst>
        </pc:spChg>
        <pc:spChg chg="add del mod">
          <ac:chgData name="Alessandro Onori" userId="902ff87a-dec1-4e50-bcf4-5017f04e5058" providerId="ADAL" clId="{782393CE-40A5-4C3F-B885-66302BA96E0A}" dt="2024-01-27T13:00:00.626" v="4416" actId="478"/>
          <ac:spMkLst>
            <pc:docMk/>
            <pc:sldMk cId="309169063" sldId="290"/>
            <ac:spMk id="54" creationId="{51EC877D-183C-8A89-1689-7712DD7934A5}"/>
          </ac:spMkLst>
        </pc:spChg>
        <pc:spChg chg="add del mod">
          <ac:chgData name="Alessandro Onori" userId="902ff87a-dec1-4e50-bcf4-5017f04e5058" providerId="ADAL" clId="{782393CE-40A5-4C3F-B885-66302BA96E0A}" dt="2024-01-27T13:00:00.626" v="4416" actId="478"/>
          <ac:spMkLst>
            <pc:docMk/>
            <pc:sldMk cId="309169063" sldId="290"/>
            <ac:spMk id="55" creationId="{19CE2CB7-612C-8AED-40D2-10B1FA0EB84B}"/>
          </ac:spMkLst>
        </pc:spChg>
        <pc:spChg chg="add del mod">
          <ac:chgData name="Alessandro Onori" userId="902ff87a-dec1-4e50-bcf4-5017f04e5058" providerId="ADAL" clId="{782393CE-40A5-4C3F-B885-66302BA96E0A}" dt="2024-01-27T13:00:00.626" v="4416" actId="478"/>
          <ac:spMkLst>
            <pc:docMk/>
            <pc:sldMk cId="309169063" sldId="290"/>
            <ac:spMk id="56" creationId="{52653C6A-A825-BE92-40CE-F163C41E80AF}"/>
          </ac:spMkLst>
        </pc:spChg>
        <pc:spChg chg="add del mod">
          <ac:chgData name="Alessandro Onori" userId="902ff87a-dec1-4e50-bcf4-5017f04e5058" providerId="ADAL" clId="{782393CE-40A5-4C3F-B885-66302BA96E0A}" dt="2024-01-27T13:00:00.626" v="4416" actId="478"/>
          <ac:spMkLst>
            <pc:docMk/>
            <pc:sldMk cId="309169063" sldId="290"/>
            <ac:spMk id="66" creationId="{BAA21C68-68AE-3121-3930-0EEF9703DEF7}"/>
          </ac:spMkLst>
        </pc:spChg>
        <pc:spChg chg="add mod">
          <ac:chgData name="Alessandro Onori" userId="902ff87a-dec1-4e50-bcf4-5017f04e5058" providerId="ADAL" clId="{782393CE-40A5-4C3F-B885-66302BA96E0A}" dt="2024-01-27T13:13:34.002" v="5218" actId="1076"/>
          <ac:spMkLst>
            <pc:docMk/>
            <pc:sldMk cId="309169063" sldId="290"/>
            <ac:spMk id="76" creationId="{3C11209E-DC34-A8E3-90BC-B5F44C6E7CD9}"/>
          </ac:spMkLst>
        </pc:spChg>
        <pc:spChg chg="add mod">
          <ac:chgData name="Alessandro Onori" userId="902ff87a-dec1-4e50-bcf4-5017f04e5058" providerId="ADAL" clId="{782393CE-40A5-4C3F-B885-66302BA96E0A}" dt="2024-01-27T13:13:34.002" v="5218" actId="1076"/>
          <ac:spMkLst>
            <pc:docMk/>
            <pc:sldMk cId="309169063" sldId="290"/>
            <ac:spMk id="77" creationId="{6C3FF2F1-0FBD-58B3-7BB6-EC1851E42924}"/>
          </ac:spMkLst>
        </pc:spChg>
        <pc:spChg chg="add mod">
          <ac:chgData name="Alessandro Onori" userId="902ff87a-dec1-4e50-bcf4-5017f04e5058" providerId="ADAL" clId="{782393CE-40A5-4C3F-B885-66302BA96E0A}" dt="2024-01-27T13:13:34.002" v="5218" actId="1076"/>
          <ac:spMkLst>
            <pc:docMk/>
            <pc:sldMk cId="309169063" sldId="290"/>
            <ac:spMk id="78" creationId="{9731A02D-BF41-9CBE-2439-0C02257D85B6}"/>
          </ac:spMkLst>
        </pc:spChg>
        <pc:spChg chg="add mod">
          <ac:chgData name="Alessandro Onori" userId="902ff87a-dec1-4e50-bcf4-5017f04e5058" providerId="ADAL" clId="{782393CE-40A5-4C3F-B885-66302BA96E0A}" dt="2024-01-27T13:13:34.002" v="5218" actId="1076"/>
          <ac:spMkLst>
            <pc:docMk/>
            <pc:sldMk cId="309169063" sldId="290"/>
            <ac:spMk id="79" creationId="{D90D6D95-CE94-26C5-A5A7-F357BE383871}"/>
          </ac:spMkLst>
        </pc:spChg>
        <pc:spChg chg="add mod">
          <ac:chgData name="Alessandro Onori" userId="902ff87a-dec1-4e50-bcf4-5017f04e5058" providerId="ADAL" clId="{782393CE-40A5-4C3F-B885-66302BA96E0A}" dt="2024-01-27T13:13:34.002" v="5218" actId="1076"/>
          <ac:spMkLst>
            <pc:docMk/>
            <pc:sldMk cId="309169063" sldId="290"/>
            <ac:spMk id="80" creationId="{2E7FAB61-F3F0-C7C2-1873-BE2C1EAD86AE}"/>
          </ac:spMkLst>
        </pc:spChg>
        <pc:spChg chg="add mod">
          <ac:chgData name="Alessandro Onori" userId="902ff87a-dec1-4e50-bcf4-5017f04e5058" providerId="ADAL" clId="{782393CE-40A5-4C3F-B885-66302BA96E0A}" dt="2024-01-27T13:13:34.002" v="5218" actId="1076"/>
          <ac:spMkLst>
            <pc:docMk/>
            <pc:sldMk cId="309169063" sldId="290"/>
            <ac:spMk id="81" creationId="{1A9E8587-9BCD-431C-012C-8D6C0705F1F2}"/>
          </ac:spMkLst>
        </pc:spChg>
        <pc:spChg chg="add del mod">
          <ac:chgData name="Alessandro Onori" userId="902ff87a-dec1-4e50-bcf4-5017f04e5058" providerId="ADAL" clId="{782393CE-40A5-4C3F-B885-66302BA96E0A}" dt="2024-01-27T13:04:44.043" v="4743" actId="478"/>
          <ac:spMkLst>
            <pc:docMk/>
            <pc:sldMk cId="309169063" sldId="290"/>
            <ac:spMk id="82" creationId="{7F2508AF-EFB6-2986-F3C6-00D86C646CCB}"/>
          </ac:spMkLst>
        </pc:spChg>
        <pc:spChg chg="mod">
          <ac:chgData name="Alessandro Onori" userId="902ff87a-dec1-4e50-bcf4-5017f04e5058" providerId="ADAL" clId="{782393CE-40A5-4C3F-B885-66302BA96E0A}" dt="2024-01-27T13:13:34.002" v="5218" actId="1076"/>
          <ac:spMkLst>
            <pc:docMk/>
            <pc:sldMk cId="309169063" sldId="290"/>
            <ac:spMk id="89" creationId="{17CBF38E-1734-0051-EAD1-DEE6500AF461}"/>
          </ac:spMkLst>
        </pc:spChg>
        <pc:spChg chg="mod">
          <ac:chgData name="Alessandro Onori" userId="902ff87a-dec1-4e50-bcf4-5017f04e5058" providerId="ADAL" clId="{782393CE-40A5-4C3F-B885-66302BA96E0A}" dt="2024-01-27T13:13:34.002" v="5218" actId="1076"/>
          <ac:spMkLst>
            <pc:docMk/>
            <pc:sldMk cId="309169063" sldId="290"/>
            <ac:spMk id="90" creationId="{A0763469-C573-859E-8582-62E2635B2217}"/>
          </ac:spMkLst>
        </pc:spChg>
        <pc:spChg chg="mod">
          <ac:chgData name="Alessandro Onori" userId="902ff87a-dec1-4e50-bcf4-5017f04e5058" providerId="ADAL" clId="{782393CE-40A5-4C3F-B885-66302BA96E0A}" dt="2024-01-27T13:18:01.638" v="5241" actId="313"/>
          <ac:spMkLst>
            <pc:docMk/>
            <pc:sldMk cId="309169063" sldId="290"/>
            <ac:spMk id="92" creationId="{4896E4E8-B2D0-C43F-1DB5-973FABB4F5D6}"/>
          </ac:spMkLst>
        </pc:spChg>
        <pc:spChg chg="mod">
          <ac:chgData name="Alessandro Onori" userId="902ff87a-dec1-4e50-bcf4-5017f04e5058" providerId="ADAL" clId="{782393CE-40A5-4C3F-B885-66302BA96E0A}" dt="2024-01-27T13:13:34.002" v="5218" actId="1076"/>
          <ac:spMkLst>
            <pc:docMk/>
            <pc:sldMk cId="309169063" sldId="290"/>
            <ac:spMk id="93" creationId="{D07BB8B5-86B0-A36C-2265-877080FD8161}"/>
          </ac:spMkLst>
        </pc:spChg>
        <pc:spChg chg="add mod">
          <ac:chgData name="Alessandro Onori" userId="902ff87a-dec1-4e50-bcf4-5017f04e5058" providerId="ADAL" clId="{782393CE-40A5-4C3F-B885-66302BA96E0A}" dt="2024-01-27T13:16:42.434" v="5234" actId="1076"/>
          <ac:spMkLst>
            <pc:docMk/>
            <pc:sldMk cId="309169063" sldId="290"/>
            <ac:spMk id="94" creationId="{0A08439A-BC9E-5153-12F5-77F6EF5F8E3B}"/>
          </ac:spMkLst>
        </pc:spChg>
        <pc:spChg chg="mod">
          <ac:chgData name="Alessandro Onori" userId="902ff87a-dec1-4e50-bcf4-5017f04e5058" providerId="ADAL" clId="{782393CE-40A5-4C3F-B885-66302BA96E0A}" dt="2024-01-27T13:13:34.002" v="5218" actId="1076"/>
          <ac:spMkLst>
            <pc:docMk/>
            <pc:sldMk cId="309169063" sldId="290"/>
            <ac:spMk id="96" creationId="{66F32BA6-2C94-9829-EB66-7AACB38C63B8}"/>
          </ac:spMkLst>
        </pc:spChg>
        <pc:spChg chg="mod">
          <ac:chgData name="Alessandro Onori" userId="902ff87a-dec1-4e50-bcf4-5017f04e5058" providerId="ADAL" clId="{782393CE-40A5-4C3F-B885-66302BA96E0A}" dt="2024-01-27T13:13:34.002" v="5218" actId="1076"/>
          <ac:spMkLst>
            <pc:docMk/>
            <pc:sldMk cId="309169063" sldId="290"/>
            <ac:spMk id="97" creationId="{A2A11591-74F4-B809-DA1A-A8BB92048C45}"/>
          </ac:spMkLst>
        </pc:spChg>
        <pc:spChg chg="mod">
          <ac:chgData name="Alessandro Onori" userId="902ff87a-dec1-4e50-bcf4-5017f04e5058" providerId="ADAL" clId="{782393CE-40A5-4C3F-B885-66302BA96E0A}" dt="2024-01-27T13:13:34.002" v="5218" actId="1076"/>
          <ac:spMkLst>
            <pc:docMk/>
            <pc:sldMk cId="309169063" sldId="290"/>
            <ac:spMk id="99" creationId="{B337BBFB-BF67-4FA3-26C6-4E7FC5D5954B}"/>
          </ac:spMkLst>
        </pc:spChg>
        <pc:spChg chg="mod">
          <ac:chgData name="Alessandro Onori" userId="902ff87a-dec1-4e50-bcf4-5017f04e5058" providerId="ADAL" clId="{782393CE-40A5-4C3F-B885-66302BA96E0A}" dt="2024-01-27T13:13:34.002" v="5218" actId="1076"/>
          <ac:spMkLst>
            <pc:docMk/>
            <pc:sldMk cId="309169063" sldId="290"/>
            <ac:spMk id="100" creationId="{0820D351-E14E-3E00-1731-F78B8184BCC1}"/>
          </ac:spMkLst>
        </pc:spChg>
        <pc:spChg chg="add mod">
          <ac:chgData name="Alessandro Onori" userId="902ff87a-dec1-4e50-bcf4-5017f04e5058" providerId="ADAL" clId="{782393CE-40A5-4C3F-B885-66302BA96E0A}" dt="2024-01-27T13:16:14.320" v="5229" actId="1582"/>
          <ac:spMkLst>
            <pc:docMk/>
            <pc:sldMk cId="309169063" sldId="290"/>
            <ac:spMk id="101" creationId="{B9C4E68F-1271-B128-588F-9DDB823C46A5}"/>
          </ac:spMkLst>
        </pc:spChg>
        <pc:spChg chg="add mod">
          <ac:chgData name="Alessandro Onori" userId="902ff87a-dec1-4e50-bcf4-5017f04e5058" providerId="ADAL" clId="{782393CE-40A5-4C3F-B885-66302BA96E0A}" dt="2024-01-27T13:16:29.955" v="5232" actId="208"/>
          <ac:spMkLst>
            <pc:docMk/>
            <pc:sldMk cId="309169063" sldId="290"/>
            <ac:spMk id="102" creationId="{C20680A0-F2C1-741E-96AA-6BCDA25DBB7B}"/>
          </ac:spMkLst>
        </pc:spChg>
        <pc:spChg chg="add mod">
          <ac:chgData name="Alessandro Onori" userId="902ff87a-dec1-4e50-bcf4-5017f04e5058" providerId="ADAL" clId="{782393CE-40A5-4C3F-B885-66302BA96E0A}" dt="2024-01-27T13:17:01.433" v="5238" actId="208"/>
          <ac:spMkLst>
            <pc:docMk/>
            <pc:sldMk cId="309169063" sldId="290"/>
            <ac:spMk id="103" creationId="{0326229F-7CC8-3284-3308-3FADC1BBAF5B}"/>
          </ac:spMkLst>
        </pc:spChg>
        <pc:grpChg chg="add del mod">
          <ac:chgData name="Alessandro Onori" userId="902ff87a-dec1-4e50-bcf4-5017f04e5058" providerId="ADAL" clId="{782393CE-40A5-4C3F-B885-66302BA96E0A}" dt="2024-01-27T13:00:00.626" v="4416" actId="478"/>
          <ac:grpSpMkLst>
            <pc:docMk/>
            <pc:sldMk cId="309169063" sldId="290"/>
            <ac:grpSpMk id="18" creationId="{7D390603-DAA6-9F65-43E4-2D7E646A287E}"/>
          </ac:grpSpMkLst>
        </pc:grpChg>
        <pc:grpChg chg="add mod">
          <ac:chgData name="Alessandro Onori" userId="902ff87a-dec1-4e50-bcf4-5017f04e5058" providerId="ADAL" clId="{782393CE-40A5-4C3F-B885-66302BA96E0A}" dt="2024-01-27T12:35:07.900" v="3969" actId="164"/>
          <ac:grpSpMkLst>
            <pc:docMk/>
            <pc:sldMk cId="309169063" sldId="290"/>
            <ac:grpSpMk id="22" creationId="{A1F27669-7A3E-EF3F-5609-89FE1525042C}"/>
          </ac:grpSpMkLst>
        </pc:grpChg>
        <pc:grpChg chg="add del mod">
          <ac:chgData name="Alessandro Onori" userId="902ff87a-dec1-4e50-bcf4-5017f04e5058" providerId="ADAL" clId="{782393CE-40A5-4C3F-B885-66302BA96E0A}" dt="2024-01-27T12:34:30.410" v="3960" actId="478"/>
          <ac:grpSpMkLst>
            <pc:docMk/>
            <pc:sldMk cId="309169063" sldId="290"/>
            <ac:grpSpMk id="25" creationId="{EA9A430F-50EB-A572-82C5-3A97F999E30F}"/>
          </ac:grpSpMkLst>
        </pc:grpChg>
        <pc:grpChg chg="add mod">
          <ac:chgData name="Alessandro Onori" userId="902ff87a-dec1-4e50-bcf4-5017f04e5058" providerId="ADAL" clId="{782393CE-40A5-4C3F-B885-66302BA96E0A}" dt="2024-01-27T12:39:58.922" v="4034" actId="164"/>
          <ac:grpSpMkLst>
            <pc:docMk/>
            <pc:sldMk cId="309169063" sldId="290"/>
            <ac:grpSpMk id="30" creationId="{E9BF0CF0-D3C6-7122-3DF5-4FD5E685EAD4}"/>
          </ac:grpSpMkLst>
        </pc:grpChg>
        <pc:grpChg chg="add del mod">
          <ac:chgData name="Alessandro Onori" userId="902ff87a-dec1-4e50-bcf4-5017f04e5058" providerId="ADAL" clId="{782393CE-40A5-4C3F-B885-66302BA96E0A}" dt="2024-01-27T13:00:00.626" v="4416" actId="478"/>
          <ac:grpSpMkLst>
            <pc:docMk/>
            <pc:sldMk cId="309169063" sldId="290"/>
            <ac:grpSpMk id="37" creationId="{518AC692-AA19-9458-2D58-1D3231A13FFB}"/>
          </ac:grpSpMkLst>
        </pc:grpChg>
        <pc:grpChg chg="add del mod">
          <ac:chgData name="Alessandro Onori" userId="902ff87a-dec1-4e50-bcf4-5017f04e5058" providerId="ADAL" clId="{782393CE-40A5-4C3F-B885-66302BA96E0A}" dt="2024-01-27T13:00:02.803" v="4417" actId="478"/>
          <ac:grpSpMkLst>
            <pc:docMk/>
            <pc:sldMk cId="309169063" sldId="290"/>
            <ac:grpSpMk id="40" creationId="{5B4A1BEC-1619-4D35-FC89-E32A2DBCC598}"/>
          </ac:grpSpMkLst>
        </pc:grpChg>
        <pc:grpChg chg="add del mod">
          <ac:chgData name="Alessandro Onori" userId="902ff87a-dec1-4e50-bcf4-5017f04e5058" providerId="ADAL" clId="{782393CE-40A5-4C3F-B885-66302BA96E0A}" dt="2024-01-27T13:00:00.626" v="4416" actId="478"/>
          <ac:grpSpMkLst>
            <pc:docMk/>
            <pc:sldMk cId="309169063" sldId="290"/>
            <ac:grpSpMk id="53" creationId="{18CBBE81-F9DD-D1E4-F8A3-1B9484E5DBA6}"/>
          </ac:grpSpMkLst>
        </pc:grpChg>
        <pc:grpChg chg="add mod">
          <ac:chgData name="Alessandro Onori" userId="902ff87a-dec1-4e50-bcf4-5017f04e5058" providerId="ADAL" clId="{782393CE-40A5-4C3F-B885-66302BA96E0A}" dt="2024-01-27T13:13:34.002" v="5218" actId="1076"/>
          <ac:grpSpMkLst>
            <pc:docMk/>
            <pc:sldMk cId="309169063" sldId="290"/>
            <ac:grpSpMk id="87" creationId="{957A5FAB-314C-626E-A607-4746C389D408}"/>
          </ac:grpSpMkLst>
        </pc:grpChg>
        <pc:grpChg chg="add mod">
          <ac:chgData name="Alessandro Onori" userId="902ff87a-dec1-4e50-bcf4-5017f04e5058" providerId="ADAL" clId="{782393CE-40A5-4C3F-B885-66302BA96E0A}" dt="2024-01-27T13:15:38.970" v="5223" actId="1076"/>
          <ac:grpSpMkLst>
            <pc:docMk/>
            <pc:sldMk cId="309169063" sldId="290"/>
            <ac:grpSpMk id="88" creationId="{23C8AB4F-CF4F-1AD7-A03D-F2B828813ECF}"/>
          </ac:grpSpMkLst>
        </pc:grpChg>
        <pc:grpChg chg="add mod">
          <ac:chgData name="Alessandro Onori" userId="902ff87a-dec1-4e50-bcf4-5017f04e5058" providerId="ADAL" clId="{782393CE-40A5-4C3F-B885-66302BA96E0A}" dt="2024-01-27T13:15:41.576" v="5224" actId="1076"/>
          <ac:grpSpMkLst>
            <pc:docMk/>
            <pc:sldMk cId="309169063" sldId="290"/>
            <ac:grpSpMk id="91" creationId="{C7452412-32A9-F987-5067-B3421315C23A}"/>
          </ac:grpSpMkLst>
        </pc:grpChg>
        <pc:grpChg chg="add mod">
          <ac:chgData name="Alessandro Onori" userId="902ff87a-dec1-4e50-bcf4-5017f04e5058" providerId="ADAL" clId="{782393CE-40A5-4C3F-B885-66302BA96E0A}" dt="2024-01-27T13:15:23.425" v="5219" actId="1076"/>
          <ac:grpSpMkLst>
            <pc:docMk/>
            <pc:sldMk cId="309169063" sldId="290"/>
            <ac:grpSpMk id="95" creationId="{7BC6AD15-10E5-E823-5230-6CFB0701C950}"/>
          </ac:grpSpMkLst>
        </pc:grpChg>
        <pc:grpChg chg="add mod">
          <ac:chgData name="Alessandro Onori" userId="902ff87a-dec1-4e50-bcf4-5017f04e5058" providerId="ADAL" clId="{782393CE-40A5-4C3F-B885-66302BA96E0A}" dt="2024-01-27T13:15:23.425" v="5219" actId="1076"/>
          <ac:grpSpMkLst>
            <pc:docMk/>
            <pc:sldMk cId="309169063" sldId="290"/>
            <ac:grpSpMk id="98" creationId="{002B8CDF-E76C-5F1D-F3CE-27EAEBEDC3A2}"/>
          </ac:grpSpMkLst>
        </pc:grpChg>
        <pc:picChg chg="add del mod">
          <ac:chgData name="Alessandro Onori" userId="902ff87a-dec1-4e50-bcf4-5017f04e5058" providerId="ADAL" clId="{782393CE-40A5-4C3F-B885-66302BA96E0A}" dt="2024-01-27T13:00:00.626" v="4416" actId="478"/>
          <ac:picMkLst>
            <pc:docMk/>
            <pc:sldMk cId="309169063" sldId="290"/>
            <ac:picMk id="48" creationId="{D88C6B2A-ED9E-E798-824E-E4D0EB65CDEF}"/>
          </ac:picMkLst>
        </pc:picChg>
        <pc:picChg chg="add mod">
          <ac:chgData name="Alessandro Onori" userId="902ff87a-dec1-4e50-bcf4-5017f04e5058" providerId="ADAL" clId="{782393CE-40A5-4C3F-B885-66302BA96E0A}" dt="2024-01-27T13:16:39.049" v="5233" actId="1076"/>
          <ac:picMkLst>
            <pc:docMk/>
            <pc:sldMk cId="309169063" sldId="290"/>
            <ac:picMk id="86" creationId="{A725B55E-390D-7779-31EC-4CEA8CD8506C}"/>
          </ac:picMkLst>
        </pc:picChg>
        <pc:picChg chg="add del mod">
          <ac:chgData name="Alessandro Onori" userId="902ff87a-dec1-4e50-bcf4-5017f04e5058" providerId="ADAL" clId="{782393CE-40A5-4C3F-B885-66302BA96E0A}" dt="2024-01-27T13:19:31.106" v="5247" actId="478"/>
          <ac:picMkLst>
            <pc:docMk/>
            <pc:sldMk cId="309169063" sldId="290"/>
            <ac:picMk id="1026" creationId="{8D3B2389-5D6B-663F-4986-A32B9F72B453}"/>
          </ac:picMkLst>
        </pc:picChg>
        <pc:cxnChg chg="add del mod">
          <ac:chgData name="Alessandro Onori" userId="902ff87a-dec1-4e50-bcf4-5017f04e5058" providerId="ADAL" clId="{782393CE-40A5-4C3F-B885-66302BA96E0A}" dt="2024-01-27T13:00:00.626" v="4416" actId="478"/>
          <ac:cxnSpMkLst>
            <pc:docMk/>
            <pc:sldMk cId="309169063" sldId="290"/>
            <ac:cxnSpMk id="35" creationId="{5C57934A-D120-E861-443E-17FF6A247D60}"/>
          </ac:cxnSpMkLst>
        </pc:cxnChg>
        <pc:cxnChg chg="add del">
          <ac:chgData name="Alessandro Onori" userId="902ff87a-dec1-4e50-bcf4-5017f04e5058" providerId="ADAL" clId="{782393CE-40A5-4C3F-B885-66302BA96E0A}" dt="2024-01-27T12:43:26.844" v="4059" actId="478"/>
          <ac:cxnSpMkLst>
            <pc:docMk/>
            <pc:sldMk cId="309169063" sldId="290"/>
            <ac:cxnSpMk id="43" creationId="{99BA9D01-80B5-8F45-BE05-1904281022C1}"/>
          </ac:cxnSpMkLst>
        </pc:cxnChg>
        <pc:cxnChg chg="add del mod">
          <ac:chgData name="Alessandro Onori" userId="902ff87a-dec1-4e50-bcf4-5017f04e5058" providerId="ADAL" clId="{782393CE-40A5-4C3F-B885-66302BA96E0A}" dt="2024-01-27T13:00:02.803" v="4417" actId="478"/>
          <ac:cxnSpMkLst>
            <pc:docMk/>
            <pc:sldMk cId="309169063" sldId="290"/>
            <ac:cxnSpMk id="45" creationId="{E2EAB87A-32A2-AAFB-EB68-7A0357C71A63}"/>
          </ac:cxnSpMkLst>
        </pc:cxnChg>
        <pc:cxnChg chg="add del mod">
          <ac:chgData name="Alessandro Onori" userId="902ff87a-dec1-4e50-bcf4-5017f04e5058" providerId="ADAL" clId="{782393CE-40A5-4C3F-B885-66302BA96E0A}" dt="2024-01-27T12:53:59.270" v="4343" actId="478"/>
          <ac:cxnSpMkLst>
            <pc:docMk/>
            <pc:sldMk cId="309169063" sldId="290"/>
            <ac:cxnSpMk id="57" creationId="{5F9A2E7A-262A-E33E-AD24-EC0B779821DD}"/>
          </ac:cxnSpMkLst>
        </pc:cxnChg>
        <pc:cxnChg chg="add del">
          <ac:chgData name="Alessandro Onori" userId="902ff87a-dec1-4e50-bcf4-5017f04e5058" providerId="ADAL" clId="{782393CE-40A5-4C3F-B885-66302BA96E0A}" dt="2024-01-27T12:54:57.828" v="4349" actId="478"/>
          <ac:cxnSpMkLst>
            <pc:docMk/>
            <pc:sldMk cId="309169063" sldId="290"/>
            <ac:cxnSpMk id="60" creationId="{A56CB4DA-259A-10E6-4688-14B090BD0217}"/>
          </ac:cxnSpMkLst>
        </pc:cxnChg>
        <pc:cxnChg chg="add del mod">
          <ac:chgData name="Alessandro Onori" userId="902ff87a-dec1-4e50-bcf4-5017f04e5058" providerId="ADAL" clId="{782393CE-40A5-4C3F-B885-66302BA96E0A}" dt="2024-01-27T13:00:00.626" v="4416" actId="478"/>
          <ac:cxnSpMkLst>
            <pc:docMk/>
            <pc:sldMk cId="309169063" sldId="290"/>
            <ac:cxnSpMk id="62" creationId="{EB2623EE-6036-4077-8CE9-DFBC82E61FB4}"/>
          </ac:cxnSpMkLst>
        </pc:cxnChg>
        <pc:cxnChg chg="add del mod">
          <ac:chgData name="Alessandro Onori" userId="902ff87a-dec1-4e50-bcf4-5017f04e5058" providerId="ADAL" clId="{782393CE-40A5-4C3F-B885-66302BA96E0A}" dt="2024-01-27T13:00:00.626" v="4416" actId="478"/>
          <ac:cxnSpMkLst>
            <pc:docMk/>
            <pc:sldMk cId="309169063" sldId="290"/>
            <ac:cxnSpMk id="69" creationId="{D118F3C3-518D-7DEE-FFE8-747FC8E67B12}"/>
          </ac:cxnSpMkLst>
        </pc:cxnChg>
        <pc:cxnChg chg="add mod">
          <ac:chgData name="Alessandro Onori" userId="902ff87a-dec1-4e50-bcf4-5017f04e5058" providerId="ADAL" clId="{782393CE-40A5-4C3F-B885-66302BA96E0A}" dt="2024-01-27T13:16:39.049" v="5233" actId="1076"/>
          <ac:cxnSpMkLst>
            <pc:docMk/>
            <pc:sldMk cId="309169063" sldId="290"/>
            <ac:cxnSpMk id="83" creationId="{B153BE42-1CE3-C0B3-EA41-793EF400F694}"/>
          </ac:cxnSpMkLst>
        </pc:cxnChg>
      </pc:sldChg>
      <pc:sldChg chg="del">
        <pc:chgData name="Alessandro Onori" userId="902ff87a-dec1-4e50-bcf4-5017f04e5058" providerId="ADAL" clId="{782393CE-40A5-4C3F-B885-66302BA96E0A}" dt="2024-01-24T11:00:27.939" v="1" actId="2696"/>
        <pc:sldMkLst>
          <pc:docMk/>
          <pc:sldMk cId="1238386955" sldId="290"/>
        </pc:sldMkLst>
      </pc:sldChg>
      <pc:sldChg chg="del">
        <pc:chgData name="Alessandro Onori" userId="902ff87a-dec1-4e50-bcf4-5017f04e5058" providerId="ADAL" clId="{782393CE-40A5-4C3F-B885-66302BA96E0A}" dt="2024-01-24T11:00:27.939" v="1" actId="2696"/>
        <pc:sldMkLst>
          <pc:docMk/>
          <pc:sldMk cId="2121159629" sldId="291"/>
        </pc:sldMkLst>
      </pc:sldChg>
      <pc:sldChg chg="addSp delSp modSp add mod">
        <pc:chgData name="Alessandro Onori" userId="902ff87a-dec1-4e50-bcf4-5017f04e5058" providerId="ADAL" clId="{782393CE-40A5-4C3F-B885-66302BA96E0A}" dt="2024-02-04T16:49:43.860" v="6842" actId="14100"/>
        <pc:sldMkLst>
          <pc:docMk/>
          <pc:sldMk cId="3519055689" sldId="291"/>
        </pc:sldMkLst>
        <pc:spChg chg="mod">
          <ac:chgData name="Alessandro Onori" userId="902ff87a-dec1-4e50-bcf4-5017f04e5058" providerId="ADAL" clId="{782393CE-40A5-4C3F-B885-66302BA96E0A}" dt="2024-01-27T12:29:14.781" v="3877" actId="113"/>
          <ac:spMkLst>
            <pc:docMk/>
            <pc:sldMk cId="3519055689" sldId="291"/>
            <ac:spMk id="2" creationId="{0033B96F-F3C6-1A52-8E48-1ABE03B972B7}"/>
          </ac:spMkLst>
        </pc:spChg>
        <pc:spChg chg="add mod">
          <ac:chgData name="Alessandro Onori" userId="902ff87a-dec1-4e50-bcf4-5017f04e5058" providerId="ADAL" clId="{782393CE-40A5-4C3F-B885-66302BA96E0A}" dt="2024-01-30T11:00:25.787" v="6076" actId="12788"/>
          <ac:spMkLst>
            <pc:docMk/>
            <pc:sldMk cId="3519055689" sldId="291"/>
            <ac:spMk id="4" creationId="{AD22DDC4-7B1D-56D0-60D4-55F3D40F5F50}"/>
          </ac:spMkLst>
        </pc:spChg>
        <pc:spChg chg="add mod">
          <ac:chgData name="Alessandro Onori" userId="902ff87a-dec1-4e50-bcf4-5017f04e5058" providerId="ADAL" clId="{782393CE-40A5-4C3F-B885-66302BA96E0A}" dt="2024-02-04T16:49:16.447" v="6835" actId="20577"/>
          <ac:spMkLst>
            <pc:docMk/>
            <pc:sldMk cId="3519055689" sldId="291"/>
            <ac:spMk id="5" creationId="{05DEBB56-A94A-CF7B-0EB7-81211703216F}"/>
          </ac:spMkLst>
        </pc:spChg>
        <pc:spChg chg="mod">
          <ac:chgData name="Alessandro Onori" userId="902ff87a-dec1-4e50-bcf4-5017f04e5058" providerId="ADAL" clId="{782393CE-40A5-4C3F-B885-66302BA96E0A}" dt="2024-02-04T16:48:33.766" v="6833" actId="20577"/>
          <ac:spMkLst>
            <pc:docMk/>
            <pc:sldMk cId="3519055689" sldId="291"/>
            <ac:spMk id="6" creationId="{4BDB5223-6EB5-1046-88BB-84ED760A29CE}"/>
          </ac:spMkLst>
        </pc:spChg>
        <pc:spChg chg="mod">
          <ac:chgData name="Alessandro Onori" userId="902ff87a-dec1-4e50-bcf4-5017f04e5058" providerId="ADAL" clId="{782393CE-40A5-4C3F-B885-66302BA96E0A}" dt="2024-01-24T14:27:02.675" v="2360" actId="20577"/>
          <ac:spMkLst>
            <pc:docMk/>
            <pc:sldMk cId="3519055689" sldId="291"/>
            <ac:spMk id="10" creationId="{3173DB21-9CF1-2E34-0CB2-A228C29EFDEB}"/>
          </ac:spMkLst>
        </pc:spChg>
        <pc:spChg chg="add mod">
          <ac:chgData name="Alessandro Onori" userId="902ff87a-dec1-4e50-bcf4-5017f04e5058" providerId="ADAL" clId="{782393CE-40A5-4C3F-B885-66302BA96E0A}" dt="2024-01-30T11:00:13.683" v="6074" actId="1076"/>
          <ac:spMkLst>
            <pc:docMk/>
            <pc:sldMk cId="3519055689" sldId="291"/>
            <ac:spMk id="23" creationId="{A0215762-88C4-E6C1-ABD4-ECA35457BF31}"/>
          </ac:spMkLst>
        </pc:spChg>
        <pc:grpChg chg="add mod">
          <ac:chgData name="Alessandro Onori" userId="902ff87a-dec1-4e50-bcf4-5017f04e5058" providerId="ADAL" clId="{782393CE-40A5-4C3F-B885-66302BA96E0A}" dt="2024-01-30T11:00:25.787" v="6076" actId="12788"/>
          <ac:grpSpMkLst>
            <pc:docMk/>
            <pc:sldMk cId="3519055689" sldId="291"/>
            <ac:grpSpMk id="24" creationId="{76D9EE04-384B-A103-C7D8-ECAC512D6F6B}"/>
          </ac:grpSpMkLst>
        </pc:grpChg>
        <pc:picChg chg="add mod modCrop">
          <ac:chgData name="Alessandro Onori" userId="902ff87a-dec1-4e50-bcf4-5017f04e5058" providerId="ADAL" clId="{782393CE-40A5-4C3F-B885-66302BA96E0A}" dt="2024-01-24T16:07:42.885" v="3216"/>
          <ac:picMkLst>
            <pc:docMk/>
            <pc:sldMk cId="3519055689" sldId="291"/>
            <ac:picMk id="5" creationId="{71EA1643-F622-FCCD-67AD-3F1379A1C503}"/>
          </ac:picMkLst>
        </pc:picChg>
        <pc:picChg chg="add mod">
          <ac:chgData name="Alessandro Onori" userId="902ff87a-dec1-4e50-bcf4-5017f04e5058" providerId="ADAL" clId="{782393CE-40A5-4C3F-B885-66302BA96E0A}" dt="2024-02-04T16:49:43.860" v="6842" actId="14100"/>
          <ac:picMkLst>
            <pc:docMk/>
            <pc:sldMk cId="3519055689" sldId="291"/>
            <ac:picMk id="7" creationId="{142801D9-9D3D-7017-118F-154F12E6143B}"/>
          </ac:picMkLst>
        </pc:picChg>
        <pc:picChg chg="add del mod">
          <ac:chgData name="Alessandro Onori" userId="902ff87a-dec1-4e50-bcf4-5017f04e5058" providerId="ADAL" clId="{782393CE-40A5-4C3F-B885-66302BA96E0A}" dt="2024-01-30T11:00:38.959" v="6079" actId="478"/>
          <ac:picMkLst>
            <pc:docMk/>
            <pc:sldMk cId="3519055689" sldId="291"/>
            <ac:picMk id="7" creationId="{DAA595AC-7186-1038-1C41-99E8ACA0EA56}"/>
          </ac:picMkLst>
        </pc:picChg>
        <pc:picChg chg="add del mod">
          <ac:chgData name="Alessandro Onori" userId="902ff87a-dec1-4e50-bcf4-5017f04e5058" providerId="ADAL" clId="{782393CE-40A5-4C3F-B885-66302BA96E0A}" dt="2024-02-04T16:49:18.925" v="6836" actId="478"/>
          <ac:picMkLst>
            <pc:docMk/>
            <pc:sldMk cId="3519055689" sldId="291"/>
            <ac:picMk id="9" creationId="{58F523E5-389C-4BF1-B54C-D6463CCDE5D8}"/>
          </ac:picMkLst>
        </pc:picChg>
        <pc:picChg chg="add mod">
          <ac:chgData name="Alessandro Onori" userId="902ff87a-dec1-4e50-bcf4-5017f04e5058" providerId="ADAL" clId="{782393CE-40A5-4C3F-B885-66302BA96E0A}" dt="2024-01-24T16:07:42.885" v="3216"/>
          <ac:picMkLst>
            <pc:docMk/>
            <pc:sldMk cId="3519055689" sldId="291"/>
            <ac:picMk id="9" creationId="{B24A85B9-04ED-1DC3-0824-792EE712E76F}"/>
          </ac:picMkLst>
        </pc:picChg>
        <pc:picChg chg="add mod">
          <ac:chgData name="Alessandro Onori" userId="902ff87a-dec1-4e50-bcf4-5017f04e5058" providerId="ADAL" clId="{782393CE-40A5-4C3F-B885-66302BA96E0A}" dt="2024-01-24T16:07:42.885" v="3216"/>
          <ac:picMkLst>
            <pc:docMk/>
            <pc:sldMk cId="3519055689" sldId="291"/>
            <ac:picMk id="13" creationId="{83036A54-8C24-4C8C-92B3-E9F162D52578}"/>
          </ac:picMkLst>
        </pc:picChg>
        <pc:picChg chg="add mod modCrop">
          <ac:chgData name="Alessandro Onori" userId="902ff87a-dec1-4e50-bcf4-5017f04e5058" providerId="ADAL" clId="{782393CE-40A5-4C3F-B885-66302BA96E0A}" dt="2024-01-24T16:27:25.407" v="3646" actId="164"/>
          <ac:picMkLst>
            <pc:docMk/>
            <pc:sldMk cId="3519055689" sldId="291"/>
            <ac:picMk id="15" creationId="{A597FC5D-BA5D-EDD2-CE3B-A1A8D2824620}"/>
          </ac:picMkLst>
        </pc:picChg>
        <pc:picChg chg="add mod">
          <ac:chgData name="Alessandro Onori" userId="902ff87a-dec1-4e50-bcf4-5017f04e5058" providerId="ADAL" clId="{782393CE-40A5-4C3F-B885-66302BA96E0A}" dt="2024-01-24T16:27:25.407" v="3646" actId="164"/>
          <ac:picMkLst>
            <pc:docMk/>
            <pc:sldMk cId="3519055689" sldId="291"/>
            <ac:picMk id="17" creationId="{A28CCF38-A534-7E0D-2A31-B775CE59B61E}"/>
          </ac:picMkLst>
        </pc:picChg>
        <pc:picChg chg="add del mod">
          <ac:chgData name="Alessandro Onori" userId="902ff87a-dec1-4e50-bcf4-5017f04e5058" providerId="ADAL" clId="{782393CE-40A5-4C3F-B885-66302BA96E0A}" dt="2024-01-24T16:10:37.250" v="3295" actId="478"/>
          <ac:picMkLst>
            <pc:docMk/>
            <pc:sldMk cId="3519055689" sldId="291"/>
            <ac:picMk id="19" creationId="{0DA25D24-281D-3384-14F7-A798F7F5C84C}"/>
          </ac:picMkLst>
        </pc:picChg>
        <pc:picChg chg="add mod modCrop">
          <ac:chgData name="Alessandro Onori" userId="902ff87a-dec1-4e50-bcf4-5017f04e5058" providerId="ADAL" clId="{782393CE-40A5-4C3F-B885-66302BA96E0A}" dt="2024-01-24T16:27:25.407" v="3646" actId="164"/>
          <ac:picMkLst>
            <pc:docMk/>
            <pc:sldMk cId="3519055689" sldId="291"/>
            <ac:picMk id="21" creationId="{D78F2448-0BD7-8869-047B-E77FEBF9DAA9}"/>
          </ac:picMkLst>
        </pc:picChg>
        <pc:picChg chg="add del mod">
          <ac:chgData name="Alessandro Onori" userId="902ff87a-dec1-4e50-bcf4-5017f04e5058" providerId="ADAL" clId="{782393CE-40A5-4C3F-B885-66302BA96E0A}" dt="2024-01-24T16:23:13.420" v="3565" actId="478"/>
          <ac:picMkLst>
            <pc:docMk/>
            <pc:sldMk cId="3519055689" sldId="291"/>
            <ac:picMk id="22" creationId="{26F2FECE-A4C8-9078-D9F8-60341B51895D}"/>
          </ac:picMkLst>
        </pc:picChg>
      </pc:sldChg>
      <pc:sldChg chg="del">
        <pc:chgData name="Alessandro Onori" userId="902ff87a-dec1-4e50-bcf4-5017f04e5058" providerId="ADAL" clId="{782393CE-40A5-4C3F-B885-66302BA96E0A}" dt="2024-01-24T11:00:27.939" v="1" actId="2696"/>
        <pc:sldMkLst>
          <pc:docMk/>
          <pc:sldMk cId="2323977338" sldId="292"/>
        </pc:sldMkLst>
      </pc:sldChg>
      <pc:sldChg chg="addSp delSp modSp add mod ord">
        <pc:chgData name="Alessandro Onori" userId="902ff87a-dec1-4e50-bcf4-5017f04e5058" providerId="ADAL" clId="{782393CE-40A5-4C3F-B885-66302BA96E0A}" dt="2024-02-04T16:49:50.129" v="6846" actId="20577"/>
        <pc:sldMkLst>
          <pc:docMk/>
          <pc:sldMk cId="3755677195" sldId="292"/>
        </pc:sldMkLst>
        <pc:spChg chg="mod">
          <ac:chgData name="Alessandro Onori" userId="902ff87a-dec1-4e50-bcf4-5017f04e5058" providerId="ADAL" clId="{782393CE-40A5-4C3F-B885-66302BA96E0A}" dt="2024-01-24T16:39:24.948" v="3732" actId="20577"/>
          <ac:spMkLst>
            <pc:docMk/>
            <pc:sldMk cId="3755677195" sldId="292"/>
            <ac:spMk id="2" creationId="{0033B96F-F3C6-1A52-8E48-1ABE03B972B7}"/>
          </ac:spMkLst>
        </pc:spChg>
        <pc:spChg chg="add mod">
          <ac:chgData name="Alessandro Onori" userId="902ff87a-dec1-4e50-bcf4-5017f04e5058" providerId="ADAL" clId="{782393CE-40A5-4C3F-B885-66302BA96E0A}" dt="2024-01-30T11:03:12.193" v="6132" actId="1076"/>
          <ac:spMkLst>
            <pc:docMk/>
            <pc:sldMk cId="3755677195" sldId="292"/>
            <ac:spMk id="4" creationId="{BBC1C194-D79D-176F-7988-8E96E4C2D9DF}"/>
          </ac:spMkLst>
        </pc:spChg>
        <pc:spChg chg="mod">
          <ac:chgData name="Alessandro Onori" userId="902ff87a-dec1-4e50-bcf4-5017f04e5058" providerId="ADAL" clId="{782393CE-40A5-4C3F-B885-66302BA96E0A}" dt="2024-02-04T16:49:50.129" v="6846" actId="20577"/>
          <ac:spMkLst>
            <pc:docMk/>
            <pc:sldMk cId="3755677195" sldId="292"/>
            <ac:spMk id="6" creationId="{4BDB5223-6EB5-1046-88BB-84ED760A29CE}"/>
          </ac:spMkLst>
        </pc:spChg>
        <pc:spChg chg="mod">
          <ac:chgData name="Alessandro Onori" userId="902ff87a-dec1-4e50-bcf4-5017f04e5058" providerId="ADAL" clId="{782393CE-40A5-4C3F-B885-66302BA96E0A}" dt="2024-01-24T14:27:44.678" v="2411" actId="20577"/>
          <ac:spMkLst>
            <pc:docMk/>
            <pc:sldMk cId="3755677195" sldId="292"/>
            <ac:spMk id="10" creationId="{3173DB21-9CF1-2E34-0CB2-A228C29EFDEB}"/>
          </ac:spMkLst>
        </pc:spChg>
        <pc:picChg chg="add mod">
          <ac:chgData name="Alessandro Onori" userId="902ff87a-dec1-4e50-bcf4-5017f04e5058" providerId="ADAL" clId="{782393CE-40A5-4C3F-B885-66302BA96E0A}" dt="2024-01-24T16:39:34.651" v="3733" actId="1076"/>
          <ac:picMkLst>
            <pc:docMk/>
            <pc:sldMk cId="3755677195" sldId="292"/>
            <ac:picMk id="5" creationId="{A7A8BBCE-AB83-0DED-CFB1-83A739515EED}"/>
          </ac:picMkLst>
        </pc:picChg>
        <pc:picChg chg="add mod">
          <ac:chgData name="Alessandro Onori" userId="902ff87a-dec1-4e50-bcf4-5017f04e5058" providerId="ADAL" clId="{782393CE-40A5-4C3F-B885-66302BA96E0A}" dt="2024-01-25T16:24:06.238" v="3834" actId="1076"/>
          <ac:picMkLst>
            <pc:docMk/>
            <pc:sldMk cId="3755677195" sldId="292"/>
            <ac:picMk id="7" creationId="{A14B2B36-8646-2C2E-32DF-9D116D69FE70}"/>
          </ac:picMkLst>
        </pc:picChg>
        <pc:picChg chg="add del mod">
          <ac:chgData name="Alessandro Onori" userId="902ff87a-dec1-4e50-bcf4-5017f04e5058" providerId="ADAL" clId="{782393CE-40A5-4C3F-B885-66302BA96E0A}" dt="2024-01-25T15:14:17.776" v="3744" actId="478"/>
          <ac:picMkLst>
            <pc:docMk/>
            <pc:sldMk cId="3755677195" sldId="292"/>
            <ac:picMk id="9" creationId="{DDF5E9D2-1D06-CCE0-0876-005DC23D7311}"/>
          </ac:picMkLst>
        </pc:picChg>
        <pc:picChg chg="add mod ord">
          <ac:chgData name="Alessandro Onori" userId="902ff87a-dec1-4e50-bcf4-5017f04e5058" providerId="ADAL" clId="{782393CE-40A5-4C3F-B885-66302BA96E0A}" dt="2024-01-24T16:39:34.651" v="3733" actId="1076"/>
          <ac:picMkLst>
            <pc:docMk/>
            <pc:sldMk cId="3755677195" sldId="292"/>
            <ac:picMk id="13" creationId="{F1B15A21-DD68-0314-0BDF-B56D5901697E}"/>
          </ac:picMkLst>
        </pc:picChg>
        <pc:picChg chg="add mod ord">
          <ac:chgData name="Alessandro Onori" userId="902ff87a-dec1-4e50-bcf4-5017f04e5058" providerId="ADAL" clId="{782393CE-40A5-4C3F-B885-66302BA96E0A}" dt="2024-01-24T16:39:34.651" v="3733" actId="1076"/>
          <ac:picMkLst>
            <pc:docMk/>
            <pc:sldMk cId="3755677195" sldId="292"/>
            <ac:picMk id="15" creationId="{2C82E2C3-84D6-7036-1BB9-DCC121C11006}"/>
          </ac:picMkLst>
        </pc:picChg>
        <pc:picChg chg="add del mod">
          <ac:chgData name="Alessandro Onori" userId="902ff87a-dec1-4e50-bcf4-5017f04e5058" providerId="ADAL" clId="{782393CE-40A5-4C3F-B885-66302BA96E0A}" dt="2024-01-24T16:31:47.811" v="3683" actId="478"/>
          <ac:picMkLst>
            <pc:docMk/>
            <pc:sldMk cId="3755677195" sldId="292"/>
            <ac:picMk id="7170" creationId="{DE87476E-530B-1E16-42FA-23028D61D31B}"/>
          </ac:picMkLst>
        </pc:picChg>
      </pc:sldChg>
      <pc:sldChg chg="del">
        <pc:chgData name="Alessandro Onori" userId="902ff87a-dec1-4e50-bcf4-5017f04e5058" providerId="ADAL" clId="{782393CE-40A5-4C3F-B885-66302BA96E0A}" dt="2024-01-24T11:00:27.939" v="1" actId="2696"/>
        <pc:sldMkLst>
          <pc:docMk/>
          <pc:sldMk cId="912129215" sldId="293"/>
        </pc:sldMkLst>
      </pc:sldChg>
      <pc:sldChg chg="add del">
        <pc:chgData name="Alessandro Onori" userId="902ff87a-dec1-4e50-bcf4-5017f04e5058" providerId="ADAL" clId="{782393CE-40A5-4C3F-B885-66302BA96E0A}" dt="2024-01-24T15:26:30.368" v="2893" actId="2696"/>
        <pc:sldMkLst>
          <pc:docMk/>
          <pc:sldMk cId="3013785420" sldId="293"/>
        </pc:sldMkLst>
      </pc:sldChg>
      <pc:sldChg chg="del">
        <pc:chgData name="Alessandro Onori" userId="902ff87a-dec1-4e50-bcf4-5017f04e5058" providerId="ADAL" clId="{782393CE-40A5-4C3F-B885-66302BA96E0A}" dt="2024-01-24T11:00:27.939" v="1" actId="2696"/>
        <pc:sldMkLst>
          <pc:docMk/>
          <pc:sldMk cId="3608671328" sldId="294"/>
        </pc:sldMkLst>
      </pc:sldChg>
      <pc:sldChg chg="addSp delSp modSp add mod ord">
        <pc:chgData name="Alessandro Onori" userId="902ff87a-dec1-4e50-bcf4-5017f04e5058" providerId="ADAL" clId="{782393CE-40A5-4C3F-B885-66302BA96E0A}" dt="2024-02-05T13:29:38.712" v="6940" actId="478"/>
        <pc:sldMkLst>
          <pc:docMk/>
          <pc:sldMk cId="4229883385" sldId="294"/>
        </pc:sldMkLst>
        <pc:spChg chg="add mod">
          <ac:chgData name="Alessandro Onori" userId="902ff87a-dec1-4e50-bcf4-5017f04e5058" providerId="ADAL" clId="{782393CE-40A5-4C3F-B885-66302BA96E0A}" dt="2024-01-25T15:27:10.253" v="3756" actId="20577"/>
          <ac:spMkLst>
            <pc:docMk/>
            <pc:sldMk cId="4229883385" sldId="294"/>
            <ac:spMk id="4" creationId="{4123B0B2-7F66-D6EC-E46E-4A34D78E3D7E}"/>
          </ac:spMkLst>
        </pc:spChg>
        <pc:spChg chg="mod">
          <ac:chgData name="Alessandro Onori" userId="902ff87a-dec1-4e50-bcf4-5017f04e5058" providerId="ADAL" clId="{782393CE-40A5-4C3F-B885-66302BA96E0A}" dt="2024-02-04T16:48:12.417" v="6821" actId="20577"/>
          <ac:spMkLst>
            <pc:docMk/>
            <pc:sldMk cId="4229883385" sldId="294"/>
            <ac:spMk id="6" creationId="{4BDB5223-6EB5-1046-88BB-84ED760A29CE}"/>
          </ac:spMkLst>
        </pc:spChg>
        <pc:spChg chg="add mod">
          <ac:chgData name="Alessandro Onori" userId="902ff87a-dec1-4e50-bcf4-5017f04e5058" providerId="ADAL" clId="{782393CE-40A5-4C3F-B885-66302BA96E0A}" dt="2024-02-05T13:28:45.492" v="6894" actId="20577"/>
          <ac:spMkLst>
            <pc:docMk/>
            <pc:sldMk cId="4229883385" sldId="294"/>
            <ac:spMk id="7" creationId="{0230D11A-9E16-9221-9159-3EAF2FC18693}"/>
          </ac:spMkLst>
        </pc:spChg>
        <pc:spChg chg="add mod">
          <ac:chgData name="Alessandro Onori" userId="902ff87a-dec1-4e50-bcf4-5017f04e5058" providerId="ADAL" clId="{782393CE-40A5-4C3F-B885-66302BA96E0A}" dt="2024-02-05T13:28:48.230" v="6896" actId="20577"/>
          <ac:spMkLst>
            <pc:docMk/>
            <pc:sldMk cId="4229883385" sldId="294"/>
            <ac:spMk id="13" creationId="{C9F2EFB1-8A48-D9B0-A664-B925015493CE}"/>
          </ac:spMkLst>
        </pc:spChg>
        <pc:spChg chg="add mod">
          <ac:chgData name="Alessandro Onori" userId="902ff87a-dec1-4e50-bcf4-5017f04e5058" providerId="ADAL" clId="{782393CE-40A5-4C3F-B885-66302BA96E0A}" dt="2024-02-05T13:28:50.946" v="6898" actId="20577"/>
          <ac:spMkLst>
            <pc:docMk/>
            <pc:sldMk cId="4229883385" sldId="294"/>
            <ac:spMk id="14" creationId="{61D8013F-F6E6-FE5B-DFCD-799E0FF349D6}"/>
          </ac:spMkLst>
        </pc:spChg>
        <pc:spChg chg="add del mod">
          <ac:chgData name="Alessandro Onori" userId="902ff87a-dec1-4e50-bcf4-5017f04e5058" providerId="ADAL" clId="{782393CE-40A5-4C3F-B885-66302BA96E0A}" dt="2024-02-05T13:29:38.712" v="6940" actId="478"/>
          <ac:spMkLst>
            <pc:docMk/>
            <pc:sldMk cId="4229883385" sldId="294"/>
            <ac:spMk id="16" creationId="{697DC960-C260-04D1-3E26-6FC2EE0A9474}"/>
          </ac:spMkLst>
        </pc:spChg>
        <pc:spChg chg="topLvl">
          <ac:chgData name="Alessandro Onori" userId="902ff87a-dec1-4e50-bcf4-5017f04e5058" providerId="ADAL" clId="{782393CE-40A5-4C3F-B885-66302BA96E0A}" dt="2024-01-24T15:57:38.908" v="2995" actId="478"/>
          <ac:spMkLst>
            <pc:docMk/>
            <pc:sldMk cId="4229883385" sldId="294"/>
            <ac:spMk id="31" creationId="{F28A1EF8-1E7F-BB60-24A6-99457846C363}"/>
          </ac:spMkLst>
        </pc:spChg>
        <pc:spChg chg="del topLvl">
          <ac:chgData name="Alessandro Onori" userId="902ff87a-dec1-4e50-bcf4-5017f04e5058" providerId="ADAL" clId="{782393CE-40A5-4C3F-B885-66302BA96E0A}" dt="2024-01-24T15:57:38.908" v="2995" actId="478"/>
          <ac:spMkLst>
            <pc:docMk/>
            <pc:sldMk cId="4229883385" sldId="294"/>
            <ac:spMk id="33" creationId="{B569050B-9A53-82A5-D8B4-A3807B76F098}"/>
          </ac:spMkLst>
        </pc:spChg>
        <pc:spChg chg="topLvl">
          <ac:chgData name="Alessandro Onori" userId="902ff87a-dec1-4e50-bcf4-5017f04e5058" providerId="ADAL" clId="{782393CE-40A5-4C3F-B885-66302BA96E0A}" dt="2024-01-24T15:57:29.801" v="2994" actId="478"/>
          <ac:spMkLst>
            <pc:docMk/>
            <pc:sldMk cId="4229883385" sldId="294"/>
            <ac:spMk id="44" creationId="{BA21D61B-CACD-1AAF-882E-81A38B6BABB9}"/>
          </ac:spMkLst>
        </pc:spChg>
        <pc:spChg chg="del topLvl">
          <ac:chgData name="Alessandro Onori" userId="902ff87a-dec1-4e50-bcf4-5017f04e5058" providerId="ADAL" clId="{782393CE-40A5-4C3F-B885-66302BA96E0A}" dt="2024-01-24T15:57:29.801" v="2994" actId="478"/>
          <ac:spMkLst>
            <pc:docMk/>
            <pc:sldMk cId="4229883385" sldId="294"/>
            <ac:spMk id="45" creationId="{BB4C7701-948B-AF41-AF98-78F73AFE48A9}"/>
          </ac:spMkLst>
        </pc:spChg>
        <pc:spChg chg="del mod">
          <ac:chgData name="Alessandro Onori" userId="902ff87a-dec1-4e50-bcf4-5017f04e5058" providerId="ADAL" clId="{782393CE-40A5-4C3F-B885-66302BA96E0A}" dt="2024-01-25T15:27:06.037" v="3753" actId="478"/>
          <ac:spMkLst>
            <pc:docMk/>
            <pc:sldMk cId="4229883385" sldId="294"/>
            <ac:spMk id="51" creationId="{C0E68D64-6525-68B9-C106-66E03C211B23}"/>
          </ac:spMkLst>
        </pc:spChg>
        <pc:grpChg chg="mod">
          <ac:chgData name="Alessandro Onori" userId="902ff87a-dec1-4e50-bcf4-5017f04e5058" providerId="ADAL" clId="{782393CE-40A5-4C3F-B885-66302BA96E0A}" dt="2024-01-24T15:23:20.791" v="2875" actId="1076"/>
          <ac:grpSpMkLst>
            <pc:docMk/>
            <pc:sldMk cId="4229883385" sldId="294"/>
            <ac:grpSpMk id="11" creationId="{C88DFED7-AAE2-2ADE-63B6-564025478A63}"/>
          </ac:grpSpMkLst>
        </pc:grpChg>
        <pc:grpChg chg="mod">
          <ac:chgData name="Alessandro Onori" userId="902ff87a-dec1-4e50-bcf4-5017f04e5058" providerId="ADAL" clId="{782393CE-40A5-4C3F-B885-66302BA96E0A}" dt="2024-01-24T15:23:20.791" v="2875" actId="1076"/>
          <ac:grpSpMkLst>
            <pc:docMk/>
            <pc:sldMk cId="4229883385" sldId="294"/>
            <ac:grpSpMk id="19" creationId="{1B3676E7-F919-7F07-E842-1E31C1A31227}"/>
          </ac:grpSpMkLst>
        </pc:grpChg>
        <pc:grpChg chg="del mod">
          <ac:chgData name="Alessandro Onori" userId="902ff87a-dec1-4e50-bcf4-5017f04e5058" providerId="ADAL" clId="{782393CE-40A5-4C3F-B885-66302BA96E0A}" dt="2024-01-24T15:57:38.908" v="2995" actId="478"/>
          <ac:grpSpMkLst>
            <pc:docMk/>
            <pc:sldMk cId="4229883385" sldId="294"/>
            <ac:grpSpMk id="34" creationId="{6CB78D6D-93FF-6F89-0F4B-0D9CC7C34994}"/>
          </ac:grpSpMkLst>
        </pc:grpChg>
        <pc:grpChg chg="mod">
          <ac:chgData name="Alessandro Onori" userId="902ff87a-dec1-4e50-bcf4-5017f04e5058" providerId="ADAL" clId="{782393CE-40A5-4C3F-B885-66302BA96E0A}" dt="2024-01-24T15:23:20.791" v="2875" actId="1076"/>
          <ac:grpSpMkLst>
            <pc:docMk/>
            <pc:sldMk cId="4229883385" sldId="294"/>
            <ac:grpSpMk id="35" creationId="{38A4B4BD-19ED-A7C8-1456-596EFC09C819}"/>
          </ac:grpSpMkLst>
        </pc:grpChg>
        <pc:grpChg chg="mod">
          <ac:chgData name="Alessandro Onori" userId="902ff87a-dec1-4e50-bcf4-5017f04e5058" providerId="ADAL" clId="{782393CE-40A5-4C3F-B885-66302BA96E0A}" dt="2024-01-24T15:23:20.791" v="2875" actId="1076"/>
          <ac:grpSpMkLst>
            <pc:docMk/>
            <pc:sldMk cId="4229883385" sldId="294"/>
            <ac:grpSpMk id="38" creationId="{8429CF2E-705B-9FF4-65AE-75B8CBC1B991}"/>
          </ac:grpSpMkLst>
        </pc:grpChg>
        <pc:grpChg chg="del mod">
          <ac:chgData name="Alessandro Onori" userId="902ff87a-dec1-4e50-bcf4-5017f04e5058" providerId="ADAL" clId="{782393CE-40A5-4C3F-B885-66302BA96E0A}" dt="2024-01-24T15:57:29.801" v="2994" actId="478"/>
          <ac:grpSpMkLst>
            <pc:docMk/>
            <pc:sldMk cId="4229883385" sldId="294"/>
            <ac:grpSpMk id="43" creationId="{F3E9B9A6-2D3C-98EB-41B9-F76B5BA2CEB0}"/>
          </ac:grpSpMkLst>
        </pc:grpChg>
        <pc:picChg chg="mod">
          <ac:chgData name="Alessandro Onori" userId="902ff87a-dec1-4e50-bcf4-5017f04e5058" providerId="ADAL" clId="{782393CE-40A5-4C3F-B885-66302BA96E0A}" dt="2024-01-30T10:46:39.517" v="5558" actId="12788"/>
          <ac:picMkLst>
            <pc:docMk/>
            <pc:sldMk cId="4229883385" sldId="294"/>
            <ac:picMk id="27" creationId="{D648B102-A4FF-CC35-D76F-57DCB25EC149}"/>
          </ac:picMkLst>
        </pc:picChg>
        <pc:picChg chg="mod">
          <ac:chgData name="Alessandro Onori" userId="902ff87a-dec1-4e50-bcf4-5017f04e5058" providerId="ADAL" clId="{782393CE-40A5-4C3F-B885-66302BA96E0A}" dt="2024-01-30T10:46:39.517" v="5558" actId="12788"/>
          <ac:picMkLst>
            <pc:docMk/>
            <pc:sldMk cId="4229883385" sldId="294"/>
            <ac:picMk id="29" creationId="{1EA33259-F14C-AC9A-156C-954A4AEA92B5}"/>
          </ac:picMkLst>
        </pc:picChg>
        <pc:cxnChg chg="mod">
          <ac:chgData name="Alessandro Onori" userId="902ff87a-dec1-4e50-bcf4-5017f04e5058" providerId="ADAL" clId="{782393CE-40A5-4C3F-B885-66302BA96E0A}" dt="2024-01-24T15:23:20.791" v="2875" actId="1076"/>
          <ac:cxnSpMkLst>
            <pc:docMk/>
            <pc:sldMk cId="4229883385" sldId="294"/>
            <ac:cxnSpMk id="30" creationId="{A5CAD2F9-EA6A-55F5-87BF-EA2253B03C6D}"/>
          </ac:cxnSpMkLst>
        </pc:cxnChg>
      </pc:sldChg>
      <pc:sldChg chg="modSp add del mod">
        <pc:chgData name="Alessandro Onori" userId="902ff87a-dec1-4e50-bcf4-5017f04e5058" providerId="ADAL" clId="{782393CE-40A5-4C3F-B885-66302BA96E0A}" dt="2024-01-30T11:01:48.895" v="6085" actId="2696"/>
        <pc:sldMkLst>
          <pc:docMk/>
          <pc:sldMk cId="169617173" sldId="295"/>
        </pc:sldMkLst>
        <pc:spChg chg="mod">
          <ac:chgData name="Alessandro Onori" userId="902ff87a-dec1-4e50-bcf4-5017f04e5058" providerId="ADAL" clId="{782393CE-40A5-4C3F-B885-66302BA96E0A}" dt="2024-01-30T10:48:20.895" v="5650" actId="20577"/>
          <ac:spMkLst>
            <pc:docMk/>
            <pc:sldMk cId="169617173" sldId="295"/>
            <ac:spMk id="2" creationId="{32D313DF-9BAD-E1DD-636A-A53F4119D0D5}"/>
          </ac:spMkLst>
        </pc:spChg>
      </pc:sldChg>
      <pc:sldChg chg="del">
        <pc:chgData name="Alessandro Onori" userId="902ff87a-dec1-4e50-bcf4-5017f04e5058" providerId="ADAL" clId="{782393CE-40A5-4C3F-B885-66302BA96E0A}" dt="2024-01-24T11:00:27.939" v="1" actId="2696"/>
        <pc:sldMkLst>
          <pc:docMk/>
          <pc:sldMk cId="1539531038" sldId="295"/>
        </pc:sldMkLst>
      </pc:sldChg>
      <pc:sldChg chg="addSp delSp modSp add del mod delAnim">
        <pc:chgData name="Alessandro Onori" userId="902ff87a-dec1-4e50-bcf4-5017f04e5058" providerId="ADAL" clId="{782393CE-40A5-4C3F-B885-66302BA96E0A}" dt="2024-01-27T13:17:50.389" v="5240" actId="2696"/>
        <pc:sldMkLst>
          <pc:docMk/>
          <pc:sldMk cId="4014037795" sldId="295"/>
        </pc:sldMkLst>
        <pc:spChg chg="del">
          <ac:chgData name="Alessandro Onori" userId="902ff87a-dec1-4e50-bcf4-5017f04e5058" providerId="ADAL" clId="{782393CE-40A5-4C3F-B885-66302BA96E0A}" dt="2024-01-24T15:58:55.696" v="3039" actId="478"/>
          <ac:spMkLst>
            <pc:docMk/>
            <pc:sldMk cId="4014037795" sldId="295"/>
            <ac:spMk id="2" creationId="{0033B96F-F3C6-1A52-8E48-1ABE03B972B7}"/>
          </ac:spMkLst>
        </pc:spChg>
        <pc:spChg chg="del">
          <ac:chgData name="Alessandro Onori" userId="902ff87a-dec1-4e50-bcf4-5017f04e5058" providerId="ADAL" clId="{782393CE-40A5-4C3F-B885-66302BA96E0A}" dt="2024-01-24T15:26:01.650" v="2891" actId="478"/>
          <ac:spMkLst>
            <pc:docMk/>
            <pc:sldMk cId="4014037795" sldId="295"/>
            <ac:spMk id="4" creationId="{4F8C7B3E-3989-BAC3-10D6-F53D61F177F0}"/>
          </ac:spMkLst>
        </pc:spChg>
        <pc:spChg chg="del">
          <ac:chgData name="Alessandro Onori" userId="902ff87a-dec1-4e50-bcf4-5017f04e5058" providerId="ADAL" clId="{782393CE-40A5-4C3F-B885-66302BA96E0A}" dt="2024-01-24T15:26:01.650" v="2891" actId="478"/>
          <ac:spMkLst>
            <pc:docMk/>
            <pc:sldMk cId="4014037795" sldId="295"/>
            <ac:spMk id="5" creationId="{E4411860-F3DF-D66B-DB97-056DCBCF135C}"/>
          </ac:spMkLst>
        </pc:spChg>
        <pc:spChg chg="del">
          <ac:chgData name="Alessandro Onori" userId="902ff87a-dec1-4e50-bcf4-5017f04e5058" providerId="ADAL" clId="{782393CE-40A5-4C3F-B885-66302BA96E0A}" dt="2024-01-24T15:26:01.650" v="2891" actId="478"/>
          <ac:spMkLst>
            <pc:docMk/>
            <pc:sldMk cId="4014037795" sldId="295"/>
            <ac:spMk id="7" creationId="{B6E32980-EE35-6B6D-BB12-74313562D33B}"/>
          </ac:spMkLst>
        </pc:spChg>
        <pc:spChg chg="del">
          <ac:chgData name="Alessandro Onori" userId="902ff87a-dec1-4e50-bcf4-5017f04e5058" providerId="ADAL" clId="{782393CE-40A5-4C3F-B885-66302BA96E0A}" dt="2024-01-24T15:26:01.650" v="2891" actId="478"/>
          <ac:spMkLst>
            <pc:docMk/>
            <pc:sldMk cId="4014037795" sldId="295"/>
            <ac:spMk id="9" creationId="{8661A13D-DE43-ECE9-0D5F-B0385DBBE100}"/>
          </ac:spMkLst>
        </pc:spChg>
        <pc:spChg chg="del">
          <ac:chgData name="Alessandro Onori" userId="902ff87a-dec1-4e50-bcf4-5017f04e5058" providerId="ADAL" clId="{782393CE-40A5-4C3F-B885-66302BA96E0A}" dt="2024-01-24T15:26:01.650" v="2891" actId="478"/>
          <ac:spMkLst>
            <pc:docMk/>
            <pc:sldMk cId="4014037795" sldId="295"/>
            <ac:spMk id="11" creationId="{FDB72B23-9DF8-39A0-66CA-3222BB9AF8D2}"/>
          </ac:spMkLst>
        </pc:spChg>
        <pc:spChg chg="del">
          <ac:chgData name="Alessandro Onori" userId="902ff87a-dec1-4e50-bcf4-5017f04e5058" providerId="ADAL" clId="{782393CE-40A5-4C3F-B885-66302BA96E0A}" dt="2024-01-24T15:26:01.650" v="2891" actId="478"/>
          <ac:spMkLst>
            <pc:docMk/>
            <pc:sldMk cId="4014037795" sldId="295"/>
            <ac:spMk id="13" creationId="{61A575D1-3D1B-99FE-F090-05F5EE84D011}"/>
          </ac:spMkLst>
        </pc:spChg>
        <pc:spChg chg="del">
          <ac:chgData name="Alessandro Onori" userId="902ff87a-dec1-4e50-bcf4-5017f04e5058" providerId="ADAL" clId="{782393CE-40A5-4C3F-B885-66302BA96E0A}" dt="2024-01-24T15:26:01.650" v="2891" actId="478"/>
          <ac:spMkLst>
            <pc:docMk/>
            <pc:sldMk cId="4014037795" sldId="295"/>
            <ac:spMk id="14" creationId="{BC9B1AAE-212D-7C35-460C-2059D6ACD5F1}"/>
          </ac:spMkLst>
        </pc:spChg>
        <pc:spChg chg="del">
          <ac:chgData name="Alessandro Onori" userId="902ff87a-dec1-4e50-bcf4-5017f04e5058" providerId="ADAL" clId="{782393CE-40A5-4C3F-B885-66302BA96E0A}" dt="2024-01-24T15:26:01.650" v="2891" actId="478"/>
          <ac:spMkLst>
            <pc:docMk/>
            <pc:sldMk cId="4014037795" sldId="295"/>
            <ac:spMk id="15" creationId="{125289A2-D719-EE3C-B064-B39624C0B1E5}"/>
          </ac:spMkLst>
        </pc:spChg>
        <pc:spChg chg="del">
          <ac:chgData name="Alessandro Onori" userId="902ff87a-dec1-4e50-bcf4-5017f04e5058" providerId="ADAL" clId="{782393CE-40A5-4C3F-B885-66302BA96E0A}" dt="2024-01-24T15:26:01.650" v="2891" actId="478"/>
          <ac:spMkLst>
            <pc:docMk/>
            <pc:sldMk cId="4014037795" sldId="295"/>
            <ac:spMk id="16" creationId="{A04EAACA-6110-69A5-5BDF-726D795574F4}"/>
          </ac:spMkLst>
        </pc:spChg>
        <pc:spChg chg="add del mod">
          <ac:chgData name="Alessandro Onori" userId="902ff87a-dec1-4e50-bcf4-5017f04e5058" providerId="ADAL" clId="{782393CE-40A5-4C3F-B885-66302BA96E0A}" dt="2024-01-27T12:59:12.624" v="4414" actId="478"/>
          <ac:spMkLst>
            <pc:docMk/>
            <pc:sldMk cId="4014037795" sldId="295"/>
            <ac:spMk id="17" creationId="{F6C8712E-2560-00DB-6286-F06BA6AA475F}"/>
          </ac:spMkLst>
        </pc:spChg>
        <pc:spChg chg="add del mod">
          <ac:chgData name="Alessandro Onori" userId="902ff87a-dec1-4e50-bcf4-5017f04e5058" providerId="ADAL" clId="{782393CE-40A5-4C3F-B885-66302BA96E0A}" dt="2024-01-27T12:59:12.624" v="4414" actId="478"/>
          <ac:spMkLst>
            <pc:docMk/>
            <pc:sldMk cId="4014037795" sldId="295"/>
            <ac:spMk id="18" creationId="{F016D0C8-D843-7F14-D27A-6C56062F170D}"/>
          </ac:spMkLst>
        </pc:spChg>
        <pc:spChg chg="add del mod">
          <ac:chgData name="Alessandro Onori" userId="902ff87a-dec1-4e50-bcf4-5017f04e5058" providerId="ADAL" clId="{782393CE-40A5-4C3F-B885-66302BA96E0A}" dt="2024-01-27T12:59:12.624" v="4414" actId="478"/>
          <ac:spMkLst>
            <pc:docMk/>
            <pc:sldMk cId="4014037795" sldId="295"/>
            <ac:spMk id="19" creationId="{E281E087-59F7-DC7D-1E1C-CF325D850C94}"/>
          </ac:spMkLst>
        </pc:spChg>
        <pc:spChg chg="add del mod">
          <ac:chgData name="Alessandro Onori" userId="902ff87a-dec1-4e50-bcf4-5017f04e5058" providerId="ADAL" clId="{782393CE-40A5-4C3F-B885-66302BA96E0A}" dt="2024-01-27T12:59:12.624" v="4414" actId="478"/>
          <ac:spMkLst>
            <pc:docMk/>
            <pc:sldMk cId="4014037795" sldId="295"/>
            <ac:spMk id="20" creationId="{A96CCC09-826F-8F67-AD20-DD2262B2BD35}"/>
          </ac:spMkLst>
        </pc:spChg>
        <pc:spChg chg="add del mod">
          <ac:chgData name="Alessandro Onori" userId="902ff87a-dec1-4e50-bcf4-5017f04e5058" providerId="ADAL" clId="{782393CE-40A5-4C3F-B885-66302BA96E0A}" dt="2024-01-27T12:59:12.624" v="4414" actId="478"/>
          <ac:spMkLst>
            <pc:docMk/>
            <pc:sldMk cId="4014037795" sldId="295"/>
            <ac:spMk id="21" creationId="{069595EF-E69F-C52D-6F43-20D67EF9D9EE}"/>
          </ac:spMkLst>
        </pc:spChg>
        <pc:spChg chg="add del mod">
          <ac:chgData name="Alessandro Onori" userId="902ff87a-dec1-4e50-bcf4-5017f04e5058" providerId="ADAL" clId="{782393CE-40A5-4C3F-B885-66302BA96E0A}" dt="2024-01-27T12:59:12.624" v="4414" actId="478"/>
          <ac:spMkLst>
            <pc:docMk/>
            <pc:sldMk cId="4014037795" sldId="295"/>
            <ac:spMk id="22" creationId="{A4761489-8208-06F4-FB7B-9FC07A51792C}"/>
          </ac:spMkLst>
        </pc:spChg>
        <pc:spChg chg="add del mod">
          <ac:chgData name="Alessandro Onori" userId="902ff87a-dec1-4e50-bcf4-5017f04e5058" providerId="ADAL" clId="{782393CE-40A5-4C3F-B885-66302BA96E0A}" dt="2024-01-27T12:59:12.624" v="4414" actId="478"/>
          <ac:spMkLst>
            <pc:docMk/>
            <pc:sldMk cId="4014037795" sldId="295"/>
            <ac:spMk id="23" creationId="{C294F78F-E8A3-0556-F9C3-714C49C38E6B}"/>
          </ac:spMkLst>
        </pc:spChg>
        <pc:spChg chg="add del mod">
          <ac:chgData name="Alessandro Onori" userId="902ff87a-dec1-4e50-bcf4-5017f04e5058" providerId="ADAL" clId="{782393CE-40A5-4C3F-B885-66302BA96E0A}" dt="2024-01-27T12:59:12.624" v="4414" actId="478"/>
          <ac:spMkLst>
            <pc:docMk/>
            <pc:sldMk cId="4014037795" sldId="295"/>
            <ac:spMk id="24" creationId="{032D709B-0BE5-194F-06FE-330D0227B24E}"/>
          </ac:spMkLst>
        </pc:spChg>
        <pc:spChg chg="add del mod">
          <ac:chgData name="Alessandro Onori" userId="902ff87a-dec1-4e50-bcf4-5017f04e5058" providerId="ADAL" clId="{782393CE-40A5-4C3F-B885-66302BA96E0A}" dt="2024-01-24T16:01:07.662" v="3058" actId="478"/>
          <ac:spMkLst>
            <pc:docMk/>
            <pc:sldMk cId="4014037795" sldId="295"/>
            <ac:spMk id="25" creationId="{D27ABBA5-FB55-1047-1BBF-C09C5DBF2EA7}"/>
          </ac:spMkLst>
        </pc:spChg>
        <pc:spChg chg="add del mod">
          <ac:chgData name="Alessandro Onori" userId="902ff87a-dec1-4e50-bcf4-5017f04e5058" providerId="ADAL" clId="{782393CE-40A5-4C3F-B885-66302BA96E0A}" dt="2024-01-27T13:17:33.534" v="5239" actId="21"/>
          <ac:spMkLst>
            <pc:docMk/>
            <pc:sldMk cId="4014037795" sldId="295"/>
            <ac:spMk id="26" creationId="{B3404B75-DE32-3A95-CC07-DE73FB64C39F}"/>
          </ac:spMkLst>
        </pc:spChg>
        <pc:spChg chg="add del mod">
          <ac:chgData name="Alessandro Onori" userId="902ff87a-dec1-4e50-bcf4-5017f04e5058" providerId="ADAL" clId="{782393CE-40A5-4C3F-B885-66302BA96E0A}" dt="2024-01-27T13:17:33.534" v="5239" actId="21"/>
          <ac:spMkLst>
            <pc:docMk/>
            <pc:sldMk cId="4014037795" sldId="295"/>
            <ac:spMk id="27" creationId="{9F8D3D6F-D347-C952-13FF-FD53163730AF}"/>
          </ac:spMkLst>
        </pc:spChg>
        <pc:picChg chg="add del mod">
          <ac:chgData name="Alessandro Onori" userId="902ff87a-dec1-4e50-bcf4-5017f04e5058" providerId="ADAL" clId="{782393CE-40A5-4C3F-B885-66302BA96E0A}" dt="2024-01-24T16:01:15.830" v="3060" actId="478"/>
          <ac:picMkLst>
            <pc:docMk/>
            <pc:sldMk cId="4014037795" sldId="295"/>
            <ac:picMk id="28" creationId="{CA4995DA-615E-CC6C-191E-04C34620C454}"/>
          </ac:picMkLst>
        </pc:picChg>
        <pc:picChg chg="add del mod">
          <ac:chgData name="Alessandro Onori" userId="902ff87a-dec1-4e50-bcf4-5017f04e5058" providerId="ADAL" clId="{782393CE-40A5-4C3F-B885-66302BA96E0A}" dt="2024-01-27T13:17:33.534" v="5239" actId="21"/>
          <ac:picMkLst>
            <pc:docMk/>
            <pc:sldMk cId="4014037795" sldId="295"/>
            <ac:picMk id="5122" creationId="{0198B520-608D-B8F5-5D3C-3F729965678D}"/>
          </ac:picMkLst>
        </pc:picChg>
      </pc:sldChg>
      <pc:sldChg chg="modSp add mod">
        <pc:chgData name="Alessandro Onori" userId="902ff87a-dec1-4e50-bcf4-5017f04e5058" providerId="ADAL" clId="{782393CE-40A5-4C3F-B885-66302BA96E0A}" dt="2024-02-04T16:50:14.333" v="6854" actId="20577"/>
        <pc:sldMkLst>
          <pc:docMk/>
          <pc:sldMk cId="4028220660" sldId="295"/>
        </pc:sldMkLst>
        <pc:spChg chg="mod">
          <ac:chgData name="Alessandro Onori" userId="902ff87a-dec1-4e50-bcf4-5017f04e5058" providerId="ADAL" clId="{782393CE-40A5-4C3F-B885-66302BA96E0A}" dt="2024-02-04T16:50:14.333" v="6854" actId="20577"/>
          <ac:spMkLst>
            <pc:docMk/>
            <pc:sldMk cId="4028220660" sldId="295"/>
            <ac:spMk id="6" creationId="{4BDB5223-6EB5-1046-88BB-84ED760A29CE}"/>
          </ac:spMkLst>
        </pc:spChg>
      </pc:sldChg>
      <pc:sldChg chg="addSp delSp modSp add mod">
        <pc:chgData name="Alessandro Onori" userId="902ff87a-dec1-4e50-bcf4-5017f04e5058" providerId="ADAL" clId="{782393CE-40A5-4C3F-B885-66302BA96E0A}" dt="2024-02-04T16:48:25.794" v="6830" actId="20577"/>
        <pc:sldMkLst>
          <pc:docMk/>
          <pc:sldMk cId="3481673348" sldId="296"/>
        </pc:sldMkLst>
        <pc:spChg chg="mod">
          <ac:chgData name="Alessandro Onori" userId="902ff87a-dec1-4e50-bcf4-5017f04e5058" providerId="ADAL" clId="{782393CE-40A5-4C3F-B885-66302BA96E0A}" dt="2024-01-30T11:03:53.490" v="6133"/>
          <ac:spMkLst>
            <pc:docMk/>
            <pc:sldMk cId="3481673348" sldId="296"/>
            <ac:spMk id="2" creationId="{0033B96F-F3C6-1A52-8E48-1ABE03B972B7}"/>
          </ac:spMkLst>
        </pc:spChg>
        <pc:spChg chg="mod">
          <ac:chgData name="Alessandro Onori" userId="902ff87a-dec1-4e50-bcf4-5017f04e5058" providerId="ADAL" clId="{782393CE-40A5-4C3F-B885-66302BA96E0A}" dt="2024-01-30T11:04:35.144" v="6139" actId="1076"/>
          <ac:spMkLst>
            <pc:docMk/>
            <pc:sldMk cId="3481673348" sldId="296"/>
            <ac:spMk id="5" creationId="{E4411860-F3DF-D66B-DB97-056DCBCF135C}"/>
          </ac:spMkLst>
        </pc:spChg>
        <pc:spChg chg="mod">
          <ac:chgData name="Alessandro Onori" userId="902ff87a-dec1-4e50-bcf4-5017f04e5058" providerId="ADAL" clId="{782393CE-40A5-4C3F-B885-66302BA96E0A}" dt="2024-02-04T16:48:25.794" v="6830" actId="20577"/>
          <ac:spMkLst>
            <pc:docMk/>
            <pc:sldMk cId="3481673348" sldId="296"/>
            <ac:spMk id="6" creationId="{4BDB5223-6EB5-1046-88BB-84ED760A29CE}"/>
          </ac:spMkLst>
        </pc:spChg>
        <pc:spChg chg="add mod">
          <ac:chgData name="Alessandro Onori" userId="902ff87a-dec1-4e50-bcf4-5017f04e5058" providerId="ADAL" clId="{782393CE-40A5-4C3F-B885-66302BA96E0A}" dt="2024-01-30T11:04:35.144" v="6139" actId="1076"/>
          <ac:spMkLst>
            <pc:docMk/>
            <pc:sldMk cId="3481673348" sldId="296"/>
            <ac:spMk id="7" creationId="{B6D4D81A-8637-D2B2-8518-CA01213D288F}"/>
          </ac:spMkLst>
        </pc:spChg>
        <pc:spChg chg="mod">
          <ac:chgData name="Alessandro Onori" userId="902ff87a-dec1-4e50-bcf4-5017f04e5058" providerId="ADAL" clId="{782393CE-40A5-4C3F-B885-66302BA96E0A}" dt="2024-01-31T14:53:21.056" v="6803" actId="1076"/>
          <ac:spMkLst>
            <pc:docMk/>
            <pc:sldMk cId="3481673348" sldId="296"/>
            <ac:spMk id="8" creationId="{E02ABFBB-7861-A363-72BC-C4EBC0C6AC81}"/>
          </ac:spMkLst>
        </pc:spChg>
        <pc:spChg chg="add mod">
          <ac:chgData name="Alessandro Onori" userId="902ff87a-dec1-4e50-bcf4-5017f04e5058" providerId="ADAL" clId="{782393CE-40A5-4C3F-B885-66302BA96E0A}" dt="2024-01-30T11:04:35.144" v="6139" actId="1076"/>
          <ac:spMkLst>
            <pc:docMk/>
            <pc:sldMk cId="3481673348" sldId="296"/>
            <ac:spMk id="9" creationId="{B8E60ABB-B9FC-2458-0DCE-4DCF6D6921D6}"/>
          </ac:spMkLst>
        </pc:spChg>
        <pc:spChg chg="add mod">
          <ac:chgData name="Alessandro Onori" userId="902ff87a-dec1-4e50-bcf4-5017f04e5058" providerId="ADAL" clId="{782393CE-40A5-4C3F-B885-66302BA96E0A}" dt="2024-01-30T11:04:06.198" v="6135" actId="571"/>
          <ac:spMkLst>
            <pc:docMk/>
            <pc:sldMk cId="3481673348" sldId="296"/>
            <ac:spMk id="13" creationId="{F8C85411-5A90-8416-C699-647325D7B9F7}"/>
          </ac:spMkLst>
        </pc:spChg>
        <pc:spChg chg="add mod">
          <ac:chgData name="Alessandro Onori" userId="902ff87a-dec1-4e50-bcf4-5017f04e5058" providerId="ADAL" clId="{782393CE-40A5-4C3F-B885-66302BA96E0A}" dt="2024-01-30T11:04:06.198" v="6135" actId="571"/>
          <ac:spMkLst>
            <pc:docMk/>
            <pc:sldMk cId="3481673348" sldId="296"/>
            <ac:spMk id="14" creationId="{F3CF949F-700F-D95A-8B79-34AA171A1FEE}"/>
          </ac:spMkLst>
        </pc:spChg>
        <pc:spChg chg="mod">
          <ac:chgData name="Alessandro Onori" userId="902ff87a-dec1-4e50-bcf4-5017f04e5058" providerId="ADAL" clId="{782393CE-40A5-4C3F-B885-66302BA96E0A}" dt="2024-01-30T11:04:06.198" v="6135" actId="571"/>
          <ac:spMkLst>
            <pc:docMk/>
            <pc:sldMk cId="3481673348" sldId="296"/>
            <ac:spMk id="16" creationId="{B2086101-C12F-1CB5-1767-1AF0D214B418}"/>
          </ac:spMkLst>
        </pc:spChg>
        <pc:spChg chg="mod">
          <ac:chgData name="Alessandro Onori" userId="902ff87a-dec1-4e50-bcf4-5017f04e5058" providerId="ADAL" clId="{782393CE-40A5-4C3F-B885-66302BA96E0A}" dt="2024-01-30T11:04:06.198" v="6135" actId="571"/>
          <ac:spMkLst>
            <pc:docMk/>
            <pc:sldMk cId="3481673348" sldId="296"/>
            <ac:spMk id="23" creationId="{C934CAD9-8E08-124D-5F24-22AFB6731A0E}"/>
          </ac:spMkLst>
        </pc:spChg>
        <pc:spChg chg="mod">
          <ac:chgData name="Alessandro Onori" userId="902ff87a-dec1-4e50-bcf4-5017f04e5058" providerId="ADAL" clId="{782393CE-40A5-4C3F-B885-66302BA96E0A}" dt="2024-01-30T11:04:06.198" v="6135" actId="571"/>
          <ac:spMkLst>
            <pc:docMk/>
            <pc:sldMk cId="3481673348" sldId="296"/>
            <ac:spMk id="25" creationId="{8BE77D71-5FB0-49B3-1C6D-02A3F2B43784}"/>
          </ac:spMkLst>
        </pc:spChg>
        <pc:spChg chg="mod">
          <ac:chgData name="Alessandro Onori" userId="902ff87a-dec1-4e50-bcf4-5017f04e5058" providerId="ADAL" clId="{782393CE-40A5-4C3F-B885-66302BA96E0A}" dt="2024-01-30T11:04:06.198" v="6135" actId="571"/>
          <ac:spMkLst>
            <pc:docMk/>
            <pc:sldMk cId="3481673348" sldId="296"/>
            <ac:spMk id="27" creationId="{AF4818B5-1D28-8415-C2E2-744F0AA52922}"/>
          </ac:spMkLst>
        </pc:spChg>
        <pc:spChg chg="mod">
          <ac:chgData name="Alessandro Onori" userId="902ff87a-dec1-4e50-bcf4-5017f04e5058" providerId="ADAL" clId="{782393CE-40A5-4C3F-B885-66302BA96E0A}" dt="2024-01-30T11:04:06.198" v="6135" actId="571"/>
          <ac:spMkLst>
            <pc:docMk/>
            <pc:sldMk cId="3481673348" sldId="296"/>
            <ac:spMk id="28" creationId="{A593ECA3-75CD-4DD8-7E04-1B627191683D}"/>
          </ac:spMkLst>
        </pc:spChg>
        <pc:spChg chg="mod">
          <ac:chgData name="Alessandro Onori" userId="902ff87a-dec1-4e50-bcf4-5017f04e5058" providerId="ADAL" clId="{782393CE-40A5-4C3F-B885-66302BA96E0A}" dt="2024-01-30T11:04:06.198" v="6135" actId="571"/>
          <ac:spMkLst>
            <pc:docMk/>
            <pc:sldMk cId="3481673348" sldId="296"/>
            <ac:spMk id="36" creationId="{FF1F30E0-DEAB-DA32-F60C-5D3AC8928A37}"/>
          </ac:spMkLst>
        </pc:spChg>
        <pc:spChg chg="mod">
          <ac:chgData name="Alessandro Onori" userId="902ff87a-dec1-4e50-bcf4-5017f04e5058" providerId="ADAL" clId="{782393CE-40A5-4C3F-B885-66302BA96E0A}" dt="2024-01-30T11:04:28.340" v="6138" actId="1076"/>
          <ac:spMkLst>
            <pc:docMk/>
            <pc:sldMk cId="3481673348" sldId="296"/>
            <ac:spMk id="41" creationId="{B981121F-0C7E-0FD6-CDAA-BA1614FA3B0F}"/>
          </ac:spMkLst>
        </pc:spChg>
        <pc:spChg chg="mod">
          <ac:chgData name="Alessandro Onori" userId="902ff87a-dec1-4e50-bcf4-5017f04e5058" providerId="ADAL" clId="{782393CE-40A5-4C3F-B885-66302BA96E0A}" dt="2024-01-30T11:04:06.198" v="6135" actId="571"/>
          <ac:spMkLst>
            <pc:docMk/>
            <pc:sldMk cId="3481673348" sldId="296"/>
            <ac:spMk id="42" creationId="{3F50B790-CB73-98FC-1E2B-F0ED93154EA0}"/>
          </ac:spMkLst>
        </pc:spChg>
        <pc:spChg chg="mod">
          <ac:chgData name="Alessandro Onori" userId="902ff87a-dec1-4e50-bcf4-5017f04e5058" providerId="ADAL" clId="{782393CE-40A5-4C3F-B885-66302BA96E0A}" dt="2024-01-30T11:04:06.198" v="6135" actId="571"/>
          <ac:spMkLst>
            <pc:docMk/>
            <pc:sldMk cId="3481673348" sldId="296"/>
            <ac:spMk id="44" creationId="{7784D4A1-F9F7-3E89-0FE2-DC759358E09F}"/>
          </ac:spMkLst>
        </pc:spChg>
        <pc:spChg chg="mod">
          <ac:chgData name="Alessandro Onori" userId="902ff87a-dec1-4e50-bcf4-5017f04e5058" providerId="ADAL" clId="{782393CE-40A5-4C3F-B885-66302BA96E0A}" dt="2024-01-30T11:04:06.198" v="6135" actId="571"/>
          <ac:spMkLst>
            <pc:docMk/>
            <pc:sldMk cId="3481673348" sldId="296"/>
            <ac:spMk id="46" creationId="{54C93AE1-9BE6-4DBC-74BC-2D09F6ECA9AA}"/>
          </ac:spMkLst>
        </pc:spChg>
        <pc:spChg chg="mod">
          <ac:chgData name="Alessandro Onori" userId="902ff87a-dec1-4e50-bcf4-5017f04e5058" providerId="ADAL" clId="{782393CE-40A5-4C3F-B885-66302BA96E0A}" dt="2024-01-30T11:04:28.340" v="6138" actId="1076"/>
          <ac:spMkLst>
            <pc:docMk/>
            <pc:sldMk cId="3481673348" sldId="296"/>
            <ac:spMk id="47" creationId="{1E09F292-73D8-4923-0AA7-17A96363D3C3}"/>
          </ac:spMkLst>
        </pc:spChg>
        <pc:spChg chg="del mod">
          <ac:chgData name="Alessandro Onori" userId="902ff87a-dec1-4e50-bcf4-5017f04e5058" providerId="ADAL" clId="{782393CE-40A5-4C3F-B885-66302BA96E0A}" dt="2024-01-31T14:53:19.385" v="6801" actId="478"/>
          <ac:spMkLst>
            <pc:docMk/>
            <pc:sldMk cId="3481673348" sldId="296"/>
            <ac:spMk id="49" creationId="{5AEDAF18-73CC-DE31-888D-011062308F49}"/>
          </ac:spMkLst>
        </pc:spChg>
        <pc:spChg chg="del">
          <ac:chgData name="Alessandro Onori" userId="902ff87a-dec1-4e50-bcf4-5017f04e5058" providerId="ADAL" clId="{782393CE-40A5-4C3F-B885-66302BA96E0A}" dt="2024-01-27T15:57:39.872" v="5297" actId="478"/>
          <ac:spMkLst>
            <pc:docMk/>
            <pc:sldMk cId="3481673348" sldId="296"/>
            <ac:spMk id="50" creationId="{11E7B672-F3BC-EFB5-3866-9F08B8DDC0D9}"/>
          </ac:spMkLst>
        </pc:spChg>
        <pc:spChg chg="mod">
          <ac:chgData name="Alessandro Onori" userId="902ff87a-dec1-4e50-bcf4-5017f04e5058" providerId="ADAL" clId="{782393CE-40A5-4C3F-B885-66302BA96E0A}" dt="2024-01-30T11:04:06.198" v="6135" actId="571"/>
          <ac:spMkLst>
            <pc:docMk/>
            <pc:sldMk cId="3481673348" sldId="296"/>
            <ac:spMk id="50" creationId="{CF4B1DBD-DE7D-7C70-BDE9-1D80BDF37A2E}"/>
          </ac:spMkLst>
        </pc:spChg>
        <pc:spChg chg="mod">
          <ac:chgData name="Alessandro Onori" userId="902ff87a-dec1-4e50-bcf4-5017f04e5058" providerId="ADAL" clId="{782393CE-40A5-4C3F-B885-66302BA96E0A}" dt="2024-01-30T11:04:06.198" v="6135" actId="571"/>
          <ac:spMkLst>
            <pc:docMk/>
            <pc:sldMk cId="3481673348" sldId="296"/>
            <ac:spMk id="53" creationId="{C2063F99-353F-97DF-9A54-7452E849544F}"/>
          </ac:spMkLst>
        </pc:spChg>
        <pc:spChg chg="mod">
          <ac:chgData name="Alessandro Onori" userId="902ff87a-dec1-4e50-bcf4-5017f04e5058" providerId="ADAL" clId="{782393CE-40A5-4C3F-B885-66302BA96E0A}" dt="2024-01-30T11:04:35.144" v="6139" actId="1076"/>
          <ac:spMkLst>
            <pc:docMk/>
            <pc:sldMk cId="3481673348" sldId="296"/>
            <ac:spMk id="54" creationId="{51EC877D-183C-8A89-1689-7712DD7934A5}"/>
          </ac:spMkLst>
        </pc:spChg>
        <pc:spChg chg="mod">
          <ac:chgData name="Alessandro Onori" userId="902ff87a-dec1-4e50-bcf4-5017f04e5058" providerId="ADAL" clId="{782393CE-40A5-4C3F-B885-66302BA96E0A}" dt="2024-01-30T11:04:35.144" v="6139" actId="1076"/>
          <ac:spMkLst>
            <pc:docMk/>
            <pc:sldMk cId="3481673348" sldId="296"/>
            <ac:spMk id="55" creationId="{19CE2CB7-612C-8AED-40D2-10B1FA0EB84B}"/>
          </ac:spMkLst>
        </pc:spChg>
        <pc:spChg chg="del">
          <ac:chgData name="Alessandro Onori" userId="902ff87a-dec1-4e50-bcf4-5017f04e5058" providerId="ADAL" clId="{782393CE-40A5-4C3F-B885-66302BA96E0A}" dt="2024-01-27T15:57:39.872" v="5297" actId="478"/>
          <ac:spMkLst>
            <pc:docMk/>
            <pc:sldMk cId="3481673348" sldId="296"/>
            <ac:spMk id="56" creationId="{52653C6A-A825-BE92-40CE-F163C41E80AF}"/>
          </ac:spMkLst>
        </pc:spChg>
        <pc:spChg chg="mod">
          <ac:chgData name="Alessandro Onori" userId="902ff87a-dec1-4e50-bcf4-5017f04e5058" providerId="ADAL" clId="{782393CE-40A5-4C3F-B885-66302BA96E0A}" dt="2024-01-30T11:04:06.198" v="6135" actId="571"/>
          <ac:spMkLst>
            <pc:docMk/>
            <pc:sldMk cId="3481673348" sldId="296"/>
            <ac:spMk id="56" creationId="{6FA5A50B-419B-2167-416C-EF1A2F8E08B0}"/>
          </ac:spMkLst>
        </pc:spChg>
        <pc:spChg chg="add mod">
          <ac:chgData name="Alessandro Onori" userId="902ff87a-dec1-4e50-bcf4-5017f04e5058" providerId="ADAL" clId="{782393CE-40A5-4C3F-B885-66302BA96E0A}" dt="2024-01-30T11:04:06.198" v="6135" actId="571"/>
          <ac:spMkLst>
            <pc:docMk/>
            <pc:sldMk cId="3481673348" sldId="296"/>
            <ac:spMk id="57" creationId="{11521F8B-874D-2F74-B94A-1EC9C5389F81}"/>
          </ac:spMkLst>
        </pc:spChg>
        <pc:spChg chg="add mod">
          <ac:chgData name="Alessandro Onori" userId="902ff87a-dec1-4e50-bcf4-5017f04e5058" providerId="ADAL" clId="{782393CE-40A5-4C3F-B885-66302BA96E0A}" dt="2024-01-30T11:04:06.198" v="6135" actId="571"/>
          <ac:spMkLst>
            <pc:docMk/>
            <pc:sldMk cId="3481673348" sldId="296"/>
            <ac:spMk id="59" creationId="{563C426C-5816-92CE-1A9E-AAE3347D58E8}"/>
          </ac:spMkLst>
        </pc:spChg>
        <pc:spChg chg="add mod">
          <ac:chgData name="Alessandro Onori" userId="902ff87a-dec1-4e50-bcf4-5017f04e5058" providerId="ADAL" clId="{782393CE-40A5-4C3F-B885-66302BA96E0A}" dt="2024-01-30T11:04:06.198" v="6135" actId="571"/>
          <ac:spMkLst>
            <pc:docMk/>
            <pc:sldMk cId="3481673348" sldId="296"/>
            <ac:spMk id="60" creationId="{12A6BCB7-E090-F1AC-B241-C370A609148E}"/>
          </ac:spMkLst>
        </pc:spChg>
        <pc:spChg chg="add mod">
          <ac:chgData name="Alessandro Onori" userId="902ff87a-dec1-4e50-bcf4-5017f04e5058" providerId="ADAL" clId="{782393CE-40A5-4C3F-B885-66302BA96E0A}" dt="2024-01-30T11:04:06.198" v="6135" actId="571"/>
          <ac:spMkLst>
            <pc:docMk/>
            <pc:sldMk cId="3481673348" sldId="296"/>
            <ac:spMk id="61" creationId="{FCE3227A-5D2F-047C-8F05-64BB1083933B}"/>
          </ac:spMkLst>
        </pc:spChg>
        <pc:spChg chg="add mod">
          <ac:chgData name="Alessandro Onori" userId="902ff87a-dec1-4e50-bcf4-5017f04e5058" providerId="ADAL" clId="{782393CE-40A5-4C3F-B885-66302BA96E0A}" dt="2024-01-30T11:04:06.198" v="6135" actId="571"/>
          <ac:spMkLst>
            <pc:docMk/>
            <pc:sldMk cId="3481673348" sldId="296"/>
            <ac:spMk id="62" creationId="{E94B8728-65B2-84AF-6535-D7E6FEDBFD98}"/>
          </ac:spMkLst>
        </pc:spChg>
        <pc:spChg chg="add mod">
          <ac:chgData name="Alessandro Onori" userId="902ff87a-dec1-4e50-bcf4-5017f04e5058" providerId="ADAL" clId="{782393CE-40A5-4C3F-B885-66302BA96E0A}" dt="2024-01-30T11:04:06.198" v="6135" actId="571"/>
          <ac:spMkLst>
            <pc:docMk/>
            <pc:sldMk cId="3481673348" sldId="296"/>
            <ac:spMk id="63" creationId="{AFD2307E-A4D2-118A-F1B7-6A50EEC8A80A}"/>
          </ac:spMkLst>
        </pc:spChg>
        <pc:spChg chg="add mod">
          <ac:chgData name="Alessandro Onori" userId="902ff87a-dec1-4e50-bcf4-5017f04e5058" providerId="ADAL" clId="{782393CE-40A5-4C3F-B885-66302BA96E0A}" dt="2024-01-30T11:04:06.198" v="6135" actId="571"/>
          <ac:spMkLst>
            <pc:docMk/>
            <pc:sldMk cId="3481673348" sldId="296"/>
            <ac:spMk id="64" creationId="{E41E8E2E-8F7A-3F84-5D3A-07EBF3EA9FBA}"/>
          </ac:spMkLst>
        </pc:spChg>
        <pc:spChg chg="del">
          <ac:chgData name="Alessandro Onori" userId="902ff87a-dec1-4e50-bcf4-5017f04e5058" providerId="ADAL" clId="{782393CE-40A5-4C3F-B885-66302BA96E0A}" dt="2024-01-27T15:57:39.872" v="5297" actId="478"/>
          <ac:spMkLst>
            <pc:docMk/>
            <pc:sldMk cId="3481673348" sldId="296"/>
            <ac:spMk id="66" creationId="{BAA21C68-68AE-3121-3930-0EEF9703DEF7}"/>
          </ac:spMkLst>
        </pc:spChg>
        <pc:grpChg chg="add mod">
          <ac:chgData name="Alessandro Onori" userId="902ff87a-dec1-4e50-bcf4-5017f04e5058" providerId="ADAL" clId="{782393CE-40A5-4C3F-B885-66302BA96E0A}" dt="2024-01-30T11:04:06.198" v="6135" actId="571"/>
          <ac:grpSpMkLst>
            <pc:docMk/>
            <pc:sldMk cId="3481673348" sldId="296"/>
            <ac:grpSpMk id="15" creationId="{1444C44F-4839-4ECA-1D79-1DAF0EFDB719}"/>
          </ac:grpSpMkLst>
        </pc:grpChg>
        <pc:grpChg chg="mod">
          <ac:chgData name="Alessandro Onori" userId="902ff87a-dec1-4e50-bcf4-5017f04e5058" providerId="ADAL" clId="{782393CE-40A5-4C3F-B885-66302BA96E0A}" dt="2024-01-30T11:04:35.144" v="6139" actId="1076"/>
          <ac:grpSpMkLst>
            <pc:docMk/>
            <pc:sldMk cId="3481673348" sldId="296"/>
            <ac:grpSpMk id="18" creationId="{7D390603-DAA6-9F65-43E4-2D7E646A287E}"/>
          </ac:grpSpMkLst>
        </pc:grpChg>
        <pc:grpChg chg="add mod">
          <ac:chgData name="Alessandro Onori" userId="902ff87a-dec1-4e50-bcf4-5017f04e5058" providerId="ADAL" clId="{782393CE-40A5-4C3F-B885-66302BA96E0A}" dt="2024-01-30T11:04:06.198" v="6135" actId="571"/>
          <ac:grpSpMkLst>
            <pc:docMk/>
            <pc:sldMk cId="3481673348" sldId="296"/>
            <ac:grpSpMk id="24" creationId="{7A12BD1B-F5B3-B9B2-986A-2C48EB637B32}"/>
          </ac:grpSpMkLst>
        </pc:grpChg>
        <pc:grpChg chg="mod">
          <ac:chgData name="Alessandro Onori" userId="902ff87a-dec1-4e50-bcf4-5017f04e5058" providerId="ADAL" clId="{782393CE-40A5-4C3F-B885-66302BA96E0A}" dt="2024-01-30T11:04:06.198" v="6135" actId="571"/>
          <ac:grpSpMkLst>
            <pc:docMk/>
            <pc:sldMk cId="3481673348" sldId="296"/>
            <ac:grpSpMk id="26" creationId="{C268F15A-ABAA-53C0-2512-E5745E2E77CA}"/>
          </ac:grpSpMkLst>
        </pc:grpChg>
        <pc:grpChg chg="mod">
          <ac:chgData name="Alessandro Onori" userId="902ff87a-dec1-4e50-bcf4-5017f04e5058" providerId="ADAL" clId="{782393CE-40A5-4C3F-B885-66302BA96E0A}" dt="2024-01-30T11:04:40.985" v="6140" actId="1076"/>
          <ac:grpSpMkLst>
            <pc:docMk/>
            <pc:sldMk cId="3481673348" sldId="296"/>
            <ac:grpSpMk id="37" creationId="{518AC692-AA19-9458-2D58-1D3231A13FFB}"/>
          </ac:grpSpMkLst>
        </pc:grpChg>
        <pc:grpChg chg="mod">
          <ac:chgData name="Alessandro Onori" userId="902ff87a-dec1-4e50-bcf4-5017f04e5058" providerId="ADAL" clId="{782393CE-40A5-4C3F-B885-66302BA96E0A}" dt="2024-01-30T11:04:28.340" v="6138" actId="1076"/>
          <ac:grpSpMkLst>
            <pc:docMk/>
            <pc:sldMk cId="3481673348" sldId="296"/>
            <ac:grpSpMk id="40" creationId="{5B4A1BEC-1619-4D35-FC89-E32A2DBCC598}"/>
          </ac:grpSpMkLst>
        </pc:grpChg>
        <pc:grpChg chg="mod">
          <ac:chgData name="Alessandro Onori" userId="902ff87a-dec1-4e50-bcf4-5017f04e5058" providerId="ADAL" clId="{782393CE-40A5-4C3F-B885-66302BA96E0A}" dt="2024-01-30T11:04:06.198" v="6135" actId="571"/>
          <ac:grpSpMkLst>
            <pc:docMk/>
            <pc:sldMk cId="3481673348" sldId="296"/>
            <ac:grpSpMk id="43" creationId="{55354644-4425-E9BA-95B5-78AE9C9B466F}"/>
          </ac:grpSpMkLst>
        </pc:grpChg>
        <pc:grpChg chg="add mod">
          <ac:chgData name="Alessandro Onori" userId="902ff87a-dec1-4e50-bcf4-5017f04e5058" providerId="ADAL" clId="{782393CE-40A5-4C3F-B885-66302BA96E0A}" dt="2024-01-30T11:04:06.198" v="6135" actId="571"/>
          <ac:grpSpMkLst>
            <pc:docMk/>
            <pc:sldMk cId="3481673348" sldId="296"/>
            <ac:grpSpMk id="52" creationId="{B2248FB8-EAE2-E623-6AE4-022017B2D18D}"/>
          </ac:grpSpMkLst>
        </pc:grpChg>
        <pc:grpChg chg="del">
          <ac:chgData name="Alessandro Onori" userId="902ff87a-dec1-4e50-bcf4-5017f04e5058" providerId="ADAL" clId="{782393CE-40A5-4C3F-B885-66302BA96E0A}" dt="2024-01-27T15:57:39.872" v="5297" actId="478"/>
          <ac:grpSpMkLst>
            <pc:docMk/>
            <pc:sldMk cId="3481673348" sldId="296"/>
            <ac:grpSpMk id="53" creationId="{18CBBE81-F9DD-D1E4-F8A3-1B9484E5DBA6}"/>
          </ac:grpSpMkLst>
        </pc:grpChg>
        <pc:picChg chg="add del mod">
          <ac:chgData name="Alessandro Onori" userId="902ff87a-dec1-4e50-bcf4-5017f04e5058" providerId="ADAL" clId="{782393CE-40A5-4C3F-B885-66302BA96E0A}" dt="2024-01-31T14:53:22.351" v="6804" actId="478"/>
          <ac:picMkLst>
            <pc:docMk/>
            <pc:sldMk cId="3481673348" sldId="296"/>
            <ac:picMk id="11" creationId="{52832B7A-AD24-0F49-5AC6-3360A7A01DAA}"/>
          </ac:picMkLst>
        </pc:picChg>
        <pc:picChg chg="del">
          <ac:chgData name="Alessandro Onori" userId="902ff87a-dec1-4e50-bcf4-5017f04e5058" providerId="ADAL" clId="{782393CE-40A5-4C3F-B885-66302BA96E0A}" dt="2024-01-30T10:59:56.317" v="6071" actId="478"/>
          <ac:picMkLst>
            <pc:docMk/>
            <pc:sldMk cId="3481673348" sldId="296"/>
            <ac:picMk id="48" creationId="{D88C6B2A-ED9E-E798-824E-E4D0EB65CDEF}"/>
          </ac:picMkLst>
        </pc:picChg>
        <pc:picChg chg="add mod">
          <ac:chgData name="Alessandro Onori" userId="902ff87a-dec1-4e50-bcf4-5017f04e5058" providerId="ADAL" clId="{782393CE-40A5-4C3F-B885-66302BA96E0A}" dt="2024-01-30T11:04:06.198" v="6135" actId="571"/>
          <ac:picMkLst>
            <pc:docMk/>
            <pc:sldMk cId="3481673348" sldId="296"/>
            <ac:picMk id="65" creationId="{E10792A1-7B03-9F80-3006-9297ECD588C4}"/>
          </ac:picMkLst>
        </pc:picChg>
        <pc:cxnChg chg="mod">
          <ac:chgData name="Alessandro Onori" userId="902ff87a-dec1-4e50-bcf4-5017f04e5058" providerId="ADAL" clId="{782393CE-40A5-4C3F-B885-66302BA96E0A}" dt="2024-01-30T11:04:40.985" v="6140" actId="1076"/>
          <ac:cxnSpMkLst>
            <pc:docMk/>
            <pc:sldMk cId="3481673348" sldId="296"/>
            <ac:cxnSpMk id="35" creationId="{5C57934A-D120-E861-443E-17FF6A247D60}"/>
          </ac:cxnSpMkLst>
        </pc:cxnChg>
        <pc:cxnChg chg="mod">
          <ac:chgData name="Alessandro Onori" userId="902ff87a-dec1-4e50-bcf4-5017f04e5058" providerId="ADAL" clId="{782393CE-40A5-4C3F-B885-66302BA96E0A}" dt="2024-01-30T11:04:28.340" v="6138" actId="1076"/>
          <ac:cxnSpMkLst>
            <pc:docMk/>
            <pc:sldMk cId="3481673348" sldId="296"/>
            <ac:cxnSpMk id="45" creationId="{E2EAB87A-32A2-AAFB-EB68-7A0357C71A63}"/>
          </ac:cxnSpMkLst>
        </pc:cxnChg>
        <pc:cxnChg chg="add mod">
          <ac:chgData name="Alessandro Onori" userId="902ff87a-dec1-4e50-bcf4-5017f04e5058" providerId="ADAL" clId="{782393CE-40A5-4C3F-B885-66302BA96E0A}" dt="2024-01-30T11:04:06.198" v="6135" actId="571"/>
          <ac:cxnSpMkLst>
            <pc:docMk/>
            <pc:sldMk cId="3481673348" sldId="296"/>
            <ac:cxnSpMk id="51" creationId="{A32E0EFB-84E8-F9C0-75D5-0A1673F1D01F}"/>
          </ac:cxnSpMkLst>
        </pc:cxnChg>
        <pc:cxnChg chg="add mod">
          <ac:chgData name="Alessandro Onori" userId="902ff87a-dec1-4e50-bcf4-5017f04e5058" providerId="ADAL" clId="{782393CE-40A5-4C3F-B885-66302BA96E0A}" dt="2024-01-30T11:04:06.198" v="6135" actId="571"/>
          <ac:cxnSpMkLst>
            <pc:docMk/>
            <pc:sldMk cId="3481673348" sldId="296"/>
            <ac:cxnSpMk id="58" creationId="{15D839F3-762F-C758-04FF-3193CEAE9FF6}"/>
          </ac:cxnSpMkLst>
        </pc:cxnChg>
        <pc:cxnChg chg="del mod">
          <ac:chgData name="Alessandro Onori" userId="902ff87a-dec1-4e50-bcf4-5017f04e5058" providerId="ADAL" clId="{782393CE-40A5-4C3F-B885-66302BA96E0A}" dt="2024-01-27T15:57:39.872" v="5297" actId="478"/>
          <ac:cxnSpMkLst>
            <pc:docMk/>
            <pc:sldMk cId="3481673348" sldId="296"/>
            <ac:cxnSpMk id="62" creationId="{EB2623EE-6036-4077-8CE9-DFBC82E61FB4}"/>
          </ac:cxnSpMkLst>
        </pc:cxnChg>
        <pc:cxnChg chg="del mod">
          <ac:chgData name="Alessandro Onori" userId="902ff87a-dec1-4e50-bcf4-5017f04e5058" providerId="ADAL" clId="{782393CE-40A5-4C3F-B885-66302BA96E0A}" dt="2024-01-27T15:57:39.872" v="5297" actId="478"/>
          <ac:cxnSpMkLst>
            <pc:docMk/>
            <pc:sldMk cId="3481673348" sldId="296"/>
            <ac:cxnSpMk id="69" creationId="{D118F3C3-518D-7DEE-FFE8-747FC8E67B12}"/>
          </ac:cxnSpMkLst>
        </pc:cxnChg>
      </pc:sldChg>
      <pc:sldChg chg="del">
        <pc:chgData name="Alessandro Onori" userId="902ff87a-dec1-4e50-bcf4-5017f04e5058" providerId="ADAL" clId="{782393CE-40A5-4C3F-B885-66302BA96E0A}" dt="2024-01-24T11:00:27.939" v="1" actId="2696"/>
        <pc:sldMkLst>
          <pc:docMk/>
          <pc:sldMk cId="3868738535" sldId="296"/>
        </pc:sldMkLst>
      </pc:sldChg>
      <pc:sldChg chg="del">
        <pc:chgData name="Alessandro Onori" userId="902ff87a-dec1-4e50-bcf4-5017f04e5058" providerId="ADAL" clId="{782393CE-40A5-4C3F-B885-66302BA96E0A}" dt="2024-01-24T11:00:27.939" v="1" actId="2696"/>
        <pc:sldMkLst>
          <pc:docMk/>
          <pc:sldMk cId="2891003949" sldId="297"/>
        </pc:sldMkLst>
      </pc:sldChg>
      <pc:sldChg chg="modSp add mod">
        <pc:chgData name="Alessandro Onori" userId="902ff87a-dec1-4e50-bcf4-5017f04e5058" providerId="ADAL" clId="{782393CE-40A5-4C3F-B885-66302BA96E0A}" dt="2024-02-04T16:50:09.008" v="6850" actId="20577"/>
        <pc:sldMkLst>
          <pc:docMk/>
          <pc:sldMk cId="3765438621" sldId="297"/>
        </pc:sldMkLst>
        <pc:spChg chg="mod">
          <ac:chgData name="Alessandro Onori" userId="902ff87a-dec1-4e50-bcf4-5017f04e5058" providerId="ADAL" clId="{782393CE-40A5-4C3F-B885-66302BA96E0A}" dt="2024-01-31T11:41:32.243" v="6228" actId="20577"/>
          <ac:spMkLst>
            <pc:docMk/>
            <pc:sldMk cId="3765438621" sldId="297"/>
            <ac:spMk id="2" creationId="{0033B96F-F3C6-1A52-8E48-1ABE03B972B7}"/>
          </ac:spMkLst>
        </pc:spChg>
        <pc:spChg chg="mod">
          <ac:chgData name="Alessandro Onori" userId="902ff87a-dec1-4e50-bcf4-5017f04e5058" providerId="ADAL" clId="{782393CE-40A5-4C3F-B885-66302BA96E0A}" dt="2024-02-04T16:50:09.008" v="6850" actId="20577"/>
          <ac:spMkLst>
            <pc:docMk/>
            <pc:sldMk cId="3765438621" sldId="297"/>
            <ac:spMk id="6" creationId="{4BDB5223-6EB5-1046-88BB-84ED760A29CE}"/>
          </ac:spMkLst>
        </pc:spChg>
      </pc:sldChg>
      <pc:sldChg chg="modSp add mod">
        <pc:chgData name="Alessandro Onori" userId="902ff87a-dec1-4e50-bcf4-5017f04e5058" providerId="ADAL" clId="{782393CE-40A5-4C3F-B885-66302BA96E0A}" dt="2024-02-04T16:50:19.139" v="6858" actId="20577"/>
        <pc:sldMkLst>
          <pc:docMk/>
          <pc:sldMk cId="1269006318" sldId="298"/>
        </pc:sldMkLst>
        <pc:spChg chg="mod">
          <ac:chgData name="Alessandro Onori" userId="902ff87a-dec1-4e50-bcf4-5017f04e5058" providerId="ADAL" clId="{782393CE-40A5-4C3F-B885-66302BA96E0A}" dt="2024-02-04T16:50:19.139" v="6858" actId="20577"/>
          <ac:spMkLst>
            <pc:docMk/>
            <pc:sldMk cId="1269006318" sldId="298"/>
            <ac:spMk id="6" creationId="{4BDB5223-6EB5-1046-88BB-84ED760A29CE}"/>
          </ac:spMkLst>
        </pc:spChg>
      </pc:sldChg>
      <pc:sldChg chg="del">
        <pc:chgData name="Alessandro Onori" userId="902ff87a-dec1-4e50-bcf4-5017f04e5058" providerId="ADAL" clId="{782393CE-40A5-4C3F-B885-66302BA96E0A}" dt="2024-01-24T11:00:27.939" v="1" actId="2696"/>
        <pc:sldMkLst>
          <pc:docMk/>
          <pc:sldMk cId="2072174324" sldId="298"/>
        </pc:sldMkLst>
      </pc:sldChg>
      <pc:sldChg chg="del">
        <pc:chgData name="Alessandro Onori" userId="902ff87a-dec1-4e50-bcf4-5017f04e5058" providerId="ADAL" clId="{782393CE-40A5-4C3F-B885-66302BA96E0A}" dt="2024-01-24T11:00:27.939" v="1" actId="2696"/>
        <pc:sldMkLst>
          <pc:docMk/>
          <pc:sldMk cId="2461513962" sldId="299"/>
        </pc:sldMkLst>
      </pc:sldChg>
      <pc:sldChg chg="modSp add mod">
        <pc:chgData name="Alessandro Onori" userId="902ff87a-dec1-4e50-bcf4-5017f04e5058" providerId="ADAL" clId="{782393CE-40A5-4C3F-B885-66302BA96E0A}" dt="2024-02-04T16:50:22.684" v="6860" actId="20577"/>
        <pc:sldMkLst>
          <pc:docMk/>
          <pc:sldMk cId="3671459744" sldId="299"/>
        </pc:sldMkLst>
        <pc:spChg chg="mod">
          <ac:chgData name="Alessandro Onori" userId="902ff87a-dec1-4e50-bcf4-5017f04e5058" providerId="ADAL" clId="{782393CE-40A5-4C3F-B885-66302BA96E0A}" dt="2024-02-04T16:50:22.684" v="6860" actId="20577"/>
          <ac:spMkLst>
            <pc:docMk/>
            <pc:sldMk cId="3671459744" sldId="299"/>
            <ac:spMk id="6" creationId="{4BDB5223-6EB5-1046-88BB-84ED760A29CE}"/>
          </ac:spMkLst>
        </pc:spChg>
      </pc:sldChg>
      <pc:sldChg chg="modSp add mod">
        <pc:chgData name="Alessandro Onori" userId="902ff87a-dec1-4e50-bcf4-5017f04e5058" providerId="ADAL" clId="{782393CE-40A5-4C3F-B885-66302BA96E0A}" dt="2024-02-04T16:50:26.422" v="6864" actId="20577"/>
        <pc:sldMkLst>
          <pc:docMk/>
          <pc:sldMk cId="342664048" sldId="300"/>
        </pc:sldMkLst>
        <pc:spChg chg="mod">
          <ac:chgData name="Alessandro Onori" userId="902ff87a-dec1-4e50-bcf4-5017f04e5058" providerId="ADAL" clId="{782393CE-40A5-4C3F-B885-66302BA96E0A}" dt="2024-02-04T16:50:26.422" v="6864" actId="20577"/>
          <ac:spMkLst>
            <pc:docMk/>
            <pc:sldMk cId="342664048" sldId="300"/>
            <ac:spMk id="6" creationId="{4BDB5223-6EB5-1046-88BB-84ED760A29CE}"/>
          </ac:spMkLst>
        </pc:spChg>
        <pc:picChg chg="mod">
          <ac:chgData name="Alessandro Onori" userId="902ff87a-dec1-4e50-bcf4-5017f04e5058" providerId="ADAL" clId="{782393CE-40A5-4C3F-B885-66302BA96E0A}" dt="2024-01-30T13:26:34.940" v="6147" actId="1076"/>
          <ac:picMkLst>
            <pc:docMk/>
            <pc:sldMk cId="342664048" sldId="300"/>
            <ac:picMk id="11" creationId="{1DBCE67E-C64D-0343-6372-F0AB73F12FB9}"/>
          </ac:picMkLst>
        </pc:picChg>
      </pc:sldChg>
      <pc:sldChg chg="del">
        <pc:chgData name="Alessandro Onori" userId="902ff87a-dec1-4e50-bcf4-5017f04e5058" providerId="ADAL" clId="{782393CE-40A5-4C3F-B885-66302BA96E0A}" dt="2024-01-24T11:00:27.939" v="1" actId="2696"/>
        <pc:sldMkLst>
          <pc:docMk/>
          <pc:sldMk cId="1216293317" sldId="300"/>
        </pc:sldMkLst>
      </pc:sldChg>
      <pc:sldChg chg="addSp delSp modSp add mod">
        <pc:chgData name="Alessandro Onori" userId="902ff87a-dec1-4e50-bcf4-5017f04e5058" providerId="ADAL" clId="{782393CE-40A5-4C3F-B885-66302BA96E0A}" dt="2024-02-05T13:31:11.786" v="6969" actId="1076"/>
        <pc:sldMkLst>
          <pc:docMk/>
          <pc:sldMk cId="3216244093" sldId="301"/>
        </pc:sldMkLst>
        <pc:spChg chg="mod">
          <ac:chgData name="Alessandro Onori" userId="902ff87a-dec1-4e50-bcf4-5017f04e5058" providerId="ADAL" clId="{782393CE-40A5-4C3F-B885-66302BA96E0A}" dt="2024-02-04T16:50:32.562" v="6868" actId="20577"/>
          <ac:spMkLst>
            <pc:docMk/>
            <pc:sldMk cId="3216244093" sldId="301"/>
            <ac:spMk id="6" creationId="{4BDB5223-6EB5-1046-88BB-84ED760A29CE}"/>
          </ac:spMkLst>
        </pc:spChg>
        <pc:spChg chg="del">
          <ac:chgData name="Alessandro Onori" userId="902ff87a-dec1-4e50-bcf4-5017f04e5058" providerId="ADAL" clId="{782393CE-40A5-4C3F-B885-66302BA96E0A}" dt="2024-01-31T11:40:21.006" v="6154" actId="478"/>
          <ac:spMkLst>
            <pc:docMk/>
            <pc:sldMk cId="3216244093" sldId="301"/>
            <ac:spMk id="7" creationId="{84DDE890-D615-0909-01E8-D9F63E198A51}"/>
          </ac:spMkLst>
        </pc:spChg>
        <pc:spChg chg="mod">
          <ac:chgData name="Alessandro Onori" userId="902ff87a-dec1-4e50-bcf4-5017f04e5058" providerId="ADAL" clId="{782393CE-40A5-4C3F-B885-66302BA96E0A}" dt="2024-01-31T13:54:12.093" v="6429" actId="1076"/>
          <ac:spMkLst>
            <pc:docMk/>
            <pc:sldMk cId="3216244093" sldId="301"/>
            <ac:spMk id="8" creationId="{E02ABFBB-7861-A363-72BC-C4EBC0C6AC81}"/>
          </ac:spMkLst>
        </pc:spChg>
        <pc:spChg chg="mod">
          <ac:chgData name="Alessandro Onori" userId="902ff87a-dec1-4e50-bcf4-5017f04e5058" providerId="ADAL" clId="{782393CE-40A5-4C3F-B885-66302BA96E0A}" dt="2024-01-31T11:45:24.334" v="6249" actId="20577"/>
          <ac:spMkLst>
            <pc:docMk/>
            <pc:sldMk cId="3216244093" sldId="301"/>
            <ac:spMk id="10" creationId="{3173DB21-9CF1-2E34-0CB2-A228C29EFDEB}"/>
          </ac:spMkLst>
        </pc:spChg>
        <pc:spChg chg="del">
          <ac:chgData name="Alessandro Onori" userId="902ff87a-dec1-4e50-bcf4-5017f04e5058" providerId="ADAL" clId="{782393CE-40A5-4C3F-B885-66302BA96E0A}" dt="2024-01-31T11:40:17.543" v="6153" actId="478"/>
          <ac:spMkLst>
            <pc:docMk/>
            <pc:sldMk cId="3216244093" sldId="301"/>
            <ac:spMk id="20" creationId="{7E640866-E408-7D32-E297-964DFF4C8188}"/>
          </ac:spMkLst>
        </pc:spChg>
        <pc:spChg chg="add mod">
          <ac:chgData name="Alessandro Onori" userId="902ff87a-dec1-4e50-bcf4-5017f04e5058" providerId="ADAL" clId="{782393CE-40A5-4C3F-B885-66302BA96E0A}" dt="2024-01-31T13:55:18.768" v="6451" actId="207"/>
          <ac:spMkLst>
            <pc:docMk/>
            <pc:sldMk cId="3216244093" sldId="301"/>
            <ac:spMk id="31" creationId="{6EEAF175-BD2B-B4D8-86BF-2F4468041CA6}"/>
          </ac:spMkLst>
        </pc:spChg>
        <pc:spChg chg="mod">
          <ac:chgData name="Alessandro Onori" userId="902ff87a-dec1-4e50-bcf4-5017f04e5058" providerId="ADAL" clId="{782393CE-40A5-4C3F-B885-66302BA96E0A}" dt="2024-01-31T11:49:33.414" v="6328"/>
          <ac:spMkLst>
            <pc:docMk/>
            <pc:sldMk cId="3216244093" sldId="301"/>
            <ac:spMk id="34" creationId="{14F51046-FCA2-2DD7-FD77-25F5314B69C2}"/>
          </ac:spMkLst>
        </pc:spChg>
        <pc:spChg chg="add mod">
          <ac:chgData name="Alessandro Onori" userId="902ff87a-dec1-4e50-bcf4-5017f04e5058" providerId="ADAL" clId="{782393CE-40A5-4C3F-B885-66302BA96E0A}" dt="2024-01-31T13:55:40.598" v="6456" actId="1035"/>
          <ac:spMkLst>
            <pc:docMk/>
            <pc:sldMk cId="3216244093" sldId="301"/>
            <ac:spMk id="39" creationId="{58B96843-A904-67E6-13AE-AE4902EFFC94}"/>
          </ac:spMkLst>
        </pc:spChg>
        <pc:spChg chg="add mod">
          <ac:chgData name="Alessandro Onori" userId="902ff87a-dec1-4e50-bcf4-5017f04e5058" providerId="ADAL" clId="{782393CE-40A5-4C3F-B885-66302BA96E0A}" dt="2024-02-03T16:29:25.835" v="6806" actId="113"/>
          <ac:spMkLst>
            <pc:docMk/>
            <pc:sldMk cId="3216244093" sldId="301"/>
            <ac:spMk id="40" creationId="{462134DC-6449-320F-3397-810FEBC657D6}"/>
          </ac:spMkLst>
        </pc:spChg>
        <pc:grpChg chg="add mod">
          <ac:chgData name="Alessandro Onori" userId="902ff87a-dec1-4e50-bcf4-5017f04e5058" providerId="ADAL" clId="{782393CE-40A5-4C3F-B885-66302BA96E0A}" dt="2024-01-31T13:55:33.813" v="6452" actId="1076"/>
          <ac:grpSpMkLst>
            <pc:docMk/>
            <pc:sldMk cId="3216244093" sldId="301"/>
            <ac:grpSpMk id="32" creationId="{E7AD6169-F62D-041F-F975-FA5D22D5C70B}"/>
          </ac:grpSpMkLst>
        </pc:grpChg>
        <pc:grpChg chg="add mod">
          <ac:chgData name="Alessandro Onori" userId="902ff87a-dec1-4e50-bcf4-5017f04e5058" providerId="ADAL" clId="{782393CE-40A5-4C3F-B885-66302BA96E0A}" dt="2024-01-31T11:50:50.569" v="6352" actId="164"/>
          <ac:grpSpMkLst>
            <pc:docMk/>
            <pc:sldMk cId="3216244093" sldId="301"/>
            <ac:grpSpMk id="35" creationId="{EF2F8E0C-920C-C7D9-5A35-895688500C6C}"/>
          </ac:grpSpMkLst>
        </pc:grpChg>
        <pc:grpChg chg="add mod">
          <ac:chgData name="Alessandro Onori" userId="902ff87a-dec1-4e50-bcf4-5017f04e5058" providerId="ADAL" clId="{782393CE-40A5-4C3F-B885-66302BA96E0A}" dt="2024-01-31T13:55:33.813" v="6452" actId="1076"/>
          <ac:grpSpMkLst>
            <pc:docMk/>
            <pc:sldMk cId="3216244093" sldId="301"/>
            <ac:grpSpMk id="36" creationId="{AB422D96-237A-D3F1-53AD-264918F8DCC7}"/>
          </ac:grpSpMkLst>
        </pc:grpChg>
        <pc:grpChg chg="add mod">
          <ac:chgData name="Alessandro Onori" userId="902ff87a-dec1-4e50-bcf4-5017f04e5058" providerId="ADAL" clId="{782393CE-40A5-4C3F-B885-66302BA96E0A}" dt="2024-01-31T13:55:33.813" v="6452" actId="1076"/>
          <ac:grpSpMkLst>
            <pc:docMk/>
            <pc:sldMk cId="3216244093" sldId="301"/>
            <ac:grpSpMk id="42" creationId="{3EED52EF-040D-99C2-9C7C-D2EACEAF8A52}"/>
          </ac:grpSpMkLst>
        </pc:grpChg>
        <pc:grpChg chg="add mod">
          <ac:chgData name="Alessandro Onori" userId="902ff87a-dec1-4e50-bcf4-5017f04e5058" providerId="ADAL" clId="{782393CE-40A5-4C3F-B885-66302BA96E0A}" dt="2024-01-31T13:55:40.598" v="6456" actId="1035"/>
          <ac:grpSpMkLst>
            <pc:docMk/>
            <pc:sldMk cId="3216244093" sldId="301"/>
            <ac:grpSpMk id="43" creationId="{D3FCA77F-97FC-D70A-6BC7-A6E18C7CEDF4}"/>
          </ac:grpSpMkLst>
        </pc:grpChg>
        <pc:picChg chg="del">
          <ac:chgData name="Alessandro Onori" userId="902ff87a-dec1-4e50-bcf4-5017f04e5058" providerId="ADAL" clId="{782393CE-40A5-4C3F-B885-66302BA96E0A}" dt="2024-01-31T11:40:17.543" v="6153" actId="478"/>
          <ac:picMkLst>
            <pc:docMk/>
            <pc:sldMk cId="3216244093" sldId="301"/>
            <ac:picMk id="4" creationId="{C1112B62-C170-7184-B761-13684394CE11}"/>
          </ac:picMkLst>
        </pc:picChg>
        <pc:picChg chg="add mod modCrop">
          <ac:chgData name="Alessandro Onori" userId="902ff87a-dec1-4e50-bcf4-5017f04e5058" providerId="ADAL" clId="{782393CE-40A5-4C3F-B885-66302BA96E0A}" dt="2024-01-31T11:50:28.109" v="6343" actId="164"/>
          <ac:picMkLst>
            <pc:docMk/>
            <pc:sldMk cId="3216244093" sldId="301"/>
            <ac:picMk id="5" creationId="{ACA79AF2-C1A5-8B1C-7636-2F7A66F89CBB}"/>
          </ac:picMkLst>
        </pc:picChg>
        <pc:picChg chg="del">
          <ac:chgData name="Alessandro Onori" userId="902ff87a-dec1-4e50-bcf4-5017f04e5058" providerId="ADAL" clId="{782393CE-40A5-4C3F-B885-66302BA96E0A}" dt="2024-01-31T11:40:17.543" v="6153" actId="478"/>
          <ac:picMkLst>
            <pc:docMk/>
            <pc:sldMk cId="3216244093" sldId="301"/>
            <ac:picMk id="11" creationId="{1DBCE67E-C64D-0343-6372-F0AB73F12FB9}"/>
          </ac:picMkLst>
        </pc:picChg>
        <pc:picChg chg="add mod modCrop">
          <ac:chgData name="Alessandro Onori" userId="902ff87a-dec1-4e50-bcf4-5017f04e5058" providerId="ADAL" clId="{782393CE-40A5-4C3F-B885-66302BA96E0A}" dt="2024-01-31T11:50:28.109" v="6343" actId="164"/>
          <ac:picMkLst>
            <pc:docMk/>
            <pc:sldMk cId="3216244093" sldId="301"/>
            <ac:picMk id="14" creationId="{BE5852E1-800B-D228-0782-F8144F3ECB94}"/>
          </ac:picMkLst>
        </pc:picChg>
        <pc:picChg chg="add mod modCrop">
          <ac:chgData name="Alessandro Onori" userId="902ff87a-dec1-4e50-bcf4-5017f04e5058" providerId="ADAL" clId="{782393CE-40A5-4C3F-B885-66302BA96E0A}" dt="2024-01-31T11:50:28.109" v="6343" actId="164"/>
          <ac:picMkLst>
            <pc:docMk/>
            <pc:sldMk cId="3216244093" sldId="301"/>
            <ac:picMk id="17" creationId="{20271E36-D89C-1E7C-C28C-A86CC48E4F5A}"/>
          </ac:picMkLst>
        </pc:picChg>
        <pc:picChg chg="add mod modCrop">
          <ac:chgData name="Alessandro Onori" userId="902ff87a-dec1-4e50-bcf4-5017f04e5058" providerId="ADAL" clId="{782393CE-40A5-4C3F-B885-66302BA96E0A}" dt="2024-01-31T11:50:28.109" v="6343" actId="164"/>
          <ac:picMkLst>
            <pc:docMk/>
            <pc:sldMk cId="3216244093" sldId="301"/>
            <ac:picMk id="19" creationId="{BB3BCFAE-5095-B758-A662-06FDB21C71B1}"/>
          </ac:picMkLst>
        </pc:picChg>
        <pc:picChg chg="add mod modCrop">
          <ac:chgData name="Alessandro Onori" userId="902ff87a-dec1-4e50-bcf4-5017f04e5058" providerId="ADAL" clId="{782393CE-40A5-4C3F-B885-66302BA96E0A}" dt="2024-01-31T11:50:28.109" v="6343" actId="164"/>
          <ac:picMkLst>
            <pc:docMk/>
            <pc:sldMk cId="3216244093" sldId="301"/>
            <ac:picMk id="22" creationId="{BCFCB660-D8F0-E698-E2B3-EB72802C7664}"/>
          </ac:picMkLst>
        </pc:picChg>
        <pc:picChg chg="add mod ord modCrop">
          <ac:chgData name="Alessandro Onori" userId="902ff87a-dec1-4e50-bcf4-5017f04e5058" providerId="ADAL" clId="{782393CE-40A5-4C3F-B885-66302BA96E0A}" dt="2024-02-05T13:31:11.786" v="6969" actId="1076"/>
          <ac:picMkLst>
            <pc:docMk/>
            <pc:sldMk cId="3216244093" sldId="301"/>
            <ac:picMk id="24" creationId="{F20B870F-69D0-FB6C-3651-3543DF2D6AC2}"/>
          </ac:picMkLst>
        </pc:picChg>
        <pc:picChg chg="add mod modCrop">
          <ac:chgData name="Alessandro Onori" userId="902ff87a-dec1-4e50-bcf4-5017f04e5058" providerId="ADAL" clId="{782393CE-40A5-4C3F-B885-66302BA96E0A}" dt="2024-01-31T11:50:28.109" v="6343" actId="164"/>
          <ac:picMkLst>
            <pc:docMk/>
            <pc:sldMk cId="3216244093" sldId="301"/>
            <ac:picMk id="26" creationId="{9ADB31EE-096E-DF9B-E6AC-CC94FD8F16F9}"/>
          </ac:picMkLst>
        </pc:picChg>
        <pc:picChg chg="add mod ord modCrop">
          <ac:chgData name="Alessandro Onori" userId="902ff87a-dec1-4e50-bcf4-5017f04e5058" providerId="ADAL" clId="{782393CE-40A5-4C3F-B885-66302BA96E0A}" dt="2024-01-31T13:45:31.888" v="6388" actId="164"/>
          <ac:picMkLst>
            <pc:docMk/>
            <pc:sldMk cId="3216244093" sldId="301"/>
            <ac:picMk id="28" creationId="{186E5BAC-8709-E406-DBA6-7CD993EB6B13}"/>
          </ac:picMkLst>
        </pc:picChg>
        <pc:picChg chg="add mod ord modCrop">
          <ac:chgData name="Alessandro Onori" userId="902ff87a-dec1-4e50-bcf4-5017f04e5058" providerId="ADAL" clId="{782393CE-40A5-4C3F-B885-66302BA96E0A}" dt="2024-01-31T13:45:31.888" v="6388" actId="164"/>
          <ac:picMkLst>
            <pc:docMk/>
            <pc:sldMk cId="3216244093" sldId="301"/>
            <ac:picMk id="30" creationId="{04BA7FE6-40C8-0FEF-CA17-8CDC1E4A0439}"/>
          </ac:picMkLst>
        </pc:picChg>
        <pc:picChg chg="add mod modCrop">
          <ac:chgData name="Alessandro Onori" userId="902ff87a-dec1-4e50-bcf4-5017f04e5058" providerId="ADAL" clId="{782393CE-40A5-4C3F-B885-66302BA96E0A}" dt="2024-01-31T13:45:31.888" v="6388" actId="164"/>
          <ac:picMkLst>
            <pc:docMk/>
            <pc:sldMk cId="3216244093" sldId="301"/>
            <ac:picMk id="38" creationId="{2DEE4780-A36F-E299-D5F9-6AD2599671E0}"/>
          </ac:picMkLst>
        </pc:picChg>
        <pc:picChg chg="add mod">
          <ac:chgData name="Alessandro Onori" userId="902ff87a-dec1-4e50-bcf4-5017f04e5058" providerId="ADAL" clId="{782393CE-40A5-4C3F-B885-66302BA96E0A}" dt="2024-01-31T13:55:40.598" v="6456" actId="1035"/>
          <ac:picMkLst>
            <pc:docMk/>
            <pc:sldMk cId="3216244093" sldId="301"/>
            <ac:picMk id="41" creationId="{F850AF95-BD4E-9D1D-8243-B75C755A1C73}"/>
          </ac:picMkLst>
        </pc:picChg>
        <pc:picChg chg="del">
          <ac:chgData name="Alessandro Onori" userId="902ff87a-dec1-4e50-bcf4-5017f04e5058" providerId="ADAL" clId="{782393CE-40A5-4C3F-B885-66302BA96E0A}" dt="2024-01-31T11:40:17.543" v="6153" actId="478"/>
          <ac:picMkLst>
            <pc:docMk/>
            <pc:sldMk cId="3216244093" sldId="301"/>
            <ac:picMk id="4098" creationId="{B105D3D2-A7DA-0685-6B3E-3310F45EB469}"/>
          </ac:picMkLst>
        </pc:picChg>
        <pc:cxnChg chg="del">
          <ac:chgData name="Alessandro Onori" userId="902ff87a-dec1-4e50-bcf4-5017f04e5058" providerId="ADAL" clId="{782393CE-40A5-4C3F-B885-66302BA96E0A}" dt="2024-01-31T11:40:17.543" v="6153" actId="478"/>
          <ac:cxnSpMkLst>
            <pc:docMk/>
            <pc:sldMk cId="3216244093" sldId="301"/>
            <ac:cxnSpMk id="13" creationId="{D21D9180-8B59-B164-180C-44865501B3D5}"/>
          </ac:cxnSpMkLst>
        </pc:cxnChg>
        <pc:cxnChg chg="del">
          <ac:chgData name="Alessandro Onori" userId="902ff87a-dec1-4e50-bcf4-5017f04e5058" providerId="ADAL" clId="{782393CE-40A5-4C3F-B885-66302BA96E0A}" dt="2024-01-31T11:40:17.543" v="6153" actId="478"/>
          <ac:cxnSpMkLst>
            <pc:docMk/>
            <pc:sldMk cId="3216244093" sldId="301"/>
            <ac:cxnSpMk id="15" creationId="{E84F697C-41C1-8D2D-977F-12DDF0641D86}"/>
          </ac:cxnSpMkLst>
        </pc:cxnChg>
        <pc:cxnChg chg="mod">
          <ac:chgData name="Alessandro Onori" userId="902ff87a-dec1-4e50-bcf4-5017f04e5058" providerId="ADAL" clId="{782393CE-40A5-4C3F-B885-66302BA96E0A}" dt="2024-01-31T11:49:33.414" v="6328"/>
          <ac:cxnSpMkLst>
            <pc:docMk/>
            <pc:sldMk cId="3216244093" sldId="301"/>
            <ac:cxnSpMk id="33" creationId="{6150696B-BEE4-904A-BA44-EEEFF67954CE}"/>
          </ac:cxnSpMkLst>
        </pc:cxnChg>
      </pc:sldChg>
      <pc:sldChg chg="del">
        <pc:chgData name="Alessandro Onori" userId="902ff87a-dec1-4e50-bcf4-5017f04e5058" providerId="ADAL" clId="{782393CE-40A5-4C3F-B885-66302BA96E0A}" dt="2024-01-24T11:00:27.939" v="1" actId="2696"/>
        <pc:sldMkLst>
          <pc:docMk/>
          <pc:sldMk cId="3754252639" sldId="301"/>
        </pc:sldMkLst>
      </pc:sldChg>
      <pc:sldChg chg="addSp delSp modSp add mod">
        <pc:chgData name="Alessandro Onori" userId="902ff87a-dec1-4e50-bcf4-5017f04e5058" providerId="ADAL" clId="{782393CE-40A5-4C3F-B885-66302BA96E0A}" dt="2024-02-05T13:29:32.549" v="6939" actId="20577"/>
        <pc:sldMkLst>
          <pc:docMk/>
          <pc:sldMk cId="2031371360" sldId="302"/>
        </pc:sldMkLst>
        <pc:spChg chg="mod">
          <ac:chgData name="Alessandro Onori" userId="902ff87a-dec1-4e50-bcf4-5017f04e5058" providerId="ADAL" clId="{782393CE-40A5-4C3F-B885-66302BA96E0A}" dt="2024-02-05T13:29:32.549" v="6939" actId="20577"/>
          <ac:spMkLst>
            <pc:docMk/>
            <pc:sldMk cId="2031371360" sldId="302"/>
            <ac:spMk id="2" creationId="{E80E586D-D4EB-AE81-720B-D2F8CB29529A}"/>
          </ac:spMkLst>
        </pc:spChg>
        <pc:spChg chg="add del mod">
          <ac:chgData name="Alessandro Onori" userId="902ff87a-dec1-4e50-bcf4-5017f04e5058" providerId="ADAL" clId="{782393CE-40A5-4C3F-B885-66302BA96E0A}" dt="2024-02-05T13:29:17.157" v="6917" actId="478"/>
          <ac:spMkLst>
            <pc:docMk/>
            <pc:sldMk cId="2031371360" sldId="302"/>
            <ac:spMk id="4" creationId="{FE07786B-8070-6C91-9462-C25238D4023C}"/>
          </ac:spMkLst>
        </pc:spChg>
        <pc:spChg chg="mod">
          <ac:chgData name="Alessandro Onori" userId="902ff87a-dec1-4e50-bcf4-5017f04e5058" providerId="ADAL" clId="{782393CE-40A5-4C3F-B885-66302BA96E0A}" dt="2024-02-05T13:25:42.517" v="6887" actId="20577"/>
          <ac:spMkLst>
            <pc:docMk/>
            <pc:sldMk cId="2031371360" sldId="302"/>
            <ac:spMk id="6" creationId="{45161C91-2002-002B-61A6-4F09EDEB74C9}"/>
          </ac:spMkLst>
        </pc:spChg>
      </pc:sldChg>
      <pc:sldChg chg="del">
        <pc:chgData name="Alessandro Onori" userId="902ff87a-dec1-4e50-bcf4-5017f04e5058" providerId="ADAL" clId="{782393CE-40A5-4C3F-B885-66302BA96E0A}" dt="2024-01-24T11:00:03.812" v="0" actId="2696"/>
        <pc:sldMkLst>
          <pc:docMk/>
          <pc:sldMk cId="4221144425" sldId="302"/>
        </pc:sldMkLst>
      </pc:sldChg>
      <pc:sldChg chg="del">
        <pc:chgData name="Alessandro Onori" userId="902ff87a-dec1-4e50-bcf4-5017f04e5058" providerId="ADAL" clId="{782393CE-40A5-4C3F-B885-66302BA96E0A}" dt="2024-01-24T11:00:03.812" v="0" actId="2696"/>
        <pc:sldMkLst>
          <pc:docMk/>
          <pc:sldMk cId="1542194124"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4/12/2024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09017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309282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69088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33484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8047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82502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022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36234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1A43-FF0F-825E-3A50-B1E8CAA7B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086FC-9ABA-272E-5EB4-D9D4D5459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B4BD2-940B-87C3-81B8-2DBDD9F8DF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16403-7445-B65F-3648-60B65C6F03ED}"/>
              </a:ext>
            </a:extLst>
          </p:cNvPr>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42919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364975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33198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69088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238287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71405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0669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302869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24579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86367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4/12/2024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4/12/2024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jpe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jpe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9.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sp>
        <p:nvSpPr>
          <p:cNvPr id="13" name="TextBox 1">
            <a:extLst>
              <a:ext uri="{FF2B5EF4-FFF2-40B4-BE49-F238E27FC236}">
                <a16:creationId xmlns:a16="http://schemas.microsoft.com/office/drawing/2014/main" id="{D5A59C44-8C02-9996-B4F2-0F633D5B8DF4}"/>
              </a:ext>
            </a:extLst>
          </p:cNvPr>
          <p:cNvSpPr txBox="1"/>
          <p:nvPr/>
        </p:nvSpPr>
        <p:spPr>
          <a:xfrm>
            <a:off x="8991223"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14" name="Picture 13">
            <a:extLst>
              <a:ext uri="{FF2B5EF4-FFF2-40B4-BE49-F238E27FC236}">
                <a16:creationId xmlns:a16="http://schemas.microsoft.com/office/drawing/2014/main" id="{911214FA-B886-798C-478B-C80D72E8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
        <p:nvSpPr>
          <p:cNvPr id="2" name="TextBox 1">
            <a:extLst>
              <a:ext uri="{FF2B5EF4-FFF2-40B4-BE49-F238E27FC236}">
                <a16:creationId xmlns:a16="http://schemas.microsoft.com/office/drawing/2014/main" id="{DB93F6A8-80FA-8C40-F336-965695C75E86}"/>
              </a:ext>
            </a:extLst>
          </p:cNvPr>
          <p:cNvSpPr txBox="1"/>
          <p:nvPr/>
        </p:nvSpPr>
        <p:spPr>
          <a:xfrm>
            <a:off x="712794" y="3709930"/>
            <a:ext cx="347909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Off-Grid Systems Modelling with MicroGridsPy</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3" name="TextBox 2">
            <a:extLst>
              <a:ext uri="{FF2B5EF4-FFF2-40B4-BE49-F238E27FC236}">
                <a16:creationId xmlns:a16="http://schemas.microsoft.com/office/drawing/2014/main" id="{5A52078E-001E-1DD1-5EB4-CCB16BB663BC}"/>
              </a:ext>
            </a:extLst>
          </p:cNvPr>
          <p:cNvSpPr txBox="1"/>
          <p:nvPr/>
        </p:nvSpPr>
        <p:spPr>
          <a:xfrm>
            <a:off x="693571" y="4341495"/>
            <a:ext cx="71467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p>
          <a:p>
            <a:r>
              <a:rPr lang="en-ZA" sz="4400" b="1" dirty="0">
                <a:latin typeface="Open Sans ExtraBold"/>
                <a:ea typeface="Open Sans ExtraBold" panose="020B0606030504020204" pitchFamily="34" charset="0"/>
                <a:cs typeface="Open Sans ExtraBold" panose="020B0606030504020204" pitchFamily="34" charset="0"/>
              </a:rPr>
              <a:t>Introduction to MicroGridsPy</a:t>
            </a:r>
            <a:endParaRPr lang="en-US" sz="4400" b="1" dirty="0">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Results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MicroGridsPy offers a comprehensive array of </a:t>
            </a:r>
            <a:r>
              <a:rPr lang="en-GB" sz="1600" b="1" dirty="0">
                <a:latin typeface="Open Sans" panose="020B0606030504020204" pitchFamily="34" charset="0"/>
                <a:ea typeface="Open Sans" panose="020B0606030504020204" pitchFamily="34" charset="0"/>
                <a:cs typeface="Open Sans" panose="020B0606030504020204" pitchFamily="34" charset="0"/>
              </a:rPr>
              <a:t>results and plots</a:t>
            </a:r>
            <a:r>
              <a:rPr lang="en-GB" sz="1600" dirty="0">
                <a:latin typeface="Open Sans" panose="020B0606030504020204" pitchFamily="34" charset="0"/>
                <a:ea typeface="Open Sans" panose="020B0606030504020204" pitchFamily="34" charset="0"/>
                <a:cs typeface="Open Sans" panose="020B0606030504020204" pitchFamily="34" charset="0"/>
              </a:rPr>
              <a:t>, important  for evaluating and optimizing mini-grid performance, including </a:t>
            </a:r>
            <a:r>
              <a:rPr lang="en-GB" sz="1600" b="1" dirty="0">
                <a:latin typeface="Open Sans" panose="020B0606030504020204" pitchFamily="34" charset="0"/>
                <a:ea typeface="Open Sans" panose="020B0606030504020204" pitchFamily="34" charset="0"/>
                <a:cs typeface="Open Sans" panose="020B0606030504020204" pitchFamily="34" charset="0"/>
              </a:rPr>
              <a:t>financial viability</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operational efficiency</a:t>
            </a:r>
            <a:r>
              <a:rPr lang="en-GB" sz="1600" dirty="0">
                <a:latin typeface="Open Sans" panose="020B0606030504020204" pitchFamily="34" charset="0"/>
                <a:ea typeface="Open Sans" panose="020B0606030504020204" pitchFamily="34" charset="0"/>
                <a:cs typeface="Open Sans" panose="020B0606030504020204" pitchFamily="34" charset="0"/>
              </a:rPr>
              <a:t>, and </a:t>
            </a:r>
            <a:r>
              <a:rPr lang="en-GB" sz="1600" b="1" dirty="0">
                <a:latin typeface="Open Sans" panose="020B0606030504020204" pitchFamily="34" charset="0"/>
                <a:ea typeface="Open Sans" panose="020B0606030504020204" pitchFamily="34" charset="0"/>
                <a:cs typeface="Open Sans" panose="020B0606030504020204" pitchFamily="34" charset="0"/>
              </a:rPr>
              <a:t>energy reliability</a:t>
            </a:r>
            <a:r>
              <a:rPr lang="en-GB"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23" name="TextBox 22">
            <a:extLst>
              <a:ext uri="{FF2B5EF4-FFF2-40B4-BE49-F238E27FC236}">
                <a16:creationId xmlns:a16="http://schemas.microsoft.com/office/drawing/2014/main" id="{A0215762-88C4-E6C1-ABD4-ECA35457BF31}"/>
              </a:ext>
            </a:extLst>
          </p:cNvPr>
          <p:cNvSpPr txBox="1"/>
          <p:nvPr/>
        </p:nvSpPr>
        <p:spPr>
          <a:xfrm>
            <a:off x="6622551" y="1804314"/>
            <a:ext cx="4532915" cy="3708708"/>
          </a:xfrm>
          <a:prstGeom prst="rect">
            <a:avLst/>
          </a:prstGeom>
          <a:noFill/>
        </p:spPr>
        <p:txBody>
          <a:bodyPr wrap="square" rtlCol="0">
            <a:spAutoFit/>
          </a:bodyPr>
          <a:lstStyle/>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Sizing</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it-IT" sz="1200" i="1" dirty="0" err="1">
                <a:latin typeface="Open Sans" panose="020B0606030504020204" pitchFamily="34" charset="0"/>
                <a:ea typeface="Open Sans" panose="020B0606030504020204" pitchFamily="34" charset="0"/>
                <a:cs typeface="Open Sans" panose="020B0606030504020204" pitchFamily="34" charset="0"/>
              </a:rPr>
              <a:t>Optimal</a:t>
            </a:r>
            <a:r>
              <a:rPr lang="it-IT" sz="1200" i="1" dirty="0">
                <a:latin typeface="Open Sans" panose="020B0606030504020204" pitchFamily="34" charset="0"/>
                <a:ea typeface="Open Sans" panose="020B0606030504020204" pitchFamily="34" charset="0"/>
                <a:cs typeface="Open Sans" panose="020B0606030504020204" pitchFamily="34" charset="0"/>
              </a:rPr>
              <a:t> </a:t>
            </a:r>
            <a:r>
              <a:rPr lang="it-IT" sz="1200" i="1" dirty="0" err="1">
                <a:latin typeface="Open Sans" panose="020B0606030504020204" pitchFamily="34" charset="0"/>
                <a:ea typeface="Open Sans" panose="020B0606030504020204" pitchFamily="34" charset="0"/>
                <a:cs typeface="Open Sans" panose="020B0606030504020204" pitchFamily="34" charset="0"/>
              </a:rPr>
              <a:t>installed</a:t>
            </a:r>
            <a:r>
              <a:rPr lang="it-IT" sz="1200" i="1" dirty="0">
                <a:latin typeface="Open Sans" panose="020B0606030504020204" pitchFamily="34" charset="0"/>
                <a:ea typeface="Open Sans" panose="020B0606030504020204" pitchFamily="34" charset="0"/>
                <a:cs typeface="Open Sans" panose="020B0606030504020204" pitchFamily="34" charset="0"/>
              </a:rPr>
              <a:t> </a:t>
            </a:r>
            <a:r>
              <a:rPr lang="it-IT" sz="1200" i="1" dirty="0" err="1">
                <a:latin typeface="Open Sans" panose="020B0606030504020204" pitchFamily="34" charset="0"/>
                <a:ea typeface="Open Sans" panose="020B0606030504020204" pitchFamily="34" charset="0"/>
                <a:cs typeface="Open Sans" panose="020B0606030504020204" pitchFamily="34" charset="0"/>
              </a:rPr>
              <a:t>capacity</a:t>
            </a:r>
            <a:r>
              <a:rPr lang="it-IT" sz="1200" i="1" dirty="0">
                <a:latin typeface="Open Sans" panose="020B0606030504020204" pitchFamily="34" charset="0"/>
                <a:ea typeface="Open Sans" panose="020B0606030504020204" pitchFamily="34" charset="0"/>
                <a:cs typeface="Open Sans" panose="020B0606030504020204" pitchFamily="34" charset="0"/>
              </a:rPr>
              <a:t> of </a:t>
            </a:r>
            <a:r>
              <a:rPr lang="it-IT" sz="1200" i="1" dirty="0" err="1">
                <a:latin typeface="Open Sans" panose="020B0606030504020204" pitchFamily="34" charset="0"/>
                <a:ea typeface="Open Sans" panose="020B0606030504020204" pitchFamily="34" charset="0"/>
                <a:cs typeface="Open Sans" panose="020B0606030504020204" pitchFamily="34" charset="0"/>
              </a:rPr>
              <a:t>each</a:t>
            </a:r>
            <a:r>
              <a:rPr lang="it-IT" sz="1200" i="1" dirty="0">
                <a:latin typeface="Open Sans" panose="020B0606030504020204" pitchFamily="34" charset="0"/>
                <a:ea typeface="Open Sans" panose="020B0606030504020204" pitchFamily="34" charset="0"/>
                <a:cs typeface="Open Sans" panose="020B0606030504020204" pitchFamily="34" charset="0"/>
              </a:rPr>
              <a:t> </a:t>
            </a:r>
            <a:r>
              <a:rPr lang="it-IT" sz="1200" i="1" dirty="0" err="1">
                <a:latin typeface="Open Sans" panose="020B0606030504020204" pitchFamily="34" charset="0"/>
                <a:ea typeface="Open Sans" panose="020B0606030504020204" pitchFamily="34" charset="0"/>
                <a:cs typeface="Open Sans" panose="020B0606030504020204" pitchFamily="34" charset="0"/>
              </a:rPr>
              <a:t>technology</a:t>
            </a:r>
            <a:endParaRPr lang="en-US" sz="1100" i="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Costs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Aggregated Investments costs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Aggregated Operation costs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Total cost metrics: NPC and LCOE</a:t>
            </a:r>
          </a:p>
          <a:p>
            <a:pPr marL="171450" indent="-171450">
              <a:buFont typeface="Arial" panose="020B0604020202020204" pitchFamily="34" charset="0"/>
              <a:buChar char="•"/>
            </a:pPr>
            <a:endParaRPr lang="en-GB" sz="1200" i="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Yearly Energy and Cash flows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Y</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early non-actualized costs for each technology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Yearly energy share for each technology</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Energy time series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H</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ourly</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data of the system’s energy balance, including technology energy production, battery energy flows, demand, lost load, and curtailment.</a:t>
            </a:r>
          </a:p>
        </p:txBody>
      </p:sp>
      <p:sp>
        <p:nvSpPr>
          <p:cNvPr id="4" name="TextBox 3">
            <a:extLst>
              <a:ext uri="{FF2B5EF4-FFF2-40B4-BE49-F238E27FC236}">
                <a16:creationId xmlns:a16="http://schemas.microsoft.com/office/drawing/2014/main" id="{AD22DDC4-7B1D-56D0-60D4-55F3D40F5F50}"/>
              </a:ext>
            </a:extLst>
          </p:cNvPr>
          <p:cNvSpPr txBox="1"/>
          <p:nvPr/>
        </p:nvSpPr>
        <p:spPr>
          <a:xfrm>
            <a:off x="1560813" y="5694898"/>
            <a:ext cx="3598296"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Examples MicroGridsPy results: dispatch, size and cash-flow plot</a:t>
            </a:r>
          </a:p>
        </p:txBody>
      </p:sp>
      <p:sp>
        <p:nvSpPr>
          <p:cNvPr id="5" name="TextBox 4">
            <a:extLst>
              <a:ext uri="{FF2B5EF4-FFF2-40B4-BE49-F238E27FC236}">
                <a16:creationId xmlns:a16="http://schemas.microsoft.com/office/drawing/2014/main" id="{05DEBB56-A94A-CF7B-0EB7-81211703216F}"/>
              </a:ext>
            </a:extLst>
          </p:cNvPr>
          <p:cNvSpPr txBox="1"/>
          <p:nvPr/>
        </p:nvSpPr>
        <p:spPr>
          <a:xfrm>
            <a:off x="7885281" y="5936167"/>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9</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Picture 6">
            <a:extLst>
              <a:ext uri="{FF2B5EF4-FFF2-40B4-BE49-F238E27FC236}">
                <a16:creationId xmlns:a16="http://schemas.microsoft.com/office/drawing/2014/main" id="{142801D9-9D3D-7017-118F-154F12E6143B}"/>
              </a:ext>
            </a:extLst>
          </p:cNvPr>
          <p:cNvPicPr>
            <a:picLocks noChangeAspect="1"/>
          </p:cNvPicPr>
          <p:nvPr/>
        </p:nvPicPr>
        <p:blipFill>
          <a:blip r:embed="rId4"/>
          <a:stretch>
            <a:fillRect/>
          </a:stretch>
        </p:blipFill>
        <p:spPr>
          <a:xfrm>
            <a:off x="9674071" y="5451324"/>
            <a:ext cx="1364043" cy="767275"/>
          </a:xfrm>
          <a:prstGeom prst="round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AEE035A-FCD5-F9C4-EA67-073CA8B3CE86}"/>
              </a:ext>
            </a:extLst>
          </p:cNvPr>
          <p:cNvPicPr>
            <a:picLocks noChangeAspect="1"/>
          </p:cNvPicPr>
          <p:nvPr/>
        </p:nvPicPr>
        <p:blipFill>
          <a:blip r:embed="rId5"/>
          <a:stretch>
            <a:fillRect/>
          </a:stretch>
        </p:blipFill>
        <p:spPr>
          <a:xfrm>
            <a:off x="773544" y="1696848"/>
            <a:ext cx="5172834" cy="3754476"/>
          </a:xfrm>
          <a:prstGeom prst="rect">
            <a:avLst/>
          </a:prstGeom>
        </p:spPr>
      </p:pic>
    </p:spTree>
    <p:extLst>
      <p:ext uri="{BB962C8B-B14F-4D97-AF65-F5344CB8AC3E}">
        <p14:creationId xmlns:p14="http://schemas.microsoft.com/office/powerpoint/2010/main" val="351905568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MicroGridsPy in Literature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MicroGridsPy has been referenced in various academic and industry literature, showcasing its relevance and application as a tool for optimizing and planning mini-grid systems.</a:t>
            </a:r>
          </a:p>
        </p:txBody>
      </p:sp>
      <p:pic>
        <p:nvPicPr>
          <p:cNvPr id="15" name="Picture 14">
            <a:extLst>
              <a:ext uri="{FF2B5EF4-FFF2-40B4-BE49-F238E27FC236}">
                <a16:creationId xmlns:a16="http://schemas.microsoft.com/office/drawing/2014/main" id="{2C82E2C3-84D6-7036-1BB9-DCC121C11006}"/>
              </a:ext>
            </a:extLst>
          </p:cNvPr>
          <p:cNvPicPr>
            <a:picLocks noChangeAspect="1"/>
          </p:cNvPicPr>
          <p:nvPr/>
        </p:nvPicPr>
        <p:blipFill>
          <a:blip r:embed="rId4"/>
          <a:stretch>
            <a:fillRect/>
          </a:stretch>
        </p:blipFill>
        <p:spPr>
          <a:xfrm>
            <a:off x="784029" y="1706161"/>
            <a:ext cx="4777193" cy="2063618"/>
          </a:xfrm>
          <a:prstGeom prst="rect">
            <a:avLst/>
          </a:prstGeom>
        </p:spPr>
      </p:pic>
      <p:pic>
        <p:nvPicPr>
          <p:cNvPr id="5" name="Picture 4">
            <a:extLst>
              <a:ext uri="{FF2B5EF4-FFF2-40B4-BE49-F238E27FC236}">
                <a16:creationId xmlns:a16="http://schemas.microsoft.com/office/drawing/2014/main" id="{A7A8BBCE-AB83-0DED-CFB1-83A739515EED}"/>
              </a:ext>
            </a:extLst>
          </p:cNvPr>
          <p:cNvPicPr>
            <a:picLocks noChangeAspect="1"/>
          </p:cNvPicPr>
          <p:nvPr/>
        </p:nvPicPr>
        <p:blipFill>
          <a:blip r:embed="rId5"/>
          <a:stretch>
            <a:fillRect/>
          </a:stretch>
        </p:blipFill>
        <p:spPr>
          <a:xfrm>
            <a:off x="784029" y="4006364"/>
            <a:ext cx="4777193" cy="2201151"/>
          </a:xfrm>
          <a:prstGeom prst="rect">
            <a:avLst/>
          </a:prstGeom>
        </p:spPr>
      </p:pic>
      <p:pic>
        <p:nvPicPr>
          <p:cNvPr id="13" name="Picture 12">
            <a:extLst>
              <a:ext uri="{FF2B5EF4-FFF2-40B4-BE49-F238E27FC236}">
                <a16:creationId xmlns:a16="http://schemas.microsoft.com/office/drawing/2014/main" id="{F1B15A21-DD68-0314-0BDF-B56D5901697E}"/>
              </a:ext>
            </a:extLst>
          </p:cNvPr>
          <p:cNvPicPr>
            <a:picLocks noChangeAspect="1"/>
          </p:cNvPicPr>
          <p:nvPr/>
        </p:nvPicPr>
        <p:blipFill>
          <a:blip r:embed="rId6"/>
          <a:stretch>
            <a:fillRect/>
          </a:stretch>
        </p:blipFill>
        <p:spPr>
          <a:xfrm>
            <a:off x="6001550" y="1684750"/>
            <a:ext cx="4976311" cy="2206052"/>
          </a:xfrm>
          <a:prstGeom prst="rect">
            <a:avLst/>
          </a:prstGeom>
        </p:spPr>
      </p:pic>
      <p:pic>
        <p:nvPicPr>
          <p:cNvPr id="7" name="Picture 6">
            <a:extLst>
              <a:ext uri="{FF2B5EF4-FFF2-40B4-BE49-F238E27FC236}">
                <a16:creationId xmlns:a16="http://schemas.microsoft.com/office/drawing/2014/main" id="{A14B2B36-8646-2C2E-32DF-9D116D69FE70}"/>
              </a:ext>
            </a:extLst>
          </p:cNvPr>
          <p:cNvPicPr>
            <a:picLocks noChangeAspect="1"/>
          </p:cNvPicPr>
          <p:nvPr/>
        </p:nvPicPr>
        <p:blipFill>
          <a:blip r:embed="rId7"/>
          <a:stretch>
            <a:fillRect/>
          </a:stretch>
        </p:blipFill>
        <p:spPr>
          <a:xfrm>
            <a:off x="5946378" y="4128367"/>
            <a:ext cx="5084562" cy="1539691"/>
          </a:xfrm>
          <a:prstGeom prst="rect">
            <a:avLst/>
          </a:prstGeom>
        </p:spPr>
      </p:pic>
      <p:sp>
        <p:nvSpPr>
          <p:cNvPr id="4" name="TextBox 3">
            <a:extLst>
              <a:ext uri="{FF2B5EF4-FFF2-40B4-BE49-F238E27FC236}">
                <a16:creationId xmlns:a16="http://schemas.microsoft.com/office/drawing/2014/main" id="{BBC1C194-D79D-176F-7988-8E96E4C2D9DF}"/>
              </a:ext>
            </a:extLst>
          </p:cNvPr>
          <p:cNvSpPr txBox="1"/>
          <p:nvPr/>
        </p:nvSpPr>
        <p:spPr>
          <a:xfrm>
            <a:off x="5798369" y="6084583"/>
            <a:ext cx="613076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Complete list of publications here: https://microgridspy-documentation.readthedocs.io/en/latest/index.html  </a:t>
            </a:r>
          </a:p>
        </p:txBody>
      </p:sp>
    </p:spTree>
    <p:extLst>
      <p:ext uri="{BB962C8B-B14F-4D97-AF65-F5344CB8AC3E}">
        <p14:creationId xmlns:p14="http://schemas.microsoft.com/office/powerpoint/2010/main" val="375567719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Graphical User Interface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graphical user interface (GUI) application provides a </a:t>
            </a:r>
            <a:r>
              <a:rPr lang="en-GB" sz="1400" b="1" dirty="0">
                <a:latin typeface="Open Sans" panose="020B0606030504020204" pitchFamily="34" charset="0"/>
                <a:ea typeface="Open Sans" panose="020B0606030504020204" pitchFamily="34" charset="0"/>
                <a:cs typeface="Open Sans" panose="020B0606030504020204" pitchFamily="34" charset="0"/>
              </a:rPr>
              <a:t>user-friendly way </a:t>
            </a:r>
            <a:r>
              <a:rPr lang="en-GB" sz="1400" dirty="0">
                <a:latin typeface="Open Sans" panose="020B0606030504020204" pitchFamily="34" charset="0"/>
                <a:ea typeface="Open Sans" panose="020B0606030504020204" pitchFamily="34" charset="0"/>
                <a:cs typeface="Open Sans" panose="020B0606030504020204" pitchFamily="34" charset="0"/>
              </a:rPr>
              <a:t>to </a:t>
            </a:r>
            <a:r>
              <a:rPr lang="en-GB" sz="1400" b="1" dirty="0">
                <a:latin typeface="Open Sans" panose="020B0606030504020204" pitchFamily="34" charset="0"/>
                <a:ea typeface="Open Sans" panose="020B0606030504020204" pitchFamily="34" charset="0"/>
                <a:cs typeface="Open Sans" panose="020B0606030504020204" pitchFamily="34" charset="0"/>
              </a:rPr>
              <a:t>define and input data </a:t>
            </a:r>
            <a:r>
              <a:rPr lang="en-GB" sz="1400" dirty="0">
                <a:latin typeface="Open Sans" panose="020B0606030504020204" pitchFamily="34" charset="0"/>
                <a:ea typeface="Open Sans" panose="020B0606030504020204" pitchFamily="34" charset="0"/>
                <a:cs typeface="Open Sans" panose="020B0606030504020204" pitchFamily="34" charset="0"/>
              </a:rPr>
              <a:t>for MicroGridsPy. It is organized into different pages, each tailored to a specific aspect, with </a:t>
            </a:r>
            <a:r>
              <a:rPr lang="en-GB" sz="1400" b="1" dirty="0">
                <a:latin typeface="Open Sans" panose="020B0606030504020204" pitchFamily="34" charset="0"/>
                <a:ea typeface="Open Sans" panose="020B0606030504020204" pitchFamily="34" charset="0"/>
                <a:cs typeface="Open Sans" panose="020B0606030504020204" pitchFamily="34" charset="0"/>
              </a:rPr>
              <a:t>default configuration settings and parameters</a:t>
            </a:r>
            <a:r>
              <a:rPr lang="en-GB" sz="14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22" name="Group 21">
            <a:extLst>
              <a:ext uri="{FF2B5EF4-FFF2-40B4-BE49-F238E27FC236}">
                <a16:creationId xmlns:a16="http://schemas.microsoft.com/office/drawing/2014/main" id="{77396C20-0B5A-4B6D-0C7E-708BCD418707}"/>
              </a:ext>
            </a:extLst>
          </p:cNvPr>
          <p:cNvGrpSpPr/>
          <p:nvPr/>
        </p:nvGrpSpPr>
        <p:grpSpPr>
          <a:xfrm>
            <a:off x="556003" y="1846486"/>
            <a:ext cx="4827046" cy="3824324"/>
            <a:chOff x="431078" y="1602915"/>
            <a:chExt cx="5582511" cy="4311466"/>
          </a:xfrm>
        </p:grpSpPr>
        <p:pic>
          <p:nvPicPr>
            <p:cNvPr id="13" name="Picture 12" descr="A screenshot of a computer&#10;&#10;Description automatically generated">
              <a:extLst>
                <a:ext uri="{FF2B5EF4-FFF2-40B4-BE49-F238E27FC236}">
                  <a16:creationId xmlns:a16="http://schemas.microsoft.com/office/drawing/2014/main" id="{FFF4745F-6D86-8F30-FAF8-03DB429350FE}"/>
                </a:ext>
              </a:extLst>
            </p:cNvPr>
            <p:cNvPicPr>
              <a:picLocks noChangeAspect="1"/>
            </p:cNvPicPr>
            <p:nvPr/>
          </p:nvPicPr>
          <p:blipFill rotWithShape="1">
            <a:blip r:embed="rId4"/>
            <a:srcRect t="4001"/>
            <a:stretch/>
          </p:blipFill>
          <p:spPr>
            <a:xfrm>
              <a:off x="431078" y="1602915"/>
              <a:ext cx="5545844" cy="4311466"/>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F5311E5D-0993-52E4-1388-2411FAB5FEED}"/>
                </a:ext>
              </a:extLst>
            </p:cNvPr>
            <p:cNvPicPr>
              <a:picLocks noChangeAspect="1"/>
            </p:cNvPicPr>
            <p:nvPr/>
          </p:nvPicPr>
          <p:blipFill rotWithShape="1">
            <a:blip r:embed="rId5"/>
            <a:srcRect t="4001"/>
            <a:stretch/>
          </p:blipFill>
          <p:spPr>
            <a:xfrm>
              <a:off x="1848798" y="2428940"/>
              <a:ext cx="4128124" cy="3434575"/>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4951BCB-604F-5155-1E3A-FCE06428D251}"/>
                </a:ext>
              </a:extLst>
            </p:cNvPr>
            <p:cNvPicPr>
              <a:picLocks noChangeAspect="1"/>
            </p:cNvPicPr>
            <p:nvPr/>
          </p:nvPicPr>
          <p:blipFill rotWithShape="1">
            <a:blip r:embed="rId6"/>
            <a:srcRect t="4001"/>
            <a:stretch/>
          </p:blipFill>
          <p:spPr>
            <a:xfrm>
              <a:off x="431078" y="3406970"/>
              <a:ext cx="3217068" cy="2507411"/>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3961A9D8-3C51-15A1-39D2-5D335A88388E}"/>
                </a:ext>
              </a:extLst>
            </p:cNvPr>
            <p:cNvPicPr>
              <a:picLocks noChangeAspect="1"/>
            </p:cNvPicPr>
            <p:nvPr/>
          </p:nvPicPr>
          <p:blipFill rotWithShape="1">
            <a:blip r:embed="rId7"/>
            <a:srcRect t="4001"/>
            <a:stretch/>
          </p:blipFill>
          <p:spPr>
            <a:xfrm>
              <a:off x="1997211" y="4036833"/>
              <a:ext cx="2413578" cy="1877548"/>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E96669A4-498A-912C-9D6F-218D3712AA76}"/>
                </a:ext>
              </a:extLst>
            </p:cNvPr>
            <p:cNvPicPr>
              <a:picLocks noChangeAspect="1"/>
            </p:cNvPicPr>
            <p:nvPr/>
          </p:nvPicPr>
          <p:blipFill rotWithShape="1">
            <a:blip r:embed="rId8"/>
            <a:srcRect t="4255"/>
            <a:stretch/>
          </p:blipFill>
          <p:spPr>
            <a:xfrm>
              <a:off x="4118142" y="4335733"/>
              <a:ext cx="1895447" cy="1578648"/>
            </a:xfrm>
            <a:prstGeom prst="rect">
              <a:avLst/>
            </a:prstGeom>
          </p:spPr>
        </p:pic>
      </p:grpSp>
      <p:sp>
        <p:nvSpPr>
          <p:cNvPr id="23" name="TextBox 22">
            <a:extLst>
              <a:ext uri="{FF2B5EF4-FFF2-40B4-BE49-F238E27FC236}">
                <a16:creationId xmlns:a16="http://schemas.microsoft.com/office/drawing/2014/main" id="{85099DEF-A4AC-3060-E1A4-2EFC0514B7A9}"/>
              </a:ext>
            </a:extLst>
          </p:cNvPr>
          <p:cNvSpPr txBox="1"/>
          <p:nvPr/>
        </p:nvSpPr>
        <p:spPr>
          <a:xfrm>
            <a:off x="5797411" y="1806895"/>
            <a:ext cx="5163005" cy="3046988"/>
          </a:xfrm>
          <a:prstGeom prst="rect">
            <a:avLst/>
          </a:prstGeom>
          <a:noFill/>
        </p:spPr>
        <p:txBody>
          <a:bodyPr wrap="square" rtlCol="0">
            <a:spAutoFit/>
          </a:bodyPr>
          <a:lstStyle/>
          <a:p>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Comprehensive Data Input and Validation</a:t>
            </a:r>
          </a:p>
          <a:p>
            <a:endParaRPr lang="en-GB"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i="1" dirty="0">
                <a:latin typeface="Open Sans" panose="020B0606030504020204" pitchFamily="34" charset="0"/>
                <a:ea typeface="Open Sans" panose="020B0606030504020204" pitchFamily="34" charset="0"/>
                <a:cs typeface="Open Sans" panose="020B0606030504020204" pitchFamily="34" charset="0"/>
              </a:rPr>
              <a:t>Features robust data input for basic parameters, RES time series, and technology configurations, with input validation and tooltips on each page for accurate and clear data entry.</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Dynamic Parameters Management and Visualization</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 interface dynamically updates and manages parameter entries in response to user selections. This automatic enablement and disablement of options streamline the data input process, enhancing user interaction and decision-making through effective visualization.</a:t>
            </a:r>
          </a:p>
          <a:p>
            <a:pPr algn="just"/>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Efficient Run Functionality and Results Visualization</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i="1" dirty="0">
                <a:latin typeface="Open Sans" panose="020B0606030504020204" pitchFamily="34" charset="0"/>
                <a:ea typeface="Open Sans" panose="020B0606030504020204" pitchFamily="34" charset="0"/>
                <a:cs typeface="Open Sans" panose="020B0606030504020204" pitchFamily="34" charset="0"/>
              </a:rPr>
              <a:t>It includes functionalities for progress tracking and visual display of results, making the modelling process seamless and efficient.</a:t>
            </a:r>
          </a:p>
        </p:txBody>
      </p:sp>
      <p:sp>
        <p:nvSpPr>
          <p:cNvPr id="24" name="TextBox 23">
            <a:extLst>
              <a:ext uri="{FF2B5EF4-FFF2-40B4-BE49-F238E27FC236}">
                <a16:creationId xmlns:a16="http://schemas.microsoft.com/office/drawing/2014/main" id="{D36CC5F6-15B0-5F11-D752-6209D2CA5E1E}"/>
              </a:ext>
            </a:extLst>
          </p:cNvPr>
          <p:cNvSpPr txBox="1"/>
          <p:nvPr/>
        </p:nvSpPr>
        <p:spPr>
          <a:xfrm>
            <a:off x="6373348" y="5637941"/>
            <a:ext cx="3660404" cy="307777"/>
          </a:xfrm>
          <a:prstGeom prst="rect">
            <a:avLst/>
          </a:prstGeom>
          <a:noFill/>
        </p:spPr>
        <p:txBody>
          <a:bodyPr wrap="square" rtlCol="0">
            <a:spAutoFit/>
          </a:bodyPr>
          <a:lstStyle/>
          <a:p>
            <a:pPr algn="just"/>
            <a:r>
              <a:rPr lang="en-US" sz="1400" i="1" dirty="0">
                <a:latin typeface="Open Sans" panose="020B0606030504020204" pitchFamily="34" charset="0"/>
                <a:ea typeface="Open Sans" panose="020B0606030504020204" pitchFamily="34" charset="0"/>
                <a:cs typeface="Open Sans" panose="020B0606030504020204" pitchFamily="34" charset="0"/>
              </a:rPr>
              <a:t>Code/User Interface/</a:t>
            </a:r>
            <a:r>
              <a:rPr lang="en-US" sz="1400" b="1" i="1" dirty="0">
                <a:latin typeface="Open Sans" panose="020B0606030504020204" pitchFamily="34" charset="0"/>
                <a:ea typeface="Open Sans" panose="020B0606030504020204" pitchFamily="34" charset="0"/>
                <a:cs typeface="Open Sans" panose="020B0606030504020204" pitchFamily="34" charset="0"/>
              </a:rPr>
              <a:t>app_main.py</a:t>
            </a:r>
          </a:p>
        </p:txBody>
      </p:sp>
      <p:pic>
        <p:nvPicPr>
          <p:cNvPr id="25" name="Picture 6" descr=" ">
            <a:extLst>
              <a:ext uri="{FF2B5EF4-FFF2-40B4-BE49-F238E27FC236}">
                <a16:creationId xmlns:a16="http://schemas.microsoft.com/office/drawing/2014/main" id="{28577EBD-8D91-23BF-84A8-D43C2E19B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1973" y="5591348"/>
            <a:ext cx="478971" cy="4789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rca nella barra laterale">
            <a:extLst>
              <a:ext uri="{FF2B5EF4-FFF2-40B4-BE49-F238E27FC236}">
                <a16:creationId xmlns:a16="http://schemas.microsoft.com/office/drawing/2014/main" id="{40E24A81-4D07-E817-BCC3-79AF710463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3752" y="5510393"/>
            <a:ext cx="315686" cy="31568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ttore diritto 96">
            <a:extLst>
              <a:ext uri="{FF2B5EF4-FFF2-40B4-BE49-F238E27FC236}">
                <a16:creationId xmlns:a16="http://schemas.microsoft.com/office/drawing/2014/main" id="{AB16160F-1735-A08B-FE21-1EE9F092C57F}"/>
              </a:ext>
            </a:extLst>
          </p:cNvPr>
          <p:cNvCxnSpPr>
            <a:cxnSpLocks/>
          </p:cNvCxnSpPr>
          <p:nvPr/>
        </p:nvCxnSpPr>
        <p:spPr>
          <a:xfrm flipV="1">
            <a:off x="5652160" y="1925947"/>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38AC17EF-537E-FB05-B304-2FC441598A04}"/>
              </a:ext>
            </a:extLst>
          </p:cNvPr>
          <p:cNvCxnSpPr>
            <a:cxnSpLocks/>
            <a:stCxn id="28" idx="1"/>
          </p:cNvCxnSpPr>
          <p:nvPr/>
        </p:nvCxnSpPr>
        <p:spPr>
          <a:xfrm rot="10800000" flipV="1">
            <a:off x="8567058" y="5258894"/>
            <a:ext cx="293891" cy="33245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sellaDiTesto 12">
            <a:extLst>
              <a:ext uri="{FF2B5EF4-FFF2-40B4-BE49-F238E27FC236}">
                <a16:creationId xmlns:a16="http://schemas.microsoft.com/office/drawing/2014/main" id="{318E555F-D15D-AFB5-CAB2-B14D7B0BC67A}"/>
              </a:ext>
            </a:extLst>
          </p:cNvPr>
          <p:cNvSpPr txBox="1"/>
          <p:nvPr/>
        </p:nvSpPr>
        <p:spPr>
          <a:xfrm>
            <a:off x="8860948" y="5041014"/>
            <a:ext cx="2438860" cy="435760"/>
          </a:xfrm>
          <a:prstGeom prst="rect">
            <a:avLst/>
          </a:prstGeom>
          <a:noFill/>
        </p:spPr>
        <p:txBody>
          <a:bodyPr wrap="square" rtlCol="0">
            <a:spAutoFit/>
          </a:bodyPr>
          <a:lstStyle/>
          <a:p>
            <a:pPr algn="just"/>
            <a:r>
              <a:rPr lang="it-IT" sz="1116" i="1" dirty="0" err="1">
                <a:latin typeface="Open Sans" panose="020B0606030504020204" pitchFamily="34" charset="0"/>
                <a:ea typeface="Open Sans" panose="020B0606030504020204" pitchFamily="34" charset="0"/>
                <a:cs typeface="Open Sans" panose="020B0606030504020204" pitchFamily="34" charset="0"/>
              </a:rPr>
              <a:t>Run</a:t>
            </a:r>
            <a:r>
              <a:rPr lang="it-IT" sz="1116" i="1" dirty="0">
                <a:latin typeface="Open Sans" panose="020B0606030504020204" pitchFamily="34" charset="0"/>
                <a:ea typeface="Open Sans" panose="020B0606030504020204" pitchFamily="34" charset="0"/>
                <a:cs typeface="Open Sans" panose="020B0606030504020204" pitchFamily="34" charset="0"/>
              </a:rPr>
              <a:t> </a:t>
            </a:r>
            <a:r>
              <a:rPr lang="it-IT" sz="1116" i="1" dirty="0" err="1">
                <a:latin typeface="Open Sans" panose="020B0606030504020204" pitchFamily="34" charset="0"/>
                <a:ea typeface="Open Sans" panose="020B0606030504020204" pitchFamily="34" charset="0"/>
                <a:cs typeface="Open Sans" panose="020B0606030504020204" pitchFamily="34" charset="0"/>
              </a:rPr>
              <a:t>this</a:t>
            </a:r>
            <a:r>
              <a:rPr lang="it-IT" sz="1116" i="1" dirty="0">
                <a:latin typeface="Open Sans" panose="020B0606030504020204" pitchFamily="34" charset="0"/>
                <a:ea typeface="Open Sans" panose="020B0606030504020204" pitchFamily="34" charset="0"/>
                <a:cs typeface="Open Sans" panose="020B0606030504020204" pitchFamily="34" charset="0"/>
              </a:rPr>
              <a:t> </a:t>
            </a:r>
            <a:r>
              <a:rPr lang="it-IT" sz="1116" i="1" dirty="0" err="1">
                <a:latin typeface="Open Sans" panose="020B0606030504020204" pitchFamily="34" charset="0"/>
                <a:ea typeface="Open Sans" panose="020B0606030504020204" pitchFamily="34" charset="0"/>
                <a:cs typeface="Open Sans" panose="020B0606030504020204" pitchFamily="34" charset="0"/>
              </a:rPr>
              <a:t>python</a:t>
            </a:r>
            <a:r>
              <a:rPr lang="it-IT" sz="1116" i="1" dirty="0">
                <a:latin typeface="Open Sans" panose="020B0606030504020204" pitchFamily="34" charset="0"/>
                <a:ea typeface="Open Sans" panose="020B0606030504020204" pitchFamily="34" charset="0"/>
                <a:cs typeface="Open Sans" panose="020B0606030504020204" pitchFamily="34" charset="0"/>
              </a:rPr>
              <a:t> script </a:t>
            </a:r>
            <a:r>
              <a:rPr lang="it-IT" sz="1116" i="1" dirty="0" err="1">
                <a:latin typeface="Open Sans" panose="020B0606030504020204" pitchFamily="34" charset="0"/>
                <a:ea typeface="Open Sans" panose="020B0606030504020204" pitchFamily="34" charset="0"/>
                <a:cs typeface="Open Sans" panose="020B0606030504020204" pitchFamily="34" charset="0"/>
              </a:rPr>
              <a:t>within</a:t>
            </a:r>
            <a:r>
              <a:rPr lang="it-IT" sz="1116" i="1" dirty="0">
                <a:latin typeface="Open Sans" panose="020B0606030504020204" pitchFamily="34" charset="0"/>
                <a:ea typeface="Open Sans" panose="020B0606030504020204" pitchFamily="34" charset="0"/>
                <a:cs typeface="Open Sans" panose="020B0606030504020204" pitchFamily="34" charset="0"/>
              </a:rPr>
              <a:t> </a:t>
            </a:r>
            <a:r>
              <a:rPr lang="it-IT" sz="1116" i="1" dirty="0" err="1">
                <a:latin typeface="Open Sans" panose="020B0606030504020204" pitchFamily="34" charset="0"/>
                <a:ea typeface="Open Sans" panose="020B0606030504020204" pitchFamily="34" charset="0"/>
                <a:cs typeface="Open Sans" panose="020B0606030504020204" pitchFamily="34" charset="0"/>
              </a:rPr>
              <a:t>your</a:t>
            </a:r>
            <a:r>
              <a:rPr lang="it-IT" sz="1116" i="1" dirty="0">
                <a:latin typeface="Open Sans" panose="020B0606030504020204" pitchFamily="34" charset="0"/>
                <a:ea typeface="Open Sans" panose="020B0606030504020204" pitchFamily="34" charset="0"/>
                <a:cs typeface="Open Sans" panose="020B0606030504020204" pitchFamily="34" charset="0"/>
              </a:rPr>
              <a:t> working IDE to open the </a:t>
            </a:r>
            <a:r>
              <a:rPr lang="it-IT" sz="1116" i="1" dirty="0" err="1">
                <a:latin typeface="Open Sans" panose="020B0606030504020204" pitchFamily="34" charset="0"/>
                <a:ea typeface="Open Sans" panose="020B0606030504020204" pitchFamily="34" charset="0"/>
                <a:cs typeface="Open Sans" panose="020B0606030504020204" pitchFamily="34" charset="0"/>
              </a:rPr>
              <a:t>application</a:t>
            </a:r>
            <a:endParaRPr lang="it-IT" sz="1116"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43862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2144"/>
          <a:stretch/>
        </p:blipFill>
        <p:spPr>
          <a:xfrm>
            <a:off x="4710888" y="1007805"/>
            <a:ext cx="6828255" cy="5169794"/>
          </a:xfrm>
          <a:prstGeom prst="roundRect">
            <a:avLst>
              <a:gd name="adj" fmla="val 1928"/>
            </a:avLst>
          </a:prstGeom>
        </p:spPr>
      </p:pic>
      <p:sp>
        <p:nvSpPr>
          <p:cNvPr id="14" name="Rectangle 13">
            <a:extLst>
              <a:ext uri="{FF2B5EF4-FFF2-40B4-BE49-F238E27FC236}">
                <a16:creationId xmlns:a16="http://schemas.microsoft.com/office/drawing/2014/main" id="{72241DBF-2706-6BCF-0A0A-0EA3CFEA33D9}"/>
              </a:ext>
            </a:extLst>
          </p:cNvPr>
          <p:cNvSpPr/>
          <p:nvPr/>
        </p:nvSpPr>
        <p:spPr>
          <a:xfrm>
            <a:off x="4710888" y="2068286"/>
            <a:ext cx="3344541" cy="685800"/>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C95694-BE88-032F-C6FD-FCCB16FA7424}"/>
              </a:ext>
            </a:extLst>
          </p:cNvPr>
          <p:cNvSpPr txBox="1"/>
          <p:nvPr/>
        </p:nvSpPr>
        <p:spPr>
          <a:xfrm>
            <a:off x="386473" y="1198749"/>
            <a:ext cx="3538778" cy="1169551"/>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Total Project Duration [years]</a:t>
            </a:r>
          </a:p>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Discount Rate [%] (0-1)</a:t>
            </a:r>
          </a:p>
          <a:p>
            <a:pPr algn="ctr"/>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They mainly affect the actualization of the costs and, therefore, the technology selection and sizing of the mini-grid.</a:t>
            </a:r>
          </a:p>
        </p:txBody>
      </p:sp>
      <p:cxnSp>
        <p:nvCxnSpPr>
          <p:cNvPr id="20" name="Straight Connector 19">
            <a:extLst>
              <a:ext uri="{FF2B5EF4-FFF2-40B4-BE49-F238E27FC236}">
                <a16:creationId xmlns:a16="http://schemas.microsoft.com/office/drawing/2014/main" id="{85D84F63-E0C5-A5E5-1760-41C034E97703}"/>
              </a:ext>
            </a:extLst>
          </p:cNvPr>
          <p:cNvCxnSpPr/>
          <p:nvPr/>
        </p:nvCxnSpPr>
        <p:spPr>
          <a:xfrm>
            <a:off x="4059404" y="1262743"/>
            <a:ext cx="0" cy="1148443"/>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15C3C7-F315-C964-59DB-8E03BC2009F8}"/>
              </a:ext>
            </a:extLst>
          </p:cNvPr>
          <p:cNvCxnSpPr>
            <a:cxnSpLocks/>
          </p:cNvCxnSpPr>
          <p:nvPr/>
        </p:nvCxnSpPr>
        <p:spPr>
          <a:xfrm>
            <a:off x="4059404" y="1665514"/>
            <a:ext cx="651484" cy="74567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8B136DE-BA53-A29F-03A6-9C36FAC7A9B3}"/>
              </a:ext>
            </a:extLst>
          </p:cNvPr>
          <p:cNvSpPr/>
          <p:nvPr/>
        </p:nvSpPr>
        <p:spPr>
          <a:xfrm>
            <a:off x="4723957" y="3320143"/>
            <a:ext cx="3344541" cy="28137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FF34A89-1719-9E61-C4D6-C0437406913F}"/>
              </a:ext>
            </a:extLst>
          </p:cNvPr>
          <p:cNvCxnSpPr>
            <a:cxnSpLocks/>
          </p:cNvCxnSpPr>
          <p:nvPr/>
        </p:nvCxnSpPr>
        <p:spPr>
          <a:xfrm>
            <a:off x="4069806" y="2895558"/>
            <a:ext cx="0" cy="79252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1D9834-0667-DCB9-C946-425D671F52EB}"/>
              </a:ext>
            </a:extLst>
          </p:cNvPr>
          <p:cNvCxnSpPr>
            <a:cxnSpLocks/>
          </p:cNvCxnSpPr>
          <p:nvPr/>
        </p:nvCxnSpPr>
        <p:spPr>
          <a:xfrm>
            <a:off x="4080208" y="3229255"/>
            <a:ext cx="651484" cy="28137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B6F532A-0F75-DCC8-120B-8367E7B5687D}"/>
              </a:ext>
            </a:extLst>
          </p:cNvPr>
          <p:cNvSpPr txBox="1"/>
          <p:nvPr/>
        </p:nvSpPr>
        <p:spPr>
          <a:xfrm>
            <a:off x="440445" y="2547583"/>
            <a:ext cx="3538778" cy="954107"/>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Time Resolution</a:t>
            </a:r>
          </a:p>
          <a:p>
            <a:pPr algn="ctr"/>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It affects result accuracy. Users can adjust it, but must ensure that any external time series data correspondingly match this resolution</a:t>
            </a:r>
          </a:p>
        </p:txBody>
      </p:sp>
      <p:pic>
        <p:nvPicPr>
          <p:cNvPr id="2050" name="Picture 2" descr=" ">
            <a:extLst>
              <a:ext uri="{FF2B5EF4-FFF2-40B4-BE49-F238E27FC236}">
                <a16:creationId xmlns:a16="http://schemas.microsoft.com/office/drawing/2014/main" id="{DD8BF753-97A4-154E-A66C-53E7A559B1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201" y="2480878"/>
            <a:ext cx="414680" cy="41468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3143540D-9CEB-33E0-77EC-A25A51B44099}"/>
              </a:ext>
            </a:extLst>
          </p:cNvPr>
          <p:cNvSpPr/>
          <p:nvPr/>
        </p:nvSpPr>
        <p:spPr>
          <a:xfrm>
            <a:off x="4723957" y="3628745"/>
            <a:ext cx="6473633" cy="22478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31C0D1C-9544-4E22-4450-2B3A6B3FA82D}"/>
              </a:ext>
            </a:extLst>
          </p:cNvPr>
          <p:cNvCxnSpPr>
            <a:cxnSpLocks/>
          </p:cNvCxnSpPr>
          <p:nvPr/>
        </p:nvCxnSpPr>
        <p:spPr>
          <a:xfrm flipV="1">
            <a:off x="4087076" y="3740754"/>
            <a:ext cx="634215" cy="132567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5EC378-9200-2055-0630-009AF7E3A156}"/>
              </a:ext>
            </a:extLst>
          </p:cNvPr>
          <p:cNvCxnSpPr>
            <a:cxnSpLocks/>
          </p:cNvCxnSpPr>
          <p:nvPr/>
        </p:nvCxnSpPr>
        <p:spPr>
          <a:xfrm flipH="1">
            <a:off x="4080208" y="3953973"/>
            <a:ext cx="0" cy="1911892"/>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63D22F6-436D-F832-F5D9-EFE4603A7B8B}"/>
              </a:ext>
            </a:extLst>
          </p:cNvPr>
          <p:cNvSpPr txBox="1"/>
          <p:nvPr/>
        </p:nvSpPr>
        <p:spPr>
          <a:xfrm>
            <a:off x="409391" y="4064063"/>
            <a:ext cx="3538778" cy="1308050"/>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Optimization Goal</a:t>
            </a:r>
          </a:p>
          <a:p>
            <a:pPr algn="ctr"/>
            <a:endParaRPr lang="en-US" sz="5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Net Present Cost: </a:t>
            </a: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focuses on optimizing both investment and operation costs</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Operation Cost:</a:t>
            </a:r>
            <a:r>
              <a:rPr lang="en-GB"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targets minimizing only operational expenses with an option to limit capital expenditure</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3" name="Group 52">
            <a:extLst>
              <a:ext uri="{FF2B5EF4-FFF2-40B4-BE49-F238E27FC236}">
                <a16:creationId xmlns:a16="http://schemas.microsoft.com/office/drawing/2014/main" id="{8D97FE6E-6E53-6951-943E-51C963C689C9}"/>
              </a:ext>
            </a:extLst>
          </p:cNvPr>
          <p:cNvGrpSpPr/>
          <p:nvPr/>
        </p:nvGrpSpPr>
        <p:grpSpPr>
          <a:xfrm>
            <a:off x="770449" y="5474330"/>
            <a:ext cx="2878770" cy="656304"/>
            <a:chOff x="652857" y="5422078"/>
            <a:chExt cx="2574361" cy="572549"/>
          </a:xfrm>
        </p:grpSpPr>
        <p:pic>
          <p:nvPicPr>
            <p:cNvPr id="50" name="Picture 49">
              <a:extLst>
                <a:ext uri="{FF2B5EF4-FFF2-40B4-BE49-F238E27FC236}">
                  <a16:creationId xmlns:a16="http://schemas.microsoft.com/office/drawing/2014/main" id="{AB7664F5-5FA9-720B-61BC-1C22541464C3}"/>
                </a:ext>
              </a:extLst>
            </p:cNvPr>
            <p:cNvPicPr>
              <a:picLocks noChangeAspect="1"/>
            </p:cNvPicPr>
            <p:nvPr/>
          </p:nvPicPr>
          <p:blipFill rotWithShape="1">
            <a:blip r:embed="rId6"/>
            <a:srcRect l="39406" t="15723" r="11032" b="-14175"/>
            <a:stretch/>
          </p:blipFill>
          <p:spPr>
            <a:xfrm>
              <a:off x="652857" y="5733335"/>
              <a:ext cx="2574361" cy="261292"/>
            </a:xfrm>
            <a:prstGeom prst="rect">
              <a:avLst/>
            </a:prstGeom>
          </p:spPr>
        </p:pic>
        <p:pic>
          <p:nvPicPr>
            <p:cNvPr id="52" name="Picture 51">
              <a:extLst>
                <a:ext uri="{FF2B5EF4-FFF2-40B4-BE49-F238E27FC236}">
                  <a16:creationId xmlns:a16="http://schemas.microsoft.com/office/drawing/2014/main" id="{9A66EE87-67F6-6241-6C6B-10690582BB68}"/>
                </a:ext>
              </a:extLst>
            </p:cNvPr>
            <p:cNvPicPr>
              <a:picLocks noChangeAspect="1"/>
            </p:cNvPicPr>
            <p:nvPr/>
          </p:nvPicPr>
          <p:blipFill rotWithShape="1">
            <a:blip r:embed="rId6"/>
            <a:srcRect l="16643" t="15723" r="61396" b="-14175"/>
            <a:stretch/>
          </p:blipFill>
          <p:spPr>
            <a:xfrm>
              <a:off x="652857" y="5422078"/>
              <a:ext cx="1140720" cy="261292"/>
            </a:xfrm>
            <a:prstGeom prst="rect">
              <a:avLst/>
            </a:prstGeom>
          </p:spPr>
        </p:pic>
      </p:grpSp>
    </p:spTree>
    <p:extLst>
      <p:ext uri="{BB962C8B-B14F-4D97-AF65-F5344CB8AC3E}">
        <p14:creationId xmlns:p14="http://schemas.microsoft.com/office/powerpoint/2010/main" val="402822066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2144"/>
          <a:stretch/>
        </p:blipFill>
        <p:spPr>
          <a:xfrm>
            <a:off x="386473" y="1085797"/>
            <a:ext cx="6828255" cy="5169794"/>
          </a:xfrm>
          <a:prstGeom prst="roundRect">
            <a:avLst>
              <a:gd name="adj" fmla="val 1928"/>
            </a:avLst>
          </a:prstGeom>
        </p:spPr>
      </p:pic>
      <p:sp>
        <p:nvSpPr>
          <p:cNvPr id="2" name="Rectangle 1">
            <a:extLst>
              <a:ext uri="{FF2B5EF4-FFF2-40B4-BE49-F238E27FC236}">
                <a16:creationId xmlns:a16="http://schemas.microsoft.com/office/drawing/2014/main" id="{47DD4C8D-30D2-AA8C-05FD-30F3CA33DEC6}"/>
              </a:ext>
            </a:extLst>
          </p:cNvPr>
          <p:cNvSpPr/>
          <p:nvPr/>
        </p:nvSpPr>
        <p:spPr>
          <a:xfrm>
            <a:off x="386473" y="3907246"/>
            <a:ext cx="3454007" cy="57331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6DF1C63-0304-DFA8-A8EC-B0DD6D864546}"/>
              </a:ext>
            </a:extLst>
          </p:cNvPr>
          <p:cNvCxnSpPr>
            <a:cxnSpLocks/>
          </p:cNvCxnSpPr>
          <p:nvPr/>
        </p:nvCxnSpPr>
        <p:spPr>
          <a:xfrm flipH="1">
            <a:off x="3840480" y="2133133"/>
            <a:ext cx="3765248" cy="208326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C700B4-8DCF-A5C3-5EBF-A8D408AA436E}"/>
              </a:ext>
            </a:extLst>
          </p:cNvPr>
          <p:cNvSpPr txBox="1"/>
          <p:nvPr/>
        </p:nvSpPr>
        <p:spPr>
          <a:xfrm>
            <a:off x="7677683" y="1179026"/>
            <a:ext cx="3538778" cy="954107"/>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Backup and Storage Systems</a:t>
            </a:r>
          </a:p>
          <a:p>
            <a:pPr algn="ctr"/>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 user has the option to specify constraints on the types of technologies used for backup and storage within the model</a:t>
            </a:r>
          </a:p>
        </p:txBody>
      </p:sp>
      <p:pic>
        <p:nvPicPr>
          <p:cNvPr id="3074" name="Picture 2" descr=" ">
            <a:extLst>
              <a:ext uri="{FF2B5EF4-FFF2-40B4-BE49-F238E27FC236}">
                <a16:creationId xmlns:a16="http://schemas.microsoft.com/office/drawing/2014/main" id="{5D5DE67C-2F35-0FED-AE4E-B7666A621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505" y="2550160"/>
            <a:ext cx="878840" cy="878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rca nella barra laterale">
            <a:extLst>
              <a:ext uri="{FF2B5EF4-FFF2-40B4-BE49-F238E27FC236}">
                <a16:creationId xmlns:a16="http://schemas.microsoft.com/office/drawing/2014/main" id="{E4669059-3803-4BE6-34A4-C01E00F3D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6929" y="2949702"/>
            <a:ext cx="357058" cy="357058"/>
          </a:xfrm>
          <a:prstGeom prst="rect">
            <a:avLst/>
          </a:prstGeom>
          <a:noFill/>
          <a:extLst>
            <a:ext uri="{909E8E84-426E-40DD-AFC4-6F175D3DCCD1}">
              <a14:hiddenFill xmlns:a14="http://schemas.microsoft.com/office/drawing/2010/main">
                <a:solidFill>
                  <a:srgbClr val="FFFFFF"/>
                </a:solidFill>
              </a14:hiddenFill>
            </a:ext>
          </a:extLst>
        </p:spPr>
      </p:pic>
      <p:sp>
        <p:nvSpPr>
          <p:cNvPr id="13" name="Left Brace 12">
            <a:extLst>
              <a:ext uri="{FF2B5EF4-FFF2-40B4-BE49-F238E27FC236}">
                <a16:creationId xmlns:a16="http://schemas.microsoft.com/office/drawing/2014/main" id="{B585D75E-CB2F-9C59-FE2F-DF2988012553}"/>
              </a:ext>
            </a:extLst>
          </p:cNvPr>
          <p:cNvSpPr/>
          <p:nvPr/>
        </p:nvSpPr>
        <p:spPr>
          <a:xfrm>
            <a:off x="9516877" y="2353016"/>
            <a:ext cx="193385" cy="152980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8" name="Picture 6" descr=" ">
            <a:extLst>
              <a:ext uri="{FF2B5EF4-FFF2-40B4-BE49-F238E27FC236}">
                <a16:creationId xmlns:a16="http://schemas.microsoft.com/office/drawing/2014/main" id="{FD56FD96-C38C-C8AF-8565-92B986B8C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0912" y="3444749"/>
            <a:ext cx="421640" cy="4216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erca nella barra laterale">
            <a:extLst>
              <a:ext uri="{FF2B5EF4-FFF2-40B4-BE49-F238E27FC236}">
                <a16:creationId xmlns:a16="http://schemas.microsoft.com/office/drawing/2014/main" id="{80E05E12-FAB3-7754-C620-8B9F9FEAED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5672" y="2911816"/>
            <a:ext cx="452120" cy="45212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9060252-E827-2292-8715-321B2E2D9590}"/>
              </a:ext>
            </a:extLst>
          </p:cNvPr>
          <p:cNvGrpSpPr/>
          <p:nvPr/>
        </p:nvGrpSpPr>
        <p:grpSpPr>
          <a:xfrm>
            <a:off x="9840931" y="2290933"/>
            <a:ext cx="941603" cy="470047"/>
            <a:chOff x="9620109" y="2315357"/>
            <a:chExt cx="941603" cy="470047"/>
          </a:xfrm>
        </p:grpSpPr>
        <p:pic>
          <p:nvPicPr>
            <p:cNvPr id="15" name="Picture 6" descr=" ">
              <a:extLst>
                <a:ext uri="{FF2B5EF4-FFF2-40B4-BE49-F238E27FC236}">
                  <a16:creationId xmlns:a16="http://schemas.microsoft.com/office/drawing/2014/main" id="{D6F9B9BE-9B74-7E58-CABF-344D636D53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0109" y="2363764"/>
              <a:ext cx="421640" cy="421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erca nella barra laterale">
              <a:extLst>
                <a:ext uri="{FF2B5EF4-FFF2-40B4-BE49-F238E27FC236}">
                  <a16:creationId xmlns:a16="http://schemas.microsoft.com/office/drawing/2014/main" id="{CE259990-20A6-420F-09E8-57C92E69C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9592" y="2315357"/>
              <a:ext cx="452120" cy="45212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EBECB5C2-6818-7F47-BAF0-0C4E67B0A7E8}"/>
              </a:ext>
            </a:extLst>
          </p:cNvPr>
          <p:cNvSpPr txBox="1"/>
          <p:nvPr/>
        </p:nvSpPr>
        <p:spPr>
          <a:xfrm>
            <a:off x="7638915" y="4295033"/>
            <a:ext cx="3925737" cy="1877437"/>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Optimization constraints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b="1" i="1" dirty="0">
                <a:latin typeface="Open Sans" panose="020B0606030504020204" pitchFamily="34" charset="0"/>
                <a:ea typeface="Open Sans" panose="020B0606030504020204" pitchFamily="34" charset="0"/>
                <a:cs typeface="Open Sans" panose="020B0606030504020204" pitchFamily="34" charset="0"/>
              </a:rPr>
              <a:t>Renewable Penetration</a:t>
            </a:r>
            <a:r>
              <a:rPr lang="en-GB" sz="1200" i="1" dirty="0">
                <a:latin typeface="Open Sans" panose="020B0606030504020204" pitchFamily="34" charset="0"/>
                <a:ea typeface="Open Sans" panose="020B0606030504020204" pitchFamily="34" charset="0"/>
                <a:cs typeface="Open Sans" panose="020B0606030504020204" pitchFamily="34" charset="0"/>
              </a:rPr>
              <a:t>: minimum percentage of total electricity from renewable sources</a:t>
            </a:r>
          </a:p>
          <a:p>
            <a:pPr marL="171450" indent="-171450">
              <a:buFont typeface="Arial" panose="020B0604020202020204" pitchFamily="34" charset="0"/>
              <a:buChar char="•"/>
            </a:pPr>
            <a:r>
              <a:rPr lang="en-GB" sz="1200" b="1" i="1" dirty="0">
                <a:latin typeface="Open Sans" panose="020B0606030504020204" pitchFamily="34" charset="0"/>
                <a:ea typeface="Open Sans" panose="020B0606030504020204" pitchFamily="34" charset="0"/>
                <a:cs typeface="Open Sans" panose="020B0606030504020204" pitchFamily="34" charset="0"/>
              </a:rPr>
              <a:t>Battery Independence</a:t>
            </a:r>
            <a:r>
              <a:rPr lang="en-GB" sz="1200" i="1" dirty="0">
                <a:latin typeface="Open Sans" panose="020B0606030504020204" pitchFamily="34" charset="0"/>
                <a:ea typeface="Open Sans" panose="020B0606030504020204" pitchFamily="34" charset="0"/>
                <a:cs typeface="Open Sans" panose="020B0606030504020204" pitchFamily="34" charset="0"/>
              </a:rPr>
              <a:t>: number of days the battery can power the grid without external support</a:t>
            </a:r>
          </a:p>
          <a:p>
            <a:pPr marL="171450" indent="-171450">
              <a:buFont typeface="Arial" panose="020B0604020202020204" pitchFamily="34" charset="0"/>
              <a:buChar char="•"/>
            </a:pPr>
            <a:r>
              <a:rPr lang="en-GB" sz="1200" b="1" i="1" dirty="0">
                <a:latin typeface="Open Sans" panose="020B0606030504020204" pitchFamily="34" charset="0"/>
                <a:ea typeface="Open Sans" panose="020B0606030504020204" pitchFamily="34" charset="0"/>
                <a:cs typeface="Open Sans" panose="020B0606030504020204" pitchFamily="34" charset="0"/>
              </a:rPr>
              <a:t>Lost Load Fraction and Cost</a:t>
            </a:r>
            <a:r>
              <a:rPr lang="en-GB" sz="1200" i="1" dirty="0">
                <a:latin typeface="Open Sans" panose="020B0606030504020204" pitchFamily="34" charset="0"/>
                <a:ea typeface="Open Sans" panose="020B0606030504020204" pitchFamily="34" charset="0"/>
                <a:cs typeface="Open Sans" panose="020B0606030504020204" pitchFamily="34" charset="0"/>
              </a:rPr>
              <a:t>: Threshold for unmet demand, with associated costs applicable only if there's a non-zero lost load</a:t>
            </a:r>
          </a:p>
          <a:p>
            <a:pPr marL="171450" indent="-171450">
              <a:buFont typeface="Arial" panose="020B0604020202020204" pitchFamily="34" charset="0"/>
              <a:buChar char="•"/>
            </a:pP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1A88356D-8BB4-2CDE-82AC-77EDAA002FAE}"/>
              </a:ext>
            </a:extLst>
          </p:cNvPr>
          <p:cNvCxnSpPr>
            <a:cxnSpLocks/>
          </p:cNvCxnSpPr>
          <p:nvPr/>
        </p:nvCxnSpPr>
        <p:spPr>
          <a:xfrm>
            <a:off x="7605728" y="1334987"/>
            <a:ext cx="0" cy="253140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960D67C-6F0D-8ABB-36D5-BC711985F3CC}"/>
              </a:ext>
            </a:extLst>
          </p:cNvPr>
          <p:cNvSpPr/>
          <p:nvPr/>
        </p:nvSpPr>
        <p:spPr>
          <a:xfrm>
            <a:off x="386473" y="4533414"/>
            <a:ext cx="3454007" cy="730321"/>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AB32D63-61C1-20C3-DBAA-4150E46239CD}"/>
              </a:ext>
            </a:extLst>
          </p:cNvPr>
          <p:cNvCxnSpPr>
            <a:cxnSpLocks/>
          </p:cNvCxnSpPr>
          <p:nvPr/>
        </p:nvCxnSpPr>
        <p:spPr>
          <a:xfrm flipH="1" flipV="1">
            <a:off x="3834580" y="4888340"/>
            <a:ext cx="3765248" cy="345411"/>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D7DBA3-6039-FA22-D58A-03ECF9554579}"/>
              </a:ext>
            </a:extLst>
          </p:cNvPr>
          <p:cNvCxnSpPr>
            <a:cxnSpLocks/>
          </p:cNvCxnSpPr>
          <p:nvPr/>
        </p:nvCxnSpPr>
        <p:spPr>
          <a:xfrm>
            <a:off x="7605728" y="4295033"/>
            <a:ext cx="0" cy="164856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00631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2144"/>
          <a:stretch/>
        </p:blipFill>
        <p:spPr>
          <a:xfrm>
            <a:off x="386473" y="1085797"/>
            <a:ext cx="6828255" cy="5169794"/>
          </a:xfrm>
          <a:prstGeom prst="roundRect">
            <a:avLst>
              <a:gd name="adj" fmla="val 1928"/>
            </a:avLst>
          </a:prstGeom>
        </p:spPr>
      </p:pic>
      <p:sp>
        <p:nvSpPr>
          <p:cNvPr id="5" name="Rectangle 4">
            <a:extLst>
              <a:ext uri="{FF2B5EF4-FFF2-40B4-BE49-F238E27FC236}">
                <a16:creationId xmlns:a16="http://schemas.microsoft.com/office/drawing/2014/main" id="{DC60416A-ED8B-FAF9-6F9B-87A0766F5F8B}"/>
              </a:ext>
            </a:extLst>
          </p:cNvPr>
          <p:cNvSpPr/>
          <p:nvPr/>
        </p:nvSpPr>
        <p:spPr>
          <a:xfrm>
            <a:off x="4255287" y="3428999"/>
            <a:ext cx="2694153" cy="28137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C855F6-13AB-5E58-4CFB-68E10DF34EFB}"/>
              </a:ext>
            </a:extLst>
          </p:cNvPr>
          <p:cNvPicPr>
            <a:picLocks noChangeAspect="1"/>
          </p:cNvPicPr>
          <p:nvPr/>
        </p:nvPicPr>
        <p:blipFill>
          <a:blip r:embed="rId5"/>
          <a:stretch>
            <a:fillRect/>
          </a:stretch>
        </p:blipFill>
        <p:spPr>
          <a:xfrm>
            <a:off x="7782357" y="1280678"/>
            <a:ext cx="1691787" cy="594412"/>
          </a:xfrm>
          <a:prstGeom prst="rect">
            <a:avLst/>
          </a:prstGeom>
        </p:spPr>
      </p:pic>
      <p:sp>
        <p:nvSpPr>
          <p:cNvPr id="16" name="TextBox 15">
            <a:extLst>
              <a:ext uri="{FF2B5EF4-FFF2-40B4-BE49-F238E27FC236}">
                <a16:creationId xmlns:a16="http://schemas.microsoft.com/office/drawing/2014/main" id="{BC890586-A68F-9A3B-BF7A-B32A3EEF7ADE}"/>
              </a:ext>
            </a:extLst>
          </p:cNvPr>
          <p:cNvSpPr txBox="1"/>
          <p:nvPr/>
        </p:nvSpPr>
        <p:spPr>
          <a:xfrm>
            <a:off x="9573686" y="1393218"/>
            <a:ext cx="48985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vs</a:t>
            </a:r>
          </a:p>
        </p:txBody>
      </p:sp>
      <p:pic>
        <p:nvPicPr>
          <p:cNvPr id="21" name="Picture 20">
            <a:extLst>
              <a:ext uri="{FF2B5EF4-FFF2-40B4-BE49-F238E27FC236}">
                <a16:creationId xmlns:a16="http://schemas.microsoft.com/office/drawing/2014/main" id="{D482FF9A-7FF7-D0CF-70D1-E9D545A4F394}"/>
              </a:ext>
            </a:extLst>
          </p:cNvPr>
          <p:cNvPicPr>
            <a:picLocks noChangeAspect="1"/>
          </p:cNvPicPr>
          <p:nvPr/>
        </p:nvPicPr>
        <p:blipFill>
          <a:blip r:embed="rId6"/>
          <a:stretch>
            <a:fillRect/>
          </a:stretch>
        </p:blipFill>
        <p:spPr>
          <a:xfrm>
            <a:off x="10063543" y="1085797"/>
            <a:ext cx="1050245" cy="1037515"/>
          </a:xfrm>
          <a:prstGeom prst="rect">
            <a:avLst/>
          </a:prstGeom>
        </p:spPr>
      </p:pic>
      <p:sp>
        <p:nvSpPr>
          <p:cNvPr id="23" name="TextBox 22">
            <a:extLst>
              <a:ext uri="{FF2B5EF4-FFF2-40B4-BE49-F238E27FC236}">
                <a16:creationId xmlns:a16="http://schemas.microsoft.com/office/drawing/2014/main" id="{0EF75FCF-FE8F-334B-5E5F-32D941E021FF}"/>
              </a:ext>
            </a:extLst>
          </p:cNvPr>
          <p:cNvSpPr txBox="1"/>
          <p:nvPr/>
        </p:nvSpPr>
        <p:spPr>
          <a:xfrm>
            <a:off x="7439296" y="2182511"/>
            <a:ext cx="3762103" cy="1754326"/>
          </a:xfrm>
          <a:prstGeom prst="rect">
            <a:avLst/>
          </a:prstGeom>
          <a:noFill/>
        </p:spPr>
        <p:txBody>
          <a:bodyPr wrap="square" rtlCol="0">
            <a:spAutoFit/>
          </a:bodyPr>
          <a:lstStyle/>
          <a:p>
            <a:pPr algn="ctr"/>
            <a:endParaRPr lang="en-US" sz="5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GLPK and </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Gurobi</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 currently compatible with MicroGridsPy and integrated options in the interface:</a:t>
            </a:r>
          </a:p>
          <a:p>
            <a:pPr algn="just"/>
            <a:endParaRPr kumimoji="0" lang="en-GB" sz="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GLPK: </a:t>
            </a: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An open-source, free-to-use option for small to medium optimization problems</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200" b="1" i="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Gurobi</a:t>
            </a: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GB"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faster, commercial solver suitable for large problems. Free for academic use; installation recommended from </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Gurobi's</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website. Requires license activation.</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Rounded Corners 23">
            <a:extLst>
              <a:ext uri="{FF2B5EF4-FFF2-40B4-BE49-F238E27FC236}">
                <a16:creationId xmlns:a16="http://schemas.microsoft.com/office/drawing/2014/main" id="{51980555-B565-E0FF-74BE-1657B8BEAEB3}"/>
              </a:ext>
            </a:extLst>
          </p:cNvPr>
          <p:cNvSpPr/>
          <p:nvPr/>
        </p:nvSpPr>
        <p:spPr>
          <a:xfrm>
            <a:off x="7439297" y="4338388"/>
            <a:ext cx="4032004" cy="1311297"/>
          </a:xfrm>
          <a:prstGeom prst="roundRect">
            <a:avLst>
              <a:gd name="adj" fmla="val 3249"/>
            </a:avLst>
          </a:prstGeom>
          <a:noFill/>
          <a:ln w="19050">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17">
            <a:extLst>
              <a:ext uri="{FF2B5EF4-FFF2-40B4-BE49-F238E27FC236}">
                <a16:creationId xmlns:a16="http://schemas.microsoft.com/office/drawing/2014/main" id="{6FA6C45C-B096-6F5B-D569-FF49B4E6D0FA}"/>
              </a:ext>
            </a:extLst>
          </p:cNvPr>
          <p:cNvSpPr txBox="1"/>
          <p:nvPr/>
        </p:nvSpPr>
        <p:spPr>
          <a:xfrm>
            <a:off x="8155199" y="4463784"/>
            <a:ext cx="3165944" cy="1107996"/>
          </a:xfrm>
          <a:prstGeom prst="rect">
            <a:avLst/>
          </a:prstGeom>
          <a:noFill/>
        </p:spPr>
        <p:txBody>
          <a:bodyPr wrap="square" rtlCol="0">
            <a:spAutoFit/>
          </a:bodyPr>
          <a:lstStyle/>
          <a:p>
            <a:pPr algn="just"/>
            <a:r>
              <a:rPr lang="en-GB" sz="1100" dirty="0">
                <a:latin typeface="Open Sans" panose="020B0606030504020204" pitchFamily="34" charset="0"/>
                <a:ea typeface="Open Sans" panose="020B0606030504020204" pitchFamily="34" charset="0"/>
                <a:cs typeface="Open Sans" panose="020B0606030504020204" pitchFamily="34" charset="0"/>
              </a:rPr>
              <a:t>GLPK is suitable for a range of optimization problems but </a:t>
            </a:r>
            <a:r>
              <a:rPr lang="en-GB" sz="1100" b="1" dirty="0">
                <a:latin typeface="Open Sans" panose="020B0606030504020204" pitchFamily="34" charset="0"/>
                <a:ea typeface="Open Sans" panose="020B0606030504020204" pitchFamily="34" charset="0"/>
                <a:cs typeface="Open Sans" panose="020B0606030504020204" pitchFamily="34" charset="0"/>
              </a:rPr>
              <a:t>operates slower </a:t>
            </a:r>
            <a:r>
              <a:rPr lang="en-GB" sz="1100" dirty="0">
                <a:latin typeface="Open Sans" panose="020B0606030504020204" pitchFamily="34" charset="0"/>
                <a:ea typeface="Open Sans" panose="020B0606030504020204" pitchFamily="34" charset="0"/>
                <a:cs typeface="Open Sans" panose="020B0606030504020204" pitchFamily="34" charset="0"/>
              </a:rPr>
              <a:t>than commercial solvers like </a:t>
            </a:r>
            <a:r>
              <a:rPr lang="en-GB" sz="1100" dirty="0" err="1">
                <a:latin typeface="Open Sans" panose="020B0606030504020204" pitchFamily="34" charset="0"/>
                <a:ea typeface="Open Sans" panose="020B0606030504020204" pitchFamily="34" charset="0"/>
                <a:cs typeface="Open Sans" panose="020B0606030504020204" pitchFamily="34" charset="0"/>
              </a:rPr>
              <a:t>Gurobi</a:t>
            </a:r>
            <a:r>
              <a:rPr lang="en-GB" sz="1100" dirty="0">
                <a:latin typeface="Open Sans" panose="020B0606030504020204" pitchFamily="34" charset="0"/>
                <a:ea typeface="Open Sans" panose="020B0606030504020204" pitchFamily="34" charset="0"/>
                <a:cs typeface="Open Sans" panose="020B0606030504020204" pitchFamily="34" charset="0"/>
              </a:rPr>
              <a:t> on large or complex issues. Performance can vary, with </a:t>
            </a:r>
            <a:r>
              <a:rPr lang="en-GB" sz="1100" b="1" dirty="0" err="1">
                <a:latin typeface="Open Sans" panose="020B0606030504020204" pitchFamily="34" charset="0"/>
                <a:ea typeface="Open Sans" panose="020B0606030504020204" pitchFamily="34" charset="0"/>
                <a:cs typeface="Open Sans" panose="020B0606030504020204" pitchFamily="34" charset="0"/>
              </a:rPr>
              <a:t>Gurobi</a:t>
            </a:r>
            <a:r>
              <a:rPr lang="en-GB" sz="1100" b="1" dirty="0">
                <a:latin typeface="Open Sans" panose="020B0606030504020204" pitchFamily="34" charset="0"/>
                <a:ea typeface="Open Sans" panose="020B0606030504020204" pitchFamily="34" charset="0"/>
                <a:cs typeface="Open Sans" panose="020B0606030504020204" pitchFamily="34" charset="0"/>
              </a:rPr>
              <a:t> often being significantly faster</a:t>
            </a:r>
            <a:r>
              <a:rPr lang="en-GB" sz="1100" dirty="0">
                <a:latin typeface="Open Sans" panose="020B0606030504020204" pitchFamily="34" charset="0"/>
                <a:ea typeface="Open Sans" panose="020B0606030504020204" pitchFamily="34" charset="0"/>
                <a:cs typeface="Open Sans" panose="020B0606030504020204" pitchFamily="34" charset="0"/>
              </a:rPr>
              <a:t>, which is crucial for large-scale or urgent tasks</a:t>
            </a:r>
          </a:p>
        </p:txBody>
      </p:sp>
      <p:pic>
        <p:nvPicPr>
          <p:cNvPr id="29" name="Picture 28" descr="Free Icon | Triangular warning sign">
            <a:extLst>
              <a:ext uri="{FF2B5EF4-FFF2-40B4-BE49-F238E27FC236}">
                <a16:creationId xmlns:a16="http://schemas.microsoft.com/office/drawing/2014/main" id="{8B1D01EA-67C4-E7C8-2E9B-BBAA787DC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4587" y="4648981"/>
            <a:ext cx="542938" cy="54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5974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Advanced Features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65522" r="56934" b="1"/>
          <a:stretch/>
        </p:blipFill>
        <p:spPr>
          <a:xfrm>
            <a:off x="720700" y="3383638"/>
            <a:ext cx="3336849" cy="2066911"/>
          </a:xfrm>
          <a:prstGeom prst="roundRect">
            <a:avLst>
              <a:gd name="adj" fmla="val 1928"/>
            </a:avLst>
          </a:prstGeom>
        </p:spPr>
      </p:pic>
      <p:pic>
        <p:nvPicPr>
          <p:cNvPr id="4" name="Picture 3">
            <a:extLst>
              <a:ext uri="{FF2B5EF4-FFF2-40B4-BE49-F238E27FC236}">
                <a16:creationId xmlns:a16="http://schemas.microsoft.com/office/drawing/2014/main" id="{C1112B62-C170-7184-B761-13684394CE11}"/>
              </a:ext>
            </a:extLst>
          </p:cNvPr>
          <p:cNvPicPr>
            <a:picLocks noChangeAspect="1"/>
          </p:cNvPicPr>
          <p:nvPr/>
        </p:nvPicPr>
        <p:blipFill>
          <a:blip r:embed="rId5"/>
          <a:stretch>
            <a:fillRect/>
          </a:stretch>
        </p:blipFill>
        <p:spPr>
          <a:xfrm>
            <a:off x="4735681" y="982549"/>
            <a:ext cx="6516248" cy="5064321"/>
          </a:xfrm>
          <a:prstGeom prst="roundRect">
            <a:avLst>
              <a:gd name="adj" fmla="val 2415"/>
            </a:avLst>
          </a:prstGeom>
        </p:spPr>
      </p:pic>
      <p:pic>
        <p:nvPicPr>
          <p:cNvPr id="4098" name="Picture 2" descr=" ">
            <a:extLst>
              <a:ext uri="{FF2B5EF4-FFF2-40B4-BE49-F238E27FC236}">
                <a16:creationId xmlns:a16="http://schemas.microsoft.com/office/drawing/2014/main" id="{B105D3D2-A7DA-0685-6B3E-3310F45EB4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3229" y="4446798"/>
            <a:ext cx="555171" cy="5551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4DDE890-D615-0909-01E8-D9F63E198A51}"/>
              </a:ext>
            </a:extLst>
          </p:cNvPr>
          <p:cNvSpPr/>
          <p:nvPr/>
        </p:nvSpPr>
        <p:spPr>
          <a:xfrm>
            <a:off x="4632960" y="908307"/>
            <a:ext cx="6723888" cy="5269286"/>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21D9180-8B59-B164-180C-44865501B3D5}"/>
              </a:ext>
            </a:extLst>
          </p:cNvPr>
          <p:cNvCxnSpPr>
            <a:cxnSpLocks/>
          </p:cNvCxnSpPr>
          <p:nvPr/>
        </p:nvCxnSpPr>
        <p:spPr>
          <a:xfrm flipV="1">
            <a:off x="2188029" y="1360714"/>
            <a:ext cx="2444931" cy="32330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4F697C-41C1-8D2D-977F-12DDF0641D86}"/>
              </a:ext>
            </a:extLst>
          </p:cNvPr>
          <p:cNvCxnSpPr>
            <a:cxnSpLocks/>
          </p:cNvCxnSpPr>
          <p:nvPr/>
        </p:nvCxnSpPr>
        <p:spPr>
          <a:xfrm>
            <a:off x="2188029" y="4593771"/>
            <a:ext cx="2442733" cy="135592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640866-E408-7D32-E297-964DFF4C8188}"/>
              </a:ext>
            </a:extLst>
          </p:cNvPr>
          <p:cNvSpPr txBox="1"/>
          <p:nvPr/>
        </p:nvSpPr>
        <p:spPr>
          <a:xfrm>
            <a:off x="386474" y="1353197"/>
            <a:ext cx="2955440" cy="1384995"/>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It enables </a:t>
            </a:r>
            <a:r>
              <a:rPr lang="en-GB" sz="1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advanced features </a:t>
            </a:r>
            <a:r>
              <a:rPr lang="en-GB" sz="1200" dirty="0">
                <a:latin typeface="Open Sans" panose="020B0606030504020204" pitchFamily="34" charset="0"/>
                <a:ea typeface="Open Sans" panose="020B0606030504020204" pitchFamily="34" charset="0"/>
                <a:cs typeface="Open Sans" panose="020B0606030504020204" pitchFamily="34" charset="0"/>
              </a:rPr>
              <a:t>such as </a:t>
            </a:r>
            <a:r>
              <a:rPr lang="en-GB" sz="1200" b="1" dirty="0">
                <a:latin typeface="Open Sans" panose="020B0606030504020204" pitchFamily="34" charset="0"/>
                <a:ea typeface="Open Sans" panose="020B0606030504020204" pitchFamily="34" charset="0"/>
                <a:cs typeface="Open Sans" panose="020B0606030504020204" pitchFamily="34" charset="0"/>
              </a:rPr>
              <a:t>capacity expansion</a:t>
            </a:r>
            <a:r>
              <a:rPr lang="en-GB" sz="1200" dirty="0">
                <a:latin typeface="Open Sans" panose="020B0606030504020204" pitchFamily="34" charset="0"/>
                <a:ea typeface="Open Sans" panose="020B0606030504020204" pitchFamily="34" charset="0"/>
                <a:cs typeface="Open Sans" panose="020B0606030504020204" pitchFamily="34" charset="0"/>
              </a:rPr>
              <a:t>, special financials setup, </a:t>
            </a:r>
            <a:r>
              <a:rPr lang="en-GB" sz="1200" b="1" dirty="0">
                <a:latin typeface="Open Sans" panose="020B0606030504020204" pitchFamily="34" charset="0"/>
                <a:ea typeface="Open Sans" panose="020B0606030504020204" pitchFamily="34" charset="0"/>
                <a:cs typeface="Open Sans" panose="020B0606030504020204" pitchFamily="34" charset="0"/>
              </a:rPr>
              <a:t>grid connection options</a:t>
            </a:r>
            <a:r>
              <a:rPr lang="en-GB" sz="1200" dirty="0">
                <a:latin typeface="Open Sans" panose="020B0606030504020204" pitchFamily="34" charset="0"/>
                <a:ea typeface="Open Sans" panose="020B0606030504020204" pitchFamily="34" charset="0"/>
                <a:cs typeface="Open Sans" panose="020B0606030504020204" pitchFamily="34" charset="0"/>
              </a:rPr>
              <a:t>, and advanced linear or </a:t>
            </a:r>
            <a:r>
              <a:rPr lang="en-GB" sz="1200" b="1" dirty="0">
                <a:latin typeface="Open Sans" panose="020B0606030504020204" pitchFamily="34" charset="0"/>
                <a:ea typeface="Open Sans" panose="020B0606030504020204" pitchFamily="34" charset="0"/>
                <a:cs typeface="Open Sans" panose="020B0606030504020204" pitchFamily="34" charset="0"/>
              </a:rPr>
              <a:t>mixed-integer optimization</a:t>
            </a:r>
            <a:r>
              <a:rPr lang="en-GB" sz="1200" dirty="0">
                <a:latin typeface="Open Sans" panose="020B0606030504020204" pitchFamily="34" charset="0"/>
                <a:ea typeface="Open Sans" panose="020B0606030504020204" pitchFamily="34" charset="0"/>
                <a:cs typeface="Open Sans" panose="020B0606030504020204" pitchFamily="34" charset="0"/>
              </a:rPr>
              <a:t>. It also </a:t>
            </a:r>
            <a:r>
              <a:rPr lang="en-GB" sz="1200" b="1" dirty="0">
                <a:latin typeface="Open Sans" panose="020B0606030504020204" pitchFamily="34" charset="0"/>
                <a:ea typeface="Open Sans" panose="020B0606030504020204" pitchFamily="34" charset="0"/>
                <a:cs typeface="Open Sans" panose="020B0606030504020204" pitchFamily="34" charset="0"/>
              </a:rPr>
              <a:t>supports multi-objective</a:t>
            </a:r>
            <a:r>
              <a:rPr lang="en-GB" sz="1200" dirty="0">
                <a:latin typeface="Open Sans" panose="020B0606030504020204" pitchFamily="34" charset="0"/>
                <a:ea typeface="Open Sans" panose="020B0606030504020204" pitchFamily="34" charset="0"/>
                <a:cs typeface="Open Sans" panose="020B0606030504020204" pitchFamily="34" charset="0"/>
              </a:rPr>
              <a:t> and </a:t>
            </a:r>
            <a:r>
              <a:rPr lang="en-GB" sz="1200" b="1" dirty="0">
                <a:latin typeface="Open Sans" panose="020B0606030504020204" pitchFamily="34" charset="0"/>
                <a:ea typeface="Open Sans" panose="020B0606030504020204" pitchFamily="34" charset="0"/>
                <a:cs typeface="Open Sans" panose="020B0606030504020204" pitchFamily="34" charset="0"/>
              </a:rPr>
              <a:t>scenario-based optimization</a:t>
            </a:r>
            <a:r>
              <a:rPr lang="en-GB" sz="12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266404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Default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B422D96-237A-D3F1-53AD-264918F8DCC7}"/>
              </a:ext>
            </a:extLst>
          </p:cNvPr>
          <p:cNvGrpSpPr/>
          <p:nvPr/>
        </p:nvGrpSpPr>
        <p:grpSpPr>
          <a:xfrm>
            <a:off x="849208" y="2079732"/>
            <a:ext cx="4497204" cy="2952670"/>
            <a:chOff x="353965" y="1767855"/>
            <a:chExt cx="5357682" cy="3222193"/>
          </a:xfrm>
        </p:grpSpPr>
        <p:grpSp>
          <p:nvGrpSpPr>
            <p:cNvPr id="35" name="Group 34">
              <a:extLst>
                <a:ext uri="{FF2B5EF4-FFF2-40B4-BE49-F238E27FC236}">
                  <a16:creationId xmlns:a16="http://schemas.microsoft.com/office/drawing/2014/main" id="{EF2F8E0C-920C-C7D9-5A35-895688500C6C}"/>
                </a:ext>
              </a:extLst>
            </p:cNvPr>
            <p:cNvGrpSpPr/>
            <p:nvPr/>
          </p:nvGrpSpPr>
          <p:grpSpPr>
            <a:xfrm>
              <a:off x="353965" y="1767855"/>
              <a:ext cx="5357682" cy="3217801"/>
              <a:chOff x="345586" y="1742759"/>
              <a:chExt cx="6600041" cy="4007306"/>
            </a:xfrm>
          </p:grpSpPr>
          <p:pic>
            <p:nvPicPr>
              <p:cNvPr id="5" name="Picture 4" descr="A screenshot of a computer&#10;&#10;Description automatically generated">
                <a:extLst>
                  <a:ext uri="{FF2B5EF4-FFF2-40B4-BE49-F238E27FC236}">
                    <a16:creationId xmlns:a16="http://schemas.microsoft.com/office/drawing/2014/main" id="{ACA79AF2-C1A5-8B1C-7636-2F7A66F89CBB}"/>
                  </a:ext>
                </a:extLst>
              </p:cNvPr>
              <p:cNvPicPr>
                <a:picLocks noChangeAspect="1"/>
              </p:cNvPicPr>
              <p:nvPr/>
            </p:nvPicPr>
            <p:blipFill rotWithShape="1">
              <a:blip r:embed="rId4"/>
              <a:srcRect t="4001"/>
              <a:stretch/>
            </p:blipFill>
            <p:spPr>
              <a:xfrm>
                <a:off x="358942" y="1742759"/>
                <a:ext cx="4816509" cy="4007306"/>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BE5852E1-800B-D228-0782-F8144F3ECB94}"/>
                  </a:ext>
                </a:extLst>
              </p:cNvPr>
              <p:cNvPicPr>
                <a:picLocks noChangeAspect="1"/>
              </p:cNvPicPr>
              <p:nvPr/>
            </p:nvPicPr>
            <p:blipFill rotWithShape="1">
              <a:blip r:embed="rId5"/>
              <a:srcRect t="4215"/>
              <a:stretch/>
            </p:blipFill>
            <p:spPr>
              <a:xfrm>
                <a:off x="412716" y="2698294"/>
                <a:ext cx="3063604" cy="2377882"/>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20271E36-D89C-1E7C-C28C-A86CC48E4F5A}"/>
                  </a:ext>
                </a:extLst>
              </p:cNvPr>
              <p:cNvPicPr>
                <a:picLocks noChangeAspect="1"/>
              </p:cNvPicPr>
              <p:nvPr/>
            </p:nvPicPr>
            <p:blipFill rotWithShape="1">
              <a:blip r:embed="rId6"/>
              <a:srcRect t="4197"/>
              <a:stretch/>
            </p:blipFill>
            <p:spPr>
              <a:xfrm>
                <a:off x="4466857" y="1999952"/>
                <a:ext cx="2478770" cy="2065725"/>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BB3BCFAE-5095-B758-A662-06FDB21C71B1}"/>
                  </a:ext>
                </a:extLst>
              </p:cNvPr>
              <p:cNvPicPr>
                <a:picLocks noChangeAspect="1"/>
              </p:cNvPicPr>
              <p:nvPr/>
            </p:nvPicPr>
            <p:blipFill rotWithShape="1">
              <a:blip r:embed="rId7"/>
              <a:srcRect t="5226"/>
              <a:stretch/>
            </p:blipFill>
            <p:spPr>
              <a:xfrm>
                <a:off x="345586" y="3233906"/>
                <a:ext cx="2354965" cy="1810566"/>
              </a:xfrm>
              <a:prstGeom prst="rect">
                <a:avLst/>
              </a:prstGeom>
            </p:spPr>
          </p:pic>
          <p:pic>
            <p:nvPicPr>
              <p:cNvPr id="22" name="Picture 21" descr="A screenshot of a computer&#10;&#10;Description automatically generated">
                <a:extLst>
                  <a:ext uri="{FF2B5EF4-FFF2-40B4-BE49-F238E27FC236}">
                    <a16:creationId xmlns:a16="http://schemas.microsoft.com/office/drawing/2014/main" id="{BCFCB660-D8F0-E698-E2B3-EB72802C7664}"/>
                  </a:ext>
                </a:extLst>
              </p:cNvPr>
              <p:cNvPicPr>
                <a:picLocks noChangeAspect="1"/>
              </p:cNvPicPr>
              <p:nvPr/>
            </p:nvPicPr>
            <p:blipFill rotWithShape="1">
              <a:blip r:embed="rId8"/>
              <a:srcRect t="3794"/>
              <a:stretch/>
            </p:blipFill>
            <p:spPr>
              <a:xfrm>
                <a:off x="2645863" y="2051108"/>
                <a:ext cx="2599317" cy="2030421"/>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9ADB31EE-096E-DF9B-E6AC-CC94FD8F16F9}"/>
                  </a:ext>
                </a:extLst>
              </p:cNvPr>
              <p:cNvPicPr>
                <a:picLocks noChangeAspect="1"/>
              </p:cNvPicPr>
              <p:nvPr/>
            </p:nvPicPr>
            <p:blipFill rotWithShape="1">
              <a:blip r:embed="rId9"/>
              <a:srcRect t="3439"/>
              <a:stretch/>
            </p:blipFill>
            <p:spPr>
              <a:xfrm>
                <a:off x="3381788" y="2929430"/>
                <a:ext cx="3563839" cy="2793932"/>
              </a:xfrm>
              <a:prstGeom prst="rect">
                <a:avLst/>
              </a:prstGeom>
            </p:spPr>
          </p:pic>
        </p:grpSp>
        <p:pic>
          <p:nvPicPr>
            <p:cNvPr id="24" name="Picture 23" descr="A screenshot of a computer&#10;&#10;Description automatically generated">
              <a:extLst>
                <a:ext uri="{FF2B5EF4-FFF2-40B4-BE49-F238E27FC236}">
                  <a16:creationId xmlns:a16="http://schemas.microsoft.com/office/drawing/2014/main" id="{F20B870F-69D0-FB6C-3651-3543DF2D6AC2}"/>
                </a:ext>
              </a:extLst>
            </p:cNvPr>
            <p:cNvPicPr>
              <a:picLocks noChangeAspect="1"/>
            </p:cNvPicPr>
            <p:nvPr/>
          </p:nvPicPr>
          <p:blipFill rotWithShape="1">
            <a:blip r:embed="rId10"/>
            <a:srcRect t="5343" r="48004" b="47534"/>
            <a:stretch/>
          </p:blipFill>
          <p:spPr>
            <a:xfrm>
              <a:off x="4114143" y="3728074"/>
              <a:ext cx="1597504" cy="1261974"/>
            </a:xfrm>
            <a:prstGeom prst="rect">
              <a:avLst/>
            </a:prstGeom>
          </p:spPr>
        </p:pic>
      </p:grpSp>
      <p:sp>
        <p:nvSpPr>
          <p:cNvPr id="31" name="TextBox 30">
            <a:extLst>
              <a:ext uri="{FF2B5EF4-FFF2-40B4-BE49-F238E27FC236}">
                <a16:creationId xmlns:a16="http://schemas.microsoft.com/office/drawing/2014/main" id="{6EEAF175-BD2B-B4D8-86BF-2F4468041CA6}"/>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a:t>
            </a:r>
            <a:r>
              <a:rPr lang="en-GB" sz="1400" b="1" dirty="0">
                <a:latin typeface="Open Sans" panose="020B0606030504020204" pitchFamily="34" charset="0"/>
                <a:ea typeface="Open Sans" panose="020B0606030504020204" pitchFamily="34" charset="0"/>
                <a:cs typeface="Open Sans" panose="020B0606030504020204" pitchFamily="34" charset="0"/>
              </a:rPr>
              <a:t>default settings and data </a:t>
            </a:r>
            <a:r>
              <a:rPr lang="en-GB" sz="1400" dirty="0">
                <a:latin typeface="Open Sans" panose="020B0606030504020204" pitchFamily="34" charset="0"/>
                <a:ea typeface="Open Sans" panose="020B0606030504020204" pitchFamily="34" charset="0"/>
                <a:cs typeface="Open Sans" panose="020B0606030504020204" pitchFamily="34" charset="0"/>
              </a:rPr>
              <a:t>implemented in the interface refer to an </a:t>
            </a:r>
            <a:r>
              <a:rPr lang="en-GB" sz="1400" b="1" dirty="0">
                <a:latin typeface="Open Sans" panose="020B0606030504020204" pitchFamily="34" charset="0"/>
                <a:ea typeface="Open Sans" panose="020B0606030504020204" pitchFamily="34" charset="0"/>
                <a:cs typeface="Open Sans" panose="020B0606030504020204" pitchFamily="34" charset="0"/>
              </a:rPr>
              <a:t>exemplative case study in Zambia's Bangweulu Wetlands</a:t>
            </a:r>
            <a:r>
              <a:rPr lang="en-GB" sz="1400" dirty="0">
                <a:latin typeface="Open Sans" panose="020B0606030504020204" pitchFamily="34" charset="0"/>
                <a:ea typeface="Open Sans" panose="020B0606030504020204" pitchFamily="34" charset="0"/>
                <a:cs typeface="Open Sans" panose="020B0606030504020204" pitchFamily="34" charset="0"/>
              </a:rPr>
              <a:t>. This basic scenario includes a </a:t>
            </a:r>
            <a:r>
              <a:rPr lang="en-GB" sz="1400" b="1" dirty="0">
                <a:latin typeface="Open Sans" panose="020B0606030504020204" pitchFamily="34" charset="0"/>
                <a:ea typeface="Open Sans" panose="020B0606030504020204" pitchFamily="34" charset="0"/>
                <a:cs typeface="Open Sans" panose="020B0606030504020204" pitchFamily="34" charset="0"/>
              </a:rPr>
              <a:t>20-year time horizon</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b="1" dirty="0">
                <a:latin typeface="Open Sans" panose="020B0606030504020204" pitchFamily="34" charset="0"/>
                <a:ea typeface="Open Sans" panose="020B0606030504020204" pitchFamily="34" charset="0"/>
                <a:cs typeface="Open Sans" panose="020B0606030504020204" pitchFamily="34" charset="0"/>
              </a:rPr>
              <a:t>solar and wind </a:t>
            </a:r>
            <a:r>
              <a:rPr lang="en-GB" sz="1400" dirty="0">
                <a:latin typeface="Open Sans" panose="020B0606030504020204" pitchFamily="34" charset="0"/>
                <a:ea typeface="Open Sans" panose="020B0606030504020204" pitchFamily="34" charset="0"/>
                <a:cs typeface="Open Sans" panose="020B0606030504020204" pitchFamily="34" charset="0"/>
              </a:rPr>
              <a:t>renewable energy sources, </a:t>
            </a:r>
            <a:r>
              <a:rPr lang="en-GB" sz="1400" b="1" dirty="0">
                <a:latin typeface="Open Sans" panose="020B0606030504020204" pitchFamily="34" charset="0"/>
                <a:ea typeface="Open Sans" panose="020B0606030504020204" pitchFamily="34" charset="0"/>
                <a:cs typeface="Open Sans" panose="020B0606030504020204" pitchFamily="34" charset="0"/>
              </a:rPr>
              <a:t>linear programming optimization </a:t>
            </a:r>
            <a:r>
              <a:rPr lang="en-GB" sz="1400" dirty="0">
                <a:latin typeface="Open Sans" panose="020B0606030504020204" pitchFamily="34" charset="0"/>
                <a:ea typeface="Open Sans" panose="020B0606030504020204" pitchFamily="34" charset="0"/>
                <a:cs typeface="Open Sans" panose="020B0606030504020204" pitchFamily="34" charset="0"/>
              </a:rPr>
              <a:t>and </a:t>
            </a:r>
            <a:r>
              <a:rPr lang="en-GB" sz="1400" b="1" dirty="0">
                <a:latin typeface="Open Sans" panose="020B0606030504020204" pitchFamily="34" charset="0"/>
                <a:ea typeface="Open Sans" panose="020B0606030504020204" pitchFamily="34" charset="0"/>
                <a:cs typeface="Open Sans" panose="020B0606030504020204" pitchFamily="34" charset="0"/>
              </a:rPr>
              <a:t>backup systems </a:t>
            </a:r>
            <a:r>
              <a:rPr lang="en-GB" sz="1400" dirty="0">
                <a:latin typeface="Open Sans" panose="020B0606030504020204" pitchFamily="34" charset="0"/>
                <a:ea typeface="Open Sans" panose="020B0606030504020204" pitchFamily="34" charset="0"/>
                <a:cs typeface="Open Sans" panose="020B0606030504020204" pitchFamily="34" charset="0"/>
              </a:rPr>
              <a:t>comprising battery storage and diesel generators, </a:t>
            </a:r>
            <a:r>
              <a:rPr lang="en-GB"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without extra features </a:t>
            </a:r>
            <a:r>
              <a:rPr lang="en-GB" sz="1400" dirty="0">
                <a:latin typeface="Open Sans" panose="020B0606030504020204" pitchFamily="34" charset="0"/>
                <a:ea typeface="Open Sans" panose="020B0606030504020204" pitchFamily="34" charset="0"/>
                <a:cs typeface="Open Sans" panose="020B0606030504020204" pitchFamily="34" charset="0"/>
              </a:rPr>
              <a:t>or </a:t>
            </a:r>
            <a:r>
              <a:rPr lang="en-GB"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advanced models</a:t>
            </a:r>
            <a:r>
              <a:rPr lang="en-GB" sz="14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32" name="Gruppo 99">
            <a:extLst>
              <a:ext uri="{FF2B5EF4-FFF2-40B4-BE49-F238E27FC236}">
                <a16:creationId xmlns:a16="http://schemas.microsoft.com/office/drawing/2014/main" id="{E7AD6169-F62D-041F-F975-FA5D22D5C70B}"/>
              </a:ext>
            </a:extLst>
          </p:cNvPr>
          <p:cNvGrpSpPr/>
          <p:nvPr/>
        </p:nvGrpSpPr>
        <p:grpSpPr>
          <a:xfrm>
            <a:off x="6037702" y="2116510"/>
            <a:ext cx="257844" cy="2891453"/>
            <a:chOff x="7901056" y="196794"/>
            <a:chExt cx="88215" cy="5796498"/>
          </a:xfrm>
        </p:grpSpPr>
        <p:cxnSp>
          <p:nvCxnSpPr>
            <p:cNvPr id="33" name="Connettore diritto 96">
              <a:extLst>
                <a:ext uri="{FF2B5EF4-FFF2-40B4-BE49-F238E27FC236}">
                  <a16:creationId xmlns:a16="http://schemas.microsoft.com/office/drawing/2014/main" id="{6150696B-BEE4-904A-BA44-EEEFF67954CE}"/>
                </a:ext>
              </a:extLst>
            </p:cNvPr>
            <p:cNvCxnSpPr>
              <a:cxnSpLocks/>
            </p:cNvCxnSpPr>
            <p:nvPr/>
          </p:nvCxnSpPr>
          <p:spPr>
            <a:xfrm>
              <a:off x="7923293" y="196794"/>
              <a:ext cx="0" cy="5796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Freccia a gallone 98">
              <a:extLst>
                <a:ext uri="{FF2B5EF4-FFF2-40B4-BE49-F238E27FC236}">
                  <a16:creationId xmlns:a16="http://schemas.microsoft.com/office/drawing/2014/main" id="{14F51046-FCA2-2DD7-FD77-25F5314B69C2}"/>
                </a:ext>
              </a:extLst>
            </p:cNvPr>
            <p:cNvSpPr/>
            <p:nvPr/>
          </p:nvSpPr>
          <p:spPr>
            <a:xfrm>
              <a:off x="7901056"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a:extLst>
              <a:ext uri="{FF2B5EF4-FFF2-40B4-BE49-F238E27FC236}">
                <a16:creationId xmlns:a16="http://schemas.microsoft.com/office/drawing/2014/main" id="{D3FCA77F-97FC-D70A-6BC7-A6E18C7CEDF4}"/>
              </a:ext>
            </a:extLst>
          </p:cNvPr>
          <p:cNvGrpSpPr/>
          <p:nvPr/>
        </p:nvGrpSpPr>
        <p:grpSpPr>
          <a:xfrm>
            <a:off x="1143000" y="5382682"/>
            <a:ext cx="9906000" cy="857666"/>
            <a:chOff x="1317171" y="5437119"/>
            <a:chExt cx="9906000" cy="857666"/>
          </a:xfrm>
        </p:grpSpPr>
        <p:sp>
          <p:nvSpPr>
            <p:cNvPr id="39" name="Rectangle: Rounded Corners 38">
              <a:extLst>
                <a:ext uri="{FF2B5EF4-FFF2-40B4-BE49-F238E27FC236}">
                  <a16:creationId xmlns:a16="http://schemas.microsoft.com/office/drawing/2014/main" id="{58B96843-A904-67E6-13AE-AE4902EFFC94}"/>
                </a:ext>
              </a:extLst>
            </p:cNvPr>
            <p:cNvSpPr/>
            <p:nvPr/>
          </p:nvSpPr>
          <p:spPr>
            <a:xfrm>
              <a:off x="1317171" y="5437119"/>
              <a:ext cx="9906000" cy="857666"/>
            </a:xfrm>
            <a:prstGeom prst="roundRect">
              <a:avLst>
                <a:gd name="adj" fmla="val 3249"/>
              </a:avLst>
            </a:prstGeom>
            <a:noFill/>
            <a:ln w="19050">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asellaDiTesto 17">
              <a:extLst>
                <a:ext uri="{FF2B5EF4-FFF2-40B4-BE49-F238E27FC236}">
                  <a16:creationId xmlns:a16="http://schemas.microsoft.com/office/drawing/2014/main" id="{462134DC-6449-320F-3397-810FEBC657D6}"/>
                </a:ext>
              </a:extLst>
            </p:cNvPr>
            <p:cNvSpPr txBox="1"/>
            <p:nvPr/>
          </p:nvSpPr>
          <p:spPr>
            <a:xfrm>
              <a:off x="2216103" y="5558208"/>
              <a:ext cx="8916930" cy="646331"/>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Please note that the default values provided in the MicroGridsPy interface are </a:t>
              </a:r>
              <a:r>
                <a:rPr lang="en-GB" sz="1200" b="1" dirty="0">
                  <a:latin typeface="Open Sans" panose="020B0606030504020204" pitchFamily="34" charset="0"/>
                  <a:ea typeface="Open Sans" panose="020B0606030504020204" pitchFamily="34" charset="0"/>
                  <a:cs typeface="Open Sans" panose="020B0606030504020204" pitchFamily="34" charset="0"/>
                </a:rPr>
                <a:t>purely exemplative </a:t>
              </a:r>
              <a:r>
                <a:rPr lang="en-GB" sz="1200" dirty="0">
                  <a:latin typeface="Open Sans" panose="020B0606030504020204" pitchFamily="34" charset="0"/>
                  <a:ea typeface="Open Sans" panose="020B0606030504020204" pitchFamily="34" charset="0"/>
                  <a:cs typeface="Open Sans" panose="020B0606030504020204" pitchFamily="34" charset="0"/>
                </a:rPr>
                <a:t>and </a:t>
              </a:r>
              <a:r>
                <a:rPr lang="en-GB" sz="1200" b="1" dirty="0">
                  <a:latin typeface="Open Sans" panose="020B0606030504020204" pitchFamily="34" charset="0"/>
                  <a:ea typeface="Open Sans" panose="020B0606030504020204" pitchFamily="34" charset="0"/>
                  <a:cs typeface="Open Sans" panose="020B0606030504020204" pitchFamily="34" charset="0"/>
                </a:rPr>
                <a:t>may not strictly represent realistic values </a:t>
              </a:r>
              <a:r>
                <a:rPr lang="en-GB" sz="1200" dirty="0">
                  <a:latin typeface="Open Sans" panose="020B0606030504020204" pitchFamily="34" charset="0"/>
                  <a:ea typeface="Open Sans" panose="020B0606030504020204" pitchFamily="34" charset="0"/>
                  <a:cs typeface="Open Sans" panose="020B0606030504020204" pitchFamily="34" charset="0"/>
                </a:rPr>
                <a:t>for actual implementations. It is essential to tailor these settings to specific project requirements and real-world conditions for accurate simulations and results.</a:t>
              </a:r>
            </a:p>
          </p:txBody>
        </p:sp>
        <p:pic>
          <p:nvPicPr>
            <p:cNvPr id="41" name="Picture 40" descr="Free Icon | Triangular warning sign">
              <a:extLst>
                <a:ext uri="{FF2B5EF4-FFF2-40B4-BE49-F238E27FC236}">
                  <a16:creationId xmlns:a16="http://schemas.microsoft.com/office/drawing/2014/main" id="{F850AF95-BD4E-9D1D-8243-B75C755A1C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6776" y="5564303"/>
              <a:ext cx="603297" cy="60329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632F6D4-349A-14D8-3460-3445178471CD}"/>
              </a:ext>
            </a:extLst>
          </p:cNvPr>
          <p:cNvPicPr>
            <a:picLocks noChangeAspect="1"/>
          </p:cNvPicPr>
          <p:nvPr/>
        </p:nvPicPr>
        <p:blipFill>
          <a:blip r:embed="rId12"/>
          <a:stretch>
            <a:fillRect/>
          </a:stretch>
        </p:blipFill>
        <p:spPr>
          <a:xfrm>
            <a:off x="6727808" y="2109369"/>
            <a:ext cx="3982885" cy="2982160"/>
          </a:xfrm>
          <a:prstGeom prst="rect">
            <a:avLst/>
          </a:prstGeom>
        </p:spPr>
      </p:pic>
    </p:spTree>
    <p:extLst>
      <p:ext uri="{BB962C8B-B14F-4D97-AF65-F5344CB8AC3E}">
        <p14:creationId xmlns:p14="http://schemas.microsoft.com/office/powerpoint/2010/main" val="321624409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1E6C-463F-E170-2F7F-8D694DCD266B}"/>
            </a:ext>
          </a:extLst>
        </p:cNvPr>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45EC1E74-FA8E-60D2-4351-1783A54CA2FF}"/>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5161C91-2002-002B-61A6-4F09EDEB74C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81FACC45-AD96-3414-A808-F9500AB3D133}"/>
              </a:ext>
            </a:extLst>
          </p:cNvPr>
          <p:cNvSpPr txBox="1">
            <a:spLocks/>
          </p:cNvSpPr>
          <p:nvPr/>
        </p:nvSpPr>
        <p:spPr>
          <a:xfrm>
            <a:off x="887215" y="4640"/>
            <a:ext cx="93633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References</a:t>
            </a:r>
          </a:p>
        </p:txBody>
      </p:sp>
      <p:sp>
        <p:nvSpPr>
          <p:cNvPr id="2" name="Content Placeholder 1">
            <a:extLst>
              <a:ext uri="{FF2B5EF4-FFF2-40B4-BE49-F238E27FC236}">
                <a16:creationId xmlns:a16="http://schemas.microsoft.com/office/drawing/2014/main" id="{E80E586D-D4EB-AE81-720B-D2F8CB29529A}"/>
              </a:ext>
            </a:extLst>
          </p:cNvPr>
          <p:cNvSpPr>
            <a:spLocks noGrp="1"/>
          </p:cNvSpPr>
          <p:nvPr>
            <p:ph idx="1"/>
          </p:nvPr>
        </p:nvSpPr>
        <p:spPr>
          <a:xfrm>
            <a:off x="838199" y="1545771"/>
            <a:ext cx="10395857" cy="4328818"/>
          </a:xfrm>
        </p:spPr>
        <p:txBody>
          <a:bodyPr vert="horz" lIns="91440" tIns="45720" rIns="91440" bIns="45720" rtlCol="0" anchor="t">
            <a:normAutofit/>
          </a:bodyPr>
          <a:lstStyle/>
          <a:p>
            <a:pPr marL="0" indent="0">
              <a:buNone/>
            </a:pPr>
            <a:r>
              <a:rPr lang="en-GB" sz="2000" dirty="0">
                <a:latin typeface="Open Sans"/>
              </a:rPr>
              <a:t>[1] Riva et al., Long-term energy planning and demand forecast in remote areas of developing countries: Classification of case studies and insights from a modelling perspective, Energy Strategy Reviews 2018, http//doi.org/10.1016/j.esr.2018.02.006</a:t>
            </a:r>
          </a:p>
          <a:p>
            <a:pPr marL="0" indent="0">
              <a:buNone/>
            </a:pPr>
            <a:r>
              <a:rPr lang="en-GB" sz="2000" dirty="0">
                <a:latin typeface="Open Sans"/>
              </a:rPr>
              <a:t>[2] Global Solar Atlas, https://globalsolaratlas.info/map</a:t>
            </a:r>
          </a:p>
          <a:p>
            <a:pPr marL="0" indent="0">
              <a:buNone/>
            </a:pPr>
            <a:r>
              <a:rPr lang="en-GB" sz="2000" dirty="0">
                <a:latin typeface="Open Sans"/>
              </a:rPr>
              <a:t>[3] Global Wind Atlas, https://globalwindatlas.info/en</a:t>
            </a:r>
          </a:p>
          <a:p>
            <a:pPr marL="0" indent="0">
              <a:buNone/>
            </a:pPr>
            <a:r>
              <a:rPr lang="en-GB" sz="2000" dirty="0">
                <a:latin typeface="Open Sans"/>
              </a:rPr>
              <a:t>[4] Renewables Ninja, https://www.renewables.ninja/</a:t>
            </a:r>
          </a:p>
          <a:p>
            <a:pPr marL="0" indent="0">
              <a:buNone/>
            </a:pPr>
            <a:endParaRPr lang="en-GB" sz="2000" dirty="0">
              <a:latin typeface="Open Sans"/>
            </a:endParaRPr>
          </a:p>
          <a:p>
            <a:pPr marL="0" indent="0">
              <a:buNone/>
            </a:pPr>
            <a:endParaRPr lang="en-GB" sz="2000" dirty="0">
              <a:latin typeface="Open Sans"/>
            </a:endParaRPr>
          </a:p>
          <a:p>
            <a:pPr marL="0" indent="0">
              <a:buNone/>
            </a:pPr>
            <a:endParaRPr lang="en-GB" sz="2000" dirty="0">
              <a:latin typeface="Open Sans"/>
            </a:endParaRPr>
          </a:p>
          <a:p>
            <a:pPr marL="0" indent="0">
              <a:buNone/>
            </a:pPr>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spTree>
    <p:extLst>
      <p:ext uri="{BB962C8B-B14F-4D97-AF65-F5344CB8AC3E}">
        <p14:creationId xmlns:p14="http://schemas.microsoft.com/office/powerpoint/2010/main" val="203137136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pic>
        <p:nvPicPr>
          <p:cNvPr id="3" name="Google Shape;86;p1">
            <a:extLst>
              <a:ext uri="{FF2B5EF4-FFF2-40B4-BE49-F238E27FC236}">
                <a16:creationId xmlns:a16="http://schemas.microsoft.com/office/drawing/2014/main" id="{91287C4C-67DF-1EBC-B6A9-78A63802C2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Google Shape;88;p1">
            <a:extLst>
              <a:ext uri="{FF2B5EF4-FFF2-40B4-BE49-F238E27FC236}">
                <a16:creationId xmlns:a16="http://schemas.microsoft.com/office/drawing/2014/main" id="{2771AE96-0FCD-0F84-89D6-2DA50EB1CA64}"/>
              </a:ext>
            </a:extLst>
          </p:cNvPr>
          <p:cNvSpPr txBox="1"/>
          <p:nvPr/>
        </p:nvSpPr>
        <p:spPr>
          <a:xfrm>
            <a:off x="9027736" y="4884302"/>
            <a:ext cx="285022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800" dirty="0">
                <a:solidFill>
                  <a:schemeClr val="lt1"/>
                </a:solidFill>
                <a:latin typeface="Open Sans"/>
                <a:ea typeface="Open Sans"/>
                <a:cs typeface="Open Sans"/>
                <a:sym typeface="Open Sans"/>
              </a:rPr>
              <a:t>Stevanato, N., Onori, A., Mereu, R., &amp; Colombo, E</a:t>
            </a:r>
            <a:r>
              <a:rPr lang="en-US" sz="800" dirty="0">
                <a:solidFill>
                  <a:schemeClr val="lt1"/>
                </a:solidFill>
                <a:latin typeface="Open Sans"/>
                <a:ea typeface="Open Sans"/>
                <a:cs typeface="Open Sans"/>
                <a:sym typeface="Open Sans"/>
              </a:rPr>
              <a:t>., 2024.</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a:t>
            </a:r>
            <a:r>
              <a:rPr lang="en-GB" sz="800" dirty="0">
                <a:solidFill>
                  <a:schemeClr val="lt1"/>
                </a:solidFill>
                <a:latin typeface="Open Sans"/>
                <a:ea typeface="Open Sans"/>
                <a:cs typeface="Open Sans"/>
                <a:sym typeface="Open Sans"/>
              </a:rPr>
              <a:t>Off-Grid Energy Systems Modelling with </a:t>
            </a:r>
            <a:r>
              <a:rPr lang="en-GB" sz="800" dirty="0" err="1">
                <a:solidFill>
                  <a:schemeClr val="lt1"/>
                </a:solidFill>
                <a:latin typeface="Open Sans"/>
                <a:ea typeface="Open Sans"/>
                <a:cs typeface="Open Sans"/>
                <a:sym typeface="Open Sans"/>
              </a:rPr>
              <a:t>MicroGridsPy</a:t>
            </a:r>
            <a:r>
              <a:rPr lang="en-US" sz="800" dirty="0">
                <a:solidFill>
                  <a:schemeClr val="lt1"/>
                </a:solidFill>
                <a:latin typeface="Open Sans"/>
                <a:ea typeface="Open Sans"/>
                <a:cs typeface="Open Sans"/>
                <a:sym typeface="Open Sans"/>
              </a:rPr>
              <a:t>.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p>
        </p:txBody>
      </p:sp>
      <p:sp>
        <p:nvSpPr>
          <p:cNvPr id="8" name="Google Shape;89;p1">
            <a:extLst>
              <a:ext uri="{FF2B5EF4-FFF2-40B4-BE49-F238E27FC236}">
                <a16:creationId xmlns:a16="http://schemas.microsoft.com/office/drawing/2014/main" id="{2558901D-7B2B-C917-517A-417EFA4CA596}"/>
              </a:ext>
            </a:extLst>
          </p:cNvPr>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 name="Google Shape;91;p1">
            <a:extLst>
              <a:ext uri="{FF2B5EF4-FFF2-40B4-BE49-F238E27FC236}">
                <a16:creationId xmlns:a16="http://schemas.microsoft.com/office/drawing/2014/main" id="{125F3C81-4D68-74B7-EED0-35C8092A39CA}"/>
              </a:ext>
            </a:extLst>
          </p:cNvPr>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10" name="Google Shape;92;p1">
            <a:extLst>
              <a:ext uri="{FF2B5EF4-FFF2-40B4-BE49-F238E27FC236}">
                <a16:creationId xmlns:a16="http://schemas.microsoft.com/office/drawing/2014/main" id="{4632D963-5559-DF11-0310-DA953F6874E8}"/>
              </a:ext>
            </a:extLst>
          </p:cNvPr>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3;p1">
            <a:extLst>
              <a:ext uri="{FF2B5EF4-FFF2-40B4-BE49-F238E27FC236}">
                <a16:creationId xmlns:a16="http://schemas.microsoft.com/office/drawing/2014/main" id="{96CC0C30-47A5-225E-35BC-1E358DFC5B73}"/>
              </a:ext>
            </a:extLst>
          </p:cNvPr>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t>
            </a:r>
            <a:r>
              <a:rPr lang="it-IT" sz="800" dirty="0">
                <a:solidFill>
                  <a:schemeClr val="lt1"/>
                </a:solidFill>
                <a:latin typeface="Open Sans"/>
                <a:ea typeface="Open Sans"/>
                <a:cs typeface="Open Sans"/>
                <a:sym typeface="Open Sans"/>
              </a:rPr>
              <a:t>Nicolò Stevanato, Alessandro Onori, Riccardo Mereu and Emanuela Colombo</a:t>
            </a:r>
            <a:r>
              <a:rPr lang="en-US" sz="800" dirty="0">
                <a:solidFill>
                  <a:schemeClr val="lt1"/>
                </a:solidFill>
                <a:latin typeface="Open Sans"/>
                <a:ea typeface="Open Sans"/>
                <a:cs typeface="Open Sans"/>
                <a:sym typeface="Open Sans"/>
              </a:rPr>
              <a:t>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3718338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0949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 of the Lesson</a:t>
            </a:r>
          </a:p>
        </p:txBody>
      </p:sp>
      <p:sp>
        <p:nvSpPr>
          <p:cNvPr id="2" name="Content Placeholder 1"/>
          <p:cNvSpPr>
            <a:spLocks noGrp="1"/>
          </p:cNvSpPr>
          <p:nvPr>
            <p:ph idx="1"/>
          </p:nvPr>
        </p:nvSpPr>
        <p:spPr>
          <a:xfrm>
            <a:off x="838200" y="1825625"/>
            <a:ext cx="8425543" cy="4048964"/>
          </a:xfrm>
        </p:spPr>
        <p:txBody>
          <a:bodyPr vert="horz" lIns="91440" tIns="45720" rIns="91440" bIns="45720" rtlCol="0" anchor="t">
            <a:normAutofit/>
          </a:bodyPr>
          <a:lstStyle/>
          <a:p>
            <a:r>
              <a:rPr lang="en-GB" sz="2000" dirty="0">
                <a:latin typeface="Open Sans"/>
              </a:rPr>
              <a:t>Energy System Definition and Problem Formulation</a:t>
            </a:r>
          </a:p>
          <a:p>
            <a:pPr marL="0" indent="0">
              <a:buNone/>
            </a:pPr>
            <a:r>
              <a:rPr lang="en-GB" sz="1400" i="1" dirty="0">
                <a:latin typeface="Open Sans"/>
              </a:rPr>
              <a:t>Learners will understand how to define and configure MicroGridsPy energy systems, incorporating various energy sources and storage options, and learn to formulate optimization problems to determine the most efficient system configuration</a:t>
            </a:r>
          </a:p>
          <a:p>
            <a:r>
              <a:rPr lang="en-GB" sz="2000" dirty="0">
                <a:latin typeface="Open Sans"/>
              </a:rPr>
              <a:t>Understanding MicroGridsPy Inputs</a:t>
            </a:r>
          </a:p>
          <a:p>
            <a:pPr marL="0" indent="0">
              <a:buNone/>
            </a:pPr>
            <a:r>
              <a:rPr lang="en-GB" sz="1400" i="1" dirty="0">
                <a:latin typeface="Open Sans"/>
              </a:rPr>
              <a:t>Comprehending the significance of input data, such as time series for load and renewable energy availability, and various techno-economic parameters, crucial for tailoring the simulation to specific scenarios</a:t>
            </a:r>
          </a:p>
          <a:p>
            <a:r>
              <a:rPr lang="en-GB" sz="2000" dirty="0">
                <a:latin typeface="Open Sans"/>
              </a:rPr>
              <a:t>Mathematical Formulation in MicroGridsPy</a:t>
            </a:r>
          </a:p>
          <a:p>
            <a:pPr marL="0" indent="0">
              <a:buNone/>
            </a:pPr>
            <a:r>
              <a:rPr lang="en-GB" sz="1400" i="1" dirty="0">
                <a:latin typeface="Open Sans"/>
              </a:rPr>
              <a:t>Learners will grasp the mathematical foundations underlying MicroGridsPy, including the optimization algorithms and constraints used to determine the optimal design and operation of microgrids</a:t>
            </a:r>
          </a:p>
          <a:p>
            <a:r>
              <a:rPr lang="en-GB" sz="2000" dirty="0">
                <a:latin typeface="Open Sans"/>
              </a:rPr>
              <a:t>Results in MicroGridsPy</a:t>
            </a:r>
          </a:p>
          <a:p>
            <a:pPr marL="0" indent="0">
              <a:buNone/>
            </a:pPr>
            <a:r>
              <a:rPr lang="en-GB" sz="1400" i="1" dirty="0">
                <a:latin typeface="Open Sans"/>
              </a:rPr>
              <a:t>Comprehensive introduction to the different set of results provided by MicroGridsPy</a:t>
            </a: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pic>
        <p:nvPicPr>
          <p:cNvPr id="4" name="Picture 4" descr="Checklist - Free education icons">
            <a:extLst>
              <a:ext uri="{FF2B5EF4-FFF2-40B4-BE49-F238E27FC236}">
                <a16:creationId xmlns:a16="http://schemas.microsoft.com/office/drawing/2014/main" id="{D743286C-6049-4CFB-0168-427EC4A55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573" y="4829562"/>
            <a:ext cx="1045027" cy="104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2553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0494" y="-15348"/>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Energy System Definition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8F2A4-FBBE-5831-1552-0F3A71DABE3C}"/>
              </a:ext>
            </a:extLst>
          </p:cNvPr>
          <p:cNvSpPr txBox="1"/>
          <p:nvPr/>
        </p:nvSpPr>
        <p:spPr>
          <a:xfrm>
            <a:off x="2456592" y="1230874"/>
            <a:ext cx="8823612" cy="646331"/>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The system combines a</a:t>
            </a:r>
            <a:r>
              <a:rPr lang="en-GB" sz="1200" b="1" dirty="0">
                <a:latin typeface="Open Sans" panose="020B0606030504020204" pitchFamily="34" charset="0"/>
                <a:ea typeface="Open Sans" panose="020B0606030504020204" pitchFamily="34" charset="0"/>
                <a:cs typeface="Open Sans" panose="020B0606030504020204" pitchFamily="34" charset="0"/>
              </a:rPr>
              <a:t> renewable generation technology </a:t>
            </a:r>
            <a:r>
              <a:rPr lang="en-US" sz="1200" dirty="0">
                <a:latin typeface="Open Sans" panose="020B0606030504020204" pitchFamily="34" charset="0"/>
                <a:ea typeface="Open Sans" panose="020B0606030504020204" pitchFamily="34" charset="0"/>
                <a:cs typeface="Open Sans" panose="020B0606030504020204" pitchFamily="34" charset="0"/>
              </a:rPr>
              <a:t>(e.g. Solar PV, Wind turbine etc.)</a:t>
            </a:r>
            <a:r>
              <a:rPr lang="en-GB" sz="1200" dirty="0">
                <a:latin typeface="Open Sans" panose="020B0606030504020204" pitchFamily="34" charset="0"/>
                <a:ea typeface="Open Sans" panose="020B0606030504020204" pitchFamily="34" charset="0"/>
                <a:cs typeface="Open Sans" panose="020B0606030504020204" pitchFamily="34" charset="0"/>
              </a:rPr>
              <a:t>, managed via </a:t>
            </a:r>
            <a:r>
              <a:rPr lang="en-GB" sz="1200" b="1" dirty="0">
                <a:latin typeface="Open Sans" panose="020B0606030504020204" pitchFamily="34" charset="0"/>
                <a:ea typeface="Open Sans" panose="020B0606030504020204" pitchFamily="34" charset="0"/>
                <a:cs typeface="Open Sans" panose="020B0606030504020204" pitchFamily="34" charset="0"/>
              </a:rPr>
              <a:t>bi-directional inverters </a:t>
            </a:r>
            <a:r>
              <a:rPr lang="en-GB" sz="1200" dirty="0">
                <a:latin typeface="Open Sans" panose="020B0606030504020204" pitchFamily="34" charset="0"/>
                <a:ea typeface="Open Sans" panose="020B0606030504020204" pitchFamily="34" charset="0"/>
                <a:cs typeface="Open Sans" panose="020B0606030504020204" pitchFamily="34" charset="0"/>
              </a:rPr>
              <a:t>and a </a:t>
            </a:r>
            <a:r>
              <a:rPr lang="en-GB" sz="1200" b="1" dirty="0">
                <a:latin typeface="Open Sans" panose="020B0606030504020204" pitchFamily="34" charset="0"/>
                <a:ea typeface="Open Sans" panose="020B0606030504020204" pitchFamily="34" charset="0"/>
                <a:cs typeface="Open Sans" panose="020B0606030504020204" pitchFamily="34" charset="0"/>
              </a:rPr>
              <a:t>storage system</a:t>
            </a:r>
            <a:r>
              <a:rPr lang="en-GB" sz="1200" dirty="0">
                <a:latin typeface="Open Sans" panose="020B0606030504020204" pitchFamily="34" charset="0"/>
                <a:ea typeface="Open Sans" panose="020B0606030504020204" pitchFamily="34" charset="0"/>
                <a:cs typeface="Open Sans" panose="020B0606030504020204" pitchFamily="34" charset="0"/>
              </a:rPr>
              <a:t> (e.g.: battery bank), and generators, diesel or biomass, ensure </a:t>
            </a:r>
            <a:r>
              <a:rPr lang="en-GB" sz="1200" b="1" dirty="0">
                <a:latin typeface="Open Sans" panose="020B0606030504020204" pitchFamily="34" charset="0"/>
                <a:ea typeface="Open Sans" panose="020B0606030504020204" pitchFamily="34" charset="0"/>
                <a:cs typeface="Open Sans" panose="020B0606030504020204" pitchFamily="34" charset="0"/>
              </a:rPr>
              <a:t>backup power</a:t>
            </a:r>
            <a:r>
              <a:rPr lang="en-GB" sz="1200" dirty="0">
                <a:latin typeface="Open Sans" panose="020B0606030504020204" pitchFamily="34" charset="0"/>
                <a:ea typeface="Open Sans" panose="020B0606030504020204" pitchFamily="34" charset="0"/>
                <a:cs typeface="Open Sans" panose="020B0606030504020204" pitchFamily="34" charset="0"/>
              </a:rPr>
              <a:t>. This configuration maintains a reliable electricity supply, balancing renewable energy with dependable backup.</a:t>
            </a:r>
          </a:p>
        </p:txBody>
      </p:sp>
      <p:sp>
        <p:nvSpPr>
          <p:cNvPr id="11" name="Rectangle: Rounded Corners 10">
            <a:extLst>
              <a:ext uri="{FF2B5EF4-FFF2-40B4-BE49-F238E27FC236}">
                <a16:creationId xmlns:a16="http://schemas.microsoft.com/office/drawing/2014/main" id="{08BF5885-CCB4-0137-8FCE-FA52C3DCCFFA}"/>
              </a:ext>
            </a:extLst>
          </p:cNvPr>
          <p:cNvSpPr/>
          <p:nvPr/>
        </p:nvSpPr>
        <p:spPr>
          <a:xfrm>
            <a:off x="512441" y="1281470"/>
            <a:ext cx="1699545" cy="460923"/>
          </a:xfrm>
          <a:prstGeom prst="roundRect">
            <a:avLst/>
          </a:prstGeom>
          <a:solidFill>
            <a:srgbClr val="FCB6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Energy System</a:t>
            </a:r>
          </a:p>
        </p:txBody>
      </p:sp>
      <p:sp>
        <p:nvSpPr>
          <p:cNvPr id="25" name="Left Brace 24">
            <a:extLst>
              <a:ext uri="{FF2B5EF4-FFF2-40B4-BE49-F238E27FC236}">
                <a16:creationId xmlns:a16="http://schemas.microsoft.com/office/drawing/2014/main" id="{6E82C4F1-0933-9D34-97A9-8FA4BB7B049F}"/>
              </a:ext>
            </a:extLst>
          </p:cNvPr>
          <p:cNvSpPr/>
          <p:nvPr/>
        </p:nvSpPr>
        <p:spPr>
          <a:xfrm>
            <a:off x="2997200" y="2357701"/>
            <a:ext cx="237736" cy="2337303"/>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CDAC2A0D-6F7E-EDA4-92D0-5B9A5B8A6CBC}"/>
              </a:ext>
            </a:extLst>
          </p:cNvPr>
          <p:cNvSpPr txBox="1"/>
          <p:nvPr/>
        </p:nvSpPr>
        <p:spPr>
          <a:xfrm>
            <a:off x="628362" y="3264742"/>
            <a:ext cx="2286000" cy="523220"/>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Renewable Generation Technologies</a:t>
            </a:r>
          </a:p>
        </p:txBody>
      </p:sp>
      <p:sp>
        <p:nvSpPr>
          <p:cNvPr id="27" name="Left Brace 26">
            <a:extLst>
              <a:ext uri="{FF2B5EF4-FFF2-40B4-BE49-F238E27FC236}">
                <a16:creationId xmlns:a16="http://schemas.microsoft.com/office/drawing/2014/main" id="{DA66B19C-129D-14E3-63BD-0114695C34A5}"/>
              </a:ext>
            </a:extLst>
          </p:cNvPr>
          <p:cNvSpPr/>
          <p:nvPr/>
        </p:nvSpPr>
        <p:spPr>
          <a:xfrm rot="10800000">
            <a:off x="8791389" y="2853001"/>
            <a:ext cx="215900" cy="2273300"/>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0A3101C8-C659-7596-A231-A1CB458BA3A2}"/>
              </a:ext>
            </a:extLst>
          </p:cNvPr>
          <p:cNvSpPr txBox="1"/>
          <p:nvPr/>
        </p:nvSpPr>
        <p:spPr>
          <a:xfrm>
            <a:off x="8954423" y="3835762"/>
            <a:ext cx="2286000" cy="307777"/>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Backup systems</a:t>
            </a:r>
          </a:p>
        </p:txBody>
      </p:sp>
      <p:grpSp>
        <p:nvGrpSpPr>
          <p:cNvPr id="17" name="Group 16">
            <a:extLst>
              <a:ext uri="{FF2B5EF4-FFF2-40B4-BE49-F238E27FC236}">
                <a16:creationId xmlns:a16="http://schemas.microsoft.com/office/drawing/2014/main" id="{6A420438-35FC-1C39-5EF1-9861D9E91C80}"/>
              </a:ext>
            </a:extLst>
          </p:cNvPr>
          <p:cNvGrpSpPr/>
          <p:nvPr/>
        </p:nvGrpSpPr>
        <p:grpSpPr>
          <a:xfrm>
            <a:off x="3529218" y="2506983"/>
            <a:ext cx="5171602" cy="3315330"/>
            <a:chOff x="7962171" y="2158788"/>
            <a:chExt cx="3159797" cy="1905245"/>
          </a:xfrm>
        </p:grpSpPr>
        <p:grpSp>
          <p:nvGrpSpPr>
            <p:cNvPr id="18" name="Group 17">
              <a:extLst>
                <a:ext uri="{FF2B5EF4-FFF2-40B4-BE49-F238E27FC236}">
                  <a16:creationId xmlns:a16="http://schemas.microsoft.com/office/drawing/2014/main" id="{7EEB9985-81AA-E062-F46A-CBD792930AFA}"/>
                </a:ext>
              </a:extLst>
            </p:cNvPr>
            <p:cNvGrpSpPr/>
            <p:nvPr/>
          </p:nvGrpSpPr>
          <p:grpSpPr>
            <a:xfrm>
              <a:off x="8018223" y="2181797"/>
              <a:ext cx="2972659" cy="1882236"/>
              <a:chOff x="3496565" y="2397510"/>
              <a:chExt cx="5198870" cy="3410847"/>
            </a:xfrm>
          </p:grpSpPr>
          <p:pic>
            <p:nvPicPr>
              <p:cNvPr id="36" name="Picture 35" descr="A diagram of a battery system&#10;&#10;Description automatically generated">
                <a:extLst>
                  <a:ext uri="{FF2B5EF4-FFF2-40B4-BE49-F238E27FC236}">
                    <a16:creationId xmlns:a16="http://schemas.microsoft.com/office/drawing/2014/main" id="{69F90265-07A6-BFB7-379C-E7DA82B312DE}"/>
                  </a:ext>
                </a:extLst>
              </p:cNvPr>
              <p:cNvPicPr>
                <a:picLocks noChangeAspect="1"/>
              </p:cNvPicPr>
              <p:nvPr/>
            </p:nvPicPr>
            <p:blipFill>
              <a:blip r:embed="rId4"/>
              <a:stretch>
                <a:fillRect/>
              </a:stretch>
            </p:blipFill>
            <p:spPr>
              <a:xfrm>
                <a:off x="3496565" y="2397510"/>
                <a:ext cx="5198870" cy="3410847"/>
              </a:xfrm>
              <a:prstGeom prst="rect">
                <a:avLst/>
              </a:prstGeom>
            </p:spPr>
          </p:pic>
          <p:sp>
            <p:nvSpPr>
              <p:cNvPr id="37" name="Rectangle 36">
                <a:extLst>
                  <a:ext uri="{FF2B5EF4-FFF2-40B4-BE49-F238E27FC236}">
                    <a16:creationId xmlns:a16="http://schemas.microsoft.com/office/drawing/2014/main" id="{E8423625-4A6A-FFB0-CE48-EF2182418BED}"/>
                  </a:ext>
                </a:extLst>
              </p:cNvPr>
              <p:cNvSpPr/>
              <p:nvPr/>
            </p:nvSpPr>
            <p:spPr>
              <a:xfrm>
                <a:off x="3496565" y="4702268"/>
                <a:ext cx="1638055" cy="1106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168602-9068-595E-9215-5B7BF352E369}"/>
                  </a:ext>
                </a:extLst>
              </p:cNvPr>
              <p:cNvSpPr/>
              <p:nvPr/>
            </p:nvSpPr>
            <p:spPr>
              <a:xfrm>
                <a:off x="5134620" y="4133850"/>
                <a:ext cx="509909" cy="1152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9E6FB538-F711-FF1C-62FB-D9591D1D4811}"/>
                </a:ext>
              </a:extLst>
            </p:cNvPr>
            <p:cNvSpPr txBox="1"/>
            <p:nvPr/>
          </p:nvSpPr>
          <p:spPr>
            <a:xfrm>
              <a:off x="8018223" y="2482773"/>
              <a:ext cx="535781" cy="123811"/>
            </a:xfrm>
            <a:prstGeom prst="rect">
              <a:avLst/>
            </a:prstGeom>
            <a:solidFill>
              <a:schemeClr val="bg1"/>
            </a:solidFill>
          </p:spPr>
          <p:txBody>
            <a:bodyPr wrap="square" rtlCol="0">
              <a:spAutoFit/>
            </a:bodyPr>
            <a:lstStyle/>
            <a:p>
              <a:pPr algn="ctr"/>
              <a:r>
                <a:rPr lang="en-US" sz="800" dirty="0"/>
                <a:t>PV modules</a:t>
              </a:r>
            </a:p>
          </p:txBody>
        </p:sp>
        <p:sp>
          <p:nvSpPr>
            <p:cNvPr id="20" name="TextBox 19">
              <a:extLst>
                <a:ext uri="{FF2B5EF4-FFF2-40B4-BE49-F238E27FC236}">
                  <a16:creationId xmlns:a16="http://schemas.microsoft.com/office/drawing/2014/main" id="{26D32891-67E7-6010-6E25-832FDC140D4A}"/>
                </a:ext>
              </a:extLst>
            </p:cNvPr>
            <p:cNvSpPr txBox="1"/>
            <p:nvPr/>
          </p:nvSpPr>
          <p:spPr>
            <a:xfrm>
              <a:off x="7962171" y="3179499"/>
              <a:ext cx="616262" cy="194559"/>
            </a:xfrm>
            <a:prstGeom prst="rect">
              <a:avLst/>
            </a:prstGeom>
            <a:solidFill>
              <a:schemeClr val="bg1"/>
            </a:solidFill>
          </p:spPr>
          <p:txBody>
            <a:bodyPr wrap="square" rtlCol="0">
              <a:spAutoFit/>
            </a:bodyPr>
            <a:lstStyle/>
            <a:p>
              <a:pPr algn="ctr"/>
              <a:r>
                <a:rPr lang="en-US" sz="800" dirty="0"/>
                <a:t>Wind Turbines</a:t>
              </a:r>
            </a:p>
            <a:p>
              <a:pPr algn="ctr"/>
              <a:endParaRPr lang="en-US" sz="800" dirty="0"/>
            </a:p>
          </p:txBody>
        </p:sp>
        <p:sp>
          <p:nvSpPr>
            <p:cNvPr id="21" name="TextBox 20">
              <a:extLst>
                <a:ext uri="{FF2B5EF4-FFF2-40B4-BE49-F238E27FC236}">
                  <a16:creationId xmlns:a16="http://schemas.microsoft.com/office/drawing/2014/main" id="{E2A1AB52-9CDD-87BA-F105-FE92F2FA95B9}"/>
                </a:ext>
              </a:extLst>
            </p:cNvPr>
            <p:cNvSpPr txBox="1"/>
            <p:nvPr/>
          </p:nvSpPr>
          <p:spPr>
            <a:xfrm>
              <a:off x="9459574" y="2158788"/>
              <a:ext cx="616262" cy="123811"/>
            </a:xfrm>
            <a:prstGeom prst="rect">
              <a:avLst/>
            </a:prstGeom>
            <a:solidFill>
              <a:schemeClr val="bg1"/>
            </a:solidFill>
          </p:spPr>
          <p:txBody>
            <a:bodyPr wrap="square" rtlCol="0">
              <a:spAutoFit/>
            </a:bodyPr>
            <a:lstStyle/>
            <a:p>
              <a:pPr algn="ctr"/>
              <a:r>
                <a:rPr lang="en-US" sz="800" dirty="0"/>
                <a:t>Load Demand</a:t>
              </a:r>
            </a:p>
          </p:txBody>
        </p:sp>
        <p:sp>
          <p:nvSpPr>
            <p:cNvPr id="32" name="TextBox 31">
              <a:extLst>
                <a:ext uri="{FF2B5EF4-FFF2-40B4-BE49-F238E27FC236}">
                  <a16:creationId xmlns:a16="http://schemas.microsoft.com/office/drawing/2014/main" id="{95C29181-3D23-6B5D-7002-88FCF32519AA}"/>
                </a:ext>
              </a:extLst>
            </p:cNvPr>
            <p:cNvSpPr txBox="1"/>
            <p:nvPr/>
          </p:nvSpPr>
          <p:spPr>
            <a:xfrm>
              <a:off x="10430672" y="2385494"/>
              <a:ext cx="616262" cy="194559"/>
            </a:xfrm>
            <a:prstGeom prst="rect">
              <a:avLst/>
            </a:prstGeom>
            <a:solidFill>
              <a:schemeClr val="bg1"/>
            </a:solidFill>
          </p:spPr>
          <p:txBody>
            <a:bodyPr wrap="square" rtlCol="0">
              <a:spAutoFit/>
            </a:bodyPr>
            <a:lstStyle/>
            <a:p>
              <a:r>
                <a:rPr lang="en-US" sz="800" dirty="0"/>
                <a:t>Biomass Micro-Turbine</a:t>
              </a:r>
            </a:p>
          </p:txBody>
        </p:sp>
        <p:sp>
          <p:nvSpPr>
            <p:cNvPr id="33" name="TextBox 32">
              <a:extLst>
                <a:ext uri="{FF2B5EF4-FFF2-40B4-BE49-F238E27FC236}">
                  <a16:creationId xmlns:a16="http://schemas.microsoft.com/office/drawing/2014/main" id="{C279200C-8348-9166-3EA8-4569BB658F4C}"/>
                </a:ext>
              </a:extLst>
            </p:cNvPr>
            <p:cNvSpPr txBox="1"/>
            <p:nvPr/>
          </p:nvSpPr>
          <p:spPr>
            <a:xfrm>
              <a:off x="9459574" y="3711160"/>
              <a:ext cx="739322" cy="123811"/>
            </a:xfrm>
            <a:prstGeom prst="rect">
              <a:avLst/>
            </a:prstGeom>
            <a:solidFill>
              <a:schemeClr val="bg1"/>
            </a:solidFill>
          </p:spPr>
          <p:txBody>
            <a:bodyPr wrap="square" rtlCol="0">
              <a:spAutoFit/>
            </a:bodyPr>
            <a:lstStyle/>
            <a:p>
              <a:pPr algn="ctr"/>
              <a:r>
                <a:rPr lang="en-US" sz="800" dirty="0"/>
                <a:t>Battery bank</a:t>
              </a:r>
            </a:p>
          </p:txBody>
        </p:sp>
        <p:sp>
          <p:nvSpPr>
            <p:cNvPr id="34" name="TextBox 33">
              <a:extLst>
                <a:ext uri="{FF2B5EF4-FFF2-40B4-BE49-F238E27FC236}">
                  <a16:creationId xmlns:a16="http://schemas.microsoft.com/office/drawing/2014/main" id="{B378C82A-F1B7-A141-FD71-41BBC46F3651}"/>
                </a:ext>
              </a:extLst>
            </p:cNvPr>
            <p:cNvSpPr txBox="1"/>
            <p:nvPr/>
          </p:nvSpPr>
          <p:spPr>
            <a:xfrm>
              <a:off x="10505706" y="3416194"/>
              <a:ext cx="616262" cy="194559"/>
            </a:xfrm>
            <a:prstGeom prst="rect">
              <a:avLst/>
            </a:prstGeom>
            <a:solidFill>
              <a:schemeClr val="bg1"/>
            </a:solidFill>
          </p:spPr>
          <p:txBody>
            <a:bodyPr wrap="square" rtlCol="0">
              <a:spAutoFit/>
            </a:bodyPr>
            <a:lstStyle/>
            <a:p>
              <a:r>
                <a:rPr lang="en-US" sz="800" dirty="0"/>
                <a:t>Diesel Generator</a:t>
              </a:r>
            </a:p>
            <a:p>
              <a:endParaRPr lang="en-US" sz="800" dirty="0"/>
            </a:p>
          </p:txBody>
        </p:sp>
        <p:sp>
          <p:nvSpPr>
            <p:cNvPr id="35" name="TextBox 34">
              <a:extLst>
                <a:ext uri="{FF2B5EF4-FFF2-40B4-BE49-F238E27FC236}">
                  <a16:creationId xmlns:a16="http://schemas.microsoft.com/office/drawing/2014/main" id="{C6DBCF6C-DEE9-F243-E25F-F5A821B5D232}"/>
                </a:ext>
              </a:extLst>
            </p:cNvPr>
            <p:cNvSpPr txBox="1"/>
            <p:nvPr/>
          </p:nvSpPr>
          <p:spPr>
            <a:xfrm>
              <a:off x="9217009" y="3088436"/>
              <a:ext cx="557852" cy="194559"/>
            </a:xfrm>
            <a:prstGeom prst="rect">
              <a:avLst/>
            </a:prstGeom>
            <a:solidFill>
              <a:schemeClr val="bg1"/>
            </a:solidFill>
          </p:spPr>
          <p:txBody>
            <a:bodyPr wrap="square" rtlCol="0">
              <a:spAutoFit/>
            </a:bodyPr>
            <a:lstStyle/>
            <a:p>
              <a:r>
                <a:rPr lang="en-US" sz="800" dirty="0"/>
                <a:t>Bi-directional Inverters</a:t>
              </a:r>
            </a:p>
          </p:txBody>
        </p:sp>
      </p:grpSp>
      <p:sp>
        <p:nvSpPr>
          <p:cNvPr id="29" name="Left Brace 28">
            <a:extLst>
              <a:ext uri="{FF2B5EF4-FFF2-40B4-BE49-F238E27FC236}">
                <a16:creationId xmlns:a16="http://schemas.microsoft.com/office/drawing/2014/main" id="{071AFB8D-7DBD-DC59-7091-0A94BD2E212D}"/>
              </a:ext>
            </a:extLst>
          </p:cNvPr>
          <p:cNvSpPr/>
          <p:nvPr/>
        </p:nvSpPr>
        <p:spPr>
          <a:xfrm rot="16200000">
            <a:off x="6611696" y="4529547"/>
            <a:ext cx="215900" cy="2273300"/>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CF2B3139-3784-8BDB-9D52-C99238B5A767}"/>
              </a:ext>
            </a:extLst>
          </p:cNvPr>
          <p:cNvSpPr txBox="1"/>
          <p:nvPr/>
        </p:nvSpPr>
        <p:spPr>
          <a:xfrm>
            <a:off x="4640861" y="5822314"/>
            <a:ext cx="4090389" cy="307777"/>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Storage systems</a:t>
            </a:r>
          </a:p>
        </p:txBody>
      </p:sp>
      <p:sp>
        <p:nvSpPr>
          <p:cNvPr id="2" name="TextBox 1">
            <a:extLst>
              <a:ext uri="{FF2B5EF4-FFF2-40B4-BE49-F238E27FC236}">
                <a16:creationId xmlns:a16="http://schemas.microsoft.com/office/drawing/2014/main" id="{9CEF9C93-9754-A726-B51B-93C438F2B191}"/>
              </a:ext>
            </a:extLst>
          </p:cNvPr>
          <p:cNvSpPr txBox="1"/>
          <p:nvPr/>
        </p:nvSpPr>
        <p:spPr>
          <a:xfrm>
            <a:off x="3234936" y="2103145"/>
            <a:ext cx="572212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MicroGridsPy energy system visualization</a:t>
            </a:r>
          </a:p>
        </p:txBody>
      </p:sp>
      <p:sp>
        <p:nvSpPr>
          <p:cNvPr id="31" name="Rectangle 30">
            <a:extLst>
              <a:ext uri="{FF2B5EF4-FFF2-40B4-BE49-F238E27FC236}">
                <a16:creationId xmlns:a16="http://schemas.microsoft.com/office/drawing/2014/main" id="{AAFB83C0-A6B9-426F-C329-CEB6459EADC6}"/>
              </a:ext>
            </a:extLst>
          </p:cNvPr>
          <p:cNvSpPr/>
          <p:nvPr/>
        </p:nvSpPr>
        <p:spPr>
          <a:xfrm>
            <a:off x="3400612" y="2336480"/>
            <a:ext cx="5330638" cy="3135407"/>
          </a:xfrm>
          <a:prstGeom prst="rect">
            <a:avLst/>
          </a:prstGeom>
          <a:noFill/>
          <a:ln w="9525">
            <a:solidFill>
              <a:schemeClr val="bg2">
                <a:lumMod val="9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6763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Problem Formulation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Immagine 3">
            <a:extLst>
              <a:ext uri="{FF2B5EF4-FFF2-40B4-BE49-F238E27FC236}">
                <a16:creationId xmlns:a16="http://schemas.microsoft.com/office/drawing/2014/main" id="{EAAA90D9-8044-110C-B047-F4114AE19C8B}"/>
              </a:ext>
            </a:extLst>
          </p:cNvPr>
          <p:cNvPicPr>
            <a:picLocks noChangeAspect="1"/>
          </p:cNvPicPr>
          <p:nvPr/>
        </p:nvPicPr>
        <p:blipFill>
          <a:blip r:embed="rId4"/>
          <a:stretch>
            <a:fillRect/>
          </a:stretch>
        </p:blipFill>
        <p:spPr>
          <a:xfrm>
            <a:off x="5700335" y="2759979"/>
            <a:ext cx="5251359" cy="2437074"/>
          </a:xfrm>
          <a:prstGeom prst="rect">
            <a:avLst/>
          </a:prstGeom>
        </p:spPr>
      </p:pic>
      <p:sp>
        <p:nvSpPr>
          <p:cNvPr id="7" name="TextBox 6">
            <a:extLst>
              <a:ext uri="{FF2B5EF4-FFF2-40B4-BE49-F238E27FC236}">
                <a16:creationId xmlns:a16="http://schemas.microsoft.com/office/drawing/2014/main" id="{200BFD53-13BF-9F3E-40D8-EF7D6FBC75FE}"/>
              </a:ext>
            </a:extLst>
          </p:cNvPr>
          <p:cNvSpPr txBox="1"/>
          <p:nvPr/>
        </p:nvSpPr>
        <p:spPr>
          <a:xfrm>
            <a:off x="2443892" y="1258546"/>
            <a:ext cx="8823612" cy="461665"/>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Determine the </a:t>
            </a:r>
            <a:r>
              <a:rPr lang="en-GB" sz="1200" b="1" dirty="0">
                <a:latin typeface="Open Sans" panose="020B0606030504020204" pitchFamily="34" charset="0"/>
                <a:ea typeface="Open Sans" panose="020B0606030504020204" pitchFamily="34" charset="0"/>
                <a:cs typeface="Open Sans" panose="020B0606030504020204" pitchFamily="34" charset="0"/>
              </a:rPr>
              <a:t>combination</a:t>
            </a:r>
            <a:r>
              <a:rPr lang="en-GB" sz="1200" dirty="0">
                <a:latin typeface="Open Sans" panose="020B0606030504020204" pitchFamily="34" charset="0"/>
                <a:ea typeface="Open Sans" panose="020B0606030504020204" pitchFamily="34" charset="0"/>
                <a:cs typeface="Open Sans" panose="020B0606030504020204" pitchFamily="34" charset="0"/>
              </a:rPr>
              <a:t> of installed capacities of </a:t>
            </a:r>
            <a:r>
              <a:rPr lang="en-GB" sz="1200" b="1" dirty="0">
                <a:latin typeface="Open Sans" panose="020B0606030504020204" pitchFamily="34" charset="0"/>
                <a:ea typeface="Open Sans" panose="020B0606030504020204" pitchFamily="34" charset="0"/>
                <a:cs typeface="Open Sans" panose="020B0606030504020204" pitchFamily="34" charset="0"/>
              </a:rPr>
              <a:t>RES</a:t>
            </a: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b="1" dirty="0">
                <a:latin typeface="Open Sans" panose="020B0606030504020204" pitchFamily="34" charset="0"/>
                <a:ea typeface="Open Sans" panose="020B0606030504020204" pitchFamily="34" charset="0"/>
                <a:cs typeface="Open Sans" panose="020B0606030504020204" pitchFamily="34" charset="0"/>
              </a:rPr>
              <a:t>Batteries</a:t>
            </a:r>
            <a:r>
              <a:rPr lang="en-GB" sz="1200" dirty="0">
                <a:latin typeface="Open Sans" panose="020B0606030504020204" pitchFamily="34" charset="0"/>
                <a:ea typeface="Open Sans" panose="020B0606030504020204" pitchFamily="34" charset="0"/>
                <a:cs typeface="Open Sans" panose="020B0606030504020204" pitchFamily="34" charset="0"/>
              </a:rPr>
              <a:t> and </a:t>
            </a:r>
            <a:r>
              <a:rPr lang="en-GB" sz="1200" b="1" dirty="0">
                <a:latin typeface="Open Sans" panose="020B0606030504020204" pitchFamily="34" charset="0"/>
                <a:ea typeface="Open Sans" panose="020B0606030504020204" pitchFamily="34" charset="0"/>
                <a:cs typeface="Open Sans" panose="020B0606030504020204" pitchFamily="34" charset="0"/>
              </a:rPr>
              <a:t>Generators</a:t>
            </a:r>
            <a:r>
              <a:rPr lang="en-GB" sz="1200" dirty="0">
                <a:latin typeface="Open Sans" panose="020B0606030504020204" pitchFamily="34" charset="0"/>
                <a:ea typeface="Open Sans" panose="020B0606030504020204" pitchFamily="34" charset="0"/>
                <a:cs typeface="Open Sans" panose="020B0606030504020204" pitchFamily="34" charset="0"/>
              </a:rPr>
              <a:t> that makes the </a:t>
            </a:r>
            <a:r>
              <a:rPr lang="en-GB" sz="1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lowest Net Present Cost (NPC)</a:t>
            </a:r>
            <a:r>
              <a:rPr lang="en-GB" sz="1200" dirty="0">
                <a:latin typeface="Open Sans" panose="020B0606030504020204" pitchFamily="34" charset="0"/>
                <a:ea typeface="Open Sans" panose="020B0606030504020204" pitchFamily="34" charset="0"/>
                <a:cs typeface="Open Sans" panose="020B0606030504020204" pitchFamily="34" charset="0"/>
              </a:rPr>
              <a:t> for the lifetime of the project and accomplishes the constraints of the system. </a:t>
            </a:r>
          </a:p>
        </p:txBody>
      </p:sp>
      <p:sp>
        <p:nvSpPr>
          <p:cNvPr id="9" name="Rectangle: Rounded Corners 8">
            <a:extLst>
              <a:ext uri="{FF2B5EF4-FFF2-40B4-BE49-F238E27FC236}">
                <a16:creationId xmlns:a16="http://schemas.microsoft.com/office/drawing/2014/main" id="{8545B563-D905-85C4-D5A0-2D4C2B788104}"/>
              </a:ext>
            </a:extLst>
          </p:cNvPr>
          <p:cNvSpPr/>
          <p:nvPr/>
        </p:nvSpPr>
        <p:spPr>
          <a:xfrm>
            <a:off x="512440" y="1259288"/>
            <a:ext cx="1699545" cy="460923"/>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Problem</a:t>
            </a:r>
          </a:p>
        </p:txBody>
      </p:sp>
      <p:sp>
        <p:nvSpPr>
          <p:cNvPr id="15" name="TextBox 14">
            <a:extLst>
              <a:ext uri="{FF2B5EF4-FFF2-40B4-BE49-F238E27FC236}">
                <a16:creationId xmlns:a16="http://schemas.microsoft.com/office/drawing/2014/main" id="{B45CAB80-8136-E2F4-0679-CB5FA40E6DC5}"/>
              </a:ext>
            </a:extLst>
          </p:cNvPr>
          <p:cNvSpPr txBox="1"/>
          <p:nvPr/>
        </p:nvSpPr>
        <p:spPr>
          <a:xfrm>
            <a:off x="1475873" y="2154940"/>
            <a:ext cx="3134228" cy="3647152"/>
          </a:xfrm>
          <a:prstGeom prst="rect">
            <a:avLst/>
          </a:prstGeom>
          <a:noFill/>
        </p:spPr>
        <p:txBody>
          <a:bodyPr wrap="square" rtlCol="0">
            <a:spAutoFit/>
          </a:bodyPr>
          <a:lstStyle/>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1</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Define the inputs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Techno-economic parameters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Time series data</a:t>
            </a:r>
          </a:p>
          <a:p>
            <a:pPr marL="171450" indent="-171450">
              <a:buFont typeface="Arial" panose="020B0604020202020204" pitchFamily="34" charset="0"/>
              <a:buChar char="•"/>
            </a:pP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2</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Set constraints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Configuration settings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Optimization settings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Modelling equations</a:t>
            </a:r>
          </a:p>
          <a:p>
            <a:pPr marL="171450" indent="-171450">
              <a:buFont typeface="Arial" panose="020B0604020202020204" pitchFamily="34" charset="0"/>
              <a:buChar char="•"/>
            </a:pPr>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3</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Optimize the objective function</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Net Present Cost (NPC)</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Emissions</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4</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Results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Sizing and dispatch</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Costs</a:t>
            </a:r>
          </a:p>
        </p:txBody>
      </p:sp>
      <p:cxnSp>
        <p:nvCxnSpPr>
          <p:cNvPr id="16" name="Connettore diritto 96">
            <a:extLst>
              <a:ext uri="{FF2B5EF4-FFF2-40B4-BE49-F238E27FC236}">
                <a16:creationId xmlns:a16="http://schemas.microsoft.com/office/drawing/2014/main" id="{DFFF3919-03D5-E3EB-4947-4843E588E584}"/>
              </a:ext>
            </a:extLst>
          </p:cNvPr>
          <p:cNvCxnSpPr>
            <a:cxnSpLocks/>
          </p:cNvCxnSpPr>
          <p:nvPr/>
        </p:nvCxnSpPr>
        <p:spPr>
          <a:xfrm flipV="1">
            <a:off x="4993575" y="220554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26649593-1620-D4A3-2044-B26284E7551F}"/>
              </a:ext>
            </a:extLst>
          </p:cNvPr>
          <p:cNvSpPr/>
          <p:nvPr/>
        </p:nvSpPr>
        <p:spPr>
          <a:xfrm>
            <a:off x="852646" y="2205540"/>
            <a:ext cx="287660" cy="3397250"/>
          </a:xfrm>
          <a:prstGeom prst="down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708EC08-2AB9-042A-2C97-8F105E2E1D3B}"/>
              </a:ext>
            </a:extLst>
          </p:cNvPr>
          <p:cNvSpPr txBox="1"/>
          <p:nvPr/>
        </p:nvSpPr>
        <p:spPr>
          <a:xfrm>
            <a:off x="5464950" y="5368622"/>
            <a:ext cx="572212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MicroGridsPy problem visualization and components interlinks</a:t>
            </a:r>
          </a:p>
        </p:txBody>
      </p:sp>
    </p:spTree>
    <p:extLst>
      <p:ext uri="{BB962C8B-B14F-4D97-AF65-F5344CB8AC3E}">
        <p14:creationId xmlns:p14="http://schemas.microsoft.com/office/powerpoint/2010/main" val="375797559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Input: load time series data</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Time-dependent </a:t>
            </a:r>
            <a:r>
              <a:rPr lang="en-GB" sz="1400" b="1" dirty="0">
                <a:latin typeface="Open Sans" panose="020B0606030504020204" pitchFamily="34" charset="0"/>
                <a:ea typeface="Open Sans" panose="020B0606030504020204" pitchFamily="34" charset="0"/>
                <a:cs typeface="Open Sans" panose="020B0606030504020204" pitchFamily="34" charset="0"/>
              </a:rPr>
              <a:t>electricity estimated need </a:t>
            </a:r>
            <a:r>
              <a:rPr lang="en-GB" sz="1400" dirty="0">
                <a:latin typeface="Open Sans" panose="020B0606030504020204" pitchFamily="34" charset="0"/>
                <a:ea typeface="Open Sans" panose="020B0606030504020204" pitchFamily="34" charset="0"/>
                <a:cs typeface="Open Sans" panose="020B0606030504020204" pitchFamily="34" charset="0"/>
              </a:rPr>
              <a:t>of a given area or system. It is typically measured in Watts (or kilowatts, megawatts, etc.) and captures how electricity demand varies over different periods, usually in hourly or sub-hourly intervals.</a:t>
            </a:r>
          </a:p>
        </p:txBody>
      </p:sp>
      <p:sp>
        <p:nvSpPr>
          <p:cNvPr id="53" name="TextBox 52">
            <a:extLst>
              <a:ext uri="{FF2B5EF4-FFF2-40B4-BE49-F238E27FC236}">
                <a16:creationId xmlns:a16="http://schemas.microsoft.com/office/drawing/2014/main" id="{5F6B2C4D-92B9-54E7-BE53-69B2766E6B2A}"/>
              </a:ext>
            </a:extLst>
          </p:cNvPr>
          <p:cNvSpPr txBox="1"/>
          <p:nvPr/>
        </p:nvSpPr>
        <p:spPr>
          <a:xfrm>
            <a:off x="7885281" y="5936167"/>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5</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55" name="Picture 54">
            <a:extLst>
              <a:ext uri="{FF2B5EF4-FFF2-40B4-BE49-F238E27FC236}">
                <a16:creationId xmlns:a16="http://schemas.microsoft.com/office/drawing/2014/main" id="{86065CD8-7BAF-E951-B663-04F2345D2ED9}"/>
              </a:ext>
            </a:extLst>
          </p:cNvPr>
          <p:cNvPicPr>
            <a:picLocks noChangeAspect="1"/>
          </p:cNvPicPr>
          <p:nvPr/>
        </p:nvPicPr>
        <p:blipFill>
          <a:blip r:embed="rId4"/>
          <a:stretch>
            <a:fillRect/>
          </a:stretch>
        </p:blipFill>
        <p:spPr>
          <a:xfrm>
            <a:off x="9768183" y="5438992"/>
            <a:ext cx="1375187" cy="774174"/>
          </a:xfrm>
          <a:prstGeom prst="roundRect">
            <a:avLst/>
          </a:prstGeom>
          <a:ln>
            <a:noFill/>
          </a:ln>
          <a:effectLst>
            <a:outerShdw blurRad="292100" dist="139700" dir="2700000" algn="tl" rotWithShape="0">
              <a:srgbClr val="333333">
                <a:alpha val="65000"/>
              </a:srgbClr>
            </a:outerShdw>
          </a:effectLst>
        </p:spPr>
      </p:pic>
      <p:pic>
        <p:nvPicPr>
          <p:cNvPr id="56" name="Immagine 12">
            <a:extLst>
              <a:ext uri="{FF2B5EF4-FFF2-40B4-BE49-F238E27FC236}">
                <a16:creationId xmlns:a16="http://schemas.microsoft.com/office/drawing/2014/main" id="{149649E8-064F-853C-2FD9-E9A9D80431CD}"/>
              </a:ext>
            </a:extLst>
          </p:cNvPr>
          <p:cNvPicPr>
            <a:picLocks noChangeAspect="1"/>
          </p:cNvPicPr>
          <p:nvPr/>
        </p:nvPicPr>
        <p:blipFill rotWithShape="1">
          <a:blip r:embed="rId5">
            <a:extLst>
              <a:ext uri="{28A0092B-C50C-407E-A947-70E740481C1C}">
                <a14:useLocalDpi xmlns:a14="http://schemas.microsoft.com/office/drawing/2010/main" val="0"/>
              </a:ext>
            </a:extLst>
          </a:blip>
          <a:srcRect t="7041"/>
          <a:stretch/>
        </p:blipFill>
        <p:spPr>
          <a:xfrm>
            <a:off x="596123" y="2096370"/>
            <a:ext cx="2376853" cy="1654186"/>
          </a:xfrm>
          <a:prstGeom prst="rect">
            <a:avLst/>
          </a:prstGeom>
        </p:spPr>
      </p:pic>
      <p:pic>
        <p:nvPicPr>
          <p:cNvPr id="58" name="Picture 2">
            <a:extLst>
              <a:ext uri="{FF2B5EF4-FFF2-40B4-BE49-F238E27FC236}">
                <a16:creationId xmlns:a16="http://schemas.microsoft.com/office/drawing/2014/main" id="{516A0ACF-0358-10A9-D442-5BAD5D172D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711" y="3771288"/>
            <a:ext cx="4156483" cy="2088028"/>
          </a:xfrm>
          <a:prstGeom prst="rect">
            <a:avLst/>
          </a:prstGeom>
        </p:spPr>
      </p:pic>
      <p:pic>
        <p:nvPicPr>
          <p:cNvPr id="59" name="Immagine 8">
            <a:extLst>
              <a:ext uri="{FF2B5EF4-FFF2-40B4-BE49-F238E27FC236}">
                <a16:creationId xmlns:a16="http://schemas.microsoft.com/office/drawing/2014/main" id="{5240D434-BA5E-F3D7-47FC-42ABDD17EDFF}"/>
              </a:ext>
            </a:extLst>
          </p:cNvPr>
          <p:cNvPicPr>
            <a:picLocks noChangeAspect="1"/>
          </p:cNvPicPr>
          <p:nvPr/>
        </p:nvPicPr>
        <p:blipFill rotWithShape="1">
          <a:blip r:embed="rId7">
            <a:extLst>
              <a:ext uri="{28A0092B-C50C-407E-A947-70E740481C1C}">
                <a14:useLocalDpi xmlns:a14="http://schemas.microsoft.com/office/drawing/2010/main" val="0"/>
              </a:ext>
            </a:extLst>
          </a:blip>
          <a:srcRect l="5811" t="7227" r="6771"/>
          <a:stretch/>
        </p:blipFill>
        <p:spPr>
          <a:xfrm>
            <a:off x="2945158" y="2096370"/>
            <a:ext cx="2891665" cy="1720864"/>
          </a:xfrm>
          <a:prstGeom prst="rect">
            <a:avLst/>
          </a:prstGeom>
        </p:spPr>
      </p:pic>
      <p:cxnSp>
        <p:nvCxnSpPr>
          <p:cNvPr id="60" name="Connettore diritto 96">
            <a:extLst>
              <a:ext uri="{FF2B5EF4-FFF2-40B4-BE49-F238E27FC236}">
                <a16:creationId xmlns:a16="http://schemas.microsoft.com/office/drawing/2014/main" id="{A23485D3-7E3C-CBE4-7DA2-98AE1C5D7C4E}"/>
              </a:ext>
            </a:extLst>
          </p:cNvPr>
          <p:cNvCxnSpPr>
            <a:cxnSpLocks/>
          </p:cNvCxnSpPr>
          <p:nvPr/>
        </p:nvCxnSpPr>
        <p:spPr>
          <a:xfrm flipV="1">
            <a:off x="6098475" y="218417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DDD1D91-889D-495E-1EE3-3BC87315375D}"/>
              </a:ext>
            </a:extLst>
          </p:cNvPr>
          <p:cNvSpPr txBox="1"/>
          <p:nvPr/>
        </p:nvSpPr>
        <p:spPr>
          <a:xfrm>
            <a:off x="6482334" y="1735242"/>
            <a:ext cx="4605107" cy="1154162"/>
          </a:xfrm>
          <a:prstGeom prst="rect">
            <a:avLst/>
          </a:prstGeom>
          <a:noFill/>
        </p:spPr>
        <p:txBody>
          <a:bodyPr wrap="square" rtlCol="0">
            <a:spAutoFit/>
          </a:bodyPr>
          <a:lstStyle/>
          <a:p>
            <a:r>
              <a:rPr lang="en-US"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Load Curve</a:t>
            </a:r>
          </a:p>
          <a:p>
            <a:endParaRPr lang="en-US" sz="7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It underscores information such as peak demand, variability, baseload, and socioeconomic influences, essential for developing efficient, community-specific energy systems that provide reliable electricity.</a:t>
            </a:r>
          </a:p>
        </p:txBody>
      </p:sp>
      <p:sp>
        <p:nvSpPr>
          <p:cNvPr id="4096" name="Rectangle: Rounded Corners 4095">
            <a:extLst>
              <a:ext uri="{FF2B5EF4-FFF2-40B4-BE49-F238E27FC236}">
                <a16:creationId xmlns:a16="http://schemas.microsoft.com/office/drawing/2014/main" id="{6306371B-45EA-6B7C-223A-45EEF9C06FDF}"/>
              </a:ext>
            </a:extLst>
          </p:cNvPr>
          <p:cNvSpPr/>
          <p:nvPr/>
        </p:nvSpPr>
        <p:spPr>
          <a:xfrm>
            <a:off x="6584888" y="2934497"/>
            <a:ext cx="4502553" cy="2274675"/>
          </a:xfrm>
          <a:prstGeom prst="roundRect">
            <a:avLst>
              <a:gd name="adj" fmla="val 3249"/>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CasellaDiTesto 17">
            <a:extLst>
              <a:ext uri="{FF2B5EF4-FFF2-40B4-BE49-F238E27FC236}">
                <a16:creationId xmlns:a16="http://schemas.microsoft.com/office/drawing/2014/main" id="{6E6DE0BF-FD18-7189-D978-E4042918DD2C}"/>
              </a:ext>
            </a:extLst>
          </p:cNvPr>
          <p:cNvSpPr txBox="1"/>
          <p:nvPr/>
        </p:nvSpPr>
        <p:spPr>
          <a:xfrm>
            <a:off x="7542376" y="2987840"/>
            <a:ext cx="3448050" cy="1231106"/>
          </a:xfrm>
          <a:prstGeom prst="rect">
            <a:avLst/>
          </a:prstGeom>
          <a:noFill/>
        </p:spPr>
        <p:txBody>
          <a:bodyPr wrap="square" rtlCol="0">
            <a:spAutoFit/>
          </a:bodyPr>
          <a:lstStyle/>
          <a:p>
            <a:pPr algn="just"/>
            <a:r>
              <a:rPr lang="en-GB" sz="1400" b="1" dirty="0">
                <a:solidFill>
                  <a:schemeClr val="accent2">
                    <a:lumMod val="75000"/>
                  </a:schemeClr>
                </a:solidFill>
              </a:rPr>
              <a:t>Demand forecast</a:t>
            </a:r>
          </a:p>
          <a:p>
            <a:pPr algn="just"/>
            <a:r>
              <a:rPr lang="en-GB" sz="1200" dirty="0"/>
              <a:t>Demand forecasting is crucial for tailoring energy systems to rural communities' future needs. It ensures efficient, cost-effective system sizing, adapting to varying demand influenced by development and population changes. </a:t>
            </a:r>
            <a:endParaRPr lang="it-IT" sz="1400" b="1" dirty="0"/>
          </a:p>
        </p:txBody>
      </p:sp>
      <p:pic>
        <p:nvPicPr>
          <p:cNvPr id="6146" name="Picture 2" descr="Cerca nella barra laterale">
            <a:extLst>
              <a:ext uri="{FF2B5EF4-FFF2-40B4-BE49-F238E27FC236}">
                <a16:creationId xmlns:a16="http://schemas.microsoft.com/office/drawing/2014/main" id="{F3F0E816-0BEE-4EB8-F8FC-8B625E2BC5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262" y="3145862"/>
            <a:ext cx="673100" cy="6731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3E57C8B-FF3B-119B-2E88-5665B542D5FA}"/>
                  </a:ext>
                </a:extLst>
              </p:cNvPr>
              <p:cNvSpPr txBox="1"/>
              <p:nvPr/>
            </p:nvSpPr>
            <p:spPr>
              <a:xfrm>
                <a:off x="6584888" y="4176644"/>
                <a:ext cx="4473380" cy="969496"/>
              </a:xfrm>
              <a:prstGeom prst="rect">
                <a:avLst/>
              </a:prstGeom>
              <a:noFill/>
            </p:spPr>
            <p:txBody>
              <a:bodyPr wrap="square" rtlCol="0">
                <a:spAutoFit/>
              </a:bodyPr>
              <a:lstStyle/>
              <a:p>
                <a14:m>
                  <m:oMath xmlns:m="http://schemas.openxmlformats.org/officeDocument/2006/math">
                    <m:r>
                      <a:rPr lang="en-US" sz="2400" b="1" i="1" dirty="0" smtClean="0">
                        <a:solidFill>
                          <a:schemeClr val="accent2">
                            <a:lumMod val="75000"/>
                          </a:schemeClr>
                        </a:solidFill>
                        <a:latin typeface="Cambria Math" panose="02040503050406030204" pitchFamily="18" charset="0"/>
                        <a:ea typeface="Cambria Math" panose="02040503050406030204" pitchFamily="18" charset="0"/>
                        <a:cs typeface="Open Sans" panose="020B0606030504020204" pitchFamily="34" charset="0"/>
                      </a:rPr>
                      <m:t>~</m:t>
                    </m:r>
                  </m:oMath>
                </a14:m>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75% </a:t>
                </a:r>
                <a:r>
                  <a:rPr lang="en-GB" sz="1100" dirty="0">
                    <a:latin typeface="Open Sans" panose="020B0606030504020204" pitchFamily="34" charset="0"/>
                    <a:ea typeface="Open Sans" panose="020B0606030504020204" pitchFamily="34" charset="0"/>
                    <a:cs typeface="Open Sans" panose="020B0606030504020204" pitchFamily="34" charset="0"/>
                  </a:rPr>
                  <a:t>did not take into account an </a:t>
                </a:r>
                <a:r>
                  <a:rPr lang="en-GB" sz="1100" b="1" dirty="0">
                    <a:latin typeface="Open Sans" panose="020B0606030504020204" pitchFamily="34" charset="0"/>
                    <a:ea typeface="Open Sans" panose="020B0606030504020204" pitchFamily="34" charset="0"/>
                    <a:cs typeface="Open Sans" panose="020B0606030504020204" pitchFamily="34" charset="0"/>
                  </a:rPr>
                  <a:t>evolution of the load</a:t>
                </a:r>
                <a:endParaRPr lang="en-US" sz="1100" b="1" dirty="0">
                  <a:latin typeface="Open Sans" panose="020B0606030504020204" pitchFamily="34" charset="0"/>
                  <a:ea typeface="Open Sans" panose="020B0606030504020204" pitchFamily="34" charset="0"/>
                  <a:cs typeface="Open Sans" panose="020B0606030504020204" pitchFamily="34" charset="0"/>
                </a:endParaRPr>
              </a:p>
              <a:p>
                <a14:m>
                  <m:oMath xmlns:m="http://schemas.openxmlformats.org/officeDocument/2006/math">
                    <m:r>
                      <a:rPr lang="en-US" sz="2400" b="1" dirty="0" smtClean="0">
                        <a:solidFill>
                          <a:schemeClr val="accent2">
                            <a:lumMod val="75000"/>
                          </a:schemeClr>
                        </a:solidFill>
                        <a:latin typeface="Cambria Math" panose="02040503050406030204" pitchFamily="18" charset="0"/>
                        <a:ea typeface="Open Sans" panose="020B0606030504020204" pitchFamily="34" charset="0"/>
                        <a:cs typeface="Open Sans" panose="020B0606030504020204" pitchFamily="34" charset="0"/>
                      </a:rPr>
                      <m:t>~</m:t>
                    </m:r>
                    <m:r>
                      <a:rPr lang="it-IT" sz="2400" b="1" dirty="0">
                        <a:solidFill>
                          <a:schemeClr val="accent2">
                            <a:lumMod val="75000"/>
                          </a:schemeClr>
                        </a:solidFill>
                        <a:latin typeface="Cambria Math" panose="02040503050406030204" pitchFamily="18" charset="0"/>
                        <a:ea typeface="Open Sans" panose="020B0606030504020204" pitchFamily="34" charset="0"/>
                        <a:cs typeface="Open Sans" panose="020B0606030504020204" pitchFamily="34" charset="0"/>
                      </a:rPr>
                      <m:t>𝟐𝟎</m:t>
                    </m:r>
                    <m:r>
                      <a:rPr lang="it-IT" sz="2400" b="1" dirty="0">
                        <a:solidFill>
                          <a:schemeClr val="accent2">
                            <a:lumMod val="75000"/>
                          </a:schemeClr>
                        </a:solidFill>
                        <a:latin typeface="Cambria Math" panose="02040503050406030204" pitchFamily="18" charset="0"/>
                        <a:ea typeface="Open Sans" panose="020B0606030504020204" pitchFamily="34" charset="0"/>
                        <a:cs typeface="Open Sans" panose="020B0606030504020204" pitchFamily="34" charset="0"/>
                      </a:rPr>
                      <m:t>%</m:t>
                    </m:r>
                  </m:oMath>
                </a14:m>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100" b="1" dirty="0">
                    <a:latin typeface="Open Sans" panose="020B0606030504020204" pitchFamily="34" charset="0"/>
                    <a:ea typeface="Open Sans" panose="020B0606030504020204" pitchFamily="34" charset="0"/>
                    <a:cs typeface="Open Sans" panose="020B0606030504020204" pitchFamily="34" charset="0"/>
                  </a:rPr>
                  <a:t>arbitrary trends </a:t>
                </a:r>
                <a:r>
                  <a:rPr lang="en-GB" sz="1100" dirty="0">
                    <a:latin typeface="Open Sans" panose="020B0606030504020204" pitchFamily="34" charset="0"/>
                    <a:ea typeface="Open Sans" panose="020B0606030504020204" pitchFamily="34" charset="0"/>
                    <a:cs typeface="Open Sans" panose="020B0606030504020204" pitchFamily="34" charset="0"/>
                  </a:rPr>
                  <a:t>of demand evolution</a:t>
                </a:r>
                <a:r>
                  <a:rPr lang="en-US" sz="1100" dirty="0">
                    <a:latin typeface="Open Sans" panose="020B0606030504020204" pitchFamily="34" charset="0"/>
                    <a:ea typeface="Open Sans" panose="020B0606030504020204" pitchFamily="34" charset="0"/>
                    <a:cs typeface="Open Sans" panose="020B0606030504020204" pitchFamily="34" charset="0"/>
                  </a:rPr>
                  <a:t> </a:t>
                </a:r>
              </a:p>
              <a:p>
                <a:pPr algn="r"/>
                <a:r>
                  <a:rPr lang="en-US" sz="900" i="1" dirty="0">
                    <a:latin typeface="Open Sans" panose="020B0606030504020204" pitchFamily="34" charset="0"/>
                    <a:ea typeface="Open Sans" panose="020B0606030504020204" pitchFamily="34" charset="0"/>
                    <a:cs typeface="Open Sans" panose="020B0606030504020204" pitchFamily="34" charset="0"/>
                  </a:rPr>
                  <a:t>(Sample of 85 studies [1])</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4" name="TextBox 33">
                <a:extLst>
                  <a:ext uri="{FF2B5EF4-FFF2-40B4-BE49-F238E27FC236}">
                    <a16:creationId xmlns:a16="http://schemas.microsoft.com/office/drawing/2014/main" id="{43E57C8B-FF3B-119B-2E88-5665B542D5FA}"/>
                  </a:ext>
                </a:extLst>
              </p:cNvPr>
              <p:cNvSpPr txBox="1">
                <a:spLocks noRot="1" noChangeAspect="1" noMove="1" noResize="1" noEditPoints="1" noAdjustHandles="1" noChangeArrowheads="1" noChangeShapeType="1" noTextEdit="1"/>
              </p:cNvSpPr>
              <p:nvPr/>
            </p:nvSpPr>
            <p:spPr>
              <a:xfrm>
                <a:off x="6584888" y="4176644"/>
                <a:ext cx="4473380" cy="969496"/>
              </a:xfrm>
              <a:prstGeom prst="rect">
                <a:avLst/>
              </a:prstGeom>
              <a:blipFill>
                <a:blip r:embed="rId9"/>
                <a:stretch>
                  <a:fillRect t="-5031" b="-251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DE4E953-EABC-FE80-AF7D-641C6BA65CD8}"/>
              </a:ext>
            </a:extLst>
          </p:cNvPr>
          <p:cNvSpPr txBox="1"/>
          <p:nvPr/>
        </p:nvSpPr>
        <p:spPr>
          <a:xfrm>
            <a:off x="568278" y="1778087"/>
            <a:ext cx="572212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Various examples of load curves  </a:t>
            </a:r>
          </a:p>
        </p:txBody>
      </p:sp>
    </p:spTree>
    <p:extLst>
      <p:ext uri="{BB962C8B-B14F-4D97-AF65-F5344CB8AC3E}">
        <p14:creationId xmlns:p14="http://schemas.microsoft.com/office/powerpoint/2010/main" val="6822973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Input: renewables time series data</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Estimated </a:t>
            </a:r>
            <a:r>
              <a:rPr lang="en-GB" sz="1400" b="1" dirty="0">
                <a:latin typeface="Open Sans" panose="020B0606030504020204" pitchFamily="34" charset="0"/>
                <a:ea typeface="Open Sans" panose="020B0606030504020204" pitchFamily="34" charset="0"/>
                <a:cs typeface="Open Sans" panose="020B0606030504020204" pitchFamily="34" charset="0"/>
              </a:rPr>
              <a:t>electricity production for each unitary generation technology </a:t>
            </a:r>
            <a:r>
              <a:rPr lang="en-GB" sz="1400" dirty="0">
                <a:latin typeface="Open Sans" panose="020B0606030504020204" pitchFamily="34" charset="0"/>
                <a:ea typeface="Open Sans" panose="020B0606030504020204" pitchFamily="34" charset="0"/>
                <a:cs typeface="Open Sans" panose="020B0606030504020204" pitchFamily="34" charset="0"/>
              </a:rPr>
              <a:t>at a specific time and location. It is typically measured in Watts (or kilowatts, megawatts, etc.) and illustrates how electricity production varies over time and by source, usually in hourly or sub-hourly intervals.</a:t>
            </a:r>
          </a:p>
        </p:txBody>
      </p:sp>
      <p:grpSp>
        <p:nvGrpSpPr>
          <p:cNvPr id="11" name="Group 10">
            <a:extLst>
              <a:ext uri="{FF2B5EF4-FFF2-40B4-BE49-F238E27FC236}">
                <a16:creationId xmlns:a16="http://schemas.microsoft.com/office/drawing/2014/main" id="{C88DFED7-AAE2-2ADE-63B6-564025478A63}"/>
              </a:ext>
            </a:extLst>
          </p:cNvPr>
          <p:cNvGrpSpPr/>
          <p:nvPr/>
        </p:nvGrpSpPr>
        <p:grpSpPr>
          <a:xfrm>
            <a:off x="2746641" y="2013008"/>
            <a:ext cx="3210526" cy="1505308"/>
            <a:chOff x="2762015" y="1882367"/>
            <a:chExt cx="3940801" cy="1876043"/>
          </a:xfrm>
        </p:grpSpPr>
        <p:pic>
          <p:nvPicPr>
            <p:cNvPr id="5" name="Picture 4">
              <a:extLst>
                <a:ext uri="{FF2B5EF4-FFF2-40B4-BE49-F238E27FC236}">
                  <a16:creationId xmlns:a16="http://schemas.microsoft.com/office/drawing/2014/main" id="{2A8245C7-7F54-0017-3F19-BAE2ED860EF1}"/>
                </a:ext>
              </a:extLst>
            </p:cNvPr>
            <p:cNvPicPr>
              <a:picLocks noChangeAspect="1"/>
            </p:cNvPicPr>
            <p:nvPr/>
          </p:nvPicPr>
          <p:blipFill>
            <a:blip r:embed="rId4"/>
            <a:stretch>
              <a:fillRect/>
            </a:stretch>
          </p:blipFill>
          <p:spPr>
            <a:xfrm>
              <a:off x="2762015" y="1882367"/>
              <a:ext cx="3940801" cy="1876043"/>
            </a:xfrm>
            <a:prstGeom prst="rect">
              <a:avLst/>
            </a:prstGeom>
          </p:spPr>
        </p:pic>
        <p:sp>
          <p:nvSpPr>
            <p:cNvPr id="9" name="Rectangle 8">
              <a:extLst>
                <a:ext uri="{FF2B5EF4-FFF2-40B4-BE49-F238E27FC236}">
                  <a16:creationId xmlns:a16="http://schemas.microsoft.com/office/drawing/2014/main" id="{B98D953E-CB11-2832-9C24-F23446459EA5}"/>
                </a:ext>
              </a:extLst>
            </p:cNvPr>
            <p:cNvSpPr/>
            <p:nvPr/>
          </p:nvSpPr>
          <p:spPr>
            <a:xfrm>
              <a:off x="6438900" y="1882367"/>
              <a:ext cx="234950" cy="213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B3676E7-F919-7F07-E842-1E31C1A31227}"/>
              </a:ext>
            </a:extLst>
          </p:cNvPr>
          <p:cNvGrpSpPr/>
          <p:nvPr/>
        </p:nvGrpSpPr>
        <p:grpSpPr>
          <a:xfrm>
            <a:off x="2821374" y="3886153"/>
            <a:ext cx="3112195" cy="1381138"/>
            <a:chOff x="2562049" y="3900416"/>
            <a:chExt cx="3549826" cy="1664570"/>
          </a:xfrm>
        </p:grpSpPr>
        <p:pic>
          <p:nvPicPr>
            <p:cNvPr id="15" name="Picture 14">
              <a:extLst>
                <a:ext uri="{FF2B5EF4-FFF2-40B4-BE49-F238E27FC236}">
                  <a16:creationId xmlns:a16="http://schemas.microsoft.com/office/drawing/2014/main" id="{F5B6CE98-1C91-1A40-449E-1884DCBDC8D4}"/>
                </a:ext>
              </a:extLst>
            </p:cNvPr>
            <p:cNvPicPr>
              <a:picLocks noChangeAspect="1"/>
            </p:cNvPicPr>
            <p:nvPr/>
          </p:nvPicPr>
          <p:blipFill>
            <a:blip r:embed="rId5"/>
            <a:stretch>
              <a:fillRect/>
            </a:stretch>
          </p:blipFill>
          <p:spPr>
            <a:xfrm>
              <a:off x="2562049" y="3910067"/>
              <a:ext cx="3549826" cy="1654919"/>
            </a:xfrm>
            <a:prstGeom prst="rect">
              <a:avLst/>
            </a:prstGeom>
          </p:spPr>
        </p:pic>
        <p:sp>
          <p:nvSpPr>
            <p:cNvPr id="18" name="Rectangle 17">
              <a:extLst>
                <a:ext uri="{FF2B5EF4-FFF2-40B4-BE49-F238E27FC236}">
                  <a16:creationId xmlns:a16="http://schemas.microsoft.com/office/drawing/2014/main" id="{B284FE45-1925-9A2B-5A7D-FECBBDC75284}"/>
                </a:ext>
              </a:extLst>
            </p:cNvPr>
            <p:cNvSpPr/>
            <p:nvPr/>
          </p:nvSpPr>
          <p:spPr>
            <a:xfrm>
              <a:off x="5876925" y="3900416"/>
              <a:ext cx="234950" cy="213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D648B102-A4FF-CC35-D76F-57DCB25EC149}"/>
              </a:ext>
            </a:extLst>
          </p:cNvPr>
          <p:cNvPicPr>
            <a:picLocks noChangeAspect="1"/>
          </p:cNvPicPr>
          <p:nvPr/>
        </p:nvPicPr>
        <p:blipFill>
          <a:blip r:embed="rId6"/>
          <a:stretch>
            <a:fillRect/>
          </a:stretch>
        </p:blipFill>
        <p:spPr>
          <a:xfrm>
            <a:off x="680227" y="3914677"/>
            <a:ext cx="1304136" cy="1247924"/>
          </a:xfrm>
          <a:prstGeom prst="rect">
            <a:avLst/>
          </a:prstGeom>
        </p:spPr>
      </p:pic>
      <p:pic>
        <p:nvPicPr>
          <p:cNvPr id="29" name="Picture 28">
            <a:extLst>
              <a:ext uri="{FF2B5EF4-FFF2-40B4-BE49-F238E27FC236}">
                <a16:creationId xmlns:a16="http://schemas.microsoft.com/office/drawing/2014/main" id="{1EA33259-F14C-AC9A-156C-954A4AEA92B5}"/>
              </a:ext>
            </a:extLst>
          </p:cNvPr>
          <p:cNvPicPr>
            <a:picLocks noChangeAspect="1"/>
          </p:cNvPicPr>
          <p:nvPr/>
        </p:nvPicPr>
        <p:blipFill>
          <a:blip r:embed="rId7"/>
          <a:stretch>
            <a:fillRect/>
          </a:stretch>
        </p:blipFill>
        <p:spPr>
          <a:xfrm>
            <a:off x="657279" y="2001813"/>
            <a:ext cx="1350032" cy="1381139"/>
          </a:xfrm>
          <a:prstGeom prst="rect">
            <a:avLst/>
          </a:prstGeom>
        </p:spPr>
      </p:pic>
      <p:cxnSp>
        <p:nvCxnSpPr>
          <p:cNvPr id="30" name="Connettore diritto 96">
            <a:extLst>
              <a:ext uri="{FF2B5EF4-FFF2-40B4-BE49-F238E27FC236}">
                <a16:creationId xmlns:a16="http://schemas.microsoft.com/office/drawing/2014/main" id="{A5CAD2F9-EA6A-55F5-87BF-EA2253B03C6D}"/>
              </a:ext>
            </a:extLst>
          </p:cNvPr>
          <p:cNvCxnSpPr>
            <a:cxnSpLocks/>
          </p:cNvCxnSpPr>
          <p:nvPr/>
        </p:nvCxnSpPr>
        <p:spPr>
          <a:xfrm flipV="1">
            <a:off x="185689" y="3692218"/>
            <a:ext cx="11112938"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8A1EF8-1E7F-BB60-24A6-99457846C363}"/>
              </a:ext>
            </a:extLst>
          </p:cNvPr>
          <p:cNvSpPr txBox="1"/>
          <p:nvPr/>
        </p:nvSpPr>
        <p:spPr>
          <a:xfrm>
            <a:off x="6490337" y="2136766"/>
            <a:ext cx="4474742" cy="1215717"/>
          </a:xfrm>
          <a:prstGeom prst="rect">
            <a:avLst/>
          </a:prstGeom>
          <a:noFill/>
        </p:spPr>
        <p:txBody>
          <a:bodyPr wrap="square" rtlCol="0">
            <a:spAutoFit/>
          </a:bodyPr>
          <a:lstStyle/>
          <a:p>
            <a:r>
              <a:rPr lang="en-US" sz="1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Solar Resource Availability</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100" i="1" dirty="0">
                <a:latin typeface="Open Sans" panose="020B0606030504020204" pitchFamily="34" charset="0"/>
                <a:ea typeface="Open Sans" panose="020B0606030504020204" pitchFamily="34" charset="0"/>
                <a:cs typeface="Open Sans" panose="020B0606030504020204" pitchFamily="34" charset="0"/>
              </a:rPr>
              <a:t>It reflects the amount of sunlight accessible at a specific location over time. This dataset is typically characterized by parameters like solar irradiance, panel efficiency, optimal panel tilt and orientation, local climate conditions, and system losses. These elements determine the potential energy output of solar panels.</a:t>
            </a:r>
          </a:p>
        </p:txBody>
      </p:sp>
      <p:grpSp>
        <p:nvGrpSpPr>
          <p:cNvPr id="35" name="Gruppo 99">
            <a:extLst>
              <a:ext uri="{FF2B5EF4-FFF2-40B4-BE49-F238E27FC236}">
                <a16:creationId xmlns:a16="http://schemas.microsoft.com/office/drawing/2014/main" id="{38A4B4BD-19ED-A7C8-1456-596EFC09C819}"/>
              </a:ext>
            </a:extLst>
          </p:cNvPr>
          <p:cNvGrpSpPr/>
          <p:nvPr/>
        </p:nvGrpSpPr>
        <p:grpSpPr>
          <a:xfrm>
            <a:off x="2358848" y="1950686"/>
            <a:ext cx="88215" cy="1431594"/>
            <a:chOff x="7901056" y="196794"/>
            <a:chExt cx="88215" cy="5796498"/>
          </a:xfrm>
        </p:grpSpPr>
        <p:cxnSp>
          <p:nvCxnSpPr>
            <p:cNvPr id="36" name="Connettore diritto 96">
              <a:extLst>
                <a:ext uri="{FF2B5EF4-FFF2-40B4-BE49-F238E27FC236}">
                  <a16:creationId xmlns:a16="http://schemas.microsoft.com/office/drawing/2014/main" id="{836DA695-197D-4E2C-6821-C1C7B7D7E966}"/>
                </a:ext>
              </a:extLst>
            </p:cNvPr>
            <p:cNvCxnSpPr>
              <a:cxnSpLocks/>
            </p:cNvCxnSpPr>
            <p:nvPr/>
          </p:nvCxnSpPr>
          <p:spPr>
            <a:xfrm>
              <a:off x="7923293" y="196794"/>
              <a:ext cx="0" cy="5796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Freccia a gallone 98">
              <a:extLst>
                <a:ext uri="{FF2B5EF4-FFF2-40B4-BE49-F238E27FC236}">
                  <a16:creationId xmlns:a16="http://schemas.microsoft.com/office/drawing/2014/main" id="{99F9B690-9641-0AE9-CB58-05912EE81ED4}"/>
                </a:ext>
              </a:extLst>
            </p:cNvPr>
            <p:cNvSpPr/>
            <p:nvPr/>
          </p:nvSpPr>
          <p:spPr>
            <a:xfrm>
              <a:off x="7901056"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uppo 99">
            <a:extLst>
              <a:ext uri="{FF2B5EF4-FFF2-40B4-BE49-F238E27FC236}">
                <a16:creationId xmlns:a16="http://schemas.microsoft.com/office/drawing/2014/main" id="{8429CF2E-705B-9FF4-65AE-75B8CBC1B991}"/>
              </a:ext>
            </a:extLst>
          </p:cNvPr>
          <p:cNvGrpSpPr/>
          <p:nvPr/>
        </p:nvGrpSpPr>
        <p:grpSpPr>
          <a:xfrm>
            <a:off x="2360963" y="3835697"/>
            <a:ext cx="88215" cy="1431594"/>
            <a:chOff x="7901056" y="196794"/>
            <a:chExt cx="88215" cy="5796498"/>
          </a:xfrm>
        </p:grpSpPr>
        <p:cxnSp>
          <p:nvCxnSpPr>
            <p:cNvPr id="39" name="Connettore diritto 96">
              <a:extLst>
                <a:ext uri="{FF2B5EF4-FFF2-40B4-BE49-F238E27FC236}">
                  <a16:creationId xmlns:a16="http://schemas.microsoft.com/office/drawing/2014/main" id="{6AA877D1-FBE6-B020-EC5B-4564C67E3645}"/>
                </a:ext>
              </a:extLst>
            </p:cNvPr>
            <p:cNvCxnSpPr>
              <a:cxnSpLocks/>
            </p:cNvCxnSpPr>
            <p:nvPr/>
          </p:nvCxnSpPr>
          <p:spPr>
            <a:xfrm>
              <a:off x="7923293" y="196794"/>
              <a:ext cx="0" cy="5796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Freccia a gallone 98">
              <a:extLst>
                <a:ext uri="{FF2B5EF4-FFF2-40B4-BE49-F238E27FC236}">
                  <a16:creationId xmlns:a16="http://schemas.microsoft.com/office/drawing/2014/main" id="{E6C0F60A-DC29-1B36-808D-D96D3B5D09C3}"/>
                </a:ext>
              </a:extLst>
            </p:cNvPr>
            <p:cNvSpPr/>
            <p:nvPr/>
          </p:nvSpPr>
          <p:spPr>
            <a:xfrm>
              <a:off x="7901056"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TextBox 43">
            <a:extLst>
              <a:ext uri="{FF2B5EF4-FFF2-40B4-BE49-F238E27FC236}">
                <a16:creationId xmlns:a16="http://schemas.microsoft.com/office/drawing/2014/main" id="{BA21D61B-CACD-1AAF-882E-81A38B6BABB9}"/>
              </a:ext>
            </a:extLst>
          </p:cNvPr>
          <p:cNvSpPr txBox="1"/>
          <p:nvPr/>
        </p:nvSpPr>
        <p:spPr>
          <a:xfrm>
            <a:off x="6490337" y="4006859"/>
            <a:ext cx="4493543" cy="1215717"/>
          </a:xfrm>
          <a:prstGeom prst="rect">
            <a:avLst/>
          </a:prstGeom>
          <a:noFill/>
        </p:spPr>
        <p:txBody>
          <a:bodyPr wrap="square" rtlCol="0">
            <a:spAutoFit/>
          </a:bodyPr>
          <a:lstStyle/>
          <a:p>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Wind Resource Availability</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100" i="1" dirty="0">
                <a:latin typeface="Open Sans" panose="020B0606030504020204" pitchFamily="34" charset="0"/>
                <a:ea typeface="Open Sans" panose="020B0606030504020204" pitchFamily="34" charset="0"/>
                <a:cs typeface="Open Sans" panose="020B0606030504020204" pitchFamily="34" charset="0"/>
              </a:rPr>
              <a:t>It tracks wind speed and direction at specific locations. Key factors for estimating wind turbine electricity production include wind speed, the turbine's power curve, cut-in and cut-out speeds, air density, and turbine height. These elements together determine the potential energy output of wind turbines.</a:t>
            </a:r>
          </a:p>
        </p:txBody>
      </p:sp>
      <p:pic>
        <p:nvPicPr>
          <p:cNvPr id="49" name="Picture 48">
            <a:extLst>
              <a:ext uri="{FF2B5EF4-FFF2-40B4-BE49-F238E27FC236}">
                <a16:creationId xmlns:a16="http://schemas.microsoft.com/office/drawing/2014/main" id="{A491D87D-44AC-A4CB-D387-8BB9997AC97D}"/>
              </a:ext>
            </a:extLst>
          </p:cNvPr>
          <p:cNvPicPr>
            <a:picLocks noChangeAspect="1"/>
          </p:cNvPicPr>
          <p:nvPr/>
        </p:nvPicPr>
        <p:blipFill>
          <a:blip r:embed="rId8"/>
          <a:stretch>
            <a:fillRect/>
          </a:stretch>
        </p:blipFill>
        <p:spPr>
          <a:xfrm>
            <a:off x="9782050" y="5449812"/>
            <a:ext cx="1377950" cy="774174"/>
          </a:xfrm>
          <a:prstGeom prst="round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123B0B2-7F66-D6EC-E46E-4A34D78E3D7E}"/>
              </a:ext>
            </a:extLst>
          </p:cNvPr>
          <p:cNvSpPr txBox="1"/>
          <p:nvPr/>
        </p:nvSpPr>
        <p:spPr>
          <a:xfrm>
            <a:off x="7885281" y="5936167"/>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6</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sp>
        <p:nvSpPr>
          <p:cNvPr id="7" name="TextBox 6">
            <a:extLst>
              <a:ext uri="{FF2B5EF4-FFF2-40B4-BE49-F238E27FC236}">
                <a16:creationId xmlns:a16="http://schemas.microsoft.com/office/drawing/2014/main" id="{0230D11A-9E16-9221-9159-3EAF2FC18693}"/>
              </a:ext>
            </a:extLst>
          </p:cNvPr>
          <p:cNvSpPr txBox="1"/>
          <p:nvPr/>
        </p:nvSpPr>
        <p:spPr>
          <a:xfrm>
            <a:off x="217528" y="3401376"/>
            <a:ext cx="2229535"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Solar Atlas of Africa [2]</a:t>
            </a:r>
          </a:p>
        </p:txBody>
      </p:sp>
      <p:sp>
        <p:nvSpPr>
          <p:cNvPr id="13" name="TextBox 12">
            <a:extLst>
              <a:ext uri="{FF2B5EF4-FFF2-40B4-BE49-F238E27FC236}">
                <a16:creationId xmlns:a16="http://schemas.microsoft.com/office/drawing/2014/main" id="{C9F2EFB1-8A48-D9B0-A664-B925015493CE}"/>
              </a:ext>
            </a:extLst>
          </p:cNvPr>
          <p:cNvSpPr txBox="1"/>
          <p:nvPr/>
        </p:nvSpPr>
        <p:spPr>
          <a:xfrm>
            <a:off x="217528" y="5162601"/>
            <a:ext cx="2229535"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Wind Atlas of Africa [3]</a:t>
            </a:r>
          </a:p>
        </p:txBody>
      </p:sp>
      <p:sp>
        <p:nvSpPr>
          <p:cNvPr id="14" name="TextBox 13">
            <a:extLst>
              <a:ext uri="{FF2B5EF4-FFF2-40B4-BE49-F238E27FC236}">
                <a16:creationId xmlns:a16="http://schemas.microsoft.com/office/drawing/2014/main" id="{61D8013F-F6E6-FE5B-DFCD-799E0FF349D6}"/>
              </a:ext>
            </a:extLst>
          </p:cNvPr>
          <p:cNvSpPr txBox="1"/>
          <p:nvPr/>
        </p:nvSpPr>
        <p:spPr>
          <a:xfrm>
            <a:off x="2763654" y="5439949"/>
            <a:ext cx="3227634"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Examples of daily average load factor for solar and wind [4]</a:t>
            </a:r>
          </a:p>
        </p:txBody>
      </p:sp>
    </p:spTree>
    <p:extLst>
      <p:ext uri="{BB962C8B-B14F-4D97-AF65-F5344CB8AC3E}">
        <p14:creationId xmlns:p14="http://schemas.microsoft.com/office/powerpoint/2010/main" val="422988338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Input: Techno-economic parameters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Parameters definition requires detailed data to accurately reflect the system's economic, technical, and ecological dimensions, thereby ensuring a robust and comprehensive optimization model.</a:t>
            </a:r>
          </a:p>
        </p:txBody>
      </p:sp>
      <p:sp>
        <p:nvSpPr>
          <p:cNvPr id="17" name="TextBox 16">
            <a:extLst>
              <a:ext uri="{FF2B5EF4-FFF2-40B4-BE49-F238E27FC236}">
                <a16:creationId xmlns:a16="http://schemas.microsoft.com/office/drawing/2014/main" id="{F05BA662-41C8-D2ED-F728-F3A5F64BCAAB}"/>
              </a:ext>
            </a:extLst>
          </p:cNvPr>
          <p:cNvSpPr txBox="1"/>
          <p:nvPr/>
        </p:nvSpPr>
        <p:spPr>
          <a:xfrm>
            <a:off x="382159" y="1737239"/>
            <a:ext cx="5102280" cy="4462760"/>
          </a:xfrm>
          <a:prstGeom prst="rect">
            <a:avLst/>
          </a:prstGeom>
          <a:noFill/>
        </p:spPr>
        <p:txBody>
          <a:bodyPr wrap="square" rtlCol="0">
            <a:spAutoFit/>
          </a:bodyPr>
          <a:lstStyle/>
          <a:p>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Specific Investment costs [e.g. $/W]</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It encompasses all initial financial outlays required to acquire, install, and commission various components of the energy system.</a:t>
            </a:r>
          </a:p>
          <a:p>
            <a:pPr algn="just"/>
            <a:r>
              <a:rPr lang="en-GB" sz="1200" b="1" dirty="0">
                <a:latin typeface="Open Sans" panose="020B0606030504020204" pitchFamily="34" charset="0"/>
                <a:ea typeface="Open Sans" panose="020B0606030504020204" pitchFamily="34" charset="0"/>
                <a:cs typeface="Open Sans" panose="020B0606030504020204" pitchFamily="34" charset="0"/>
              </a:rPr>
              <a:t>Examples</a:t>
            </a:r>
            <a:r>
              <a:rPr lang="en-GB" sz="1200" dirty="0">
                <a:latin typeface="Open Sans" panose="020B0606030504020204" pitchFamily="34" charset="0"/>
                <a:ea typeface="Open Sans" panose="020B0606030504020204" pitchFamily="34" charset="0"/>
                <a:cs typeface="Open Sans" panose="020B0606030504020204" pitchFamily="34" charset="0"/>
              </a:rPr>
              <a:t>: CAPEX, PV installation, Wind turbine erection etc.</a:t>
            </a: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 </a:t>
            </a: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Specific Operation costs [e.g. $/Wh]</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They cover the recurring expenses associated with the daily operation and maintenance of the energy system over its lifetime.</a:t>
            </a:r>
          </a:p>
          <a:p>
            <a:pPr algn="just"/>
            <a:r>
              <a:rPr lang="en-GB" sz="1200" b="1" dirty="0">
                <a:latin typeface="Open Sans" panose="020B0606030504020204" pitchFamily="34" charset="0"/>
                <a:ea typeface="Open Sans" panose="020B0606030504020204" pitchFamily="34" charset="0"/>
                <a:cs typeface="Open Sans" panose="020B0606030504020204" pitchFamily="34" charset="0"/>
              </a:rPr>
              <a:t>Examples</a:t>
            </a:r>
            <a:r>
              <a:rPr lang="en-GB" sz="1200" dirty="0">
                <a:latin typeface="Open Sans" panose="020B0606030504020204" pitchFamily="34" charset="0"/>
                <a:ea typeface="Open Sans" panose="020B0606030504020204" pitchFamily="34" charset="0"/>
                <a:cs typeface="Open Sans" panose="020B0606030504020204" pitchFamily="34" charset="0"/>
              </a:rPr>
              <a:t>:  OPEX, maintenance costs etc.</a:t>
            </a:r>
          </a:p>
          <a:p>
            <a:pPr algn="just"/>
            <a:endParaRPr lang="en-GB" sz="1200" i="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Performance Metrics [e.g.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They represent the effectiveness with which each component converts energy from one form to another, maintains power quality, and ensures system durability and reliability.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Examples</a:t>
            </a:r>
            <a:r>
              <a:rPr lang="en-GB"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lifetimes,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efficiencies, depth of discharge etc.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Environmental factors [e.g. kgCO</a:t>
            </a:r>
            <a:r>
              <a:rPr kumimoji="0" lang="en-US" sz="1400" b="0" i="0" u="none" strike="noStrike" kern="1200" cap="none" spc="0" normalizeH="0" baseline="-2500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4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/kW]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They assess the environmental footprint of the energy system, considering the sustainability and ecological implications of its operation.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Examples</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unit of indirect emissions, direct emissions etc.</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Connettore diritto 96">
            <a:extLst>
              <a:ext uri="{FF2B5EF4-FFF2-40B4-BE49-F238E27FC236}">
                <a16:creationId xmlns:a16="http://schemas.microsoft.com/office/drawing/2014/main" id="{839BDAB8-20DC-4495-27C3-E25142DFBE9E}"/>
              </a:ext>
            </a:extLst>
          </p:cNvPr>
          <p:cNvCxnSpPr>
            <a:cxnSpLocks/>
          </p:cNvCxnSpPr>
          <p:nvPr/>
        </p:nvCxnSpPr>
        <p:spPr>
          <a:xfrm flipV="1">
            <a:off x="5844475" y="1815870"/>
            <a:ext cx="0" cy="4179239"/>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114C68-56E2-5BD7-436F-1231E9123388}"/>
              </a:ext>
            </a:extLst>
          </p:cNvPr>
          <p:cNvSpPr txBox="1"/>
          <p:nvPr/>
        </p:nvSpPr>
        <p:spPr>
          <a:xfrm>
            <a:off x="7308856" y="5971759"/>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7 and 8</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19" name="Picture 18" descr="A room with blue crates and ladders&#10;&#10;Description automatically generated">
            <a:extLst>
              <a:ext uri="{FF2B5EF4-FFF2-40B4-BE49-F238E27FC236}">
                <a16:creationId xmlns:a16="http://schemas.microsoft.com/office/drawing/2014/main" id="{FFBE200B-6502-56A4-080C-4EF4D0AFEBF0}"/>
              </a:ext>
            </a:extLst>
          </p:cNvPr>
          <p:cNvPicPr>
            <a:picLocks noChangeAspect="1"/>
          </p:cNvPicPr>
          <p:nvPr/>
        </p:nvPicPr>
        <p:blipFill>
          <a:blip r:embed="rId4"/>
          <a:stretch>
            <a:fillRect/>
          </a:stretch>
        </p:blipFill>
        <p:spPr>
          <a:xfrm>
            <a:off x="8902557" y="1803578"/>
            <a:ext cx="2167188" cy="2889584"/>
          </a:xfrm>
          <a:prstGeom prst="rect">
            <a:avLst/>
          </a:prstGeom>
        </p:spPr>
      </p:pic>
      <p:pic>
        <p:nvPicPr>
          <p:cNvPr id="22" name="Picture 21" descr="A solar panel on a field&#10;&#10;Description automatically generated">
            <a:extLst>
              <a:ext uri="{FF2B5EF4-FFF2-40B4-BE49-F238E27FC236}">
                <a16:creationId xmlns:a16="http://schemas.microsoft.com/office/drawing/2014/main" id="{CEC48CD7-045E-1F90-64A7-403A3BF6FC43}"/>
              </a:ext>
            </a:extLst>
          </p:cNvPr>
          <p:cNvPicPr>
            <a:picLocks noChangeAspect="1"/>
          </p:cNvPicPr>
          <p:nvPr/>
        </p:nvPicPr>
        <p:blipFill>
          <a:blip r:embed="rId5"/>
          <a:stretch>
            <a:fillRect/>
          </a:stretch>
        </p:blipFill>
        <p:spPr>
          <a:xfrm>
            <a:off x="6630322" y="2563634"/>
            <a:ext cx="3190021" cy="2392516"/>
          </a:xfrm>
          <a:prstGeom prst="rect">
            <a:avLst/>
          </a:prstGeom>
        </p:spPr>
      </p:pic>
      <p:pic>
        <p:nvPicPr>
          <p:cNvPr id="30" name="Picture 29" descr="A blue machine with a blue door&#10;&#10;Description automatically generated with medium confidence">
            <a:extLst>
              <a:ext uri="{FF2B5EF4-FFF2-40B4-BE49-F238E27FC236}">
                <a16:creationId xmlns:a16="http://schemas.microsoft.com/office/drawing/2014/main" id="{B2AA1E8F-C019-FA53-2D3F-82486BBD76DD}"/>
              </a:ext>
            </a:extLst>
          </p:cNvPr>
          <p:cNvPicPr>
            <a:picLocks noChangeAspect="1"/>
          </p:cNvPicPr>
          <p:nvPr/>
        </p:nvPicPr>
        <p:blipFill>
          <a:blip r:embed="rId6"/>
          <a:stretch>
            <a:fillRect/>
          </a:stretch>
        </p:blipFill>
        <p:spPr>
          <a:xfrm>
            <a:off x="6858094" y="1604359"/>
            <a:ext cx="2054373" cy="1540780"/>
          </a:xfrm>
          <a:prstGeom prst="rect">
            <a:avLst/>
          </a:prstGeom>
        </p:spPr>
      </p:pic>
      <p:sp>
        <p:nvSpPr>
          <p:cNvPr id="7" name="TextBox 6">
            <a:extLst>
              <a:ext uri="{FF2B5EF4-FFF2-40B4-BE49-F238E27FC236}">
                <a16:creationId xmlns:a16="http://schemas.microsoft.com/office/drawing/2014/main" id="{E352BB88-9A38-4B76-11AA-0A6094CEF3D2}"/>
              </a:ext>
            </a:extLst>
          </p:cNvPr>
          <p:cNvSpPr txBox="1"/>
          <p:nvPr/>
        </p:nvSpPr>
        <p:spPr>
          <a:xfrm>
            <a:off x="7127067" y="4991478"/>
            <a:ext cx="3843578"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On-field pictures of solar panels, battery bank and diesel generator</a:t>
            </a:r>
          </a:p>
        </p:txBody>
      </p:sp>
      <p:pic>
        <p:nvPicPr>
          <p:cNvPr id="5" name="Picture 4">
            <a:extLst>
              <a:ext uri="{FF2B5EF4-FFF2-40B4-BE49-F238E27FC236}">
                <a16:creationId xmlns:a16="http://schemas.microsoft.com/office/drawing/2014/main" id="{9365670B-F23D-E236-9225-F7551260646B}"/>
              </a:ext>
            </a:extLst>
          </p:cNvPr>
          <p:cNvPicPr>
            <a:picLocks noChangeAspect="1"/>
          </p:cNvPicPr>
          <p:nvPr/>
        </p:nvPicPr>
        <p:blipFill>
          <a:blip r:embed="rId7"/>
          <a:stretch>
            <a:fillRect/>
          </a:stretch>
        </p:blipFill>
        <p:spPr>
          <a:xfrm>
            <a:off x="10172158" y="5667581"/>
            <a:ext cx="1072305" cy="603171"/>
          </a:xfrm>
          <a:prstGeom prst="round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F2C57B1-55C6-7599-975F-04F0DDC50DF9}"/>
              </a:ext>
            </a:extLst>
          </p:cNvPr>
          <p:cNvPicPr>
            <a:picLocks noChangeAspect="1"/>
          </p:cNvPicPr>
          <p:nvPr/>
        </p:nvPicPr>
        <p:blipFill>
          <a:blip r:embed="rId8"/>
          <a:stretch>
            <a:fillRect/>
          </a:stretch>
        </p:blipFill>
        <p:spPr>
          <a:xfrm>
            <a:off x="9500537" y="5520626"/>
            <a:ext cx="1207774" cy="679373"/>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274534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Mathematical Formulation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MicroGridsPy utilizes configuration and technology parameters as well as temporal data to optimize energy systems, </a:t>
            </a:r>
            <a:r>
              <a:rPr lang="en-GB" sz="1600" b="1" dirty="0">
                <a:latin typeface="Open Sans" panose="020B0606030504020204" pitchFamily="34" charset="0"/>
                <a:ea typeface="Open Sans" panose="020B0606030504020204" pitchFamily="34" charset="0"/>
                <a:cs typeface="Open Sans" panose="020B0606030504020204" pitchFamily="34" charset="0"/>
              </a:rPr>
              <a:t>balancing cost and efficiency </a:t>
            </a:r>
            <a:r>
              <a:rPr lang="en-GB" sz="1600" dirty="0">
                <a:latin typeface="Open Sans" panose="020B0606030504020204" pitchFamily="34" charset="0"/>
                <a:ea typeface="Open Sans" panose="020B0606030504020204" pitchFamily="34" charset="0"/>
                <a:cs typeface="Open Sans" panose="020B0606030504020204" pitchFamily="34" charset="0"/>
              </a:rPr>
              <a:t>while adhering to operational constraints.</a:t>
            </a:r>
          </a:p>
        </p:txBody>
      </p:sp>
      <p:sp>
        <p:nvSpPr>
          <p:cNvPr id="76" name="TextBox 75">
            <a:extLst>
              <a:ext uri="{FF2B5EF4-FFF2-40B4-BE49-F238E27FC236}">
                <a16:creationId xmlns:a16="http://schemas.microsoft.com/office/drawing/2014/main" id="{3C11209E-DC34-A8E3-90BC-B5F44C6E7CD9}"/>
              </a:ext>
            </a:extLst>
          </p:cNvPr>
          <p:cNvSpPr txBox="1"/>
          <p:nvPr/>
        </p:nvSpPr>
        <p:spPr>
          <a:xfrm>
            <a:off x="682177" y="3535791"/>
            <a:ext cx="299357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Technology Parameters</a:t>
            </a:r>
          </a:p>
        </p:txBody>
      </p:sp>
      <p:sp>
        <p:nvSpPr>
          <p:cNvPr id="77" name="TextBox 76">
            <a:extLst>
              <a:ext uri="{FF2B5EF4-FFF2-40B4-BE49-F238E27FC236}">
                <a16:creationId xmlns:a16="http://schemas.microsoft.com/office/drawing/2014/main" id="{6C3FF2F1-0FBD-58B3-7BB6-EC1851E42924}"/>
              </a:ext>
            </a:extLst>
          </p:cNvPr>
          <p:cNvSpPr txBox="1"/>
          <p:nvPr/>
        </p:nvSpPr>
        <p:spPr>
          <a:xfrm>
            <a:off x="682177" y="3946156"/>
            <a:ext cx="2503714" cy="95410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Specific technology costs</a:t>
            </a:r>
          </a:p>
          <a:p>
            <a:r>
              <a:rPr lang="en-US" sz="1400" i="1" dirty="0">
                <a:latin typeface="Open Sans" panose="020B0606030504020204" pitchFamily="34" charset="0"/>
                <a:ea typeface="Open Sans" panose="020B0606030504020204" pitchFamily="34" charset="0"/>
                <a:cs typeface="Open Sans" panose="020B0606030504020204" pitchFamily="34" charset="0"/>
              </a:rPr>
              <a:t>Specific emissions</a:t>
            </a:r>
          </a:p>
          <a:p>
            <a:r>
              <a:rPr lang="en-US" sz="1400" i="1" dirty="0">
                <a:latin typeface="Open Sans" panose="020B0606030504020204" pitchFamily="34" charset="0"/>
                <a:ea typeface="Open Sans" panose="020B0606030504020204" pitchFamily="34" charset="0"/>
                <a:cs typeface="Open Sans" panose="020B0606030504020204" pitchFamily="34" charset="0"/>
              </a:rPr>
              <a:t>Efficiencies</a:t>
            </a:r>
          </a:p>
          <a:p>
            <a:r>
              <a:rPr lang="en-US" sz="1400" i="1" dirty="0">
                <a:latin typeface="Open Sans" panose="020B0606030504020204" pitchFamily="34" charset="0"/>
                <a:ea typeface="Open Sans" panose="020B0606030504020204" pitchFamily="34" charset="0"/>
                <a:cs typeface="Open Sans" panose="020B0606030504020204" pitchFamily="34" charset="0"/>
              </a:rPr>
              <a:t>Lifetime</a:t>
            </a:r>
          </a:p>
        </p:txBody>
      </p:sp>
      <p:sp>
        <p:nvSpPr>
          <p:cNvPr id="78" name="TextBox 77">
            <a:extLst>
              <a:ext uri="{FF2B5EF4-FFF2-40B4-BE49-F238E27FC236}">
                <a16:creationId xmlns:a16="http://schemas.microsoft.com/office/drawing/2014/main" id="{9731A02D-BF41-9CBE-2439-0C02257D85B6}"/>
              </a:ext>
            </a:extLst>
          </p:cNvPr>
          <p:cNvSpPr txBox="1"/>
          <p:nvPr/>
        </p:nvSpPr>
        <p:spPr>
          <a:xfrm>
            <a:off x="682178" y="4972074"/>
            <a:ext cx="253637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Time Series Data</a:t>
            </a:r>
          </a:p>
        </p:txBody>
      </p:sp>
      <p:sp>
        <p:nvSpPr>
          <p:cNvPr id="79" name="TextBox 78">
            <a:extLst>
              <a:ext uri="{FF2B5EF4-FFF2-40B4-BE49-F238E27FC236}">
                <a16:creationId xmlns:a16="http://schemas.microsoft.com/office/drawing/2014/main" id="{D90D6D95-CE94-26C5-A5A7-F357BE383871}"/>
              </a:ext>
            </a:extLst>
          </p:cNvPr>
          <p:cNvSpPr txBox="1"/>
          <p:nvPr/>
        </p:nvSpPr>
        <p:spPr>
          <a:xfrm>
            <a:off x="682177" y="5382439"/>
            <a:ext cx="2906485"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Load Demand</a:t>
            </a:r>
          </a:p>
          <a:p>
            <a:r>
              <a:rPr lang="en-US" sz="1400" i="1" dirty="0">
                <a:latin typeface="Open Sans" panose="020B0606030504020204" pitchFamily="34" charset="0"/>
                <a:ea typeface="Open Sans" panose="020B0606030504020204" pitchFamily="34" charset="0"/>
                <a:cs typeface="Open Sans" panose="020B0606030504020204" pitchFamily="34" charset="0"/>
              </a:rPr>
              <a:t>Renewables electricity production</a:t>
            </a:r>
          </a:p>
        </p:txBody>
      </p:sp>
      <p:grpSp>
        <p:nvGrpSpPr>
          <p:cNvPr id="87" name="Group 86">
            <a:extLst>
              <a:ext uri="{FF2B5EF4-FFF2-40B4-BE49-F238E27FC236}">
                <a16:creationId xmlns:a16="http://schemas.microsoft.com/office/drawing/2014/main" id="{957A5FAB-314C-626E-A607-4746C389D408}"/>
              </a:ext>
            </a:extLst>
          </p:cNvPr>
          <p:cNvGrpSpPr/>
          <p:nvPr/>
        </p:nvGrpSpPr>
        <p:grpSpPr>
          <a:xfrm>
            <a:off x="682177" y="1882367"/>
            <a:ext cx="3352800" cy="1579916"/>
            <a:chOff x="386473" y="1773591"/>
            <a:chExt cx="3352800" cy="1579916"/>
          </a:xfrm>
        </p:grpSpPr>
        <p:sp>
          <p:nvSpPr>
            <p:cNvPr id="80" name="TextBox 79">
              <a:extLst>
                <a:ext uri="{FF2B5EF4-FFF2-40B4-BE49-F238E27FC236}">
                  <a16:creationId xmlns:a16="http://schemas.microsoft.com/office/drawing/2014/main" id="{2E7FAB61-F3F0-C7C2-1873-BE2C1EAD86AE}"/>
                </a:ext>
              </a:extLst>
            </p:cNvPr>
            <p:cNvSpPr txBox="1"/>
            <p:nvPr/>
          </p:nvSpPr>
          <p:spPr>
            <a:xfrm>
              <a:off x="386473" y="1773591"/>
              <a:ext cx="335280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Configuration Parameters</a:t>
              </a:r>
            </a:p>
          </p:txBody>
        </p:sp>
        <p:sp>
          <p:nvSpPr>
            <p:cNvPr id="81" name="TextBox 80">
              <a:extLst>
                <a:ext uri="{FF2B5EF4-FFF2-40B4-BE49-F238E27FC236}">
                  <a16:creationId xmlns:a16="http://schemas.microsoft.com/office/drawing/2014/main" id="{1A9E8587-9BCD-431C-012C-8D6C0705F1F2}"/>
                </a:ext>
              </a:extLst>
            </p:cNvPr>
            <p:cNvSpPr txBox="1"/>
            <p:nvPr/>
          </p:nvSpPr>
          <p:spPr>
            <a:xfrm>
              <a:off x="386473" y="2183956"/>
              <a:ext cx="2503714" cy="1169551"/>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Time horizon</a:t>
              </a:r>
            </a:p>
            <a:p>
              <a:r>
                <a:rPr lang="en-US" sz="1400" i="1" dirty="0">
                  <a:latin typeface="Open Sans" panose="020B0606030504020204" pitchFamily="34" charset="0"/>
                  <a:ea typeface="Open Sans" panose="020B0606030504020204" pitchFamily="34" charset="0"/>
                  <a:cs typeface="Open Sans" panose="020B0606030504020204" pitchFamily="34" charset="0"/>
                </a:rPr>
                <a:t>Renewable penetration</a:t>
              </a:r>
            </a:p>
            <a:p>
              <a:r>
                <a:rPr lang="en-US" sz="1400" i="1" dirty="0">
                  <a:latin typeface="Open Sans" panose="020B0606030504020204" pitchFamily="34" charset="0"/>
                  <a:ea typeface="Open Sans" panose="020B0606030504020204" pitchFamily="34" charset="0"/>
                  <a:cs typeface="Open Sans" panose="020B0606030504020204" pitchFamily="34" charset="0"/>
                </a:rPr>
                <a:t>Battery independence</a:t>
              </a:r>
            </a:p>
            <a:p>
              <a:r>
                <a:rPr lang="en-US" sz="1400" i="1" dirty="0">
                  <a:latin typeface="Open Sans" panose="020B0606030504020204" pitchFamily="34" charset="0"/>
                  <a:ea typeface="Open Sans" panose="020B0606030504020204" pitchFamily="34" charset="0"/>
                  <a:cs typeface="Open Sans" panose="020B0606030504020204" pitchFamily="34" charset="0"/>
                </a:rPr>
                <a:t>Lost load</a:t>
              </a:r>
            </a:p>
            <a:p>
              <a:r>
                <a:rPr lang="en-US" sz="1400" i="1" dirty="0">
                  <a:latin typeface="Open Sans" panose="020B0606030504020204" pitchFamily="34" charset="0"/>
                  <a:ea typeface="Open Sans" panose="020B0606030504020204" pitchFamily="34" charset="0"/>
                  <a:cs typeface="Open Sans" panose="020B0606030504020204" pitchFamily="34" charset="0"/>
                </a:rPr>
                <a:t>Discount rate</a:t>
              </a:r>
            </a:p>
          </p:txBody>
        </p:sp>
      </p:grpSp>
      <p:cxnSp>
        <p:nvCxnSpPr>
          <p:cNvPr id="83" name="Connettore diritto 96">
            <a:extLst>
              <a:ext uri="{FF2B5EF4-FFF2-40B4-BE49-F238E27FC236}">
                <a16:creationId xmlns:a16="http://schemas.microsoft.com/office/drawing/2014/main" id="{B153BE42-1CE3-C0B3-EA41-793EF400F694}"/>
              </a:ext>
            </a:extLst>
          </p:cNvPr>
          <p:cNvCxnSpPr>
            <a:cxnSpLocks/>
          </p:cNvCxnSpPr>
          <p:nvPr/>
        </p:nvCxnSpPr>
        <p:spPr>
          <a:xfrm flipV="1">
            <a:off x="3936550" y="1980845"/>
            <a:ext cx="0" cy="3924814"/>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6" name="Picture 4" descr="Cerca nella barra laterale">
            <a:extLst>
              <a:ext uri="{FF2B5EF4-FFF2-40B4-BE49-F238E27FC236}">
                <a16:creationId xmlns:a16="http://schemas.microsoft.com/office/drawing/2014/main" id="{A725B55E-390D-7779-31EC-4CEA8CD85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607" y="3634496"/>
            <a:ext cx="391886" cy="391886"/>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23C8AB4F-CF4F-1AD7-A03D-F2B828813ECF}"/>
              </a:ext>
            </a:extLst>
          </p:cNvPr>
          <p:cNvGrpSpPr/>
          <p:nvPr/>
        </p:nvGrpSpPr>
        <p:grpSpPr>
          <a:xfrm>
            <a:off x="4594901" y="2877507"/>
            <a:ext cx="3352800" cy="933585"/>
            <a:chOff x="386473" y="1773591"/>
            <a:chExt cx="3352800" cy="933585"/>
          </a:xfrm>
        </p:grpSpPr>
        <p:sp>
          <p:nvSpPr>
            <p:cNvPr id="89" name="TextBox 88">
              <a:extLst>
                <a:ext uri="{FF2B5EF4-FFF2-40B4-BE49-F238E27FC236}">
                  <a16:creationId xmlns:a16="http://schemas.microsoft.com/office/drawing/2014/main" id="{17CBF38E-1734-0051-EAD1-DEE6500AF461}"/>
                </a:ext>
              </a:extLst>
            </p:cNvPr>
            <p:cNvSpPr txBox="1"/>
            <p:nvPr/>
          </p:nvSpPr>
          <p:spPr>
            <a:xfrm>
              <a:off x="386473" y="1773591"/>
              <a:ext cx="3352800" cy="338554"/>
            </a:xfrm>
            <a:prstGeom prst="rect">
              <a:avLst/>
            </a:prstGeom>
            <a:noFill/>
          </p:spPr>
          <p:txBody>
            <a:bodyPr wrap="square" rtlCol="0">
              <a:spAutoFit/>
            </a:bodyPr>
            <a:lstStyle/>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Decision Variables</a:t>
              </a:r>
            </a:p>
          </p:txBody>
        </p:sp>
        <p:sp>
          <p:nvSpPr>
            <p:cNvPr id="90" name="TextBox 89">
              <a:extLst>
                <a:ext uri="{FF2B5EF4-FFF2-40B4-BE49-F238E27FC236}">
                  <a16:creationId xmlns:a16="http://schemas.microsoft.com/office/drawing/2014/main" id="{A0763469-C573-859E-8582-62E2635B2217}"/>
                </a:ext>
              </a:extLst>
            </p:cNvPr>
            <p:cNvSpPr txBox="1"/>
            <p:nvPr/>
          </p:nvSpPr>
          <p:spPr>
            <a:xfrm>
              <a:off x="386473" y="2183956"/>
              <a:ext cx="2503714"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Capacity of each technology Units of renewables capacity</a:t>
              </a:r>
            </a:p>
          </p:txBody>
        </p:sp>
      </p:grpSp>
      <p:grpSp>
        <p:nvGrpSpPr>
          <p:cNvPr id="91" name="Group 90">
            <a:extLst>
              <a:ext uri="{FF2B5EF4-FFF2-40B4-BE49-F238E27FC236}">
                <a16:creationId xmlns:a16="http://schemas.microsoft.com/office/drawing/2014/main" id="{C7452412-32A9-F987-5067-B3421315C23A}"/>
              </a:ext>
            </a:extLst>
          </p:cNvPr>
          <p:cNvGrpSpPr/>
          <p:nvPr/>
        </p:nvGrpSpPr>
        <p:grpSpPr>
          <a:xfrm>
            <a:off x="4594901" y="3985854"/>
            <a:ext cx="3352800" cy="1364472"/>
            <a:chOff x="386473" y="1773591"/>
            <a:chExt cx="3352800" cy="1364472"/>
          </a:xfrm>
        </p:grpSpPr>
        <p:sp>
          <p:nvSpPr>
            <p:cNvPr id="92" name="TextBox 91">
              <a:extLst>
                <a:ext uri="{FF2B5EF4-FFF2-40B4-BE49-F238E27FC236}">
                  <a16:creationId xmlns:a16="http://schemas.microsoft.com/office/drawing/2014/main" id="{4896E4E8-B2D0-C43F-1DB5-973FABB4F5D6}"/>
                </a:ext>
              </a:extLst>
            </p:cNvPr>
            <p:cNvSpPr txBox="1"/>
            <p:nvPr/>
          </p:nvSpPr>
          <p:spPr>
            <a:xfrm>
              <a:off x="386473" y="1773591"/>
              <a:ext cx="3352800" cy="338554"/>
            </a:xfrm>
            <a:prstGeom prst="rect">
              <a:avLst/>
            </a:prstGeom>
            <a:noFill/>
          </p:spPr>
          <p:txBody>
            <a:bodyPr wrap="square" rtlCol="0">
              <a:spAutoFit/>
            </a:bodyPr>
            <a:lstStyle/>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Secondary Variables</a:t>
              </a:r>
            </a:p>
          </p:txBody>
        </p:sp>
        <p:sp>
          <p:nvSpPr>
            <p:cNvPr id="93" name="TextBox 92">
              <a:extLst>
                <a:ext uri="{FF2B5EF4-FFF2-40B4-BE49-F238E27FC236}">
                  <a16:creationId xmlns:a16="http://schemas.microsoft.com/office/drawing/2014/main" id="{D07BB8B5-86B0-A36C-2265-877080FD8161}"/>
                </a:ext>
              </a:extLst>
            </p:cNvPr>
            <p:cNvSpPr txBox="1"/>
            <p:nvPr/>
          </p:nvSpPr>
          <p:spPr>
            <a:xfrm>
              <a:off x="386473" y="2183956"/>
              <a:ext cx="2503714" cy="95410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Hourly energy produced</a:t>
              </a:r>
            </a:p>
            <a:p>
              <a:r>
                <a:rPr lang="en-US" sz="1400" i="1" dirty="0">
                  <a:latin typeface="Open Sans" panose="020B0606030504020204" pitchFamily="34" charset="0"/>
                  <a:ea typeface="Open Sans" panose="020B0606030504020204" pitchFamily="34" charset="0"/>
                  <a:cs typeface="Open Sans" panose="020B0606030504020204" pitchFamily="34" charset="0"/>
                </a:rPr>
                <a:t>Fixed and variable costs</a:t>
              </a:r>
            </a:p>
            <a:p>
              <a:r>
                <a:rPr lang="en-US" sz="1400" i="1" dirty="0">
                  <a:latin typeface="Open Sans" panose="020B0606030504020204" pitchFamily="34" charset="0"/>
                  <a:ea typeface="Open Sans" panose="020B0606030504020204" pitchFamily="34" charset="0"/>
                  <a:cs typeface="Open Sans" panose="020B0606030504020204" pitchFamily="34" charset="0"/>
                </a:rPr>
                <a:t>Total emissions</a:t>
              </a:r>
            </a:p>
            <a:p>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94" name="Right Brace 93">
            <a:extLst>
              <a:ext uri="{FF2B5EF4-FFF2-40B4-BE49-F238E27FC236}">
                <a16:creationId xmlns:a16="http://schemas.microsoft.com/office/drawing/2014/main" id="{0A08439A-BC9E-5153-12F5-77F6EF5F8E3B}"/>
              </a:ext>
            </a:extLst>
          </p:cNvPr>
          <p:cNvSpPr/>
          <p:nvPr/>
        </p:nvSpPr>
        <p:spPr>
          <a:xfrm>
            <a:off x="7574158" y="2016244"/>
            <a:ext cx="457199" cy="38540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7BC6AD15-10E5-E823-5230-6CFB0701C950}"/>
              </a:ext>
            </a:extLst>
          </p:cNvPr>
          <p:cNvGrpSpPr/>
          <p:nvPr/>
        </p:nvGrpSpPr>
        <p:grpSpPr>
          <a:xfrm>
            <a:off x="8435930" y="2914307"/>
            <a:ext cx="3352800" cy="933585"/>
            <a:chOff x="386473" y="1773591"/>
            <a:chExt cx="3352800" cy="933585"/>
          </a:xfrm>
        </p:grpSpPr>
        <p:sp>
          <p:nvSpPr>
            <p:cNvPr id="96" name="TextBox 95">
              <a:extLst>
                <a:ext uri="{FF2B5EF4-FFF2-40B4-BE49-F238E27FC236}">
                  <a16:creationId xmlns:a16="http://schemas.microsoft.com/office/drawing/2014/main" id="{66F32BA6-2C94-9829-EB66-7AACB38C63B8}"/>
                </a:ext>
              </a:extLst>
            </p:cNvPr>
            <p:cNvSpPr txBox="1"/>
            <p:nvPr/>
          </p:nvSpPr>
          <p:spPr>
            <a:xfrm>
              <a:off x="386473" y="1773591"/>
              <a:ext cx="3352800" cy="338554"/>
            </a:xfrm>
            <a:prstGeom prst="rect">
              <a:avLst/>
            </a:prstGeom>
            <a:noFill/>
          </p:spPr>
          <p:txBody>
            <a:bodyPr wrap="square" rtlCol="0">
              <a:spAutoFit/>
            </a:bodyPr>
            <a:lstStyle/>
            <a:p>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Objective Functions</a:t>
              </a:r>
            </a:p>
          </p:txBody>
        </p:sp>
        <p:sp>
          <p:nvSpPr>
            <p:cNvPr id="97" name="TextBox 96">
              <a:extLst>
                <a:ext uri="{FF2B5EF4-FFF2-40B4-BE49-F238E27FC236}">
                  <a16:creationId xmlns:a16="http://schemas.microsoft.com/office/drawing/2014/main" id="{A2A11591-74F4-B809-DA1A-A8BB92048C45}"/>
                </a:ext>
              </a:extLst>
            </p:cNvPr>
            <p:cNvSpPr txBox="1"/>
            <p:nvPr/>
          </p:nvSpPr>
          <p:spPr>
            <a:xfrm>
              <a:off x="386473" y="2183956"/>
              <a:ext cx="2503714"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Net present costs</a:t>
              </a:r>
            </a:p>
            <a:p>
              <a:r>
                <a:rPr lang="en-US" sz="1400" i="1" dirty="0">
                  <a:latin typeface="Open Sans" panose="020B0606030504020204" pitchFamily="34" charset="0"/>
                  <a:ea typeface="Open Sans" panose="020B0606030504020204" pitchFamily="34" charset="0"/>
                  <a:cs typeface="Open Sans" panose="020B0606030504020204" pitchFamily="34" charset="0"/>
                </a:rPr>
                <a:t>Total operation costs</a:t>
              </a:r>
            </a:p>
          </p:txBody>
        </p:sp>
      </p:grpSp>
      <p:grpSp>
        <p:nvGrpSpPr>
          <p:cNvPr id="98" name="Group 97">
            <a:extLst>
              <a:ext uri="{FF2B5EF4-FFF2-40B4-BE49-F238E27FC236}">
                <a16:creationId xmlns:a16="http://schemas.microsoft.com/office/drawing/2014/main" id="{002B8CDF-E76C-5F1D-F3CE-27EAEBEDC3A2}"/>
              </a:ext>
            </a:extLst>
          </p:cNvPr>
          <p:cNvGrpSpPr/>
          <p:nvPr/>
        </p:nvGrpSpPr>
        <p:grpSpPr>
          <a:xfrm>
            <a:off x="8435929" y="3888393"/>
            <a:ext cx="3352801" cy="1149029"/>
            <a:chOff x="386472" y="1773591"/>
            <a:chExt cx="3352801" cy="1149029"/>
          </a:xfrm>
        </p:grpSpPr>
        <p:sp>
          <p:nvSpPr>
            <p:cNvPr id="99" name="TextBox 98">
              <a:extLst>
                <a:ext uri="{FF2B5EF4-FFF2-40B4-BE49-F238E27FC236}">
                  <a16:creationId xmlns:a16="http://schemas.microsoft.com/office/drawing/2014/main" id="{B337BBFB-BF67-4FA3-26C6-4E7FC5D5954B}"/>
                </a:ext>
              </a:extLst>
            </p:cNvPr>
            <p:cNvSpPr txBox="1"/>
            <p:nvPr/>
          </p:nvSpPr>
          <p:spPr>
            <a:xfrm>
              <a:off x="386473" y="1773591"/>
              <a:ext cx="3352800" cy="338554"/>
            </a:xfrm>
            <a:prstGeom prst="rect">
              <a:avLst/>
            </a:prstGeom>
            <a:noFill/>
          </p:spPr>
          <p:txBody>
            <a:bodyPr wrap="square" rtlCol="0">
              <a:spAutoFit/>
            </a:bodyPr>
            <a:lstStyle/>
            <a:p>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Constraints</a:t>
              </a:r>
            </a:p>
          </p:txBody>
        </p:sp>
        <p:sp>
          <p:nvSpPr>
            <p:cNvPr id="100" name="TextBox 99">
              <a:extLst>
                <a:ext uri="{FF2B5EF4-FFF2-40B4-BE49-F238E27FC236}">
                  <a16:creationId xmlns:a16="http://schemas.microsoft.com/office/drawing/2014/main" id="{0820D351-E14E-3E00-1731-F78B8184BCC1}"/>
                </a:ext>
              </a:extLst>
            </p:cNvPr>
            <p:cNvSpPr txBox="1"/>
            <p:nvPr/>
          </p:nvSpPr>
          <p:spPr>
            <a:xfrm>
              <a:off x="386472" y="2183956"/>
              <a:ext cx="2858189" cy="738664"/>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Optimization constraints</a:t>
              </a:r>
            </a:p>
            <a:p>
              <a:r>
                <a:rPr lang="en-US" sz="1400" i="1" dirty="0">
                  <a:latin typeface="Open Sans" panose="020B0606030504020204" pitchFamily="34" charset="0"/>
                  <a:ea typeface="Open Sans" panose="020B0606030504020204" pitchFamily="34" charset="0"/>
                  <a:cs typeface="Open Sans" panose="020B0606030504020204" pitchFamily="34" charset="0"/>
                </a:rPr>
                <a:t>Renewables constraints</a:t>
              </a:r>
            </a:p>
            <a:p>
              <a:r>
                <a:rPr lang="en-US" sz="1400" i="1" dirty="0">
                  <a:latin typeface="Open Sans" panose="020B0606030504020204" pitchFamily="34" charset="0"/>
                  <a:ea typeface="Open Sans" panose="020B0606030504020204" pitchFamily="34" charset="0"/>
                  <a:cs typeface="Open Sans" panose="020B0606030504020204" pitchFamily="34" charset="0"/>
                </a:rPr>
                <a:t>Technologies functioning equation</a:t>
              </a:r>
            </a:p>
          </p:txBody>
        </p:sp>
      </p:grpSp>
      <p:sp>
        <p:nvSpPr>
          <p:cNvPr id="101" name="Rectangle 100">
            <a:extLst>
              <a:ext uri="{FF2B5EF4-FFF2-40B4-BE49-F238E27FC236}">
                <a16:creationId xmlns:a16="http://schemas.microsoft.com/office/drawing/2014/main" id="{B9C4E68F-1271-B128-588F-9DDB823C46A5}"/>
              </a:ext>
            </a:extLst>
          </p:cNvPr>
          <p:cNvSpPr/>
          <p:nvPr/>
        </p:nvSpPr>
        <p:spPr>
          <a:xfrm>
            <a:off x="579453" y="1831967"/>
            <a:ext cx="3009209" cy="4174214"/>
          </a:xfrm>
          <a:prstGeom prst="rect">
            <a:avLst/>
          </a:prstGeom>
          <a:noFill/>
          <a:ln w="95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C20680A0-F2C1-741E-96AA-6BCDA25DBB7B}"/>
              </a:ext>
            </a:extLst>
          </p:cNvPr>
          <p:cNvSpPr/>
          <p:nvPr/>
        </p:nvSpPr>
        <p:spPr>
          <a:xfrm>
            <a:off x="4256718" y="1829999"/>
            <a:ext cx="3009209" cy="4174214"/>
          </a:xfrm>
          <a:prstGeom prst="rect">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326229F-7CC8-3284-3308-3FADC1BBAF5B}"/>
              </a:ext>
            </a:extLst>
          </p:cNvPr>
          <p:cNvSpPr/>
          <p:nvPr/>
        </p:nvSpPr>
        <p:spPr>
          <a:xfrm>
            <a:off x="8210910" y="1829999"/>
            <a:ext cx="3083208" cy="4174214"/>
          </a:xfrm>
          <a:prstGeom prst="rect">
            <a:avLst/>
          </a:prstGeom>
          <a:noFill/>
          <a:ln w="9525">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906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Mathematical Formulation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The model optimizes costs, ensuring energy production meets demand within defined constraints for system balance and efficiency.</a:t>
            </a:r>
          </a:p>
        </p:txBody>
      </p:sp>
      <p:sp>
        <p:nvSpPr>
          <p:cNvPr id="5" name="Rectangle 4">
            <a:extLst>
              <a:ext uri="{FF2B5EF4-FFF2-40B4-BE49-F238E27FC236}">
                <a16:creationId xmlns:a16="http://schemas.microsoft.com/office/drawing/2014/main" id="{E4411860-F3DF-D66B-DB97-056DCBCF135C}"/>
              </a:ext>
            </a:extLst>
          </p:cNvPr>
          <p:cNvSpPr/>
          <p:nvPr/>
        </p:nvSpPr>
        <p:spPr>
          <a:xfrm>
            <a:off x="516539" y="4107499"/>
            <a:ext cx="1657032" cy="313163"/>
          </a:xfrm>
          <a:prstGeom prst="rect">
            <a:avLst/>
          </a:prstGeom>
        </p:spPr>
        <p:txBody>
          <a:bodyPr wrap="square">
            <a:spAutoFit/>
          </a:bodyPr>
          <a:lstStyle/>
          <a:p>
            <a:pPr algn="l">
              <a:spcBef>
                <a:spcPct val="20000"/>
              </a:spcBef>
            </a:pPr>
            <a:r>
              <a:rPr lang="it-IT" sz="1435"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Energy balance:</a:t>
            </a:r>
          </a:p>
        </p:txBody>
      </p:sp>
      <p:grpSp>
        <p:nvGrpSpPr>
          <p:cNvPr id="18" name="Group 17">
            <a:extLst>
              <a:ext uri="{FF2B5EF4-FFF2-40B4-BE49-F238E27FC236}">
                <a16:creationId xmlns:a16="http://schemas.microsoft.com/office/drawing/2014/main" id="{7D390603-DAA6-9F65-43E4-2D7E646A287E}"/>
              </a:ext>
            </a:extLst>
          </p:cNvPr>
          <p:cNvGrpSpPr/>
          <p:nvPr/>
        </p:nvGrpSpPr>
        <p:grpSpPr>
          <a:xfrm>
            <a:off x="2353277" y="3946194"/>
            <a:ext cx="8439197" cy="658435"/>
            <a:chOff x="2722491" y="1935788"/>
            <a:chExt cx="8439197" cy="658435"/>
          </a:xfrm>
        </p:grpSpPr>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4F8C7B3E-3989-BAC3-10D6-F53D61F177F0}"/>
                    </a:ext>
                  </a:extLst>
                </p:cNvPr>
                <p:cNvSpPr/>
                <p:nvPr/>
              </p:nvSpPr>
              <p:spPr>
                <a:xfrm>
                  <a:off x="2722491" y="1940774"/>
                  <a:ext cx="8439197" cy="6534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𝐸𝑙</m:t>
                            </m:r>
                            <m:r>
                              <a:rPr lang="it-IT" sz="1435" i="1">
                                <a:latin typeface="Cambria Math" panose="02040503050406030204" pitchFamily="18" charset="0"/>
                              </a:rPr>
                              <m:t>,</m:t>
                            </m:r>
                            <m:r>
                              <a:rPr lang="it-IT" sz="1435" i="1">
                                <a:latin typeface="Cambria Math" panose="02040503050406030204" pitchFamily="18" charset="0"/>
                              </a:rPr>
                              <m:t>𝐷𝑒𝑚𝑎𝑛𝑑</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nary>
                          <m:naryPr>
                            <m:chr m:val="∑"/>
                            <m:supHide m:val="on"/>
                            <m:ctrlPr>
                              <a:rPr lang="it-IT" sz="1435" i="1">
                                <a:latin typeface="Cambria Math" panose="02040503050406030204" pitchFamily="18" charset="0"/>
                              </a:rPr>
                            </m:ctrlPr>
                          </m:naryPr>
                          <m:sub>
                            <m:r>
                              <a:rPr lang="it-IT" sz="1435" i="1">
                                <a:latin typeface="Cambria Math" panose="02040503050406030204" pitchFamily="18" charset="0"/>
                              </a:rPr>
                              <m:t>𝑟</m:t>
                            </m:r>
                          </m:sub>
                          <m:sup/>
                          <m:e>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sSub>
                                  <m:sSubPr>
                                    <m:ctrlPr>
                                      <a:rPr lang="it-IT" sz="1435" i="1">
                                        <a:latin typeface="Cambria Math" panose="02040503050406030204" pitchFamily="18" charset="0"/>
                                      </a:rPr>
                                    </m:ctrlPr>
                                  </m:sSubPr>
                                  <m:e>
                                    <m:r>
                                      <a:rPr lang="it-IT" sz="1435" i="1">
                                        <a:latin typeface="Cambria Math" panose="02040503050406030204" pitchFamily="18" charset="0"/>
                                      </a:rPr>
                                      <m:t>𝑉𝑅𝐸𝑆</m:t>
                                    </m:r>
                                  </m:e>
                                  <m:sub>
                                    <m:r>
                                      <a:rPr lang="it-IT" sz="1435" i="1">
                                        <a:latin typeface="Cambria Math" panose="02040503050406030204" pitchFamily="18" charset="0"/>
                                      </a:rPr>
                                      <m:t>𝑟</m:t>
                                    </m:r>
                                  </m:sub>
                                </m:sSub>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e>
                        </m:nary>
                        <m:r>
                          <a:rPr lang="it-IT" sz="1435">
                            <a:latin typeface="Cambria Math" panose="02040503050406030204" pitchFamily="18" charset="0"/>
                          </a:rPr>
                          <m:t>+</m:t>
                        </m:r>
                        <m:nary>
                          <m:naryPr>
                            <m:chr m:val="∑"/>
                            <m:supHide m:val="on"/>
                            <m:ctrlPr>
                              <a:rPr lang="it-IT" sz="1435" i="1">
                                <a:latin typeface="Cambria Math" panose="02040503050406030204" pitchFamily="18" charset="0"/>
                              </a:rPr>
                            </m:ctrlPr>
                          </m:naryPr>
                          <m:sub>
                            <m:r>
                              <a:rPr lang="it-IT" sz="1435" i="1">
                                <a:latin typeface="Cambria Math" panose="02040503050406030204" pitchFamily="18" charset="0"/>
                              </a:rPr>
                              <m:t>𝑔</m:t>
                            </m:r>
                          </m:sub>
                          <m:sup/>
                          <m:e>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sSub>
                                  <m:sSubPr>
                                    <m:ctrlPr>
                                      <a:rPr lang="it-IT" sz="1435" i="1">
                                        <a:latin typeface="Cambria Math" panose="02040503050406030204" pitchFamily="18" charset="0"/>
                                      </a:rPr>
                                    </m:ctrlPr>
                                  </m:sSubPr>
                                  <m:e>
                                    <m:r>
                                      <a:rPr lang="it-IT" sz="1435" i="1">
                                        <a:latin typeface="Cambria Math" panose="02040503050406030204" pitchFamily="18" charset="0"/>
                                      </a:rPr>
                                      <m:t>𝐺𝑒𝑛</m:t>
                                    </m:r>
                                  </m:e>
                                  <m:sub>
                                    <m:r>
                                      <a:rPr lang="it-IT" sz="1435" i="1">
                                        <a:latin typeface="Cambria Math" panose="02040503050406030204" pitchFamily="18" charset="0"/>
                                      </a:rPr>
                                      <m:t>𝑔</m:t>
                                    </m:r>
                                  </m:sub>
                                </m:sSub>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e>
                        </m:nary>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𝑏𝑎𝑡</m:t>
                            </m:r>
                            <m:r>
                              <a:rPr lang="it-IT" sz="1435">
                                <a:latin typeface="Cambria Math" panose="02040503050406030204" pitchFamily="18" charset="0"/>
                              </a:rPr>
                              <m:t>,</m:t>
                            </m:r>
                            <m:r>
                              <a:rPr lang="it-IT" sz="1435" i="1">
                                <a:latin typeface="Cambria Math" panose="02040503050406030204" pitchFamily="18" charset="0"/>
                              </a:rPr>
                              <m:t>𝑐h</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𝑏𝑎𝑡</m:t>
                            </m:r>
                            <m:r>
                              <a:rPr lang="it-IT" sz="1435">
                                <a:latin typeface="Cambria Math" panose="02040503050406030204" pitchFamily="18" charset="0"/>
                              </a:rPr>
                              <m:t>,</m:t>
                            </m:r>
                            <m:r>
                              <a:rPr lang="it-IT" sz="1435" i="1">
                                <a:latin typeface="Cambria Math" panose="02040503050406030204" pitchFamily="18" charset="0"/>
                              </a:rPr>
                              <m:t>𝑑𝑖𝑠</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𝐶𝑢𝑟𝑡</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𝐿𝑜𝑠𝑡𝐿𝑜𝑎𝑑</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  [</m:t>
                        </m:r>
                        <m:r>
                          <m:rPr>
                            <m:sty m:val="p"/>
                          </m:rPr>
                          <a:rPr lang="it-IT" sz="1435">
                            <a:latin typeface="Cambria Math" panose="02040503050406030204" pitchFamily="18" charset="0"/>
                          </a:rPr>
                          <m:t>Wh</m:t>
                        </m:r>
                        <m:r>
                          <a:rPr lang="it-IT" sz="1435">
                            <a:latin typeface="Cambria Math" panose="02040503050406030204" pitchFamily="18" charset="0"/>
                          </a:rPr>
                          <m:t>] </m:t>
                        </m:r>
                      </m:oMath>
                    </m:oMathPara>
                  </a14:m>
                  <a:endParaRPr lang="it-IT" sz="1435" dirty="0"/>
                </a:p>
              </p:txBody>
            </p:sp>
          </mc:Choice>
          <mc:Fallback xmlns="">
            <p:sp>
              <p:nvSpPr>
                <p:cNvPr id="4" name="Rectangle 1">
                  <a:extLst>
                    <a:ext uri="{FF2B5EF4-FFF2-40B4-BE49-F238E27FC236}">
                      <a16:creationId xmlns:a16="http://schemas.microsoft.com/office/drawing/2014/main" id="{4F8C7B3E-3989-BAC3-10D6-F53D61F177F0}"/>
                    </a:ext>
                  </a:extLst>
                </p:cNvPr>
                <p:cNvSpPr>
                  <a:spLocks noRot="1" noChangeAspect="1" noMove="1" noResize="1" noEditPoints="1" noAdjustHandles="1" noChangeArrowheads="1" noChangeShapeType="1" noTextEdit="1"/>
                </p:cNvSpPr>
                <p:nvPr/>
              </p:nvSpPr>
              <p:spPr>
                <a:xfrm>
                  <a:off x="2722491" y="1940774"/>
                  <a:ext cx="8439197" cy="653449"/>
                </a:xfrm>
                <a:prstGeom prst="rect">
                  <a:avLst/>
                </a:prstGeom>
                <a:blipFill>
                  <a:blip r:embed="rId4"/>
                  <a:stretch>
                    <a:fillRect t="-114953" b="-158879"/>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6311F791-CA3A-C535-283F-3CEB13310AF2}"/>
                </a:ext>
              </a:extLst>
            </p:cNvPr>
            <p:cNvSpPr/>
            <p:nvPr/>
          </p:nvSpPr>
          <p:spPr>
            <a:xfrm>
              <a:off x="2760304" y="1935788"/>
              <a:ext cx="8124300" cy="645319"/>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B4A1BEC-1619-4D35-FC89-E32A2DBCC598}"/>
              </a:ext>
            </a:extLst>
          </p:cNvPr>
          <p:cNvGrpSpPr/>
          <p:nvPr/>
        </p:nvGrpSpPr>
        <p:grpSpPr>
          <a:xfrm>
            <a:off x="1552873" y="1707509"/>
            <a:ext cx="8398294" cy="1721491"/>
            <a:chOff x="1229493" y="1491463"/>
            <a:chExt cx="8398294" cy="1721491"/>
          </a:xfrm>
        </p:grpSpPr>
        <p:sp>
          <p:nvSpPr>
            <p:cNvPr id="21" name="Rectangle 20">
              <a:extLst>
                <a:ext uri="{FF2B5EF4-FFF2-40B4-BE49-F238E27FC236}">
                  <a16:creationId xmlns:a16="http://schemas.microsoft.com/office/drawing/2014/main" id="{C66E1A91-AB89-5840-AEA7-C23B3DF398C0}"/>
                </a:ext>
              </a:extLst>
            </p:cNvPr>
            <p:cNvSpPr/>
            <p:nvPr/>
          </p:nvSpPr>
          <p:spPr>
            <a:xfrm>
              <a:off x="1229493" y="2135490"/>
              <a:ext cx="2052291" cy="313163"/>
            </a:xfrm>
            <a:prstGeom prst="rect">
              <a:avLst/>
            </a:prstGeom>
          </p:spPr>
          <p:txBody>
            <a:bodyPr wrap="square">
              <a:spAutoFit/>
            </a:bodyPr>
            <a:lstStyle/>
            <a:p>
              <a:pPr algn="l">
                <a:spcBef>
                  <a:spcPct val="20000"/>
                </a:spcBef>
              </a:pPr>
              <a:r>
                <a:rPr lang="it-IT" sz="1435"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Objective</a:t>
              </a:r>
              <a:r>
                <a:rPr lang="it-IT" sz="1435"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it-IT" sz="1435"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function</a:t>
              </a:r>
              <a:r>
                <a:rPr lang="it-IT" sz="1435"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30" name="Group 29">
              <a:extLst>
                <a:ext uri="{FF2B5EF4-FFF2-40B4-BE49-F238E27FC236}">
                  <a16:creationId xmlns:a16="http://schemas.microsoft.com/office/drawing/2014/main" id="{E9BF0CF0-D3C6-7122-3DF5-4FD5E685EAD4}"/>
                </a:ext>
              </a:extLst>
            </p:cNvPr>
            <p:cNvGrpSpPr/>
            <p:nvPr/>
          </p:nvGrpSpPr>
          <p:grpSpPr>
            <a:xfrm>
              <a:off x="3398239" y="1969413"/>
              <a:ext cx="6229548" cy="645319"/>
              <a:chOff x="2977790" y="1931511"/>
              <a:chExt cx="6229548" cy="645319"/>
            </a:xfrm>
          </p:grpSpPr>
          <p:grpSp>
            <p:nvGrpSpPr>
              <p:cNvPr id="22" name="Group 21">
                <a:extLst>
                  <a:ext uri="{FF2B5EF4-FFF2-40B4-BE49-F238E27FC236}">
                    <a16:creationId xmlns:a16="http://schemas.microsoft.com/office/drawing/2014/main" id="{A1F27669-7A3E-EF3F-5609-89FE1525042C}"/>
                  </a:ext>
                </a:extLst>
              </p:cNvPr>
              <p:cNvGrpSpPr/>
              <p:nvPr/>
            </p:nvGrpSpPr>
            <p:grpSpPr>
              <a:xfrm>
                <a:off x="2984662" y="1980699"/>
                <a:ext cx="6188425" cy="546945"/>
                <a:chOff x="4958473" y="2047516"/>
                <a:chExt cx="6188425" cy="546945"/>
              </a:xfrm>
            </p:grpSpPr>
            <mc:AlternateContent xmlns:mc="http://schemas.openxmlformats.org/markup-compatibility/2006" xmlns:a14="http://schemas.microsoft.com/office/drawing/2010/main">
              <mc:Choice Requires="a14">
                <p:sp>
                  <p:nvSpPr>
                    <p:cNvPr id="19" name="Rectangle 12">
                      <a:extLst>
                        <a:ext uri="{FF2B5EF4-FFF2-40B4-BE49-F238E27FC236}">
                          <a16:creationId xmlns:a16="http://schemas.microsoft.com/office/drawing/2014/main" id="{662C4EA6-5FB6-800B-9411-9E8E202EB052}"/>
                        </a:ext>
                      </a:extLst>
                    </p:cNvPr>
                    <p:cNvSpPr/>
                    <p:nvPr/>
                  </p:nvSpPr>
                  <p:spPr>
                    <a:xfrm>
                      <a:off x="4958473" y="2047516"/>
                      <a:ext cx="2554097" cy="5469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435" i="1">
                                <a:latin typeface="Cambria Math" panose="02040503050406030204" pitchFamily="18" charset="0"/>
                              </a:rPr>
                              <m:t>𝑁𝑃𝐶</m:t>
                            </m:r>
                            <m:r>
                              <a:rPr lang="it-IT" sz="1435">
                                <a:latin typeface="Cambria Math" panose="02040503050406030204" pitchFamily="18" charset="0"/>
                              </a:rPr>
                              <m:t>=</m:t>
                            </m:r>
                            <m:r>
                              <a:rPr lang="it-IT" sz="1435" i="1">
                                <a:latin typeface="Cambria Math" panose="02040503050406030204" pitchFamily="18" charset="0"/>
                              </a:rPr>
                              <m:t>𝐼𝑛𝑣</m:t>
                            </m:r>
                            <m:r>
                              <a:rPr lang="it-IT" sz="1435">
                                <a:latin typeface="Cambria Math" panose="02040503050406030204" pitchFamily="18" charset="0"/>
                              </a:rPr>
                              <m:t>+</m:t>
                            </m:r>
                            <m:nary>
                              <m:naryPr>
                                <m:chr m:val="∑"/>
                                <m:limLoc m:val="subSup"/>
                                <m:ctrlPr>
                                  <a:rPr lang="it-IT" sz="1435" i="1">
                                    <a:latin typeface="Cambria Math" panose="02040503050406030204" pitchFamily="18" charset="0"/>
                                  </a:rPr>
                                </m:ctrlPr>
                              </m:naryPr>
                              <m:sub>
                                <m:r>
                                  <a:rPr lang="it-IT" sz="1435" i="1">
                                    <a:latin typeface="Cambria Math" panose="02040503050406030204" pitchFamily="18" charset="0"/>
                                  </a:rPr>
                                  <m:t>𝑛</m:t>
                                </m:r>
                                <m:r>
                                  <a:rPr lang="it-IT" sz="1435">
                                    <a:latin typeface="Cambria Math" panose="02040503050406030204" pitchFamily="18" charset="0"/>
                                  </a:rPr>
                                  <m:t>=1</m:t>
                                </m:r>
                              </m:sub>
                              <m:sup>
                                <m:r>
                                  <a:rPr lang="it-IT" sz="1435" i="1">
                                    <a:latin typeface="Cambria Math" panose="02040503050406030204" pitchFamily="18" charset="0"/>
                                  </a:rPr>
                                  <m:t>𝑁</m:t>
                                </m:r>
                              </m:sup>
                              <m:e>
                                <m:f>
                                  <m:fPr>
                                    <m:ctrlPr>
                                      <a:rPr lang="it-IT" sz="1435" i="1">
                                        <a:latin typeface="Cambria Math" panose="02040503050406030204" pitchFamily="18" charset="0"/>
                                      </a:rPr>
                                    </m:ctrlPr>
                                  </m:fPr>
                                  <m:num>
                                    <m:r>
                                      <a:rPr lang="it-IT" sz="1435" i="1">
                                        <a:latin typeface="Cambria Math" panose="02040503050406030204" pitchFamily="18" charset="0"/>
                                      </a:rPr>
                                      <m:t>𝑌𝐶𝐶</m:t>
                                    </m:r>
                                  </m:num>
                                  <m:den>
                                    <m:sSup>
                                      <m:sSupPr>
                                        <m:ctrlPr>
                                          <a:rPr lang="it-IT" sz="1435" i="1">
                                            <a:latin typeface="Cambria Math" panose="02040503050406030204" pitchFamily="18" charset="0"/>
                                          </a:rPr>
                                        </m:ctrlPr>
                                      </m:sSupPr>
                                      <m:e>
                                        <m:d>
                                          <m:dPr>
                                            <m:ctrlPr>
                                              <a:rPr lang="it-IT" sz="1435" i="1">
                                                <a:latin typeface="Cambria Math" panose="02040503050406030204" pitchFamily="18" charset="0"/>
                                              </a:rPr>
                                            </m:ctrlPr>
                                          </m:dPr>
                                          <m:e>
                                            <m:r>
                                              <a:rPr lang="it-IT" sz="1435">
                                                <a:latin typeface="Cambria Math" panose="02040503050406030204" pitchFamily="18" charset="0"/>
                                              </a:rPr>
                                              <m:t>1+</m:t>
                                            </m:r>
                                            <m:r>
                                              <a:rPr lang="it-IT" sz="1435" i="1">
                                                <a:latin typeface="Cambria Math" panose="02040503050406030204" pitchFamily="18" charset="0"/>
                                              </a:rPr>
                                              <m:t>𝑑</m:t>
                                            </m:r>
                                          </m:e>
                                        </m:d>
                                      </m:e>
                                      <m:sup>
                                        <m:r>
                                          <a:rPr lang="it-IT" sz="1435" i="1">
                                            <a:latin typeface="Cambria Math" panose="02040503050406030204" pitchFamily="18" charset="0"/>
                                          </a:rPr>
                                          <m:t>𝑛</m:t>
                                        </m:r>
                                      </m:sup>
                                    </m:sSup>
                                  </m:den>
                                </m:f>
                              </m:e>
                            </m:nary>
                          </m:oMath>
                        </m:oMathPara>
                      </a14:m>
                      <a:endParaRPr lang="it-IT" sz="1435" dirty="0"/>
                    </a:p>
                  </p:txBody>
                </p:sp>
              </mc:Choice>
              <mc:Fallback xmlns="">
                <p:sp>
                  <p:nvSpPr>
                    <p:cNvPr id="19" name="Rectangle 12">
                      <a:extLst>
                        <a:ext uri="{FF2B5EF4-FFF2-40B4-BE49-F238E27FC236}">
                          <a16:creationId xmlns:a16="http://schemas.microsoft.com/office/drawing/2014/main" id="{662C4EA6-5FB6-800B-9411-9E8E202EB052}"/>
                        </a:ext>
                      </a:extLst>
                    </p:cNvPr>
                    <p:cNvSpPr>
                      <a:spLocks noRot="1" noChangeAspect="1" noMove="1" noResize="1" noEditPoints="1" noAdjustHandles="1" noChangeArrowheads="1" noChangeShapeType="1" noTextEdit="1"/>
                    </p:cNvSpPr>
                    <p:nvPr/>
                  </p:nvSpPr>
                  <p:spPr>
                    <a:xfrm>
                      <a:off x="4958473" y="2047516"/>
                      <a:ext cx="2554097" cy="546945"/>
                    </a:xfrm>
                    <a:prstGeom prst="rect">
                      <a:avLst/>
                    </a:prstGeom>
                    <a:blipFill>
                      <a:blip r:embed="rId5"/>
                      <a:stretch>
                        <a:fillRect t="-138202" r="-11217" b="-2112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4">
                      <a:extLst>
                        <a:ext uri="{FF2B5EF4-FFF2-40B4-BE49-F238E27FC236}">
                          <a16:creationId xmlns:a16="http://schemas.microsoft.com/office/drawing/2014/main" id="{9D60CD02-F958-12C5-96A9-59C922EEA47D}"/>
                        </a:ext>
                      </a:extLst>
                    </p:cNvPr>
                    <p:cNvSpPr/>
                    <p:nvPr/>
                  </p:nvSpPr>
                  <p:spPr>
                    <a:xfrm>
                      <a:off x="7512570" y="2155558"/>
                      <a:ext cx="3634328" cy="3308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435" i="1">
                                <a:latin typeface="Cambria Math" panose="02040503050406030204" pitchFamily="18" charset="0"/>
                              </a:rPr>
                              <m:t>𝑌𝐶𝐶</m:t>
                            </m:r>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𝑂</m:t>
                                </m:r>
                                <m:r>
                                  <a:rPr lang="it-IT" sz="1435" i="1">
                                    <a:latin typeface="Cambria Math" panose="02040503050406030204" pitchFamily="18" charset="0"/>
                                  </a:rPr>
                                  <m:t>&amp;</m:t>
                                </m:r>
                                <m:r>
                                  <a:rPr lang="it-IT" sz="1435" i="1">
                                    <a:latin typeface="Cambria Math" panose="02040503050406030204" pitchFamily="18" charset="0"/>
                                  </a:rPr>
                                  <m:t>𝑀</m:t>
                                </m:r>
                              </m:sub>
                            </m:sSub>
                            <m:r>
                              <a:rPr lang="it-IT" sz="1435" i="1">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𝑓𝑢𝑒𝑙</m:t>
                                </m:r>
                              </m:sub>
                            </m:sSub>
                            <m:r>
                              <a:rPr lang="it-IT" sz="1435" i="1">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𝐿𝑜𝑠𝑡𝐿𝑜𝑎𝑑</m:t>
                                </m:r>
                              </m:sub>
                            </m:sSub>
                            <m:r>
                              <a:rPr lang="it-IT" sz="1435" i="1">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𝐵𝑎𝑡𝑡</m:t>
                                </m:r>
                                <m:r>
                                  <a:rPr lang="it-IT" sz="1435" i="1">
                                    <a:latin typeface="Cambria Math" panose="02040503050406030204" pitchFamily="18" charset="0"/>
                                  </a:rPr>
                                  <m:t>.</m:t>
                                </m:r>
                                <m:r>
                                  <a:rPr lang="it-IT" sz="1435" i="1">
                                    <a:latin typeface="Cambria Math" panose="02040503050406030204" pitchFamily="18" charset="0"/>
                                  </a:rPr>
                                  <m:t>𝑟𝑒𝑝</m:t>
                                </m:r>
                              </m:sub>
                            </m:sSub>
                          </m:oMath>
                        </m:oMathPara>
                      </a14:m>
                      <a:endParaRPr lang="it-IT" sz="1435" dirty="0"/>
                    </a:p>
                  </p:txBody>
                </p:sp>
              </mc:Choice>
              <mc:Fallback xmlns="">
                <p:sp>
                  <p:nvSpPr>
                    <p:cNvPr id="20" name="Rectangle 14">
                      <a:extLst>
                        <a:ext uri="{FF2B5EF4-FFF2-40B4-BE49-F238E27FC236}">
                          <a16:creationId xmlns:a16="http://schemas.microsoft.com/office/drawing/2014/main" id="{9D60CD02-F958-12C5-96A9-59C922EEA47D}"/>
                        </a:ext>
                      </a:extLst>
                    </p:cNvPr>
                    <p:cNvSpPr>
                      <a:spLocks noRot="1" noChangeAspect="1" noMove="1" noResize="1" noEditPoints="1" noAdjustHandles="1" noChangeArrowheads="1" noChangeShapeType="1" noTextEdit="1"/>
                    </p:cNvSpPr>
                    <p:nvPr/>
                  </p:nvSpPr>
                  <p:spPr>
                    <a:xfrm>
                      <a:off x="7512570" y="2155558"/>
                      <a:ext cx="3634328" cy="330860"/>
                    </a:xfrm>
                    <a:prstGeom prst="rect">
                      <a:avLst/>
                    </a:prstGeom>
                    <a:blipFill>
                      <a:blip r:embed="rId6"/>
                      <a:stretch>
                        <a:fillRect b="-3636"/>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420061B1-74E0-E996-BE5A-1191C5E15594}"/>
                  </a:ext>
                </a:extLst>
              </p:cNvPr>
              <p:cNvSpPr/>
              <p:nvPr/>
            </p:nvSpPr>
            <p:spPr>
              <a:xfrm>
                <a:off x="2977790" y="1931511"/>
                <a:ext cx="6229548" cy="645319"/>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Parentesi graffa aperta 11">
              <a:extLst>
                <a:ext uri="{FF2B5EF4-FFF2-40B4-BE49-F238E27FC236}">
                  <a16:creationId xmlns:a16="http://schemas.microsoft.com/office/drawing/2014/main" id="{ABD6DF24-5F74-4960-1F22-168F521BB158}"/>
                </a:ext>
              </a:extLst>
            </p:cNvPr>
            <p:cNvSpPr/>
            <p:nvPr/>
          </p:nvSpPr>
          <p:spPr>
            <a:xfrm rot="5400000" flipV="1">
              <a:off x="7728108" y="35792"/>
              <a:ext cx="165030" cy="3634328"/>
            </a:xfrm>
            <a:prstGeom prst="leftBrace">
              <a:avLst/>
            </a:pr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435" dirty="0">
                <a:solidFill>
                  <a:srgbClr val="002060"/>
                </a:solidFill>
              </a:endParaRPr>
            </a:p>
          </p:txBody>
        </p:sp>
        <p:sp>
          <p:nvSpPr>
            <p:cNvPr id="32" name="CasellaDiTesto 12">
              <a:extLst>
                <a:ext uri="{FF2B5EF4-FFF2-40B4-BE49-F238E27FC236}">
                  <a16:creationId xmlns:a16="http://schemas.microsoft.com/office/drawing/2014/main" id="{40507ADB-6BAE-8322-D318-A48E58FC9A2E}"/>
                </a:ext>
              </a:extLst>
            </p:cNvPr>
            <p:cNvSpPr txBox="1"/>
            <p:nvPr/>
          </p:nvSpPr>
          <p:spPr>
            <a:xfrm>
              <a:off x="6349498" y="1491463"/>
              <a:ext cx="3075043" cy="264047"/>
            </a:xfrm>
            <a:prstGeom prst="rect">
              <a:avLst/>
            </a:prstGeom>
            <a:noFill/>
          </p:spPr>
          <p:txBody>
            <a:bodyPr wrap="square" rtlCol="0">
              <a:spAutoFit/>
            </a:bodyPr>
            <a:lstStyle/>
            <a:p>
              <a:pPr algn="ct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Yearly</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Operation</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Cost</a:t>
              </a:r>
            </a:p>
          </p:txBody>
        </p:sp>
        <p:sp>
          <p:nvSpPr>
            <p:cNvPr id="33" name="Parentesi graffa aperta 11">
              <a:extLst>
                <a:ext uri="{FF2B5EF4-FFF2-40B4-BE49-F238E27FC236}">
                  <a16:creationId xmlns:a16="http://schemas.microsoft.com/office/drawing/2014/main" id="{0108B18A-D0EB-2542-FF5D-4DFB8F68BD8F}"/>
                </a:ext>
              </a:extLst>
            </p:cNvPr>
            <p:cNvSpPr/>
            <p:nvPr/>
          </p:nvSpPr>
          <p:spPr>
            <a:xfrm rot="16200000" flipV="1">
              <a:off x="5097377" y="2141138"/>
              <a:ext cx="179962" cy="1307045"/>
            </a:xfrm>
            <a:prstGeom prst="leftBrace">
              <a:avLst/>
            </a:pr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435" dirty="0">
                <a:solidFill>
                  <a:srgbClr val="002060"/>
                </a:solidFill>
              </a:endParaRPr>
            </a:p>
          </p:txBody>
        </p:sp>
        <p:sp>
          <p:nvSpPr>
            <p:cNvPr id="34" name="CasellaDiTesto 12">
              <a:extLst>
                <a:ext uri="{FF2B5EF4-FFF2-40B4-BE49-F238E27FC236}">
                  <a16:creationId xmlns:a16="http://schemas.microsoft.com/office/drawing/2014/main" id="{3BA36CC4-B3DF-76A6-C0A2-5E14A5342C4D}"/>
                </a:ext>
              </a:extLst>
            </p:cNvPr>
            <p:cNvSpPr txBox="1"/>
            <p:nvPr/>
          </p:nvSpPr>
          <p:spPr>
            <a:xfrm>
              <a:off x="3649836" y="2948907"/>
              <a:ext cx="3075043" cy="264047"/>
            </a:xfrm>
            <a:prstGeom prst="rect">
              <a:avLst/>
            </a:prstGeom>
            <a:noFill/>
          </p:spPr>
          <p:txBody>
            <a:bodyPr wrap="square" rtlCol="0">
              <a:spAutoFit/>
            </a:bodyPr>
            <a:lstStyle/>
            <a:p>
              <a:pPr algn="ct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Total </a:t>
              </a: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Actualized</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Operation</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Cost</a:t>
              </a:r>
            </a:p>
          </p:txBody>
        </p:sp>
      </p:grpSp>
      <p:cxnSp>
        <p:nvCxnSpPr>
          <p:cNvPr id="35" name="Connettore diritto 96">
            <a:extLst>
              <a:ext uri="{FF2B5EF4-FFF2-40B4-BE49-F238E27FC236}">
                <a16:creationId xmlns:a16="http://schemas.microsoft.com/office/drawing/2014/main" id="{5C57934A-D120-E861-443E-17FF6A247D60}"/>
              </a:ext>
            </a:extLst>
          </p:cNvPr>
          <p:cNvCxnSpPr>
            <a:cxnSpLocks/>
          </p:cNvCxnSpPr>
          <p:nvPr/>
        </p:nvCxnSpPr>
        <p:spPr>
          <a:xfrm>
            <a:off x="1042505" y="3694303"/>
            <a:ext cx="924122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518AC692-AA19-9458-2D58-1D3231A13FFB}"/>
              </a:ext>
            </a:extLst>
          </p:cNvPr>
          <p:cNvGrpSpPr/>
          <p:nvPr/>
        </p:nvGrpSpPr>
        <p:grpSpPr>
          <a:xfrm rot="5400000">
            <a:off x="5523840" y="3550035"/>
            <a:ext cx="264046" cy="297175"/>
            <a:chOff x="5680002" y="3139440"/>
            <a:chExt cx="619755" cy="503717"/>
          </a:xfrm>
        </p:grpSpPr>
        <p:sp>
          <p:nvSpPr>
            <p:cNvPr id="38" name="Arrow: Right 37">
              <a:extLst>
                <a:ext uri="{FF2B5EF4-FFF2-40B4-BE49-F238E27FC236}">
                  <a16:creationId xmlns:a16="http://schemas.microsoft.com/office/drawing/2014/main" id="{3ABFF2FF-8AE1-DABA-55A1-BE804D4B52E8}"/>
                </a:ext>
              </a:extLst>
            </p:cNvPr>
            <p:cNvSpPr/>
            <p:nvPr/>
          </p:nvSpPr>
          <p:spPr>
            <a:xfrm>
              <a:off x="5680002" y="3139440"/>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EDB7890A-0659-4C2B-E29D-716D9193FF46}"/>
                </a:ext>
              </a:extLst>
            </p:cNvPr>
            <p:cNvSpPr/>
            <p:nvPr/>
          </p:nvSpPr>
          <p:spPr>
            <a:xfrm rot="10800000">
              <a:off x="5680002" y="3379001"/>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asellaDiTesto 12">
            <a:extLst>
              <a:ext uri="{FF2B5EF4-FFF2-40B4-BE49-F238E27FC236}">
                <a16:creationId xmlns:a16="http://schemas.microsoft.com/office/drawing/2014/main" id="{B981121F-0C7E-0FD6-CDAA-BA1614FA3B0F}"/>
              </a:ext>
            </a:extLst>
          </p:cNvPr>
          <p:cNvSpPr txBox="1"/>
          <p:nvPr/>
        </p:nvSpPr>
        <p:spPr>
          <a:xfrm>
            <a:off x="2366329" y="1824531"/>
            <a:ext cx="1831821" cy="264047"/>
          </a:xfrm>
          <a:prstGeom prst="rect">
            <a:avLst/>
          </a:prstGeom>
          <a:noFill/>
        </p:spPr>
        <p:txBody>
          <a:bodyPr wrap="square" rtlCol="0">
            <a:spAutoFit/>
          </a:bodyPr>
          <a:lstStyle/>
          <a:p>
            <a:pPr algn="ct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Total Investment Cost</a:t>
            </a:r>
          </a:p>
        </p:txBody>
      </p:sp>
      <p:cxnSp>
        <p:nvCxnSpPr>
          <p:cNvPr id="45" name="Connector: Elbow 44">
            <a:extLst>
              <a:ext uri="{FF2B5EF4-FFF2-40B4-BE49-F238E27FC236}">
                <a16:creationId xmlns:a16="http://schemas.microsoft.com/office/drawing/2014/main" id="{E2EAB87A-32A2-AAFB-EB68-7A0357C71A63}"/>
              </a:ext>
            </a:extLst>
          </p:cNvPr>
          <p:cNvCxnSpPr>
            <a:cxnSpLocks/>
            <a:endCxn id="41" idx="3"/>
          </p:cNvCxnSpPr>
          <p:nvPr/>
        </p:nvCxnSpPr>
        <p:spPr>
          <a:xfrm rot="16200000" flipV="1">
            <a:off x="4194341" y="1960364"/>
            <a:ext cx="386136" cy="378518"/>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14">
                <a:extLst>
                  <a:ext uri="{FF2B5EF4-FFF2-40B4-BE49-F238E27FC236}">
                    <a16:creationId xmlns:a16="http://schemas.microsoft.com/office/drawing/2014/main" id="{1E09F292-73D8-4923-0AA7-17A96363D3C3}"/>
                  </a:ext>
                </a:extLst>
              </p:cNvPr>
              <p:cNvSpPr/>
              <p:nvPr/>
            </p:nvSpPr>
            <p:spPr>
              <a:xfrm>
                <a:off x="8600917" y="2919226"/>
                <a:ext cx="1306961" cy="313163"/>
              </a:xfrm>
              <a:prstGeom prst="rect">
                <a:avLst/>
              </a:prstGeom>
            </p:spPr>
            <p:txBody>
              <a:bodyPr wrap="none">
                <a:spAutoFit/>
              </a:bodyPr>
              <a:lstStyle/>
              <a:p>
                <a14:m>
                  <m:oMath xmlns:m="http://schemas.openxmlformats.org/officeDocument/2006/math">
                    <m:r>
                      <a:rPr lang="it-IT" sz="1435" i="1" smtClean="0">
                        <a:latin typeface="Cambria Math" panose="02040503050406030204" pitchFamily="18" charset="0"/>
                      </a:rPr>
                      <m:t>𝐶</m:t>
                    </m:r>
                  </m:oMath>
                </a14:m>
                <a:r>
                  <a:rPr lang="it-IT" sz="1435" dirty="0"/>
                  <a:t>: </a:t>
                </a:r>
                <a:r>
                  <a:rPr lang="it-IT" sz="1200" i="1" dirty="0" err="1">
                    <a:latin typeface="Open Sans" panose="020B0606030504020204" pitchFamily="34" charset="0"/>
                    <a:ea typeface="Open Sans" panose="020B0606030504020204" pitchFamily="34" charset="0"/>
                    <a:cs typeface="Open Sans" panose="020B0606030504020204" pitchFamily="34" charset="0"/>
                  </a:rPr>
                  <a:t>Variable</a:t>
                </a:r>
                <a:r>
                  <a:rPr lang="it-IT" sz="1200" i="1" dirty="0">
                    <a:latin typeface="Open Sans" panose="020B0606030504020204" pitchFamily="34" charset="0"/>
                    <a:ea typeface="Open Sans" panose="020B0606030504020204" pitchFamily="34" charset="0"/>
                    <a:cs typeface="Open Sans" panose="020B0606030504020204" pitchFamily="34" charset="0"/>
                  </a:rPr>
                  <a:t> cost</a:t>
                </a:r>
                <a:endParaRPr lang="it-IT" sz="1435" i="1"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7" name="Rectangle 14">
                <a:extLst>
                  <a:ext uri="{FF2B5EF4-FFF2-40B4-BE49-F238E27FC236}">
                    <a16:creationId xmlns:a16="http://schemas.microsoft.com/office/drawing/2014/main" id="{1E09F292-73D8-4923-0AA7-17A96363D3C3}"/>
                  </a:ext>
                </a:extLst>
              </p:cNvPr>
              <p:cNvSpPr>
                <a:spLocks noRot="1" noChangeAspect="1" noMove="1" noResize="1" noEditPoints="1" noAdjustHandles="1" noChangeArrowheads="1" noChangeShapeType="1" noTextEdit="1"/>
              </p:cNvSpPr>
              <p:nvPr/>
            </p:nvSpPr>
            <p:spPr>
              <a:xfrm>
                <a:off x="8600917" y="2919226"/>
                <a:ext cx="1306961" cy="313163"/>
              </a:xfrm>
              <a:prstGeom prst="rect">
                <a:avLst/>
              </a:prstGeom>
              <a:blipFill>
                <a:blip r:embed="rId7"/>
                <a:stretch>
                  <a:fillRect t="-3922" b="-21569"/>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51EC877D-183C-8A89-1689-7712DD7934A5}"/>
              </a:ext>
            </a:extLst>
          </p:cNvPr>
          <p:cNvSpPr/>
          <p:nvPr/>
        </p:nvSpPr>
        <p:spPr>
          <a:xfrm>
            <a:off x="516539" y="5561868"/>
            <a:ext cx="2887143" cy="313163"/>
          </a:xfrm>
          <a:prstGeom prst="rect">
            <a:avLst/>
          </a:prstGeom>
        </p:spPr>
        <p:txBody>
          <a:bodyPr wrap="square">
            <a:spAutoFit/>
          </a:bodyPr>
          <a:lstStyle/>
          <a:p>
            <a:pPr algn="l">
              <a:spcBef>
                <a:spcPct val="20000"/>
              </a:spcBef>
            </a:pPr>
            <a:r>
              <a:rPr lang="it-IT" sz="1435" b="1" dirty="0">
                <a:latin typeface="Open Sans" panose="020B0606030504020204" pitchFamily="34" charset="0"/>
                <a:ea typeface="Open Sans" panose="020B0606030504020204" pitchFamily="34" charset="0"/>
                <a:cs typeface="Open Sans" panose="020B0606030504020204" pitchFamily="34" charset="0"/>
              </a:rPr>
              <a:t>Technology </a:t>
            </a:r>
            <a:r>
              <a:rPr lang="it-IT" sz="1435" b="1" dirty="0" err="1">
                <a:latin typeface="Open Sans" panose="020B0606030504020204" pitchFamily="34" charset="0"/>
                <a:ea typeface="Open Sans" panose="020B0606030504020204" pitchFamily="34" charset="0"/>
                <a:cs typeface="Open Sans" panose="020B0606030504020204" pitchFamily="34" charset="0"/>
              </a:rPr>
              <a:t>Constraints</a:t>
            </a:r>
            <a:r>
              <a:rPr lang="it-IT" sz="1435" b="1" dirty="0">
                <a:latin typeface="Open Sans" panose="020B0606030504020204" pitchFamily="34" charset="0"/>
                <a:ea typeface="Open Sans" panose="020B0606030504020204" pitchFamily="34" charset="0"/>
                <a:cs typeface="Open Sans" panose="020B0606030504020204" pitchFamily="34" charset="0"/>
              </a:rPr>
              <a:t>:</a:t>
            </a:r>
          </a:p>
        </p:txBody>
      </p:sp>
      <p:sp>
        <p:nvSpPr>
          <p:cNvPr id="55" name="TextBox 54">
            <a:extLst>
              <a:ext uri="{FF2B5EF4-FFF2-40B4-BE49-F238E27FC236}">
                <a16:creationId xmlns:a16="http://schemas.microsoft.com/office/drawing/2014/main" id="{19CE2CB7-612C-8AED-40D2-10B1FA0EB84B}"/>
              </a:ext>
            </a:extLst>
          </p:cNvPr>
          <p:cNvSpPr txBox="1"/>
          <p:nvPr/>
        </p:nvSpPr>
        <p:spPr>
          <a:xfrm>
            <a:off x="2957136" y="5615996"/>
            <a:ext cx="4486602"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Renewables, batteries and generator functioning equations</a:t>
            </a:r>
          </a:p>
        </p:txBody>
      </p:sp>
      <p:sp>
        <p:nvSpPr>
          <p:cNvPr id="7" name="Rectangle 6">
            <a:extLst>
              <a:ext uri="{FF2B5EF4-FFF2-40B4-BE49-F238E27FC236}">
                <a16:creationId xmlns:a16="http://schemas.microsoft.com/office/drawing/2014/main" id="{B6D4D81A-8637-D2B2-8518-CA01213D288F}"/>
              </a:ext>
            </a:extLst>
          </p:cNvPr>
          <p:cNvSpPr/>
          <p:nvPr/>
        </p:nvSpPr>
        <p:spPr>
          <a:xfrm>
            <a:off x="525678" y="5017434"/>
            <a:ext cx="2887143" cy="313163"/>
          </a:xfrm>
          <a:prstGeom prst="rect">
            <a:avLst/>
          </a:prstGeom>
        </p:spPr>
        <p:txBody>
          <a:bodyPr wrap="square">
            <a:spAutoFit/>
          </a:bodyPr>
          <a:lstStyle/>
          <a:p>
            <a:pPr algn="l">
              <a:spcBef>
                <a:spcPct val="20000"/>
              </a:spcBef>
            </a:pPr>
            <a:r>
              <a:rPr lang="it-IT" sz="1435" b="1" dirty="0" err="1">
                <a:latin typeface="Open Sans" panose="020B0606030504020204" pitchFamily="34" charset="0"/>
                <a:ea typeface="Open Sans" panose="020B0606030504020204" pitchFamily="34" charset="0"/>
                <a:cs typeface="Open Sans" panose="020B0606030504020204" pitchFamily="34" charset="0"/>
              </a:rPr>
              <a:t>Optimization</a:t>
            </a:r>
            <a:r>
              <a:rPr lang="it-IT" sz="1435" b="1" dirty="0">
                <a:latin typeface="Open Sans" panose="020B0606030504020204" pitchFamily="34" charset="0"/>
                <a:ea typeface="Open Sans" panose="020B0606030504020204" pitchFamily="34" charset="0"/>
                <a:cs typeface="Open Sans" panose="020B0606030504020204" pitchFamily="34" charset="0"/>
              </a:rPr>
              <a:t> </a:t>
            </a:r>
            <a:r>
              <a:rPr lang="it-IT" sz="1435" b="1" dirty="0" err="1">
                <a:latin typeface="Open Sans" panose="020B0606030504020204" pitchFamily="34" charset="0"/>
                <a:ea typeface="Open Sans" panose="020B0606030504020204" pitchFamily="34" charset="0"/>
                <a:cs typeface="Open Sans" panose="020B0606030504020204" pitchFamily="34" charset="0"/>
              </a:rPr>
              <a:t>Constraints</a:t>
            </a:r>
            <a:r>
              <a:rPr lang="it-IT" sz="1435" b="1"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TextBox 8">
            <a:extLst>
              <a:ext uri="{FF2B5EF4-FFF2-40B4-BE49-F238E27FC236}">
                <a16:creationId xmlns:a16="http://schemas.microsoft.com/office/drawing/2014/main" id="{B8E60ABB-B9FC-2458-0DCE-4DCF6D6921D6}"/>
              </a:ext>
            </a:extLst>
          </p:cNvPr>
          <p:cNvSpPr txBox="1"/>
          <p:nvPr/>
        </p:nvSpPr>
        <p:spPr>
          <a:xfrm>
            <a:off x="2966274" y="5071562"/>
            <a:ext cx="6016051"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Renewable penetration, battery independence, lost load fraction equations etc.</a:t>
            </a:r>
          </a:p>
        </p:txBody>
      </p:sp>
    </p:spTree>
    <p:extLst>
      <p:ext uri="{BB962C8B-B14F-4D97-AF65-F5344CB8AC3E}">
        <p14:creationId xmlns:p14="http://schemas.microsoft.com/office/powerpoint/2010/main" val="3481673348"/>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8" ma:contentTypeDescription="Creare un nuovo documento." ma:contentTypeScope="" ma:versionID="a5d5c10fb5d76e91b5d3863d63e8b979">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7cec042378b2404c094b5ca61f00f7c"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Props1.xml><?xml version="1.0" encoding="utf-8"?>
<ds:datastoreItem xmlns:ds="http://schemas.openxmlformats.org/officeDocument/2006/customXml" ds:itemID="{A6703F00-51CE-402F-97D6-952A2A17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infopath/2007/PartnerControls"/>
    <ds:schemaRef ds:uri="http://purl.org/dc/elements/1.1/"/>
    <ds:schemaRef ds:uri="http://purl.org/dc/term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e67e9a88-35e1-4b39-8da9-a609eb308282"/>
    <ds:schemaRef ds:uri="5d44ae6a-e145-4c9d-94e7-ddf9cc5806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84</TotalTime>
  <Words>2090</Words>
  <Application>Microsoft Office PowerPoint</Application>
  <PresentationFormat>Widescreen</PresentationFormat>
  <Paragraphs>274</Paragraphs>
  <Slides>19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Cambria Math</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Helena Walters</cp:lastModifiedBy>
  <cp:revision>264</cp:revision>
  <dcterms:created xsi:type="dcterms:W3CDTF">2021-02-10T16:48:02Z</dcterms:created>
  <dcterms:modified xsi:type="dcterms:W3CDTF">2024-04-12T13:42:12Z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