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0"/>
  </p:notesMasterIdLst>
  <p:sldIdLst>
    <p:sldId id="304" r:id="rId3"/>
    <p:sldId id="256" r:id="rId4"/>
    <p:sldId id="257" r:id="rId5"/>
    <p:sldId id="258" r:id="rId6"/>
    <p:sldId id="269" r:id="rId7"/>
    <p:sldId id="267" r:id="rId8"/>
    <p:sldId id="331" r:id="rId9"/>
    <p:sldId id="268" r:id="rId10"/>
    <p:sldId id="263" r:id="rId11"/>
    <p:sldId id="325" r:id="rId12"/>
    <p:sldId id="277" r:id="rId13"/>
    <p:sldId id="259" r:id="rId14"/>
    <p:sldId id="270" r:id="rId15"/>
    <p:sldId id="326" r:id="rId16"/>
    <p:sldId id="300" r:id="rId17"/>
    <p:sldId id="328" r:id="rId18"/>
    <p:sldId id="329" r:id="rId19"/>
    <p:sldId id="330" r:id="rId20"/>
    <p:sldId id="279" r:id="rId21"/>
    <p:sldId id="278" r:id="rId22"/>
    <p:sldId id="324" r:id="rId23"/>
    <p:sldId id="327" r:id="rId24"/>
    <p:sldId id="260" r:id="rId25"/>
    <p:sldId id="262" r:id="rId26"/>
    <p:sldId id="271" r:id="rId27"/>
    <p:sldId id="272" r:id="rId28"/>
    <p:sldId id="273" r:id="rId29"/>
    <p:sldId id="274" r:id="rId30"/>
    <p:sldId id="275" r:id="rId31"/>
    <p:sldId id="276" r:id="rId32"/>
    <p:sldId id="335" r:id="rId33"/>
    <p:sldId id="336" r:id="rId34"/>
    <p:sldId id="333" r:id="rId35"/>
    <p:sldId id="334" r:id="rId36"/>
    <p:sldId id="266" r:id="rId37"/>
    <p:sldId id="332" r:id="rId38"/>
    <p:sldId id="280"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33F53F-670D-49C0-8765-BDC3633AFDD8}" v="1" dt="2021-05-11T20:20:17.1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29" autoAdjust="0"/>
    <p:restoredTop sz="81067" autoAdjust="0"/>
  </p:normalViewPr>
  <p:slideViewPr>
    <p:cSldViewPr snapToGrid="0">
      <p:cViewPr>
        <p:scale>
          <a:sx n="40" d="100"/>
          <a:sy n="40" d="100"/>
        </p:scale>
        <p:origin x="90" y="8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k Harvey" userId="a2e80a2cf01f411a" providerId="LiveId" clId="{ABF27619-A3F0-4763-84C6-D2EC6A02312A}"/>
    <pc:docChg chg="undo custSel mod addSld delSld modSld sldOrd">
      <pc:chgData name="Nick Harvey" userId="a2e80a2cf01f411a" providerId="LiveId" clId="{ABF27619-A3F0-4763-84C6-D2EC6A02312A}" dt="2021-01-22T23:49:41.226" v="2871" actId="47"/>
      <pc:docMkLst>
        <pc:docMk/>
      </pc:docMkLst>
      <pc:sldChg chg="modSp mod">
        <pc:chgData name="Nick Harvey" userId="a2e80a2cf01f411a" providerId="LiveId" clId="{ABF27619-A3F0-4763-84C6-D2EC6A02312A}" dt="2021-01-19T00:15:33.034" v="60" actId="27636"/>
        <pc:sldMkLst>
          <pc:docMk/>
          <pc:sldMk cId="3402046530" sldId="257"/>
        </pc:sldMkLst>
        <pc:spChg chg="mod">
          <ac:chgData name="Nick Harvey" userId="a2e80a2cf01f411a" providerId="LiveId" clId="{ABF27619-A3F0-4763-84C6-D2EC6A02312A}" dt="2021-01-19T00:15:33.034" v="60" actId="27636"/>
          <ac:spMkLst>
            <pc:docMk/>
            <pc:sldMk cId="3402046530" sldId="257"/>
            <ac:spMk id="3" creationId="{508E7E2F-F5B6-419E-BE31-25B41CCF059B}"/>
          </ac:spMkLst>
        </pc:spChg>
      </pc:sldChg>
      <pc:sldChg chg="addSp delSp modSp new mod setBg setClrOvrMap">
        <pc:chgData name="Nick Harvey" userId="a2e80a2cf01f411a" providerId="LiveId" clId="{ABF27619-A3F0-4763-84C6-D2EC6A02312A}" dt="2021-01-20T21:56:20.867" v="494" actId="20577"/>
        <pc:sldMkLst>
          <pc:docMk/>
          <pc:sldMk cId="1636090913" sldId="258"/>
        </pc:sldMkLst>
        <pc:spChg chg="mod ord">
          <ac:chgData name="Nick Harvey" userId="a2e80a2cf01f411a" providerId="LiveId" clId="{ABF27619-A3F0-4763-84C6-D2EC6A02312A}" dt="2021-01-20T21:56:20.867" v="494" actId="20577"/>
          <ac:spMkLst>
            <pc:docMk/>
            <pc:sldMk cId="1636090913" sldId="258"/>
            <ac:spMk id="2" creationId="{C52B8B26-4C11-4DE6-80D1-5E86C1E37CBF}"/>
          </ac:spMkLst>
        </pc:spChg>
        <pc:spChg chg="del">
          <ac:chgData name="Nick Harvey" userId="a2e80a2cf01f411a" providerId="LiveId" clId="{ABF27619-A3F0-4763-84C6-D2EC6A02312A}" dt="2021-01-20T21:49:56.735" v="344"/>
          <ac:spMkLst>
            <pc:docMk/>
            <pc:sldMk cId="1636090913" sldId="258"/>
            <ac:spMk id="3" creationId="{6C1E899F-5481-4835-B438-3FEDD5EB6BA4}"/>
          </ac:spMkLst>
        </pc:spChg>
        <pc:spChg chg="add del mod">
          <ac:chgData name="Nick Harvey" userId="a2e80a2cf01f411a" providerId="LiveId" clId="{ABF27619-A3F0-4763-84C6-D2EC6A02312A}" dt="2021-01-20T21:54:44.746" v="458" actId="478"/>
          <ac:spMkLst>
            <pc:docMk/>
            <pc:sldMk cId="1636090913" sldId="258"/>
            <ac:spMk id="4" creationId="{37FAF72E-403E-4F62-AA88-66D08C9C5B79}"/>
          </ac:spMkLst>
        </pc:spChg>
        <pc:spChg chg="add del">
          <ac:chgData name="Nick Harvey" userId="a2e80a2cf01f411a" providerId="LiveId" clId="{ABF27619-A3F0-4763-84C6-D2EC6A02312A}" dt="2021-01-20T21:54:41.807" v="457" actId="26606"/>
          <ac:spMkLst>
            <pc:docMk/>
            <pc:sldMk cId="1636090913" sldId="258"/>
            <ac:spMk id="11" creationId="{0671A8AE-40A1-4631-A6B8-581AFF065482}"/>
          </ac:spMkLst>
        </pc:spChg>
        <pc:spChg chg="add del">
          <ac:chgData name="Nick Harvey" userId="a2e80a2cf01f411a" providerId="LiveId" clId="{ABF27619-A3F0-4763-84C6-D2EC6A02312A}" dt="2021-01-20T21:54:41.807" v="457" actId="26606"/>
          <ac:spMkLst>
            <pc:docMk/>
            <pc:sldMk cId="1636090913" sldId="258"/>
            <ac:spMk id="13" creationId="{AB58EF07-17C2-48CF-ABB0-EEF1F17CB8F0}"/>
          </ac:spMkLst>
        </pc:spChg>
        <pc:spChg chg="add del">
          <ac:chgData name="Nick Harvey" userId="a2e80a2cf01f411a" providerId="LiveId" clId="{ABF27619-A3F0-4763-84C6-D2EC6A02312A}" dt="2021-01-20T21:54:41.807" v="457" actId="26606"/>
          <ac:spMkLst>
            <pc:docMk/>
            <pc:sldMk cId="1636090913" sldId="258"/>
            <ac:spMk id="15" creationId="{AF2F604E-43BE-4DC3-B983-E071523364F8}"/>
          </ac:spMkLst>
        </pc:spChg>
        <pc:spChg chg="add del">
          <ac:chgData name="Nick Harvey" userId="a2e80a2cf01f411a" providerId="LiveId" clId="{ABF27619-A3F0-4763-84C6-D2EC6A02312A}" dt="2021-01-20T21:54:41.807" v="457" actId="26606"/>
          <ac:spMkLst>
            <pc:docMk/>
            <pc:sldMk cId="1636090913" sldId="258"/>
            <ac:spMk id="17" creationId="{08C9B587-E65E-4B52-B37C-ABEBB6E87928}"/>
          </ac:spMkLst>
        </pc:spChg>
        <pc:picChg chg="add mod">
          <ac:chgData name="Nick Harvey" userId="a2e80a2cf01f411a" providerId="LiveId" clId="{ABF27619-A3F0-4763-84C6-D2EC6A02312A}" dt="2021-01-20T21:54:57.879" v="463" actId="1076"/>
          <ac:picMkLst>
            <pc:docMk/>
            <pc:sldMk cId="1636090913" sldId="258"/>
            <ac:picMk id="6" creationId="{B09B83A4-8D5B-4E41-B416-1C40B4692883}"/>
          </ac:picMkLst>
        </pc:picChg>
        <pc:picChg chg="add del mod">
          <ac:chgData name="Nick Harvey" userId="a2e80a2cf01f411a" providerId="LiveId" clId="{ABF27619-A3F0-4763-84C6-D2EC6A02312A}" dt="2021-01-20T21:54:34.515" v="452" actId="478"/>
          <ac:picMkLst>
            <pc:docMk/>
            <pc:sldMk cId="1636090913" sldId="258"/>
            <ac:picMk id="1026" creationId="{2828DFDF-9E38-4172-BF1E-AB2B6946ABA3}"/>
          </ac:picMkLst>
        </pc:picChg>
      </pc:sldChg>
      <pc:sldChg chg="addSp modSp new mod setBg setClrOvrMap">
        <pc:chgData name="Nick Harvey" userId="a2e80a2cf01f411a" providerId="LiveId" clId="{ABF27619-A3F0-4763-84C6-D2EC6A02312A}" dt="2021-01-20T22:46:01.761" v="1130" actId="20577"/>
        <pc:sldMkLst>
          <pc:docMk/>
          <pc:sldMk cId="3507303988" sldId="259"/>
        </pc:sldMkLst>
        <pc:spChg chg="mod">
          <ac:chgData name="Nick Harvey" userId="a2e80a2cf01f411a" providerId="LiveId" clId="{ABF27619-A3F0-4763-84C6-D2EC6A02312A}" dt="2021-01-20T22:46:01.761" v="1130" actId="20577"/>
          <ac:spMkLst>
            <pc:docMk/>
            <pc:sldMk cId="3507303988" sldId="259"/>
            <ac:spMk id="2" creationId="{EBA512A9-3190-4881-8BD8-7710C1F16612}"/>
          </ac:spMkLst>
        </pc:spChg>
        <pc:spChg chg="mod ord">
          <ac:chgData name="Nick Harvey" userId="a2e80a2cf01f411a" providerId="LiveId" clId="{ABF27619-A3F0-4763-84C6-D2EC6A02312A}" dt="2021-01-20T22:14:15.499" v="1120" actId="20577"/>
          <ac:spMkLst>
            <pc:docMk/>
            <pc:sldMk cId="3507303988" sldId="259"/>
            <ac:spMk id="3" creationId="{E9896748-18CB-4A06-880F-606BB67A132A}"/>
          </ac:spMkLst>
        </pc:spChg>
        <pc:picChg chg="add mod">
          <ac:chgData name="Nick Harvey" userId="a2e80a2cf01f411a" providerId="LiveId" clId="{ABF27619-A3F0-4763-84C6-D2EC6A02312A}" dt="2021-01-20T22:14:05.860" v="1092" actId="1076"/>
          <ac:picMkLst>
            <pc:docMk/>
            <pc:sldMk cId="3507303988" sldId="259"/>
            <ac:picMk id="5122" creationId="{15FFD501-E162-4D55-B55F-3FFB4AA6E09C}"/>
          </ac:picMkLst>
        </pc:picChg>
      </pc:sldChg>
      <pc:sldChg chg="addSp delSp modSp new mod ord setBg setClrOvrMap modNotesTx">
        <pc:chgData name="Nick Harvey" userId="a2e80a2cf01f411a" providerId="LiveId" clId="{ABF27619-A3F0-4763-84C6-D2EC6A02312A}" dt="2021-01-20T23:43:34.339" v="1615"/>
        <pc:sldMkLst>
          <pc:docMk/>
          <pc:sldMk cId="877208264" sldId="260"/>
        </pc:sldMkLst>
        <pc:spChg chg="mod ord">
          <ac:chgData name="Nick Harvey" userId="a2e80a2cf01f411a" providerId="LiveId" clId="{ABF27619-A3F0-4763-84C6-D2EC6A02312A}" dt="2021-01-20T23:23:16.021" v="1511" actId="26606"/>
          <ac:spMkLst>
            <pc:docMk/>
            <pc:sldMk cId="877208264" sldId="260"/>
            <ac:spMk id="2" creationId="{DFD79041-890F-40BD-B476-B6AF19BA1B47}"/>
          </ac:spMkLst>
        </pc:spChg>
        <pc:spChg chg="del">
          <ac:chgData name="Nick Harvey" userId="a2e80a2cf01f411a" providerId="LiveId" clId="{ABF27619-A3F0-4763-84C6-D2EC6A02312A}" dt="2021-01-20T23:23:02.707" v="1506" actId="478"/>
          <ac:spMkLst>
            <pc:docMk/>
            <pc:sldMk cId="877208264" sldId="260"/>
            <ac:spMk id="3" creationId="{A8BB8810-B4DA-493A-8003-A83BCA6FD819}"/>
          </ac:spMkLst>
        </pc:spChg>
        <pc:spChg chg="add del">
          <ac:chgData name="Nick Harvey" userId="a2e80a2cf01f411a" providerId="LiveId" clId="{ABF27619-A3F0-4763-84C6-D2EC6A02312A}" dt="2021-01-20T23:23:16.021" v="1511" actId="26606"/>
          <ac:spMkLst>
            <pc:docMk/>
            <pc:sldMk cId="877208264" sldId="260"/>
            <ac:spMk id="71" creationId="{0671A8AE-40A1-4631-A6B8-581AFF065482}"/>
          </ac:spMkLst>
        </pc:spChg>
        <pc:spChg chg="add del">
          <ac:chgData name="Nick Harvey" userId="a2e80a2cf01f411a" providerId="LiveId" clId="{ABF27619-A3F0-4763-84C6-D2EC6A02312A}" dt="2021-01-20T23:23:16.021" v="1511" actId="26606"/>
          <ac:spMkLst>
            <pc:docMk/>
            <pc:sldMk cId="877208264" sldId="260"/>
            <ac:spMk id="73" creationId="{AB58EF07-17C2-48CF-ABB0-EEF1F17CB8F0}"/>
          </ac:spMkLst>
        </pc:spChg>
        <pc:spChg chg="add del">
          <ac:chgData name="Nick Harvey" userId="a2e80a2cf01f411a" providerId="LiveId" clId="{ABF27619-A3F0-4763-84C6-D2EC6A02312A}" dt="2021-01-20T23:23:16.021" v="1511" actId="26606"/>
          <ac:spMkLst>
            <pc:docMk/>
            <pc:sldMk cId="877208264" sldId="260"/>
            <ac:spMk id="75" creationId="{AF2F604E-43BE-4DC3-B983-E071523364F8}"/>
          </ac:spMkLst>
        </pc:spChg>
        <pc:spChg chg="add del">
          <ac:chgData name="Nick Harvey" userId="a2e80a2cf01f411a" providerId="LiveId" clId="{ABF27619-A3F0-4763-84C6-D2EC6A02312A}" dt="2021-01-20T23:23:16.021" v="1511" actId="26606"/>
          <ac:spMkLst>
            <pc:docMk/>
            <pc:sldMk cId="877208264" sldId="260"/>
            <ac:spMk id="77" creationId="{08C9B587-E65E-4B52-B37C-ABEBB6E87928}"/>
          </ac:spMkLst>
        </pc:spChg>
        <pc:picChg chg="add mod">
          <ac:chgData name="Nick Harvey" userId="a2e80a2cf01f411a" providerId="LiveId" clId="{ABF27619-A3F0-4763-84C6-D2EC6A02312A}" dt="2021-01-20T23:23:21.650" v="1513" actId="1076"/>
          <ac:picMkLst>
            <pc:docMk/>
            <pc:sldMk cId="877208264" sldId="260"/>
            <ac:picMk id="7170" creationId="{95C20FCB-435F-49F8-8CE9-4004F8785AF2}"/>
          </ac:picMkLst>
        </pc:picChg>
        <pc:picChg chg="add mod">
          <ac:chgData name="Nick Harvey" userId="a2e80a2cf01f411a" providerId="LiveId" clId="{ABF27619-A3F0-4763-84C6-D2EC6A02312A}" dt="2021-01-20T23:39:44.150" v="1582" actId="14100"/>
          <ac:picMkLst>
            <pc:docMk/>
            <pc:sldMk cId="877208264" sldId="260"/>
            <ac:picMk id="7172" creationId="{A9AF101F-2CC5-4CFC-9416-5F5A0E787293}"/>
          </ac:picMkLst>
        </pc:picChg>
      </pc:sldChg>
      <pc:sldChg chg="modSp new del mod">
        <pc:chgData name="Nick Harvey" userId="a2e80a2cf01f411a" providerId="LiveId" clId="{ABF27619-A3F0-4763-84C6-D2EC6A02312A}" dt="2021-01-21T00:22:32.198" v="2135" actId="2696"/>
        <pc:sldMkLst>
          <pc:docMk/>
          <pc:sldMk cId="2069327820" sldId="261"/>
        </pc:sldMkLst>
        <pc:spChg chg="mod">
          <ac:chgData name="Nick Harvey" userId="a2e80a2cf01f411a" providerId="LiveId" clId="{ABF27619-A3F0-4763-84C6-D2EC6A02312A}" dt="2021-01-19T00:16:41.133" v="194" actId="20577"/>
          <ac:spMkLst>
            <pc:docMk/>
            <pc:sldMk cId="2069327820" sldId="261"/>
            <ac:spMk id="2" creationId="{27649297-91C1-4703-89AB-AC8A73A4A76D}"/>
          </ac:spMkLst>
        </pc:spChg>
        <pc:spChg chg="mod">
          <ac:chgData name="Nick Harvey" userId="a2e80a2cf01f411a" providerId="LiveId" clId="{ABF27619-A3F0-4763-84C6-D2EC6A02312A}" dt="2021-01-21T00:21:29.980" v="2134" actId="20577"/>
          <ac:spMkLst>
            <pc:docMk/>
            <pc:sldMk cId="2069327820" sldId="261"/>
            <ac:spMk id="3" creationId="{8C5194F9-3D8B-4BAE-B6D1-EBBBAF08634D}"/>
          </ac:spMkLst>
        </pc:spChg>
      </pc:sldChg>
      <pc:sldChg chg="addSp modSp new mod ord">
        <pc:chgData name="Nick Harvey" userId="a2e80a2cf01f411a" providerId="LiveId" clId="{ABF27619-A3F0-4763-84C6-D2EC6A02312A}" dt="2021-01-20T23:31:03.613" v="1545" actId="1076"/>
        <pc:sldMkLst>
          <pc:docMk/>
          <pc:sldMk cId="609467232" sldId="262"/>
        </pc:sldMkLst>
        <pc:spChg chg="mod">
          <ac:chgData name="Nick Harvey" userId="a2e80a2cf01f411a" providerId="LiveId" clId="{ABF27619-A3F0-4763-84C6-D2EC6A02312A}" dt="2021-01-19T00:16:48.704" v="206" actId="20577"/>
          <ac:spMkLst>
            <pc:docMk/>
            <pc:sldMk cId="609467232" sldId="262"/>
            <ac:spMk id="2" creationId="{58905CBC-DC01-4244-ADED-E3F734AF55B8}"/>
          </ac:spMkLst>
        </pc:spChg>
        <pc:spChg chg="mod">
          <ac:chgData name="Nick Harvey" userId="a2e80a2cf01f411a" providerId="LiveId" clId="{ABF27619-A3F0-4763-84C6-D2EC6A02312A}" dt="2021-01-20T23:30:36.075" v="1540" actId="14100"/>
          <ac:spMkLst>
            <pc:docMk/>
            <pc:sldMk cId="609467232" sldId="262"/>
            <ac:spMk id="3" creationId="{4B63980F-9B85-44F1-A56E-EF7778363CE6}"/>
          </ac:spMkLst>
        </pc:spChg>
        <pc:picChg chg="add mod">
          <ac:chgData name="Nick Harvey" userId="a2e80a2cf01f411a" providerId="LiveId" clId="{ABF27619-A3F0-4763-84C6-D2EC6A02312A}" dt="2021-01-20T23:31:03.613" v="1545" actId="1076"/>
          <ac:picMkLst>
            <pc:docMk/>
            <pc:sldMk cId="609467232" sldId="262"/>
            <ac:picMk id="4" creationId="{8BCD33E3-7D27-4E94-A57A-698059ADBF56}"/>
          </ac:picMkLst>
        </pc:picChg>
      </pc:sldChg>
      <pc:sldChg chg="modSp new mod ord">
        <pc:chgData name="Nick Harvey" userId="a2e80a2cf01f411a" providerId="LiveId" clId="{ABF27619-A3F0-4763-84C6-D2EC6A02312A}" dt="2021-01-21T00:27:10.422" v="2528" actId="5793"/>
        <pc:sldMkLst>
          <pc:docMk/>
          <pc:sldMk cId="3392902972" sldId="263"/>
        </pc:sldMkLst>
        <pc:spChg chg="mod">
          <ac:chgData name="Nick Harvey" userId="a2e80a2cf01f411a" providerId="LiveId" clId="{ABF27619-A3F0-4763-84C6-D2EC6A02312A}" dt="2021-01-19T00:17:28.909" v="235" actId="20577"/>
          <ac:spMkLst>
            <pc:docMk/>
            <pc:sldMk cId="3392902972" sldId="263"/>
            <ac:spMk id="2" creationId="{BE177D20-978B-41F6-B506-37B1CA47255C}"/>
          </ac:spMkLst>
        </pc:spChg>
        <pc:spChg chg="mod">
          <ac:chgData name="Nick Harvey" userId="a2e80a2cf01f411a" providerId="LiveId" clId="{ABF27619-A3F0-4763-84C6-D2EC6A02312A}" dt="2021-01-21T00:27:10.422" v="2528" actId="5793"/>
          <ac:spMkLst>
            <pc:docMk/>
            <pc:sldMk cId="3392902972" sldId="263"/>
            <ac:spMk id="3" creationId="{674F6286-509A-405B-80E2-20E0441A8D2F}"/>
          </ac:spMkLst>
        </pc:spChg>
      </pc:sldChg>
      <pc:sldChg chg="addSp delSp modSp new mod">
        <pc:chgData name="Nick Harvey" userId="a2e80a2cf01f411a" providerId="LiveId" clId="{ABF27619-A3F0-4763-84C6-D2EC6A02312A}" dt="2021-01-21T00:28:17.750" v="2554" actId="1076"/>
        <pc:sldMkLst>
          <pc:docMk/>
          <pc:sldMk cId="3874645810" sldId="264"/>
        </pc:sldMkLst>
        <pc:spChg chg="mod">
          <ac:chgData name="Nick Harvey" userId="a2e80a2cf01f411a" providerId="LiveId" clId="{ABF27619-A3F0-4763-84C6-D2EC6A02312A}" dt="2021-01-19T00:18:19.296" v="296" actId="20577"/>
          <ac:spMkLst>
            <pc:docMk/>
            <pc:sldMk cId="3874645810" sldId="264"/>
            <ac:spMk id="2" creationId="{6B9E731D-5D13-401A-BB3C-66C29ACC8B12}"/>
          </ac:spMkLst>
        </pc:spChg>
        <pc:spChg chg="del mod">
          <ac:chgData name="Nick Harvey" userId="a2e80a2cf01f411a" providerId="LiveId" clId="{ABF27619-A3F0-4763-84C6-D2EC6A02312A}" dt="2021-01-21T00:28:06.329" v="2551" actId="478"/>
          <ac:spMkLst>
            <pc:docMk/>
            <pc:sldMk cId="3874645810" sldId="264"/>
            <ac:spMk id="3" creationId="{780F118A-4812-437D-BA4D-EC19E9507D36}"/>
          </ac:spMkLst>
        </pc:spChg>
        <pc:spChg chg="add del mod">
          <ac:chgData name="Nick Harvey" userId="a2e80a2cf01f411a" providerId="LiveId" clId="{ABF27619-A3F0-4763-84C6-D2EC6A02312A}" dt="2021-01-21T00:28:12.971" v="2553" actId="478"/>
          <ac:spMkLst>
            <pc:docMk/>
            <pc:sldMk cId="3874645810" sldId="264"/>
            <ac:spMk id="5" creationId="{F6F7170D-0AFC-4225-981C-805E9730F2FC}"/>
          </ac:spMkLst>
        </pc:spChg>
        <pc:picChg chg="add mod">
          <ac:chgData name="Nick Harvey" userId="a2e80a2cf01f411a" providerId="LiveId" clId="{ABF27619-A3F0-4763-84C6-D2EC6A02312A}" dt="2021-01-21T00:28:17.750" v="2554" actId="1076"/>
          <ac:picMkLst>
            <pc:docMk/>
            <pc:sldMk cId="3874645810" sldId="264"/>
            <ac:picMk id="10242" creationId="{A1F6C824-B6FA-482A-B123-EA03348678AF}"/>
          </ac:picMkLst>
        </pc:picChg>
      </pc:sldChg>
      <pc:sldChg chg="delSp modSp new del mod">
        <pc:chgData name="Nick Harvey" userId="a2e80a2cf01f411a" providerId="LiveId" clId="{ABF27619-A3F0-4763-84C6-D2EC6A02312A}" dt="2021-01-21T00:28:34.150" v="2556" actId="2696"/>
        <pc:sldMkLst>
          <pc:docMk/>
          <pc:sldMk cId="330730170" sldId="265"/>
        </pc:sldMkLst>
        <pc:spChg chg="mod">
          <ac:chgData name="Nick Harvey" userId="a2e80a2cf01f411a" providerId="LiveId" clId="{ABF27619-A3F0-4763-84C6-D2EC6A02312A}" dt="2021-01-19T00:19:27.788" v="320" actId="20577"/>
          <ac:spMkLst>
            <pc:docMk/>
            <pc:sldMk cId="330730170" sldId="265"/>
            <ac:spMk id="2" creationId="{279ECB27-7570-4ECD-AEB7-5272DB4B7FC6}"/>
          </ac:spMkLst>
        </pc:spChg>
        <pc:spChg chg="del">
          <ac:chgData name="Nick Harvey" userId="a2e80a2cf01f411a" providerId="LiveId" clId="{ABF27619-A3F0-4763-84C6-D2EC6A02312A}" dt="2021-01-21T00:28:29.250" v="2555" actId="478"/>
          <ac:spMkLst>
            <pc:docMk/>
            <pc:sldMk cId="330730170" sldId="265"/>
            <ac:spMk id="3" creationId="{0B8A283F-F24E-4B8F-BD58-F2D1D265CF50}"/>
          </ac:spMkLst>
        </pc:spChg>
      </pc:sldChg>
      <pc:sldChg chg="addSp delSp modSp new mod modNotesTx">
        <pc:chgData name="Nick Harvey" userId="a2e80a2cf01f411a" providerId="LiveId" clId="{ABF27619-A3F0-4763-84C6-D2EC6A02312A}" dt="2021-01-21T00:49:12.325" v="2674"/>
        <pc:sldMkLst>
          <pc:docMk/>
          <pc:sldMk cId="3307637388" sldId="266"/>
        </pc:sldMkLst>
        <pc:spChg chg="mod">
          <ac:chgData name="Nick Harvey" userId="a2e80a2cf01f411a" providerId="LiveId" clId="{ABF27619-A3F0-4763-84C6-D2EC6A02312A}" dt="2021-01-21T00:48:07.142" v="2671" actId="1076"/>
          <ac:spMkLst>
            <pc:docMk/>
            <pc:sldMk cId="3307637388" sldId="266"/>
            <ac:spMk id="2" creationId="{CB4C007D-A5D4-4D3A-AF15-80FFC377E71E}"/>
          </ac:spMkLst>
        </pc:spChg>
        <pc:spChg chg="mod">
          <ac:chgData name="Nick Harvey" userId="a2e80a2cf01f411a" providerId="LiveId" clId="{ABF27619-A3F0-4763-84C6-D2EC6A02312A}" dt="2021-01-21T00:47:52.871" v="2667" actId="14100"/>
          <ac:spMkLst>
            <pc:docMk/>
            <pc:sldMk cId="3307637388" sldId="266"/>
            <ac:spMk id="3" creationId="{8B6B1258-CC8D-4787-90E8-733D0CEA0BE8}"/>
          </ac:spMkLst>
        </pc:spChg>
        <pc:picChg chg="add del">
          <ac:chgData name="Nick Harvey" userId="a2e80a2cf01f411a" providerId="LiveId" clId="{ABF27619-A3F0-4763-84C6-D2EC6A02312A}" dt="2021-01-21T00:43:07.162" v="2659" actId="478"/>
          <ac:picMkLst>
            <pc:docMk/>
            <pc:sldMk cId="3307637388" sldId="266"/>
            <ac:picMk id="11266" creationId="{B39DE8BA-0341-41A1-AF18-A9332A6FB448}"/>
          </ac:picMkLst>
        </pc:picChg>
        <pc:picChg chg="add del">
          <ac:chgData name="Nick Harvey" userId="a2e80a2cf01f411a" providerId="LiveId" clId="{ABF27619-A3F0-4763-84C6-D2EC6A02312A}" dt="2021-01-21T00:44:35.205" v="2661" actId="478"/>
          <ac:picMkLst>
            <pc:docMk/>
            <pc:sldMk cId="3307637388" sldId="266"/>
            <ac:picMk id="11268" creationId="{1BC54F24-8055-46C3-AC9A-0F1BBAB9DB4E}"/>
          </ac:picMkLst>
        </pc:picChg>
        <pc:picChg chg="add mod">
          <ac:chgData name="Nick Harvey" userId="a2e80a2cf01f411a" providerId="LiveId" clId="{ABF27619-A3F0-4763-84C6-D2EC6A02312A}" dt="2021-01-21T00:48:12.167" v="2673" actId="14100"/>
          <ac:picMkLst>
            <pc:docMk/>
            <pc:sldMk cId="3307637388" sldId="266"/>
            <ac:picMk id="11270" creationId="{8BE1C7BD-9123-4F55-82B4-996476B329AE}"/>
          </ac:picMkLst>
        </pc:picChg>
      </pc:sldChg>
      <pc:sldChg chg="addSp modSp add mod">
        <pc:chgData name="Nick Harvey" userId="a2e80a2cf01f411a" providerId="LiveId" clId="{ABF27619-A3F0-4763-84C6-D2EC6A02312A}" dt="2021-01-20T21:52:52.606" v="451" actId="1076"/>
        <pc:sldMkLst>
          <pc:docMk/>
          <pc:sldMk cId="902815250" sldId="267"/>
        </pc:sldMkLst>
        <pc:spChg chg="mod">
          <ac:chgData name="Nick Harvey" userId="a2e80a2cf01f411a" providerId="LiveId" clId="{ABF27619-A3F0-4763-84C6-D2EC6A02312A}" dt="2021-01-20T21:52:37.217" v="447" actId="14100"/>
          <ac:spMkLst>
            <pc:docMk/>
            <pc:sldMk cId="902815250" sldId="267"/>
            <ac:spMk id="3" creationId="{6C1E899F-5481-4835-B438-3FEDD5EB6BA4}"/>
          </ac:spMkLst>
        </pc:spChg>
        <pc:picChg chg="add mod">
          <ac:chgData name="Nick Harvey" userId="a2e80a2cf01f411a" providerId="LiveId" clId="{ABF27619-A3F0-4763-84C6-D2EC6A02312A}" dt="2021-01-20T21:52:52.606" v="451" actId="1076"/>
          <ac:picMkLst>
            <pc:docMk/>
            <pc:sldMk cId="902815250" sldId="267"/>
            <ac:picMk id="2050" creationId="{C27CB1D5-782A-494C-908D-3F750DD7D57B}"/>
          </ac:picMkLst>
        </pc:picChg>
      </pc:sldChg>
      <pc:sldChg chg="addSp delSp modSp add mod">
        <pc:chgData name="Nick Harvey" userId="a2e80a2cf01f411a" providerId="LiveId" clId="{ABF27619-A3F0-4763-84C6-D2EC6A02312A}" dt="2021-01-20T22:01:28.173" v="631" actId="14100"/>
        <pc:sldMkLst>
          <pc:docMk/>
          <pc:sldMk cId="1375751450" sldId="268"/>
        </pc:sldMkLst>
        <pc:spChg chg="mod">
          <ac:chgData name="Nick Harvey" userId="a2e80a2cf01f411a" providerId="LiveId" clId="{ABF27619-A3F0-4763-84C6-D2EC6A02312A}" dt="2021-01-20T21:56:32.611" v="510" actId="20577"/>
          <ac:spMkLst>
            <pc:docMk/>
            <pc:sldMk cId="1375751450" sldId="268"/>
            <ac:spMk id="2" creationId="{C52B8B26-4C11-4DE6-80D1-5E86C1E37CBF}"/>
          </ac:spMkLst>
        </pc:spChg>
        <pc:spChg chg="add mod">
          <ac:chgData name="Nick Harvey" userId="a2e80a2cf01f411a" providerId="LiveId" clId="{ABF27619-A3F0-4763-84C6-D2EC6A02312A}" dt="2021-01-20T22:01:28.173" v="631" actId="14100"/>
          <ac:spMkLst>
            <pc:docMk/>
            <pc:sldMk cId="1375751450" sldId="268"/>
            <ac:spMk id="4" creationId="{9C3FFE34-08A7-4785-89AF-591070C6A2FB}"/>
          </ac:spMkLst>
        </pc:spChg>
        <pc:picChg chg="del">
          <ac:chgData name="Nick Harvey" userId="a2e80a2cf01f411a" providerId="LiveId" clId="{ABF27619-A3F0-4763-84C6-D2EC6A02312A}" dt="2021-01-20T21:56:26.747" v="496" actId="478"/>
          <ac:picMkLst>
            <pc:docMk/>
            <pc:sldMk cId="1375751450" sldId="268"/>
            <ac:picMk id="6" creationId="{B09B83A4-8D5B-4E41-B416-1C40B4692883}"/>
          </ac:picMkLst>
        </pc:picChg>
        <pc:picChg chg="add mod">
          <ac:chgData name="Nick Harvey" userId="a2e80a2cf01f411a" providerId="LiveId" clId="{ABF27619-A3F0-4763-84C6-D2EC6A02312A}" dt="2021-01-20T22:01:23.989" v="630" actId="1076"/>
          <ac:picMkLst>
            <pc:docMk/>
            <pc:sldMk cId="1375751450" sldId="268"/>
            <ac:picMk id="3074" creationId="{81ED4836-AC10-4870-AB1E-5BEA216F76F0}"/>
          </ac:picMkLst>
        </pc:picChg>
      </pc:sldChg>
      <pc:sldChg chg="addSp delSp modSp add mod ord">
        <pc:chgData name="Nick Harvey" userId="a2e80a2cf01f411a" providerId="LiveId" clId="{ABF27619-A3F0-4763-84C6-D2EC6A02312A}" dt="2021-01-20T22:04:23.775" v="814"/>
        <pc:sldMkLst>
          <pc:docMk/>
          <pc:sldMk cId="1676701690" sldId="269"/>
        </pc:sldMkLst>
        <pc:spChg chg="mod">
          <ac:chgData name="Nick Harvey" userId="a2e80a2cf01f411a" providerId="LiveId" clId="{ABF27619-A3F0-4763-84C6-D2EC6A02312A}" dt="2021-01-20T22:04:17.638" v="812"/>
          <ac:spMkLst>
            <pc:docMk/>
            <pc:sldMk cId="1676701690" sldId="269"/>
            <ac:spMk id="3" creationId="{6C1E899F-5481-4835-B438-3FEDD5EB6BA4}"/>
          </ac:spMkLst>
        </pc:spChg>
        <pc:picChg chg="del">
          <ac:chgData name="Nick Harvey" userId="a2e80a2cf01f411a" providerId="LiveId" clId="{ABF27619-A3F0-4763-84C6-D2EC6A02312A}" dt="2021-01-20T22:01:48.754" v="633" actId="478"/>
          <ac:picMkLst>
            <pc:docMk/>
            <pc:sldMk cId="1676701690" sldId="269"/>
            <ac:picMk id="2050" creationId="{C27CB1D5-782A-494C-908D-3F750DD7D57B}"/>
          </ac:picMkLst>
        </pc:picChg>
        <pc:picChg chg="add del">
          <ac:chgData name="Nick Harvey" userId="a2e80a2cf01f411a" providerId="LiveId" clId="{ABF27619-A3F0-4763-84C6-D2EC6A02312A}" dt="2021-01-20T22:04:01.620" v="809"/>
          <ac:picMkLst>
            <pc:docMk/>
            <pc:sldMk cId="1676701690" sldId="269"/>
            <ac:picMk id="4098" creationId="{2D4A87D2-BFF5-46F9-9FED-CB305FBD8575}"/>
          </ac:picMkLst>
        </pc:picChg>
      </pc:sldChg>
      <pc:sldChg chg="addSp delSp modSp new mod modNotesTx">
        <pc:chgData name="Nick Harvey" userId="a2e80a2cf01f411a" providerId="LiveId" clId="{ABF27619-A3F0-4763-84C6-D2EC6A02312A}" dt="2021-01-20T23:03:20.909" v="1493" actId="20577"/>
        <pc:sldMkLst>
          <pc:docMk/>
          <pc:sldMk cId="3540955562" sldId="270"/>
        </pc:sldMkLst>
        <pc:spChg chg="mod">
          <ac:chgData name="Nick Harvey" userId="a2e80a2cf01f411a" providerId="LiveId" clId="{ABF27619-A3F0-4763-84C6-D2EC6A02312A}" dt="2021-01-20T22:46:24.951" v="1172" actId="20577"/>
          <ac:spMkLst>
            <pc:docMk/>
            <pc:sldMk cId="3540955562" sldId="270"/>
            <ac:spMk id="2" creationId="{673891E3-E1E8-4641-9F07-1AE596A72C16}"/>
          </ac:spMkLst>
        </pc:spChg>
        <pc:spChg chg="del">
          <ac:chgData name="Nick Harvey" userId="a2e80a2cf01f411a" providerId="LiveId" clId="{ABF27619-A3F0-4763-84C6-D2EC6A02312A}" dt="2021-01-20T22:53:26.346" v="1173" actId="478"/>
          <ac:spMkLst>
            <pc:docMk/>
            <pc:sldMk cId="3540955562" sldId="270"/>
            <ac:spMk id="3" creationId="{F06B96A9-E6C1-4121-95D3-DF8FE1CC5E3D}"/>
          </ac:spMkLst>
        </pc:spChg>
        <pc:picChg chg="add mod">
          <ac:chgData name="Nick Harvey" userId="a2e80a2cf01f411a" providerId="LiveId" clId="{ABF27619-A3F0-4763-84C6-D2EC6A02312A}" dt="2021-01-20T22:55:33.014" v="1180" actId="732"/>
          <ac:picMkLst>
            <pc:docMk/>
            <pc:sldMk cId="3540955562" sldId="270"/>
            <ac:picMk id="6146" creationId="{BCE0A7B2-2339-4B70-906A-AEAFDBDAE45E}"/>
          </ac:picMkLst>
        </pc:picChg>
        <pc:picChg chg="add mod">
          <ac:chgData name="Nick Harvey" userId="a2e80a2cf01f411a" providerId="LiveId" clId="{ABF27619-A3F0-4763-84C6-D2EC6A02312A}" dt="2021-01-20T22:56:37.726" v="1183" actId="1076"/>
          <ac:picMkLst>
            <pc:docMk/>
            <pc:sldMk cId="3540955562" sldId="270"/>
            <ac:picMk id="6148" creationId="{9F700145-FC43-49D0-B78C-2C009C46EB43}"/>
          </ac:picMkLst>
        </pc:picChg>
      </pc:sldChg>
      <pc:sldChg chg="addSp delSp modSp new mod">
        <pc:chgData name="Nick Harvey" userId="a2e80a2cf01f411a" providerId="LiveId" clId="{ABF27619-A3F0-4763-84C6-D2EC6A02312A}" dt="2021-01-20T23:19:25.981" v="1505" actId="1076"/>
        <pc:sldMkLst>
          <pc:docMk/>
          <pc:sldMk cId="2537681276" sldId="271"/>
        </pc:sldMkLst>
        <pc:spChg chg="del">
          <ac:chgData name="Nick Harvey" userId="a2e80a2cf01f411a" providerId="LiveId" clId="{ABF27619-A3F0-4763-84C6-D2EC6A02312A}" dt="2021-01-20T23:18:48.108" v="1495" actId="478"/>
          <ac:spMkLst>
            <pc:docMk/>
            <pc:sldMk cId="2537681276" sldId="271"/>
            <ac:spMk id="2" creationId="{4E9E0E5B-EE63-4A2B-ABC5-2ADC0CC8FC22}"/>
          </ac:spMkLst>
        </pc:spChg>
        <pc:spChg chg="del">
          <ac:chgData name="Nick Harvey" userId="a2e80a2cf01f411a" providerId="LiveId" clId="{ABF27619-A3F0-4763-84C6-D2EC6A02312A}" dt="2021-01-20T23:18:49.031" v="1496" actId="478"/>
          <ac:spMkLst>
            <pc:docMk/>
            <pc:sldMk cId="2537681276" sldId="271"/>
            <ac:spMk id="3" creationId="{1D385FCE-6A31-4A0E-993E-05F9447E7CF3}"/>
          </ac:spMkLst>
        </pc:spChg>
        <pc:picChg chg="add mod modCrop">
          <ac:chgData name="Nick Harvey" userId="a2e80a2cf01f411a" providerId="LiveId" clId="{ABF27619-A3F0-4763-84C6-D2EC6A02312A}" dt="2021-01-20T23:19:25.981" v="1505" actId="1076"/>
          <ac:picMkLst>
            <pc:docMk/>
            <pc:sldMk cId="2537681276" sldId="271"/>
            <ac:picMk id="5" creationId="{AC75D8DF-F6FE-46BD-AD36-7E9E4B92A7B1}"/>
          </ac:picMkLst>
        </pc:picChg>
      </pc:sldChg>
      <pc:sldChg chg="addSp delSp modSp add mod">
        <pc:chgData name="Nick Harvey" userId="a2e80a2cf01f411a" providerId="LiveId" clId="{ABF27619-A3F0-4763-84C6-D2EC6A02312A}" dt="2021-01-20T23:25:42.779" v="1524" actId="1076"/>
        <pc:sldMkLst>
          <pc:docMk/>
          <pc:sldMk cId="2845952134" sldId="272"/>
        </pc:sldMkLst>
        <pc:picChg chg="add mod modCrop">
          <ac:chgData name="Nick Harvey" userId="a2e80a2cf01f411a" providerId="LiveId" clId="{ABF27619-A3F0-4763-84C6-D2EC6A02312A}" dt="2021-01-20T23:25:42.779" v="1524" actId="1076"/>
          <ac:picMkLst>
            <pc:docMk/>
            <pc:sldMk cId="2845952134" sldId="272"/>
            <ac:picMk id="3" creationId="{7C28ED59-C12D-4B49-B7F6-3873DFF2C584}"/>
          </ac:picMkLst>
        </pc:picChg>
        <pc:picChg chg="del">
          <ac:chgData name="Nick Harvey" userId="a2e80a2cf01f411a" providerId="LiveId" clId="{ABF27619-A3F0-4763-84C6-D2EC6A02312A}" dt="2021-01-20T23:24:35.163" v="1515" actId="478"/>
          <ac:picMkLst>
            <pc:docMk/>
            <pc:sldMk cId="2845952134" sldId="272"/>
            <ac:picMk id="5" creationId="{AC75D8DF-F6FE-46BD-AD36-7E9E4B92A7B1}"/>
          </ac:picMkLst>
        </pc:picChg>
      </pc:sldChg>
      <pc:sldChg chg="addSp delSp modSp add mod">
        <pc:chgData name="Nick Harvey" userId="a2e80a2cf01f411a" providerId="LiveId" clId="{ABF27619-A3F0-4763-84C6-D2EC6A02312A}" dt="2021-01-20T23:26:40.331" v="1535" actId="14100"/>
        <pc:sldMkLst>
          <pc:docMk/>
          <pc:sldMk cId="2031095744" sldId="273"/>
        </pc:sldMkLst>
        <pc:picChg chg="del">
          <ac:chgData name="Nick Harvey" userId="a2e80a2cf01f411a" providerId="LiveId" clId="{ABF27619-A3F0-4763-84C6-D2EC6A02312A}" dt="2021-01-20T23:26:13.448" v="1526" actId="478"/>
          <ac:picMkLst>
            <pc:docMk/>
            <pc:sldMk cId="2031095744" sldId="273"/>
            <ac:picMk id="3" creationId="{7C28ED59-C12D-4B49-B7F6-3873DFF2C584}"/>
          </ac:picMkLst>
        </pc:picChg>
        <pc:picChg chg="add mod modCrop">
          <ac:chgData name="Nick Harvey" userId="a2e80a2cf01f411a" providerId="LiveId" clId="{ABF27619-A3F0-4763-84C6-D2EC6A02312A}" dt="2021-01-20T23:26:40.331" v="1535" actId="14100"/>
          <ac:picMkLst>
            <pc:docMk/>
            <pc:sldMk cId="2031095744" sldId="273"/>
            <ac:picMk id="4" creationId="{B51DDE73-866F-48BA-882B-68E23D91FAE0}"/>
          </ac:picMkLst>
        </pc:picChg>
      </pc:sldChg>
      <pc:sldChg chg="addSp delSp modSp add mod">
        <pc:chgData name="Nick Harvey" userId="a2e80a2cf01f411a" providerId="LiveId" clId="{ABF27619-A3F0-4763-84C6-D2EC6A02312A}" dt="2021-01-20T23:33:04.144" v="1556" actId="1076"/>
        <pc:sldMkLst>
          <pc:docMk/>
          <pc:sldMk cId="3263005792" sldId="274"/>
        </pc:sldMkLst>
        <pc:picChg chg="add mod modCrop">
          <ac:chgData name="Nick Harvey" userId="a2e80a2cf01f411a" providerId="LiveId" clId="{ABF27619-A3F0-4763-84C6-D2EC6A02312A}" dt="2021-01-20T23:33:04.144" v="1556" actId="1076"/>
          <ac:picMkLst>
            <pc:docMk/>
            <pc:sldMk cId="3263005792" sldId="274"/>
            <ac:picMk id="3" creationId="{CE6086A4-1F49-4D12-805E-4887B2D86DCF}"/>
          </ac:picMkLst>
        </pc:picChg>
        <pc:picChg chg="del">
          <ac:chgData name="Nick Harvey" userId="a2e80a2cf01f411a" providerId="LiveId" clId="{ABF27619-A3F0-4763-84C6-D2EC6A02312A}" dt="2021-01-20T23:32:35.175" v="1547" actId="478"/>
          <ac:picMkLst>
            <pc:docMk/>
            <pc:sldMk cId="3263005792" sldId="274"/>
            <ac:picMk id="4" creationId="{B51DDE73-866F-48BA-882B-68E23D91FAE0}"/>
          </ac:picMkLst>
        </pc:picChg>
      </pc:sldChg>
      <pc:sldChg chg="addSp delSp modSp add mod">
        <pc:chgData name="Nick Harvey" userId="a2e80a2cf01f411a" providerId="LiveId" clId="{ABF27619-A3F0-4763-84C6-D2EC6A02312A}" dt="2021-01-20T23:33:52.873" v="1566" actId="1076"/>
        <pc:sldMkLst>
          <pc:docMk/>
          <pc:sldMk cId="709326225" sldId="275"/>
        </pc:sldMkLst>
        <pc:picChg chg="del">
          <ac:chgData name="Nick Harvey" userId="a2e80a2cf01f411a" providerId="LiveId" clId="{ABF27619-A3F0-4763-84C6-D2EC6A02312A}" dt="2021-01-20T23:33:12.391" v="1558" actId="478"/>
          <ac:picMkLst>
            <pc:docMk/>
            <pc:sldMk cId="709326225" sldId="275"/>
            <ac:picMk id="3" creationId="{CE6086A4-1F49-4D12-805E-4887B2D86DCF}"/>
          </ac:picMkLst>
        </pc:picChg>
        <pc:picChg chg="add mod modCrop">
          <ac:chgData name="Nick Harvey" userId="a2e80a2cf01f411a" providerId="LiveId" clId="{ABF27619-A3F0-4763-84C6-D2EC6A02312A}" dt="2021-01-20T23:33:52.873" v="1566" actId="1076"/>
          <ac:picMkLst>
            <pc:docMk/>
            <pc:sldMk cId="709326225" sldId="275"/>
            <ac:picMk id="4" creationId="{E5A3D476-2BDD-4C09-864B-95D7896485A6}"/>
          </ac:picMkLst>
        </pc:picChg>
      </pc:sldChg>
      <pc:sldChg chg="addSp delSp modSp add mod">
        <pc:chgData name="Nick Harvey" userId="a2e80a2cf01f411a" providerId="LiveId" clId="{ABF27619-A3F0-4763-84C6-D2EC6A02312A}" dt="2021-01-20T23:34:42.110" v="1576" actId="1076"/>
        <pc:sldMkLst>
          <pc:docMk/>
          <pc:sldMk cId="3053931250" sldId="276"/>
        </pc:sldMkLst>
        <pc:picChg chg="add mod modCrop">
          <ac:chgData name="Nick Harvey" userId="a2e80a2cf01f411a" providerId="LiveId" clId="{ABF27619-A3F0-4763-84C6-D2EC6A02312A}" dt="2021-01-20T23:34:42.110" v="1576" actId="1076"/>
          <ac:picMkLst>
            <pc:docMk/>
            <pc:sldMk cId="3053931250" sldId="276"/>
            <ac:picMk id="3" creationId="{B9944EF6-0964-4CB4-9463-060C9F8CED73}"/>
          </ac:picMkLst>
        </pc:picChg>
        <pc:picChg chg="del">
          <ac:chgData name="Nick Harvey" userId="a2e80a2cf01f411a" providerId="LiveId" clId="{ABF27619-A3F0-4763-84C6-D2EC6A02312A}" dt="2021-01-20T23:34:00.331" v="1568" actId="478"/>
          <ac:picMkLst>
            <pc:docMk/>
            <pc:sldMk cId="3053931250" sldId="276"/>
            <ac:picMk id="4" creationId="{E5A3D476-2BDD-4C09-864B-95D7896485A6}"/>
          </ac:picMkLst>
        </pc:picChg>
      </pc:sldChg>
      <pc:sldChg chg="modSp new mod modNotesTx">
        <pc:chgData name="Nick Harvey" userId="a2e80a2cf01f411a" providerId="LiveId" clId="{ABF27619-A3F0-4763-84C6-D2EC6A02312A}" dt="2021-01-21T00:50:53.402" v="2675"/>
        <pc:sldMkLst>
          <pc:docMk/>
          <pc:sldMk cId="1344402475" sldId="277"/>
        </pc:sldMkLst>
        <pc:spChg chg="mod">
          <ac:chgData name="Nick Harvey" userId="a2e80a2cf01f411a" providerId="LiveId" clId="{ABF27619-A3F0-4763-84C6-D2EC6A02312A}" dt="2021-01-20T23:45:39.843" v="1662" actId="20577"/>
          <ac:spMkLst>
            <pc:docMk/>
            <pc:sldMk cId="1344402475" sldId="277"/>
            <ac:spMk id="2" creationId="{44C7E4A5-0BDE-4074-8615-BE8AD9C3C3EB}"/>
          </ac:spMkLst>
        </pc:spChg>
        <pc:spChg chg="mod">
          <ac:chgData name="Nick Harvey" userId="a2e80a2cf01f411a" providerId="LiveId" clId="{ABF27619-A3F0-4763-84C6-D2EC6A02312A}" dt="2021-01-21T00:11:49.615" v="2059" actId="20577"/>
          <ac:spMkLst>
            <pc:docMk/>
            <pc:sldMk cId="1344402475" sldId="277"/>
            <ac:spMk id="3" creationId="{0AF48664-8DF1-4E42-ABF1-AC1A1E0AB690}"/>
          </ac:spMkLst>
        </pc:spChg>
      </pc:sldChg>
      <pc:sldChg chg="addSp delSp new add del mod">
        <pc:chgData name="Nick Harvey" userId="a2e80a2cf01f411a" providerId="LiveId" clId="{ABF27619-A3F0-4763-84C6-D2EC6A02312A}" dt="2021-01-21T00:18:29.766" v="2065" actId="2696"/>
        <pc:sldMkLst>
          <pc:docMk/>
          <pc:sldMk cId="2829605806" sldId="278"/>
        </pc:sldMkLst>
        <pc:spChg chg="del">
          <ac:chgData name="Nick Harvey" userId="a2e80a2cf01f411a" providerId="LiveId" clId="{ABF27619-A3F0-4763-84C6-D2EC6A02312A}" dt="2021-01-21T00:13:57.240" v="2061" actId="478"/>
          <ac:spMkLst>
            <pc:docMk/>
            <pc:sldMk cId="2829605806" sldId="278"/>
            <ac:spMk id="2" creationId="{2E17BA35-4D12-416C-8A5F-25BEF0385221}"/>
          </ac:spMkLst>
        </pc:spChg>
        <pc:spChg chg="del">
          <ac:chgData name="Nick Harvey" userId="a2e80a2cf01f411a" providerId="LiveId" clId="{ABF27619-A3F0-4763-84C6-D2EC6A02312A}" dt="2021-01-21T00:13:59.139" v="2062" actId="478"/>
          <ac:spMkLst>
            <pc:docMk/>
            <pc:sldMk cId="2829605806" sldId="278"/>
            <ac:spMk id="3" creationId="{56672ACA-D75F-4B94-8091-C7A7530EE187}"/>
          </ac:spMkLst>
        </pc:spChg>
        <pc:picChg chg="add">
          <ac:chgData name="Nick Harvey" userId="a2e80a2cf01f411a" providerId="LiveId" clId="{ABF27619-A3F0-4763-84C6-D2EC6A02312A}" dt="2021-01-21T00:14:01.143" v="2063"/>
          <ac:picMkLst>
            <pc:docMk/>
            <pc:sldMk cId="2829605806" sldId="278"/>
            <ac:picMk id="8194" creationId="{2EA211E6-E90F-4296-BF38-45AAA788BEA6}"/>
          </ac:picMkLst>
        </pc:picChg>
      </pc:sldChg>
      <pc:sldChg chg="addSp delSp add modNotesTx">
        <pc:chgData name="Nick Harvey" userId="a2e80a2cf01f411a" providerId="LiveId" clId="{ABF27619-A3F0-4763-84C6-D2EC6A02312A}" dt="2021-01-21T00:19:56.922" v="2069"/>
        <pc:sldMkLst>
          <pc:docMk/>
          <pc:sldMk cId="4111318691" sldId="279"/>
        </pc:sldMkLst>
        <pc:picChg chg="del">
          <ac:chgData name="Nick Harvey" userId="a2e80a2cf01f411a" providerId="LiveId" clId="{ABF27619-A3F0-4763-84C6-D2EC6A02312A}" dt="2021-01-21T00:18:42.138" v="2067" actId="478"/>
          <ac:picMkLst>
            <pc:docMk/>
            <pc:sldMk cId="4111318691" sldId="279"/>
            <ac:picMk id="8194" creationId="{2EA211E6-E90F-4296-BF38-45AAA788BEA6}"/>
          </ac:picMkLst>
        </pc:picChg>
        <pc:picChg chg="add">
          <ac:chgData name="Nick Harvey" userId="a2e80a2cf01f411a" providerId="LiveId" clId="{ABF27619-A3F0-4763-84C6-D2EC6A02312A}" dt="2021-01-21T00:18:43.528" v="2068"/>
          <ac:picMkLst>
            <pc:docMk/>
            <pc:sldMk cId="4111318691" sldId="279"/>
            <ac:picMk id="9218" creationId="{9AF47B17-A71F-4D99-8144-185B6DFFD72D}"/>
          </ac:picMkLst>
        </pc:picChg>
      </pc:sldChg>
      <pc:sldChg chg="addSp delSp modSp add mod modNotesTx">
        <pc:chgData name="Nick Harvey" userId="a2e80a2cf01f411a" providerId="LiveId" clId="{ABF27619-A3F0-4763-84C6-D2EC6A02312A}" dt="2021-01-21T01:10:12.778" v="2868" actId="20577"/>
        <pc:sldMkLst>
          <pc:docMk/>
          <pc:sldMk cId="2956391481" sldId="280"/>
        </pc:sldMkLst>
        <pc:spChg chg="mod">
          <ac:chgData name="Nick Harvey" userId="a2e80a2cf01f411a" providerId="LiveId" clId="{ABF27619-A3F0-4763-84C6-D2EC6A02312A}" dt="2021-01-21T01:08:36.673" v="2812" actId="20577"/>
          <ac:spMkLst>
            <pc:docMk/>
            <pc:sldMk cId="2956391481" sldId="280"/>
            <ac:spMk id="2" creationId="{CB4C007D-A5D4-4D3A-AF15-80FFC377E71E}"/>
          </ac:spMkLst>
        </pc:spChg>
        <pc:spChg chg="mod">
          <ac:chgData name="Nick Harvey" userId="a2e80a2cf01f411a" providerId="LiveId" clId="{ABF27619-A3F0-4763-84C6-D2EC6A02312A}" dt="2021-01-21T01:09:54.144" v="2819" actId="14100"/>
          <ac:spMkLst>
            <pc:docMk/>
            <pc:sldMk cId="2956391481" sldId="280"/>
            <ac:spMk id="3" creationId="{8B6B1258-CC8D-4787-90E8-733D0CEA0BE8}"/>
          </ac:spMkLst>
        </pc:spChg>
        <pc:spChg chg="add mod">
          <ac:chgData name="Nick Harvey" userId="a2e80a2cf01f411a" providerId="LiveId" clId="{ABF27619-A3F0-4763-84C6-D2EC6A02312A}" dt="2021-01-21T01:10:12.778" v="2868" actId="20577"/>
          <ac:spMkLst>
            <pc:docMk/>
            <pc:sldMk cId="2956391481" sldId="280"/>
            <ac:spMk id="6" creationId="{F7F0C6DC-EE3E-4BDE-9C87-C5143FBA80AB}"/>
          </ac:spMkLst>
        </pc:spChg>
        <pc:picChg chg="add mod">
          <ac:chgData name="Nick Harvey" userId="a2e80a2cf01f411a" providerId="LiveId" clId="{ABF27619-A3F0-4763-84C6-D2EC6A02312A}" dt="2021-01-21T01:09:43.953" v="2817" actId="1076"/>
          <ac:picMkLst>
            <pc:docMk/>
            <pc:sldMk cId="2956391481" sldId="280"/>
            <ac:picMk id="1026" creationId="{60408515-FC24-4016-B784-A66E347B4053}"/>
          </ac:picMkLst>
        </pc:picChg>
        <pc:picChg chg="del">
          <ac:chgData name="Nick Harvey" userId="a2e80a2cf01f411a" providerId="LiveId" clId="{ABF27619-A3F0-4763-84C6-D2EC6A02312A}" dt="2021-01-21T00:52:26.184" v="2677" actId="478"/>
          <ac:picMkLst>
            <pc:docMk/>
            <pc:sldMk cId="2956391481" sldId="280"/>
            <ac:picMk id="11270" creationId="{8BE1C7BD-9123-4F55-82B4-996476B329AE}"/>
          </ac:picMkLst>
        </pc:picChg>
      </pc:sldChg>
      <pc:sldChg chg="add del">
        <pc:chgData name="Nick Harvey" userId="a2e80a2cf01f411a" providerId="LiveId" clId="{ABF27619-A3F0-4763-84C6-D2EC6A02312A}" dt="2021-01-22T23:49:41.226" v="2871" actId="47"/>
        <pc:sldMkLst>
          <pc:docMk/>
          <pc:sldMk cId="2271835592" sldId="324"/>
        </pc:sldMkLst>
      </pc:sldChg>
    </pc:docChg>
  </pc:docChgLst>
  <pc:docChgLst>
    <pc:chgData name="Nicholas Harvey" userId="6c8f5bcc-6372-430f-9774-4498d9d8aa03" providerId="ADAL" clId="{1D33F53F-670D-49C0-8765-BDC3633AFDD8}"/>
    <pc:docChg chg="modSld">
      <pc:chgData name="Nicholas Harvey" userId="6c8f5bcc-6372-430f-9774-4498d9d8aa03" providerId="ADAL" clId="{1D33F53F-670D-49C0-8765-BDC3633AFDD8}" dt="2021-05-11T20:34:54.469" v="33" actId="20577"/>
      <pc:docMkLst>
        <pc:docMk/>
      </pc:docMkLst>
      <pc:sldChg chg="modSp mod">
        <pc:chgData name="Nicholas Harvey" userId="6c8f5bcc-6372-430f-9774-4498d9d8aa03" providerId="ADAL" clId="{1D33F53F-670D-49C0-8765-BDC3633AFDD8}" dt="2021-05-11T20:34:54.469" v="33" actId="20577"/>
        <pc:sldMkLst>
          <pc:docMk/>
          <pc:sldMk cId="1039711339" sldId="304"/>
        </pc:sldMkLst>
        <pc:spChg chg="mod">
          <ac:chgData name="Nicholas Harvey" userId="6c8f5bcc-6372-430f-9774-4498d9d8aa03" providerId="ADAL" clId="{1D33F53F-670D-49C0-8765-BDC3633AFDD8}" dt="2021-05-11T20:34:54.469" v="33" actId="20577"/>
          <ac:spMkLst>
            <pc:docMk/>
            <pc:sldMk cId="1039711339" sldId="304"/>
            <ac:spMk id="4" creationId="{2872186B-9D18-1947-AF81-A057AE538664}"/>
          </ac:spMkLst>
        </pc:spChg>
        <pc:spChg chg="mod">
          <ac:chgData name="Nicholas Harvey" userId="6c8f5bcc-6372-430f-9774-4498d9d8aa03" providerId="ADAL" clId="{1D33F53F-670D-49C0-8765-BDC3633AFDD8}" dt="2021-05-11T20:34:50.451" v="22" actId="14100"/>
          <ac:spMkLst>
            <pc:docMk/>
            <pc:sldMk cId="1039711339" sldId="304"/>
            <ac:spMk id="6" creationId="{D98CA6AC-AF6D-ED4D-A561-6ED549640C4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38EE84-CBA3-4F2A-A4A9-8278DCE7BD93}" type="datetimeFigureOut">
              <a:rPr lang="en-GB" smtClean="0"/>
              <a:t>11/05/2021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574BA3-C17F-49B0-8F56-D1A8714BCC7F}" type="slidenum">
              <a:rPr lang="en-GB" smtClean="0"/>
              <a:t>‹#›</a:t>
            </a:fld>
            <a:endParaRPr lang="en-GB"/>
          </a:p>
        </p:txBody>
      </p:sp>
    </p:spTree>
    <p:extLst>
      <p:ext uri="{BB962C8B-B14F-4D97-AF65-F5344CB8AC3E}">
        <p14:creationId xmlns:p14="http://schemas.microsoft.com/office/powerpoint/2010/main" val="320559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75193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Ripple, W.J., Wolf, C., Newsome, T.M., Hoffmann, M., </a:t>
            </a:r>
            <a:r>
              <a:rPr lang="en-GB" b="0" i="0" dirty="0" err="1">
                <a:solidFill>
                  <a:srgbClr val="222222"/>
                </a:solidFill>
                <a:effectLst/>
                <a:latin typeface="Arial" panose="020B0604020202020204" pitchFamily="34" charset="0"/>
              </a:rPr>
              <a:t>Wirsing</a:t>
            </a:r>
            <a:r>
              <a:rPr lang="en-GB" b="0" i="0" dirty="0">
                <a:solidFill>
                  <a:srgbClr val="222222"/>
                </a:solidFill>
                <a:effectLst/>
                <a:latin typeface="Arial" panose="020B0604020202020204" pitchFamily="34" charset="0"/>
              </a:rPr>
              <a:t>, A.J. and McCauley, D.J., 2017. Extinction risk is most acute for the world’s largest and smallest vertebrates. </a:t>
            </a:r>
            <a:r>
              <a:rPr lang="en-GB" b="0" i="1" dirty="0">
                <a:solidFill>
                  <a:srgbClr val="222222"/>
                </a:solidFill>
                <a:effectLst/>
                <a:latin typeface="Arial" panose="020B0604020202020204" pitchFamily="34" charset="0"/>
              </a:rPr>
              <a:t>Proceedings of the National Academy of Sciences</a:t>
            </a:r>
            <a:r>
              <a:rPr lang="en-GB" b="0" i="0" dirty="0">
                <a:solidFill>
                  <a:srgbClr val="222222"/>
                </a:solidFill>
                <a:effectLst/>
                <a:latin typeface="Arial" panose="020B0604020202020204" pitchFamily="34" charset="0"/>
              </a:rPr>
              <a:t>, </a:t>
            </a:r>
            <a:r>
              <a:rPr lang="en-GB" b="0" i="1" dirty="0">
                <a:solidFill>
                  <a:srgbClr val="222222"/>
                </a:solidFill>
                <a:effectLst/>
                <a:latin typeface="Arial" panose="020B0604020202020204" pitchFamily="34" charset="0"/>
              </a:rPr>
              <a:t>114</a:t>
            </a:r>
            <a:r>
              <a:rPr lang="en-GB" b="0" i="0" dirty="0">
                <a:solidFill>
                  <a:srgbClr val="222222"/>
                </a:solidFill>
                <a:effectLst/>
                <a:latin typeface="Arial" panose="020B0604020202020204" pitchFamily="34" charset="0"/>
              </a:rPr>
              <a:t>(40), pp.10678-10683.</a:t>
            </a:r>
            <a:endParaRPr lang="en-GB" dirty="0"/>
          </a:p>
        </p:txBody>
      </p:sp>
      <p:sp>
        <p:nvSpPr>
          <p:cNvPr id="4" name="Slide Number Placeholder 3"/>
          <p:cNvSpPr>
            <a:spLocks noGrp="1"/>
          </p:cNvSpPr>
          <p:nvPr>
            <p:ph type="sldNum" sz="quarter" idx="5"/>
          </p:nvPr>
        </p:nvSpPr>
        <p:spPr/>
        <p:txBody>
          <a:bodyPr/>
          <a:lstStyle/>
          <a:p>
            <a:fld id="{A3574BA3-C17F-49B0-8F56-D1A8714BCC7F}" type="slidenum">
              <a:rPr lang="en-GB" smtClean="0"/>
              <a:t>16</a:t>
            </a:fld>
            <a:endParaRPr lang="en-GB"/>
          </a:p>
        </p:txBody>
      </p:sp>
    </p:spTree>
    <p:extLst>
      <p:ext uri="{BB962C8B-B14F-4D97-AF65-F5344CB8AC3E}">
        <p14:creationId xmlns:p14="http://schemas.microsoft.com/office/powerpoint/2010/main" val="28781877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Stuart, A.J., 2015. Late Quaternary megafaunal extinctions on the continents: a short review. </a:t>
            </a:r>
            <a:r>
              <a:rPr lang="en-GB" b="0" i="1" dirty="0">
                <a:solidFill>
                  <a:srgbClr val="222222"/>
                </a:solidFill>
                <a:effectLst/>
                <a:latin typeface="Arial" panose="020B0604020202020204" pitchFamily="34" charset="0"/>
              </a:rPr>
              <a:t>Geological Journal</a:t>
            </a:r>
            <a:r>
              <a:rPr lang="en-GB" b="0" i="0" dirty="0">
                <a:solidFill>
                  <a:srgbClr val="222222"/>
                </a:solidFill>
                <a:effectLst/>
                <a:latin typeface="Arial" panose="020B0604020202020204" pitchFamily="34" charset="0"/>
              </a:rPr>
              <a:t>, </a:t>
            </a:r>
            <a:r>
              <a:rPr lang="en-GB" b="0" i="1" dirty="0">
                <a:solidFill>
                  <a:srgbClr val="222222"/>
                </a:solidFill>
                <a:effectLst/>
                <a:latin typeface="Arial" panose="020B0604020202020204" pitchFamily="34" charset="0"/>
              </a:rPr>
              <a:t>50</a:t>
            </a:r>
            <a:r>
              <a:rPr lang="en-GB" b="0" i="0" dirty="0">
                <a:solidFill>
                  <a:srgbClr val="222222"/>
                </a:solidFill>
                <a:effectLst/>
                <a:latin typeface="Arial" panose="020B0604020202020204" pitchFamily="34" charset="0"/>
              </a:rPr>
              <a:t>(3), pp.338-363.</a:t>
            </a:r>
            <a:endParaRPr lang="en-GB" dirty="0"/>
          </a:p>
        </p:txBody>
      </p:sp>
      <p:sp>
        <p:nvSpPr>
          <p:cNvPr id="4" name="Slide Number Placeholder 3"/>
          <p:cNvSpPr>
            <a:spLocks noGrp="1"/>
          </p:cNvSpPr>
          <p:nvPr>
            <p:ph type="sldNum" sz="quarter" idx="5"/>
          </p:nvPr>
        </p:nvSpPr>
        <p:spPr/>
        <p:txBody>
          <a:bodyPr/>
          <a:lstStyle/>
          <a:p>
            <a:fld id="{A3574BA3-C17F-49B0-8F56-D1A8714BCC7F}" type="slidenum">
              <a:rPr lang="en-GB" smtClean="0"/>
              <a:t>19</a:t>
            </a:fld>
            <a:endParaRPr lang="en-GB"/>
          </a:p>
        </p:txBody>
      </p:sp>
    </p:spTree>
    <p:extLst>
      <p:ext uri="{BB962C8B-B14F-4D97-AF65-F5344CB8AC3E}">
        <p14:creationId xmlns:p14="http://schemas.microsoft.com/office/powerpoint/2010/main" val="17324378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Picture source: https://www.lifegate.com/megafauna-is-becoming-extinct</a:t>
            </a:r>
          </a:p>
        </p:txBody>
      </p:sp>
      <p:sp>
        <p:nvSpPr>
          <p:cNvPr id="4" name="Slide Number Placeholder 3"/>
          <p:cNvSpPr>
            <a:spLocks noGrp="1"/>
          </p:cNvSpPr>
          <p:nvPr>
            <p:ph type="sldNum" sz="quarter" idx="5"/>
          </p:nvPr>
        </p:nvSpPr>
        <p:spPr/>
        <p:txBody>
          <a:bodyPr/>
          <a:lstStyle/>
          <a:p>
            <a:fld id="{A3574BA3-C17F-49B0-8F56-D1A8714BCC7F}" type="slidenum">
              <a:rPr lang="en-GB" smtClean="0"/>
              <a:t>20</a:t>
            </a:fld>
            <a:endParaRPr lang="en-GB"/>
          </a:p>
        </p:txBody>
      </p:sp>
    </p:spTree>
    <p:extLst>
      <p:ext uri="{BB962C8B-B14F-4D97-AF65-F5344CB8AC3E}">
        <p14:creationId xmlns:p14="http://schemas.microsoft.com/office/powerpoint/2010/main" val="8957980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666666"/>
                </a:solidFill>
                <a:effectLst/>
                <a:latin typeface="ll-unica77"/>
              </a:rPr>
              <a:t>Vincent van Gogh, </a:t>
            </a:r>
            <a:r>
              <a:rPr lang="en-GB" b="0" i="1" dirty="0">
                <a:solidFill>
                  <a:srgbClr val="666666"/>
                </a:solidFill>
                <a:effectLst/>
                <a:latin typeface="ll-unica77"/>
              </a:rPr>
              <a:t>Factories at Clichy, </a:t>
            </a:r>
            <a:r>
              <a:rPr lang="en-GB" b="0" i="0" dirty="0">
                <a:solidFill>
                  <a:srgbClr val="666666"/>
                </a:solidFill>
                <a:effectLst/>
                <a:latin typeface="ll-unica77"/>
              </a:rPr>
              <a:t>1887</a:t>
            </a:r>
          </a:p>
          <a:p>
            <a:endParaRPr lang="en-GB" b="0" i="0" dirty="0">
              <a:solidFill>
                <a:srgbClr val="666666"/>
              </a:solidFill>
              <a:effectLst/>
              <a:latin typeface="ll-unica77"/>
            </a:endParaRPr>
          </a:p>
          <a:p>
            <a:r>
              <a:rPr lang="en-GB" b="0" i="0" dirty="0">
                <a:solidFill>
                  <a:srgbClr val="202122"/>
                </a:solidFill>
                <a:effectLst/>
                <a:latin typeface="Arial" panose="020B0604020202020204" pitchFamily="34" charset="0"/>
              </a:rPr>
              <a:t>Caspar David Friedrich </a:t>
            </a:r>
            <a:r>
              <a:rPr lang="en-GB" b="0" i="1" dirty="0">
                <a:solidFill>
                  <a:srgbClr val="202122"/>
                </a:solidFill>
                <a:effectLst/>
                <a:latin typeface="Arial" panose="020B0604020202020204" pitchFamily="34" charset="0"/>
              </a:rPr>
              <a:t>Wanderer above the Sea of Fog, </a:t>
            </a:r>
            <a:r>
              <a:rPr lang="en-GB" b="0" i="0" dirty="0">
                <a:solidFill>
                  <a:srgbClr val="000000"/>
                </a:solidFill>
                <a:effectLst/>
                <a:latin typeface="Arial" panose="020B0604020202020204" pitchFamily="34" charset="0"/>
              </a:rPr>
              <a:t>1818</a:t>
            </a:r>
            <a:endParaRPr lang="en-GB" b="0" dirty="0"/>
          </a:p>
        </p:txBody>
      </p:sp>
      <p:sp>
        <p:nvSpPr>
          <p:cNvPr id="4" name="Slide Number Placeholder 3"/>
          <p:cNvSpPr>
            <a:spLocks noGrp="1"/>
          </p:cNvSpPr>
          <p:nvPr>
            <p:ph type="sldNum" sz="quarter" idx="5"/>
          </p:nvPr>
        </p:nvSpPr>
        <p:spPr/>
        <p:txBody>
          <a:bodyPr/>
          <a:lstStyle/>
          <a:p>
            <a:fld id="{A3574BA3-C17F-49B0-8F56-D1A8714BCC7F}" type="slidenum">
              <a:rPr lang="en-GB" smtClean="0"/>
              <a:t>23</a:t>
            </a:fld>
            <a:endParaRPr lang="en-GB"/>
          </a:p>
        </p:txBody>
      </p:sp>
    </p:spTree>
    <p:extLst>
      <p:ext uri="{BB962C8B-B14F-4D97-AF65-F5344CB8AC3E}">
        <p14:creationId xmlns:p14="http://schemas.microsoft.com/office/powerpoint/2010/main" val="4265231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574BA3-C17F-49B0-8F56-D1A8714BCC7F}" type="slidenum">
              <a:rPr lang="en-GB" smtClean="0"/>
              <a:t>27</a:t>
            </a:fld>
            <a:endParaRPr lang="en-GB"/>
          </a:p>
        </p:txBody>
      </p:sp>
    </p:spTree>
    <p:extLst>
      <p:ext uri="{BB962C8B-B14F-4D97-AF65-F5344CB8AC3E}">
        <p14:creationId xmlns:p14="http://schemas.microsoft.com/office/powerpoint/2010/main" val="4900720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574BA3-C17F-49B0-8F56-D1A8714BCC7F}" type="slidenum">
              <a:rPr lang="en-GB" smtClean="0"/>
              <a:t>28</a:t>
            </a:fld>
            <a:endParaRPr lang="en-GB"/>
          </a:p>
        </p:txBody>
      </p:sp>
    </p:spTree>
    <p:extLst>
      <p:ext uri="{BB962C8B-B14F-4D97-AF65-F5344CB8AC3E}">
        <p14:creationId xmlns:p14="http://schemas.microsoft.com/office/powerpoint/2010/main" val="23142882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574BA3-C17F-49B0-8F56-D1A8714BCC7F}" type="slidenum">
              <a:rPr lang="en-GB" smtClean="0"/>
              <a:t>29</a:t>
            </a:fld>
            <a:endParaRPr lang="en-GB"/>
          </a:p>
        </p:txBody>
      </p:sp>
    </p:spTree>
    <p:extLst>
      <p:ext uri="{BB962C8B-B14F-4D97-AF65-F5344CB8AC3E}">
        <p14:creationId xmlns:p14="http://schemas.microsoft.com/office/powerpoint/2010/main" val="32806546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574BA3-C17F-49B0-8F56-D1A8714BCC7F}" type="slidenum">
              <a:rPr lang="en-GB" smtClean="0"/>
              <a:t>30</a:t>
            </a:fld>
            <a:endParaRPr lang="en-GB"/>
          </a:p>
        </p:txBody>
      </p:sp>
    </p:spTree>
    <p:extLst>
      <p:ext uri="{BB962C8B-B14F-4D97-AF65-F5344CB8AC3E}">
        <p14:creationId xmlns:p14="http://schemas.microsoft.com/office/powerpoint/2010/main" val="27904995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Photo: Alastair Hotchkiss</a:t>
            </a:r>
          </a:p>
          <a:p>
            <a:endParaRPr lang="en-GB" dirty="0"/>
          </a:p>
          <a:p>
            <a:r>
              <a:rPr lang="en-GB" dirty="0"/>
              <a:t>https://www.woodlandtrust.org.uk/trees-woods-and-wildlife/habitats/plantations/</a:t>
            </a:r>
          </a:p>
        </p:txBody>
      </p:sp>
      <p:sp>
        <p:nvSpPr>
          <p:cNvPr id="4" name="Slide Number Placeholder 3"/>
          <p:cNvSpPr>
            <a:spLocks noGrp="1"/>
          </p:cNvSpPr>
          <p:nvPr>
            <p:ph type="sldNum" sz="quarter" idx="5"/>
          </p:nvPr>
        </p:nvSpPr>
        <p:spPr/>
        <p:txBody>
          <a:bodyPr/>
          <a:lstStyle/>
          <a:p>
            <a:fld id="{A3574BA3-C17F-49B0-8F56-D1A8714BCC7F}" type="slidenum">
              <a:rPr lang="en-GB" smtClean="0"/>
              <a:t>32</a:t>
            </a:fld>
            <a:endParaRPr lang="en-GB"/>
          </a:p>
        </p:txBody>
      </p:sp>
    </p:spTree>
    <p:extLst>
      <p:ext uri="{BB962C8B-B14F-4D97-AF65-F5344CB8AC3E}">
        <p14:creationId xmlns:p14="http://schemas.microsoft.com/office/powerpoint/2010/main" val="1668060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574BA3-C17F-49B0-8F56-D1A8714BCC7F}" type="slidenum">
              <a:rPr lang="en-GB" smtClean="0"/>
              <a:t>33</a:t>
            </a:fld>
            <a:endParaRPr lang="en-GB"/>
          </a:p>
        </p:txBody>
      </p:sp>
    </p:spTree>
    <p:extLst>
      <p:ext uri="{BB962C8B-B14F-4D97-AF65-F5344CB8AC3E}">
        <p14:creationId xmlns:p14="http://schemas.microsoft.com/office/powerpoint/2010/main" val="4268371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Photo: author</a:t>
            </a:r>
          </a:p>
        </p:txBody>
      </p:sp>
      <p:sp>
        <p:nvSpPr>
          <p:cNvPr id="4" name="Slide Number Placeholder 3"/>
          <p:cNvSpPr>
            <a:spLocks noGrp="1"/>
          </p:cNvSpPr>
          <p:nvPr>
            <p:ph type="sldNum" sz="quarter" idx="5"/>
          </p:nvPr>
        </p:nvSpPr>
        <p:spPr/>
        <p:txBody>
          <a:bodyPr/>
          <a:lstStyle/>
          <a:p>
            <a:fld id="{A3574BA3-C17F-49B0-8F56-D1A8714BCC7F}" type="slidenum">
              <a:rPr lang="en-GB" smtClean="0"/>
              <a:t>2</a:t>
            </a:fld>
            <a:endParaRPr lang="en-GB"/>
          </a:p>
        </p:txBody>
      </p:sp>
    </p:spTree>
    <p:extLst>
      <p:ext uri="{BB962C8B-B14F-4D97-AF65-F5344CB8AC3E}">
        <p14:creationId xmlns:p14="http://schemas.microsoft.com/office/powerpoint/2010/main" val="15837471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574BA3-C17F-49B0-8F56-D1A8714BCC7F}" type="slidenum">
              <a:rPr lang="en-GB" smtClean="0"/>
              <a:t>34</a:t>
            </a:fld>
            <a:endParaRPr lang="en-GB"/>
          </a:p>
        </p:txBody>
      </p:sp>
    </p:spTree>
    <p:extLst>
      <p:ext uri="{BB962C8B-B14F-4D97-AF65-F5344CB8AC3E}">
        <p14:creationId xmlns:p14="http://schemas.microsoft.com/office/powerpoint/2010/main" val="25945562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574BA3-C17F-49B0-8F56-D1A8714BCC7F}" type="slidenum">
              <a:rPr lang="en-GB" smtClean="0"/>
              <a:t>35</a:t>
            </a:fld>
            <a:endParaRPr lang="en-GB"/>
          </a:p>
        </p:txBody>
      </p:sp>
    </p:spTree>
    <p:extLst>
      <p:ext uri="{BB962C8B-B14F-4D97-AF65-F5344CB8AC3E}">
        <p14:creationId xmlns:p14="http://schemas.microsoft.com/office/powerpoint/2010/main" val="24631759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Fernandes, J.P., </a:t>
            </a:r>
            <a:r>
              <a:rPr lang="en-GB" b="0" i="0" dirty="0" err="1">
                <a:solidFill>
                  <a:srgbClr val="222222"/>
                </a:solidFill>
                <a:effectLst/>
                <a:latin typeface="Arial" panose="020B0604020202020204" pitchFamily="34" charset="0"/>
              </a:rPr>
              <a:t>Guiomar</a:t>
            </a:r>
            <a:r>
              <a:rPr lang="en-GB" b="0" i="0" dirty="0">
                <a:solidFill>
                  <a:srgbClr val="222222"/>
                </a:solidFill>
                <a:effectLst/>
                <a:latin typeface="Arial" panose="020B0604020202020204" pitchFamily="34" charset="0"/>
              </a:rPr>
              <a:t>, N. and Gil, A., 2019. Identifying key factors, actors and relevant scales in landscape and conservation planning, management and decision making: Promoting effective citizen involvement. </a:t>
            </a:r>
            <a:r>
              <a:rPr lang="en-GB" b="0" i="1" dirty="0">
                <a:solidFill>
                  <a:srgbClr val="222222"/>
                </a:solidFill>
                <a:effectLst/>
                <a:latin typeface="Arial" panose="020B0604020202020204" pitchFamily="34" charset="0"/>
              </a:rPr>
              <a:t>Journal for Nature Conservation</a:t>
            </a:r>
            <a:r>
              <a:rPr lang="en-GB" b="0" i="0" dirty="0">
                <a:solidFill>
                  <a:srgbClr val="222222"/>
                </a:solidFill>
                <a:effectLst/>
                <a:latin typeface="Arial" panose="020B0604020202020204" pitchFamily="34" charset="0"/>
              </a:rPr>
              <a:t>, </a:t>
            </a:r>
            <a:r>
              <a:rPr lang="en-GB" b="0" i="1" dirty="0">
                <a:solidFill>
                  <a:srgbClr val="222222"/>
                </a:solidFill>
                <a:effectLst/>
                <a:latin typeface="Arial" panose="020B0604020202020204" pitchFamily="34" charset="0"/>
              </a:rPr>
              <a:t>47</a:t>
            </a:r>
            <a:r>
              <a:rPr lang="en-GB" b="0" i="0" dirty="0">
                <a:solidFill>
                  <a:srgbClr val="222222"/>
                </a:solidFill>
                <a:effectLst/>
                <a:latin typeface="Arial" panose="020B0604020202020204" pitchFamily="34" charset="0"/>
              </a:rPr>
              <a:t>, pp.12-27.</a:t>
            </a:r>
            <a:endParaRPr lang="en-GB" dirty="0"/>
          </a:p>
        </p:txBody>
      </p:sp>
      <p:sp>
        <p:nvSpPr>
          <p:cNvPr id="4" name="Slide Number Placeholder 3"/>
          <p:cNvSpPr>
            <a:spLocks noGrp="1"/>
          </p:cNvSpPr>
          <p:nvPr>
            <p:ph type="sldNum" sz="quarter" idx="5"/>
          </p:nvPr>
        </p:nvSpPr>
        <p:spPr/>
        <p:txBody>
          <a:bodyPr/>
          <a:lstStyle/>
          <a:p>
            <a:fld id="{A3574BA3-C17F-49B0-8F56-D1A8714BCC7F}" type="slidenum">
              <a:rPr lang="en-GB" smtClean="0"/>
              <a:t>36</a:t>
            </a:fld>
            <a:endParaRPr lang="en-GB"/>
          </a:p>
        </p:txBody>
      </p:sp>
    </p:spTree>
    <p:extLst>
      <p:ext uri="{BB962C8B-B14F-4D97-AF65-F5344CB8AC3E}">
        <p14:creationId xmlns:p14="http://schemas.microsoft.com/office/powerpoint/2010/main" val="29333729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https://www.telegraph.co.uk/on-demand/2016/05/06/the-10-best-david-attenborough-documentaries-to-stream-online/</a:t>
            </a:r>
          </a:p>
        </p:txBody>
      </p:sp>
      <p:sp>
        <p:nvSpPr>
          <p:cNvPr id="4" name="Slide Number Placeholder 3"/>
          <p:cNvSpPr>
            <a:spLocks noGrp="1"/>
          </p:cNvSpPr>
          <p:nvPr>
            <p:ph type="sldNum" sz="quarter" idx="5"/>
          </p:nvPr>
        </p:nvSpPr>
        <p:spPr/>
        <p:txBody>
          <a:bodyPr/>
          <a:lstStyle/>
          <a:p>
            <a:fld id="{A3574BA3-C17F-49B0-8F56-D1A8714BCC7F}" type="slidenum">
              <a:rPr lang="en-GB" smtClean="0"/>
              <a:t>37</a:t>
            </a:fld>
            <a:endParaRPr lang="en-GB"/>
          </a:p>
        </p:txBody>
      </p:sp>
    </p:spTree>
    <p:extLst>
      <p:ext uri="{BB962C8B-B14F-4D97-AF65-F5344CB8AC3E}">
        <p14:creationId xmlns:p14="http://schemas.microsoft.com/office/powerpoint/2010/main" val="1770965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Picture source: https://commons.wikimedia.org/wiki/File:Species_Distribution_Biodiversity_after_Chapman_2009.png</a:t>
            </a:r>
          </a:p>
          <a:p>
            <a:endParaRPr lang="en-GB" dirty="0"/>
          </a:p>
          <a:p>
            <a:r>
              <a:rPr lang="en-GB" dirty="0"/>
              <a:t>Data from: </a:t>
            </a:r>
            <a:r>
              <a:rPr lang="en-GB" b="0" i="0" dirty="0">
                <a:solidFill>
                  <a:srgbClr val="222222"/>
                </a:solidFill>
                <a:effectLst/>
                <a:latin typeface="Arial" panose="020B0604020202020204" pitchFamily="34" charset="0"/>
              </a:rPr>
              <a:t>Chapman, A.D., 2009. Numbers of living species in Australia and the world.</a:t>
            </a:r>
          </a:p>
          <a:p>
            <a:endParaRPr lang="en-GB" b="0" i="0" dirty="0">
              <a:solidFill>
                <a:srgbClr val="222222"/>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A3574BA3-C17F-49B0-8F56-D1A8714BCC7F}" type="slidenum">
              <a:rPr lang="en-GB" smtClean="0"/>
              <a:t>6</a:t>
            </a:fld>
            <a:endParaRPr lang="en-GB"/>
          </a:p>
        </p:txBody>
      </p:sp>
    </p:spTree>
    <p:extLst>
      <p:ext uri="{BB962C8B-B14F-4D97-AF65-F5344CB8AC3E}">
        <p14:creationId xmlns:p14="http://schemas.microsoft.com/office/powerpoint/2010/main" val="388144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22222"/>
                </a:solidFill>
                <a:effectLst/>
                <a:latin typeface="Arial" panose="020B0604020202020204" pitchFamily="34" charset="0"/>
              </a:rPr>
              <a:t>Mora, C., </a:t>
            </a:r>
            <a:r>
              <a:rPr lang="en-GB" b="0" i="0" dirty="0" err="1">
                <a:solidFill>
                  <a:srgbClr val="222222"/>
                </a:solidFill>
                <a:effectLst/>
                <a:latin typeface="Arial" panose="020B0604020202020204" pitchFamily="34" charset="0"/>
              </a:rPr>
              <a:t>Tittensor</a:t>
            </a:r>
            <a:r>
              <a:rPr lang="en-GB" b="0" i="0" dirty="0">
                <a:solidFill>
                  <a:srgbClr val="222222"/>
                </a:solidFill>
                <a:effectLst/>
                <a:latin typeface="Arial" panose="020B0604020202020204" pitchFamily="34" charset="0"/>
              </a:rPr>
              <a:t>, D.P., </a:t>
            </a:r>
            <a:r>
              <a:rPr lang="en-GB" b="0" i="0" dirty="0" err="1">
                <a:solidFill>
                  <a:srgbClr val="222222"/>
                </a:solidFill>
                <a:effectLst/>
                <a:latin typeface="Arial" panose="020B0604020202020204" pitchFamily="34" charset="0"/>
              </a:rPr>
              <a:t>Adl</a:t>
            </a:r>
            <a:r>
              <a:rPr lang="en-GB" b="0" i="0" dirty="0">
                <a:solidFill>
                  <a:srgbClr val="222222"/>
                </a:solidFill>
                <a:effectLst/>
                <a:latin typeface="Arial" panose="020B0604020202020204" pitchFamily="34" charset="0"/>
              </a:rPr>
              <a:t>, S., Simpson, A.G. and Worm, B., 2011. How many species are there on Earth and in the ocean?. </a:t>
            </a:r>
            <a:r>
              <a:rPr lang="en-GB" b="0" i="1" dirty="0" err="1">
                <a:solidFill>
                  <a:srgbClr val="222222"/>
                </a:solidFill>
                <a:effectLst/>
                <a:latin typeface="Arial" panose="020B0604020202020204" pitchFamily="34" charset="0"/>
              </a:rPr>
              <a:t>PLoS</a:t>
            </a:r>
            <a:r>
              <a:rPr lang="en-GB" b="0" i="1" dirty="0">
                <a:solidFill>
                  <a:srgbClr val="222222"/>
                </a:solidFill>
                <a:effectLst/>
                <a:latin typeface="Arial" panose="020B0604020202020204" pitchFamily="34" charset="0"/>
              </a:rPr>
              <a:t> </a:t>
            </a:r>
            <a:r>
              <a:rPr lang="en-GB" b="0" i="1" dirty="0" err="1">
                <a:solidFill>
                  <a:srgbClr val="222222"/>
                </a:solidFill>
                <a:effectLst/>
                <a:latin typeface="Arial" panose="020B0604020202020204" pitchFamily="34" charset="0"/>
              </a:rPr>
              <a:t>Biol</a:t>
            </a:r>
            <a:r>
              <a:rPr lang="en-GB" b="0" i="0" dirty="0">
                <a:solidFill>
                  <a:srgbClr val="222222"/>
                </a:solidFill>
                <a:effectLst/>
                <a:latin typeface="Arial" panose="020B0604020202020204" pitchFamily="34" charset="0"/>
              </a:rPr>
              <a:t>, </a:t>
            </a:r>
            <a:r>
              <a:rPr lang="en-GB" b="0" i="1" dirty="0">
                <a:solidFill>
                  <a:srgbClr val="222222"/>
                </a:solidFill>
                <a:effectLst/>
                <a:latin typeface="Arial" panose="020B0604020202020204" pitchFamily="34" charset="0"/>
              </a:rPr>
              <a:t>9</a:t>
            </a:r>
            <a:r>
              <a:rPr lang="en-GB" b="0" i="0" dirty="0">
                <a:solidFill>
                  <a:srgbClr val="222222"/>
                </a:solidFill>
                <a:effectLst/>
                <a:latin typeface="Arial" panose="020B0604020202020204" pitchFamily="34" charset="0"/>
              </a:rPr>
              <a:t>(8), p.e1001127.</a:t>
            </a:r>
            <a:endParaRPr lang="en-GB" dirty="0"/>
          </a:p>
          <a:p>
            <a:endParaRPr lang="en-GB" dirty="0"/>
          </a:p>
        </p:txBody>
      </p:sp>
      <p:sp>
        <p:nvSpPr>
          <p:cNvPr id="4" name="Slide Number Placeholder 3"/>
          <p:cNvSpPr>
            <a:spLocks noGrp="1"/>
          </p:cNvSpPr>
          <p:nvPr>
            <p:ph type="sldNum" sz="quarter" idx="5"/>
          </p:nvPr>
        </p:nvSpPr>
        <p:spPr/>
        <p:txBody>
          <a:bodyPr/>
          <a:lstStyle/>
          <a:p>
            <a:fld id="{A3574BA3-C17F-49B0-8F56-D1A8714BCC7F}" type="slidenum">
              <a:rPr lang="en-GB" smtClean="0"/>
              <a:t>7</a:t>
            </a:fld>
            <a:endParaRPr lang="en-GB"/>
          </a:p>
        </p:txBody>
      </p:sp>
    </p:spTree>
    <p:extLst>
      <p:ext uri="{BB962C8B-B14F-4D97-AF65-F5344CB8AC3E}">
        <p14:creationId xmlns:p14="http://schemas.microsoft.com/office/powerpoint/2010/main" val="2498901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Tilman, D., Clark, M., Williams, D.R., Kimmel, K., </a:t>
            </a:r>
            <a:r>
              <a:rPr lang="en-GB" b="0" i="0" dirty="0" err="1">
                <a:solidFill>
                  <a:srgbClr val="222222"/>
                </a:solidFill>
                <a:effectLst/>
                <a:latin typeface="Arial" panose="020B0604020202020204" pitchFamily="34" charset="0"/>
              </a:rPr>
              <a:t>Polasky</a:t>
            </a:r>
            <a:r>
              <a:rPr lang="en-GB" b="0" i="0" dirty="0">
                <a:solidFill>
                  <a:srgbClr val="222222"/>
                </a:solidFill>
                <a:effectLst/>
                <a:latin typeface="Arial" panose="020B0604020202020204" pitchFamily="34" charset="0"/>
              </a:rPr>
              <a:t>, S. and Packer, C., 2017. Future threats to biodiversity and pathways to their prevention. </a:t>
            </a:r>
            <a:r>
              <a:rPr lang="en-GB" b="0" i="1" dirty="0">
                <a:solidFill>
                  <a:srgbClr val="222222"/>
                </a:solidFill>
                <a:effectLst/>
                <a:latin typeface="Arial" panose="020B0604020202020204" pitchFamily="34" charset="0"/>
              </a:rPr>
              <a:t>Nature</a:t>
            </a:r>
            <a:r>
              <a:rPr lang="en-GB" b="0" i="0" dirty="0">
                <a:solidFill>
                  <a:srgbClr val="222222"/>
                </a:solidFill>
                <a:effectLst/>
                <a:latin typeface="Arial" panose="020B0604020202020204" pitchFamily="34" charset="0"/>
              </a:rPr>
              <a:t>, </a:t>
            </a:r>
            <a:r>
              <a:rPr lang="en-GB" b="0" i="1" dirty="0">
                <a:solidFill>
                  <a:srgbClr val="222222"/>
                </a:solidFill>
                <a:effectLst/>
                <a:latin typeface="Arial" panose="020B0604020202020204" pitchFamily="34" charset="0"/>
              </a:rPr>
              <a:t>546</a:t>
            </a:r>
            <a:r>
              <a:rPr lang="en-GB" b="0" i="0" dirty="0">
                <a:solidFill>
                  <a:srgbClr val="222222"/>
                </a:solidFill>
                <a:effectLst/>
                <a:latin typeface="Arial" panose="020B0604020202020204" pitchFamily="34" charset="0"/>
              </a:rPr>
              <a:t>(7656), pp.73-81.</a:t>
            </a:r>
            <a:endParaRPr lang="en-GB" dirty="0"/>
          </a:p>
        </p:txBody>
      </p:sp>
      <p:sp>
        <p:nvSpPr>
          <p:cNvPr id="4" name="Slide Number Placeholder 3"/>
          <p:cNvSpPr>
            <a:spLocks noGrp="1"/>
          </p:cNvSpPr>
          <p:nvPr>
            <p:ph type="sldNum" sz="quarter" idx="5"/>
          </p:nvPr>
        </p:nvSpPr>
        <p:spPr/>
        <p:txBody>
          <a:bodyPr/>
          <a:lstStyle/>
          <a:p>
            <a:fld id="{A3574BA3-C17F-49B0-8F56-D1A8714BCC7F}" type="slidenum">
              <a:rPr lang="en-GB" smtClean="0"/>
              <a:t>8</a:t>
            </a:fld>
            <a:endParaRPr lang="en-GB"/>
          </a:p>
        </p:txBody>
      </p:sp>
    </p:spTree>
    <p:extLst>
      <p:ext uri="{BB962C8B-B14F-4D97-AF65-F5344CB8AC3E}">
        <p14:creationId xmlns:p14="http://schemas.microsoft.com/office/powerpoint/2010/main" val="3738703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err="1">
                <a:solidFill>
                  <a:srgbClr val="333333"/>
                </a:solidFill>
                <a:effectLst/>
                <a:latin typeface="-apple-system"/>
              </a:rPr>
              <a:t>Glacken</a:t>
            </a:r>
            <a:r>
              <a:rPr lang="en-GB" b="0" i="0" dirty="0">
                <a:solidFill>
                  <a:srgbClr val="333333"/>
                </a:solidFill>
                <a:effectLst/>
                <a:latin typeface="-apple-system"/>
              </a:rPr>
              <a:t>, C.J. Reflections on the history of western attitudes to nature. </a:t>
            </a:r>
            <a:r>
              <a:rPr lang="en-GB" b="0" i="1" dirty="0" err="1">
                <a:solidFill>
                  <a:srgbClr val="333333"/>
                </a:solidFill>
                <a:effectLst/>
                <a:latin typeface="-apple-system"/>
              </a:rPr>
              <a:t>GeoJournal</a:t>
            </a:r>
            <a:r>
              <a:rPr lang="en-GB" b="0" i="0" dirty="0">
                <a:solidFill>
                  <a:srgbClr val="333333"/>
                </a:solidFill>
                <a:effectLst/>
                <a:latin typeface="-apple-system"/>
              </a:rPr>
              <a:t> </a:t>
            </a:r>
            <a:r>
              <a:rPr lang="en-GB" b="1" i="0" dirty="0">
                <a:solidFill>
                  <a:srgbClr val="333333"/>
                </a:solidFill>
                <a:effectLst/>
                <a:latin typeface="-apple-system"/>
              </a:rPr>
              <a:t>26, </a:t>
            </a:r>
            <a:r>
              <a:rPr lang="en-GB" b="0" i="0" dirty="0">
                <a:solidFill>
                  <a:srgbClr val="333333"/>
                </a:solidFill>
                <a:effectLst/>
                <a:latin typeface="-apple-system"/>
              </a:rPr>
              <a:t>103–111 (1992). https://doi.org/10.1007/BF00241203</a:t>
            </a:r>
            <a:endParaRPr lang="en-GB" dirty="0"/>
          </a:p>
        </p:txBody>
      </p:sp>
      <p:sp>
        <p:nvSpPr>
          <p:cNvPr id="4" name="Slide Number Placeholder 3"/>
          <p:cNvSpPr>
            <a:spLocks noGrp="1"/>
          </p:cNvSpPr>
          <p:nvPr>
            <p:ph type="sldNum" sz="quarter" idx="5"/>
          </p:nvPr>
        </p:nvSpPr>
        <p:spPr/>
        <p:txBody>
          <a:bodyPr/>
          <a:lstStyle/>
          <a:p>
            <a:fld id="{A3574BA3-C17F-49B0-8F56-D1A8714BCC7F}" type="slidenum">
              <a:rPr lang="en-GB" smtClean="0"/>
              <a:t>11</a:t>
            </a:fld>
            <a:endParaRPr lang="en-GB"/>
          </a:p>
        </p:txBody>
      </p:sp>
    </p:spTree>
    <p:extLst>
      <p:ext uri="{BB962C8B-B14F-4D97-AF65-F5344CB8AC3E}">
        <p14:creationId xmlns:p14="http://schemas.microsoft.com/office/powerpoint/2010/main" val="17371707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Picture source: https://www.britannica.com/biography/Georges-Cuvier</a:t>
            </a:r>
          </a:p>
        </p:txBody>
      </p:sp>
      <p:sp>
        <p:nvSpPr>
          <p:cNvPr id="4" name="Slide Number Placeholder 3"/>
          <p:cNvSpPr>
            <a:spLocks noGrp="1"/>
          </p:cNvSpPr>
          <p:nvPr>
            <p:ph type="sldNum" sz="quarter" idx="5"/>
          </p:nvPr>
        </p:nvSpPr>
        <p:spPr/>
        <p:txBody>
          <a:bodyPr/>
          <a:lstStyle/>
          <a:p>
            <a:fld id="{A3574BA3-C17F-49B0-8F56-D1A8714BCC7F}" type="slidenum">
              <a:rPr lang="en-GB" smtClean="0"/>
              <a:t>12</a:t>
            </a:fld>
            <a:endParaRPr lang="en-GB"/>
          </a:p>
        </p:txBody>
      </p:sp>
    </p:spTree>
    <p:extLst>
      <p:ext uri="{BB962C8B-B14F-4D97-AF65-F5344CB8AC3E}">
        <p14:creationId xmlns:p14="http://schemas.microsoft.com/office/powerpoint/2010/main" val="3776382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Dodo – extinct in ~1660s following arrival of the Dutch on Mauritius. Hunting for food, introduction of dogs, pits, cats, rats and monkeys as well as habitat destruction https://www.britannica.com/animal/dodo-extinct-bird</a:t>
            </a:r>
          </a:p>
          <a:p>
            <a:endParaRPr lang="en-GB" dirty="0"/>
          </a:p>
          <a:p>
            <a:r>
              <a:rPr lang="en-GB" dirty="0"/>
              <a:t>Steller’s sea cow – extinct in 1768 due to hunting for the fur trade</a:t>
            </a:r>
          </a:p>
          <a:p>
            <a:r>
              <a:rPr lang="en-GB" dirty="0"/>
              <a:t>https://www.nhm.ac.uk/discover/stellers-sea-cow-first-historical-extinction-of-marine-mammal-at-human-hands.html</a:t>
            </a:r>
          </a:p>
        </p:txBody>
      </p:sp>
      <p:sp>
        <p:nvSpPr>
          <p:cNvPr id="4" name="Slide Number Placeholder 3"/>
          <p:cNvSpPr>
            <a:spLocks noGrp="1"/>
          </p:cNvSpPr>
          <p:nvPr>
            <p:ph type="sldNum" sz="quarter" idx="5"/>
          </p:nvPr>
        </p:nvSpPr>
        <p:spPr/>
        <p:txBody>
          <a:bodyPr/>
          <a:lstStyle/>
          <a:p>
            <a:fld id="{A3574BA3-C17F-49B0-8F56-D1A8714BCC7F}" type="slidenum">
              <a:rPr lang="en-GB" smtClean="0"/>
              <a:t>13</a:t>
            </a:fld>
            <a:endParaRPr lang="en-GB"/>
          </a:p>
        </p:txBody>
      </p:sp>
    </p:spTree>
    <p:extLst>
      <p:ext uri="{BB962C8B-B14F-4D97-AF65-F5344CB8AC3E}">
        <p14:creationId xmlns:p14="http://schemas.microsoft.com/office/powerpoint/2010/main" val="2554840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Ladle, R.J. and Jepson, P., 2008. Toward a biocultural theory of avoided extinction. </a:t>
            </a:r>
            <a:r>
              <a:rPr lang="en-GB" b="0" i="1" dirty="0">
                <a:solidFill>
                  <a:srgbClr val="222222"/>
                </a:solidFill>
                <a:effectLst/>
                <a:latin typeface="Arial" panose="020B0604020202020204" pitchFamily="34" charset="0"/>
              </a:rPr>
              <a:t>Conservation Letters</a:t>
            </a:r>
            <a:r>
              <a:rPr lang="en-GB" b="0" i="0" dirty="0">
                <a:solidFill>
                  <a:srgbClr val="222222"/>
                </a:solidFill>
                <a:effectLst/>
                <a:latin typeface="Arial" panose="020B0604020202020204" pitchFamily="34" charset="0"/>
              </a:rPr>
              <a:t>, </a:t>
            </a:r>
            <a:r>
              <a:rPr lang="en-GB" b="0" i="1" dirty="0">
                <a:solidFill>
                  <a:srgbClr val="222222"/>
                </a:solidFill>
                <a:effectLst/>
                <a:latin typeface="Arial" panose="020B0604020202020204" pitchFamily="34" charset="0"/>
              </a:rPr>
              <a:t>1</a:t>
            </a:r>
            <a:r>
              <a:rPr lang="en-GB" b="0" i="0" dirty="0">
                <a:solidFill>
                  <a:srgbClr val="222222"/>
                </a:solidFill>
                <a:effectLst/>
                <a:latin typeface="Arial" panose="020B0604020202020204" pitchFamily="34" charset="0"/>
              </a:rPr>
              <a:t>(3), pp.111-118.</a:t>
            </a:r>
            <a:endParaRPr lang="en-GB" dirty="0"/>
          </a:p>
        </p:txBody>
      </p:sp>
      <p:sp>
        <p:nvSpPr>
          <p:cNvPr id="4" name="Slide Number Placeholder 3"/>
          <p:cNvSpPr>
            <a:spLocks noGrp="1"/>
          </p:cNvSpPr>
          <p:nvPr>
            <p:ph type="sldNum" sz="quarter" idx="5"/>
          </p:nvPr>
        </p:nvSpPr>
        <p:spPr/>
        <p:txBody>
          <a:bodyPr/>
          <a:lstStyle/>
          <a:p>
            <a:fld id="{A3574BA3-C17F-49B0-8F56-D1A8714BCC7F}" type="slidenum">
              <a:rPr lang="en-GB" smtClean="0"/>
              <a:t>14</a:t>
            </a:fld>
            <a:endParaRPr lang="en-GB"/>
          </a:p>
        </p:txBody>
      </p:sp>
    </p:spTree>
    <p:extLst>
      <p:ext uri="{BB962C8B-B14F-4D97-AF65-F5344CB8AC3E}">
        <p14:creationId xmlns:p14="http://schemas.microsoft.com/office/powerpoint/2010/main" val="13840410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1BDB1-8E43-41C7-B769-A5720C99FD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F4A3CFE-D9A8-4F72-A929-D7E513E964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285B824-AA74-402E-BB03-3396673564EF}"/>
              </a:ext>
            </a:extLst>
          </p:cNvPr>
          <p:cNvSpPr>
            <a:spLocks noGrp="1"/>
          </p:cNvSpPr>
          <p:nvPr>
            <p:ph type="dt" sz="half" idx="10"/>
          </p:nvPr>
        </p:nvSpPr>
        <p:spPr/>
        <p:txBody>
          <a:bodyPr/>
          <a:lstStyle/>
          <a:p>
            <a:fld id="{CD52DE06-5CBA-4290-9FD2-E3B41C413180}" type="datetimeFigureOut">
              <a:rPr lang="en-GB" smtClean="0"/>
              <a:t>11/05/2021</a:t>
            </a:fld>
            <a:endParaRPr lang="en-GB"/>
          </a:p>
        </p:txBody>
      </p:sp>
      <p:sp>
        <p:nvSpPr>
          <p:cNvPr id="5" name="Footer Placeholder 4">
            <a:extLst>
              <a:ext uri="{FF2B5EF4-FFF2-40B4-BE49-F238E27FC236}">
                <a16:creationId xmlns:a16="http://schemas.microsoft.com/office/drawing/2014/main" id="{ADA3790C-EE32-4CE7-B00F-64BDB96C00F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F1A215-F66E-48AB-92C0-C1BBDCC62A09}"/>
              </a:ext>
            </a:extLst>
          </p:cNvPr>
          <p:cNvSpPr>
            <a:spLocks noGrp="1"/>
          </p:cNvSpPr>
          <p:nvPr>
            <p:ph type="sldNum" sz="quarter" idx="12"/>
          </p:nvPr>
        </p:nvSpPr>
        <p:spPr/>
        <p:txBody>
          <a:bodyPr/>
          <a:lstStyle/>
          <a:p>
            <a:fld id="{8EB42959-D234-4362-8BB4-292DBAB7898D}" type="slidenum">
              <a:rPr lang="en-GB" smtClean="0"/>
              <a:t>‹#›</a:t>
            </a:fld>
            <a:endParaRPr lang="en-GB"/>
          </a:p>
        </p:txBody>
      </p:sp>
    </p:spTree>
    <p:extLst>
      <p:ext uri="{BB962C8B-B14F-4D97-AF65-F5344CB8AC3E}">
        <p14:creationId xmlns:p14="http://schemas.microsoft.com/office/powerpoint/2010/main" val="3856022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FCFDC-1AA1-499E-9E6C-22926E9816A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3E34A46-235A-4582-8A41-3CA1D4970D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563079B-25FE-443A-A735-D02DB5EE7DEF}"/>
              </a:ext>
            </a:extLst>
          </p:cNvPr>
          <p:cNvSpPr>
            <a:spLocks noGrp="1"/>
          </p:cNvSpPr>
          <p:nvPr>
            <p:ph type="dt" sz="half" idx="10"/>
          </p:nvPr>
        </p:nvSpPr>
        <p:spPr/>
        <p:txBody>
          <a:bodyPr/>
          <a:lstStyle/>
          <a:p>
            <a:fld id="{CD52DE06-5CBA-4290-9FD2-E3B41C413180}" type="datetimeFigureOut">
              <a:rPr lang="en-GB" smtClean="0"/>
              <a:t>11/05/2021</a:t>
            </a:fld>
            <a:endParaRPr lang="en-GB"/>
          </a:p>
        </p:txBody>
      </p:sp>
      <p:sp>
        <p:nvSpPr>
          <p:cNvPr id="5" name="Footer Placeholder 4">
            <a:extLst>
              <a:ext uri="{FF2B5EF4-FFF2-40B4-BE49-F238E27FC236}">
                <a16:creationId xmlns:a16="http://schemas.microsoft.com/office/drawing/2014/main" id="{649AFB8B-F924-4F78-9E93-B17493864EC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66FDCF7-29B3-4E97-99D2-0A7E037FA8D2}"/>
              </a:ext>
            </a:extLst>
          </p:cNvPr>
          <p:cNvSpPr>
            <a:spLocks noGrp="1"/>
          </p:cNvSpPr>
          <p:nvPr>
            <p:ph type="sldNum" sz="quarter" idx="12"/>
          </p:nvPr>
        </p:nvSpPr>
        <p:spPr/>
        <p:txBody>
          <a:bodyPr/>
          <a:lstStyle/>
          <a:p>
            <a:fld id="{8EB42959-D234-4362-8BB4-292DBAB7898D}" type="slidenum">
              <a:rPr lang="en-GB" smtClean="0"/>
              <a:t>‹#›</a:t>
            </a:fld>
            <a:endParaRPr lang="en-GB"/>
          </a:p>
        </p:txBody>
      </p:sp>
    </p:spTree>
    <p:extLst>
      <p:ext uri="{BB962C8B-B14F-4D97-AF65-F5344CB8AC3E}">
        <p14:creationId xmlns:p14="http://schemas.microsoft.com/office/powerpoint/2010/main" val="40642558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CCE375-A487-4155-8943-001F5E3B825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E1CFE37-3026-4EEE-845A-A655185956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C5FFCBE-5979-4FB5-9767-7C3B808463A5}"/>
              </a:ext>
            </a:extLst>
          </p:cNvPr>
          <p:cNvSpPr>
            <a:spLocks noGrp="1"/>
          </p:cNvSpPr>
          <p:nvPr>
            <p:ph type="dt" sz="half" idx="10"/>
          </p:nvPr>
        </p:nvSpPr>
        <p:spPr/>
        <p:txBody>
          <a:bodyPr/>
          <a:lstStyle/>
          <a:p>
            <a:fld id="{CD52DE06-5CBA-4290-9FD2-E3B41C413180}" type="datetimeFigureOut">
              <a:rPr lang="en-GB" smtClean="0"/>
              <a:t>11/05/2021</a:t>
            </a:fld>
            <a:endParaRPr lang="en-GB"/>
          </a:p>
        </p:txBody>
      </p:sp>
      <p:sp>
        <p:nvSpPr>
          <p:cNvPr id="5" name="Footer Placeholder 4">
            <a:extLst>
              <a:ext uri="{FF2B5EF4-FFF2-40B4-BE49-F238E27FC236}">
                <a16:creationId xmlns:a16="http://schemas.microsoft.com/office/drawing/2014/main" id="{4C9046F1-0243-4F6C-89C0-9260ABF53B7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4E3DFE2-5E18-4F77-9E4A-7EB067AD747C}"/>
              </a:ext>
            </a:extLst>
          </p:cNvPr>
          <p:cNvSpPr>
            <a:spLocks noGrp="1"/>
          </p:cNvSpPr>
          <p:nvPr>
            <p:ph type="sldNum" sz="quarter" idx="12"/>
          </p:nvPr>
        </p:nvSpPr>
        <p:spPr/>
        <p:txBody>
          <a:bodyPr/>
          <a:lstStyle/>
          <a:p>
            <a:fld id="{8EB42959-D234-4362-8BB4-292DBAB7898D}" type="slidenum">
              <a:rPr lang="en-GB" smtClean="0"/>
              <a:t>‹#›</a:t>
            </a:fld>
            <a:endParaRPr lang="en-GB"/>
          </a:p>
        </p:txBody>
      </p:sp>
    </p:spTree>
    <p:extLst>
      <p:ext uri="{BB962C8B-B14F-4D97-AF65-F5344CB8AC3E}">
        <p14:creationId xmlns:p14="http://schemas.microsoft.com/office/powerpoint/2010/main" val="18307186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9" name="Picture 18" descr="1_TheOU_Logo.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27649" y="258878"/>
            <a:ext cx="1213083" cy="623852"/>
          </a:xfrm>
          <a:prstGeom prst="rect">
            <a:avLst/>
          </a:prstGeom>
        </p:spPr>
      </p:pic>
      <p:sp>
        <p:nvSpPr>
          <p:cNvPr id="3" name="Rectangle 2">
            <a:extLst>
              <a:ext uri="{FF2B5EF4-FFF2-40B4-BE49-F238E27FC236}">
                <a16:creationId xmlns:a16="http://schemas.microsoft.com/office/drawing/2014/main" id="{FD07A26B-FB91-4268-AE80-63214307C03F}"/>
              </a:ext>
            </a:extLst>
          </p:cNvPr>
          <p:cNvSpPr/>
          <p:nvPr userDrawn="1"/>
        </p:nvSpPr>
        <p:spPr>
          <a:xfrm>
            <a:off x="0" y="6482692"/>
            <a:ext cx="12192000" cy="375309"/>
          </a:xfrm>
          <a:prstGeom prst="rect">
            <a:avLst/>
          </a:prstGeom>
          <a:solidFill>
            <a:srgbClr val="EB600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984"/>
          </a:p>
        </p:txBody>
      </p:sp>
      <p:sp>
        <p:nvSpPr>
          <p:cNvPr id="4" name="Title 3">
            <a:extLst>
              <a:ext uri="{FF2B5EF4-FFF2-40B4-BE49-F238E27FC236}">
                <a16:creationId xmlns:a16="http://schemas.microsoft.com/office/drawing/2014/main" id="{BF84B4DE-83A6-4726-9008-0C7F75D02D1F}"/>
              </a:ext>
            </a:extLst>
          </p:cNvPr>
          <p:cNvSpPr>
            <a:spLocks noGrp="1"/>
          </p:cNvSpPr>
          <p:nvPr>
            <p:ph type="title"/>
          </p:nvPr>
        </p:nvSpPr>
        <p:spPr>
          <a:xfrm>
            <a:off x="838020" y="364883"/>
            <a:ext cx="10515963" cy="623852"/>
          </a:xfrm>
          <a:prstGeom prst="rect">
            <a:avLst/>
          </a:prstGeom>
        </p:spPr>
        <p:txBody>
          <a:bodyPr/>
          <a:lstStyle>
            <a:lvl1pPr>
              <a:defRPr sz="2531">
                <a:latin typeface="Arial" panose="020B0604020202020204" pitchFamily="34" charset="0"/>
                <a:cs typeface="Arial" panose="020B0604020202020204" pitchFamily="34" charset="0"/>
              </a:defRPr>
            </a:lvl1pPr>
          </a:lstStyle>
          <a:p>
            <a:r>
              <a:rPr lang="en-US" dirty="0"/>
              <a:t>Click to edit Master title style</a:t>
            </a:r>
            <a:endParaRPr lang="en-GB" dirty="0"/>
          </a:p>
        </p:txBody>
      </p:sp>
      <p:pic>
        <p:nvPicPr>
          <p:cNvPr id="6" name="Picture 5">
            <a:extLst>
              <a:ext uri="{FF2B5EF4-FFF2-40B4-BE49-F238E27FC236}">
                <a16:creationId xmlns:a16="http://schemas.microsoft.com/office/drawing/2014/main" id="{F645E500-E4D1-47B6-8A49-38CF5EF7DA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53254" y="210364"/>
            <a:ext cx="1287479" cy="544365"/>
          </a:xfrm>
          <a:prstGeom prst="rect">
            <a:avLst/>
          </a:prstGeom>
        </p:spPr>
      </p:pic>
    </p:spTree>
    <p:extLst>
      <p:ext uri="{BB962C8B-B14F-4D97-AF65-F5344CB8AC3E}">
        <p14:creationId xmlns:p14="http://schemas.microsoft.com/office/powerpoint/2010/main" val="17759032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4" name="Rectangle 3"/>
          <p:cNvSpPr/>
          <p:nvPr userDrawn="1"/>
        </p:nvSpPr>
        <p:spPr>
          <a:xfrm>
            <a:off x="0" y="-2925"/>
            <a:ext cx="12192000" cy="6860925"/>
          </a:xfrm>
          <a:prstGeom prst="rect">
            <a:avLst/>
          </a:prstGeom>
          <a:solidFill>
            <a:srgbClr val="EF68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28"/>
          </a:p>
        </p:txBody>
      </p:sp>
      <p:sp>
        <p:nvSpPr>
          <p:cNvPr id="6" name="Title 1"/>
          <p:cNvSpPr>
            <a:spLocks noGrp="1"/>
          </p:cNvSpPr>
          <p:nvPr>
            <p:ph type="ctrTitle" hasCustomPrompt="1"/>
          </p:nvPr>
        </p:nvSpPr>
        <p:spPr>
          <a:xfrm>
            <a:off x="497005" y="2081216"/>
            <a:ext cx="11192959" cy="3271411"/>
          </a:xfrm>
          <a:prstGeom prst="rect">
            <a:avLst/>
          </a:prstGeom>
        </p:spPr>
        <p:txBody>
          <a:bodyPr/>
          <a:lstStyle>
            <a:lvl1pPr algn="ctr">
              <a:lnSpc>
                <a:spcPts val="3515"/>
              </a:lnSpc>
              <a:defRPr lang="en-GB" dirty="0">
                <a:solidFill>
                  <a:schemeClr val="bg1"/>
                </a:solidFill>
              </a:defRPr>
            </a:lvl1pPr>
          </a:lstStyle>
          <a:p>
            <a:br>
              <a:rPr lang="en-GB" dirty="0"/>
            </a:br>
            <a:br>
              <a:rPr lang="en-GB" dirty="0"/>
            </a:br>
            <a:br>
              <a:rPr lang="en-GB" dirty="0"/>
            </a:br>
            <a:endParaRPr lang="en-GB" dirty="0"/>
          </a:p>
        </p:txBody>
      </p:sp>
    </p:spTree>
    <p:extLst>
      <p:ext uri="{BB962C8B-B14F-4D97-AF65-F5344CB8AC3E}">
        <p14:creationId xmlns:p14="http://schemas.microsoft.com/office/powerpoint/2010/main" val="42205156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505071" y="6277314"/>
            <a:ext cx="644975" cy="567935"/>
          </a:xfrm>
          <a:prstGeom prst="rect">
            <a:avLst/>
          </a:prstGeom>
        </p:spPr>
        <p:txBody>
          <a:bodyPr/>
          <a:lstStyle/>
          <a:p>
            <a:pPr algn="ctr"/>
            <a:fld id="{C0BADC3D-1509-2C4E-AB5E-AF0356668A88}" type="slidenum">
              <a:rPr lang="en-GB" smtClean="0"/>
              <a:pPr algn="ctr"/>
              <a:t>‹#›</a:t>
            </a:fld>
            <a:endParaRPr lang="en-GB" dirty="0"/>
          </a:p>
        </p:txBody>
      </p:sp>
      <p:sp>
        <p:nvSpPr>
          <p:cNvPr id="6" name="Title 1">
            <a:extLst>
              <a:ext uri="{FF2B5EF4-FFF2-40B4-BE49-F238E27FC236}">
                <a16:creationId xmlns:a16="http://schemas.microsoft.com/office/drawing/2014/main" id="{7EEEF48D-AAD9-49BB-8D9F-21813F6D70FC}"/>
              </a:ext>
            </a:extLst>
          </p:cNvPr>
          <p:cNvSpPr txBox="1">
            <a:spLocks/>
          </p:cNvSpPr>
          <p:nvPr userDrawn="1"/>
        </p:nvSpPr>
        <p:spPr>
          <a:xfrm>
            <a:off x="4758520" y="5188887"/>
            <a:ext cx="6456851" cy="730735"/>
          </a:xfrm>
          <a:prstGeom prst="rect">
            <a:avLst/>
          </a:prstGeom>
        </p:spPr>
        <p:txBody>
          <a:bodyPr/>
          <a:lstStyle>
            <a:lvl1pPr algn="l" defTabSz="650276" rtl="0" eaLnBrk="1" latinLnBrk="0" hangingPunct="1">
              <a:lnSpc>
                <a:spcPts val="5200"/>
              </a:lnSpc>
              <a:spcBef>
                <a:spcPts val="0"/>
              </a:spcBef>
              <a:buNone/>
              <a:defRPr sz="4500" b="1" kern="1200">
                <a:solidFill>
                  <a:schemeClr val="tx1"/>
                </a:solidFill>
                <a:latin typeface="+mj-lt"/>
                <a:ea typeface="+mj-ea"/>
                <a:cs typeface="+mj-cs"/>
              </a:defRPr>
            </a:lvl1pPr>
          </a:lstStyle>
          <a:p>
            <a:endParaRPr lang="en-GB" sz="3163" dirty="0"/>
          </a:p>
        </p:txBody>
      </p:sp>
    </p:spTree>
    <p:extLst>
      <p:ext uri="{BB962C8B-B14F-4D97-AF65-F5344CB8AC3E}">
        <p14:creationId xmlns:p14="http://schemas.microsoft.com/office/powerpoint/2010/main" val="3355496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0DA6C-EABA-4E65-ABD2-F059CDB3962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931817E-131F-4A41-80DB-AF7B9BF04AB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F420174-529D-4827-9AC2-51316348BE3B}"/>
              </a:ext>
            </a:extLst>
          </p:cNvPr>
          <p:cNvSpPr>
            <a:spLocks noGrp="1"/>
          </p:cNvSpPr>
          <p:nvPr>
            <p:ph type="dt" sz="half" idx="10"/>
          </p:nvPr>
        </p:nvSpPr>
        <p:spPr/>
        <p:txBody>
          <a:bodyPr/>
          <a:lstStyle/>
          <a:p>
            <a:fld id="{CD52DE06-5CBA-4290-9FD2-E3B41C413180}" type="datetimeFigureOut">
              <a:rPr lang="en-GB" smtClean="0"/>
              <a:t>11/05/2021</a:t>
            </a:fld>
            <a:endParaRPr lang="en-GB"/>
          </a:p>
        </p:txBody>
      </p:sp>
      <p:sp>
        <p:nvSpPr>
          <p:cNvPr id="5" name="Footer Placeholder 4">
            <a:extLst>
              <a:ext uri="{FF2B5EF4-FFF2-40B4-BE49-F238E27FC236}">
                <a16:creationId xmlns:a16="http://schemas.microsoft.com/office/drawing/2014/main" id="{2FD46F72-C6DF-412D-B244-158B3B70D55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CCD338A-4F79-439A-90A8-C98CCCAE79E1}"/>
              </a:ext>
            </a:extLst>
          </p:cNvPr>
          <p:cNvSpPr>
            <a:spLocks noGrp="1"/>
          </p:cNvSpPr>
          <p:nvPr>
            <p:ph type="sldNum" sz="quarter" idx="12"/>
          </p:nvPr>
        </p:nvSpPr>
        <p:spPr/>
        <p:txBody>
          <a:bodyPr/>
          <a:lstStyle/>
          <a:p>
            <a:fld id="{8EB42959-D234-4362-8BB4-292DBAB7898D}" type="slidenum">
              <a:rPr lang="en-GB" smtClean="0"/>
              <a:t>‹#›</a:t>
            </a:fld>
            <a:endParaRPr lang="en-GB"/>
          </a:p>
        </p:txBody>
      </p:sp>
    </p:spTree>
    <p:extLst>
      <p:ext uri="{BB962C8B-B14F-4D97-AF65-F5344CB8AC3E}">
        <p14:creationId xmlns:p14="http://schemas.microsoft.com/office/powerpoint/2010/main" val="2494713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56633-F1CF-4CB2-9F59-A71851132C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CE77677-6C25-452F-B929-836B9B25D6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5E49E6-E7B8-4665-BAAF-7C0D59BB1FAE}"/>
              </a:ext>
            </a:extLst>
          </p:cNvPr>
          <p:cNvSpPr>
            <a:spLocks noGrp="1"/>
          </p:cNvSpPr>
          <p:nvPr>
            <p:ph type="dt" sz="half" idx="10"/>
          </p:nvPr>
        </p:nvSpPr>
        <p:spPr/>
        <p:txBody>
          <a:bodyPr/>
          <a:lstStyle/>
          <a:p>
            <a:fld id="{CD52DE06-5CBA-4290-9FD2-E3B41C413180}" type="datetimeFigureOut">
              <a:rPr lang="en-GB" smtClean="0"/>
              <a:t>11/05/2021</a:t>
            </a:fld>
            <a:endParaRPr lang="en-GB"/>
          </a:p>
        </p:txBody>
      </p:sp>
      <p:sp>
        <p:nvSpPr>
          <p:cNvPr id="5" name="Footer Placeholder 4">
            <a:extLst>
              <a:ext uri="{FF2B5EF4-FFF2-40B4-BE49-F238E27FC236}">
                <a16:creationId xmlns:a16="http://schemas.microsoft.com/office/drawing/2014/main" id="{69131058-7934-44BF-AD62-203ACC0C152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9968403-A1D8-48A7-B8F6-5E42706C504F}"/>
              </a:ext>
            </a:extLst>
          </p:cNvPr>
          <p:cNvSpPr>
            <a:spLocks noGrp="1"/>
          </p:cNvSpPr>
          <p:nvPr>
            <p:ph type="sldNum" sz="quarter" idx="12"/>
          </p:nvPr>
        </p:nvSpPr>
        <p:spPr/>
        <p:txBody>
          <a:bodyPr/>
          <a:lstStyle/>
          <a:p>
            <a:fld id="{8EB42959-D234-4362-8BB4-292DBAB7898D}" type="slidenum">
              <a:rPr lang="en-GB" smtClean="0"/>
              <a:t>‹#›</a:t>
            </a:fld>
            <a:endParaRPr lang="en-GB"/>
          </a:p>
        </p:txBody>
      </p:sp>
    </p:spTree>
    <p:extLst>
      <p:ext uri="{BB962C8B-B14F-4D97-AF65-F5344CB8AC3E}">
        <p14:creationId xmlns:p14="http://schemas.microsoft.com/office/powerpoint/2010/main" val="805125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62DF1-95FE-4846-8225-BDE52666C7D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CF63556-6DC5-437E-9708-25B5DA8BB3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7ECD353-90F2-4972-91A0-8324F5A893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70987DC-3780-4671-8220-C73E0E2815AD}"/>
              </a:ext>
            </a:extLst>
          </p:cNvPr>
          <p:cNvSpPr>
            <a:spLocks noGrp="1"/>
          </p:cNvSpPr>
          <p:nvPr>
            <p:ph type="dt" sz="half" idx="10"/>
          </p:nvPr>
        </p:nvSpPr>
        <p:spPr/>
        <p:txBody>
          <a:bodyPr/>
          <a:lstStyle/>
          <a:p>
            <a:fld id="{CD52DE06-5CBA-4290-9FD2-E3B41C413180}" type="datetimeFigureOut">
              <a:rPr lang="en-GB" smtClean="0"/>
              <a:t>11/05/2021</a:t>
            </a:fld>
            <a:endParaRPr lang="en-GB"/>
          </a:p>
        </p:txBody>
      </p:sp>
      <p:sp>
        <p:nvSpPr>
          <p:cNvPr id="6" name="Footer Placeholder 5">
            <a:extLst>
              <a:ext uri="{FF2B5EF4-FFF2-40B4-BE49-F238E27FC236}">
                <a16:creationId xmlns:a16="http://schemas.microsoft.com/office/drawing/2014/main" id="{19A893F1-8602-45D6-8CB7-03A101DA83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50C0B7B-AC4D-43E2-AD7E-0E8BFC4161FE}"/>
              </a:ext>
            </a:extLst>
          </p:cNvPr>
          <p:cNvSpPr>
            <a:spLocks noGrp="1"/>
          </p:cNvSpPr>
          <p:nvPr>
            <p:ph type="sldNum" sz="quarter" idx="12"/>
          </p:nvPr>
        </p:nvSpPr>
        <p:spPr/>
        <p:txBody>
          <a:bodyPr/>
          <a:lstStyle/>
          <a:p>
            <a:fld id="{8EB42959-D234-4362-8BB4-292DBAB7898D}" type="slidenum">
              <a:rPr lang="en-GB" smtClean="0"/>
              <a:t>‹#›</a:t>
            </a:fld>
            <a:endParaRPr lang="en-GB"/>
          </a:p>
        </p:txBody>
      </p:sp>
    </p:spTree>
    <p:extLst>
      <p:ext uri="{BB962C8B-B14F-4D97-AF65-F5344CB8AC3E}">
        <p14:creationId xmlns:p14="http://schemas.microsoft.com/office/powerpoint/2010/main" val="441562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D144B-6E43-48E3-BEF1-B96AB3CFC01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BCE0F5A-0338-4F59-8440-9F2EDF543A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9B234A-954F-4157-887F-3923318AD4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9999136-9B38-41F1-958A-90507D6008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EB9970-F900-4996-907E-DCC41F0BD2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F0BDAD5-C7A3-4E56-8F77-FE9E90E4C864}"/>
              </a:ext>
            </a:extLst>
          </p:cNvPr>
          <p:cNvSpPr>
            <a:spLocks noGrp="1"/>
          </p:cNvSpPr>
          <p:nvPr>
            <p:ph type="dt" sz="half" idx="10"/>
          </p:nvPr>
        </p:nvSpPr>
        <p:spPr/>
        <p:txBody>
          <a:bodyPr/>
          <a:lstStyle/>
          <a:p>
            <a:fld id="{CD52DE06-5CBA-4290-9FD2-E3B41C413180}" type="datetimeFigureOut">
              <a:rPr lang="en-GB" smtClean="0"/>
              <a:t>11/05/2021</a:t>
            </a:fld>
            <a:endParaRPr lang="en-GB"/>
          </a:p>
        </p:txBody>
      </p:sp>
      <p:sp>
        <p:nvSpPr>
          <p:cNvPr id="8" name="Footer Placeholder 7">
            <a:extLst>
              <a:ext uri="{FF2B5EF4-FFF2-40B4-BE49-F238E27FC236}">
                <a16:creationId xmlns:a16="http://schemas.microsoft.com/office/drawing/2014/main" id="{101AC605-B0A1-4F84-AA83-BEC8AC3978C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7D026D3-FAD7-4746-9D4A-7B1DE00FF8CF}"/>
              </a:ext>
            </a:extLst>
          </p:cNvPr>
          <p:cNvSpPr>
            <a:spLocks noGrp="1"/>
          </p:cNvSpPr>
          <p:nvPr>
            <p:ph type="sldNum" sz="quarter" idx="12"/>
          </p:nvPr>
        </p:nvSpPr>
        <p:spPr/>
        <p:txBody>
          <a:bodyPr/>
          <a:lstStyle/>
          <a:p>
            <a:fld id="{8EB42959-D234-4362-8BB4-292DBAB7898D}" type="slidenum">
              <a:rPr lang="en-GB" smtClean="0"/>
              <a:t>‹#›</a:t>
            </a:fld>
            <a:endParaRPr lang="en-GB"/>
          </a:p>
        </p:txBody>
      </p:sp>
    </p:spTree>
    <p:extLst>
      <p:ext uri="{BB962C8B-B14F-4D97-AF65-F5344CB8AC3E}">
        <p14:creationId xmlns:p14="http://schemas.microsoft.com/office/powerpoint/2010/main" val="3240950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992A9-CF42-412E-B8D0-C36E1C4F57B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146161F-2ACB-4F56-B2D3-43A77D504792}"/>
              </a:ext>
            </a:extLst>
          </p:cNvPr>
          <p:cNvSpPr>
            <a:spLocks noGrp="1"/>
          </p:cNvSpPr>
          <p:nvPr>
            <p:ph type="dt" sz="half" idx="10"/>
          </p:nvPr>
        </p:nvSpPr>
        <p:spPr/>
        <p:txBody>
          <a:bodyPr/>
          <a:lstStyle/>
          <a:p>
            <a:fld id="{CD52DE06-5CBA-4290-9FD2-E3B41C413180}" type="datetimeFigureOut">
              <a:rPr lang="en-GB" smtClean="0"/>
              <a:t>11/05/2021</a:t>
            </a:fld>
            <a:endParaRPr lang="en-GB"/>
          </a:p>
        </p:txBody>
      </p:sp>
      <p:sp>
        <p:nvSpPr>
          <p:cNvPr id="4" name="Footer Placeholder 3">
            <a:extLst>
              <a:ext uri="{FF2B5EF4-FFF2-40B4-BE49-F238E27FC236}">
                <a16:creationId xmlns:a16="http://schemas.microsoft.com/office/drawing/2014/main" id="{A89DBB9C-E913-4B33-B87B-C3CCDA5F416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9D5F6D9-47B3-4C4A-B494-F0C4800AAB42}"/>
              </a:ext>
            </a:extLst>
          </p:cNvPr>
          <p:cNvSpPr>
            <a:spLocks noGrp="1"/>
          </p:cNvSpPr>
          <p:nvPr>
            <p:ph type="sldNum" sz="quarter" idx="12"/>
          </p:nvPr>
        </p:nvSpPr>
        <p:spPr/>
        <p:txBody>
          <a:bodyPr/>
          <a:lstStyle/>
          <a:p>
            <a:fld id="{8EB42959-D234-4362-8BB4-292DBAB7898D}" type="slidenum">
              <a:rPr lang="en-GB" smtClean="0"/>
              <a:t>‹#›</a:t>
            </a:fld>
            <a:endParaRPr lang="en-GB"/>
          </a:p>
        </p:txBody>
      </p:sp>
    </p:spTree>
    <p:extLst>
      <p:ext uri="{BB962C8B-B14F-4D97-AF65-F5344CB8AC3E}">
        <p14:creationId xmlns:p14="http://schemas.microsoft.com/office/powerpoint/2010/main" val="2157589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EA4745-AC47-40F9-9E7D-E19D79723B8C}"/>
              </a:ext>
            </a:extLst>
          </p:cNvPr>
          <p:cNvSpPr>
            <a:spLocks noGrp="1"/>
          </p:cNvSpPr>
          <p:nvPr>
            <p:ph type="dt" sz="half" idx="10"/>
          </p:nvPr>
        </p:nvSpPr>
        <p:spPr/>
        <p:txBody>
          <a:bodyPr/>
          <a:lstStyle/>
          <a:p>
            <a:fld id="{CD52DE06-5CBA-4290-9FD2-E3B41C413180}" type="datetimeFigureOut">
              <a:rPr lang="en-GB" smtClean="0"/>
              <a:t>11/05/2021</a:t>
            </a:fld>
            <a:endParaRPr lang="en-GB"/>
          </a:p>
        </p:txBody>
      </p:sp>
      <p:sp>
        <p:nvSpPr>
          <p:cNvPr id="3" name="Footer Placeholder 2">
            <a:extLst>
              <a:ext uri="{FF2B5EF4-FFF2-40B4-BE49-F238E27FC236}">
                <a16:creationId xmlns:a16="http://schemas.microsoft.com/office/drawing/2014/main" id="{6D675154-8E91-4137-90C5-E4D2B6A0705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B91A737-CE9B-4005-BAF9-CE10B186A918}"/>
              </a:ext>
            </a:extLst>
          </p:cNvPr>
          <p:cNvSpPr>
            <a:spLocks noGrp="1"/>
          </p:cNvSpPr>
          <p:nvPr>
            <p:ph type="sldNum" sz="quarter" idx="12"/>
          </p:nvPr>
        </p:nvSpPr>
        <p:spPr/>
        <p:txBody>
          <a:bodyPr/>
          <a:lstStyle/>
          <a:p>
            <a:fld id="{8EB42959-D234-4362-8BB4-292DBAB7898D}" type="slidenum">
              <a:rPr lang="en-GB" smtClean="0"/>
              <a:t>‹#›</a:t>
            </a:fld>
            <a:endParaRPr lang="en-GB"/>
          </a:p>
        </p:txBody>
      </p:sp>
    </p:spTree>
    <p:extLst>
      <p:ext uri="{BB962C8B-B14F-4D97-AF65-F5344CB8AC3E}">
        <p14:creationId xmlns:p14="http://schemas.microsoft.com/office/powerpoint/2010/main" val="2922217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3DB8F-E2A0-4591-8FFE-FF822AF2CB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5536A6D-FED1-44DB-95FE-1C7611FE25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2B05805-13BB-4627-8D50-8F0658FE01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6FEA65-F784-4A43-AE3D-15DBF230CEAE}"/>
              </a:ext>
            </a:extLst>
          </p:cNvPr>
          <p:cNvSpPr>
            <a:spLocks noGrp="1"/>
          </p:cNvSpPr>
          <p:nvPr>
            <p:ph type="dt" sz="half" idx="10"/>
          </p:nvPr>
        </p:nvSpPr>
        <p:spPr/>
        <p:txBody>
          <a:bodyPr/>
          <a:lstStyle/>
          <a:p>
            <a:fld id="{CD52DE06-5CBA-4290-9FD2-E3B41C413180}" type="datetimeFigureOut">
              <a:rPr lang="en-GB" smtClean="0"/>
              <a:t>11/05/2021</a:t>
            </a:fld>
            <a:endParaRPr lang="en-GB"/>
          </a:p>
        </p:txBody>
      </p:sp>
      <p:sp>
        <p:nvSpPr>
          <p:cNvPr id="6" name="Footer Placeholder 5">
            <a:extLst>
              <a:ext uri="{FF2B5EF4-FFF2-40B4-BE49-F238E27FC236}">
                <a16:creationId xmlns:a16="http://schemas.microsoft.com/office/drawing/2014/main" id="{514FD08A-9880-4C30-A734-9014D0A13EA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2CC9A6-9BFC-4633-AE93-9E6D819268DC}"/>
              </a:ext>
            </a:extLst>
          </p:cNvPr>
          <p:cNvSpPr>
            <a:spLocks noGrp="1"/>
          </p:cNvSpPr>
          <p:nvPr>
            <p:ph type="sldNum" sz="quarter" idx="12"/>
          </p:nvPr>
        </p:nvSpPr>
        <p:spPr/>
        <p:txBody>
          <a:bodyPr/>
          <a:lstStyle/>
          <a:p>
            <a:fld id="{8EB42959-D234-4362-8BB4-292DBAB7898D}" type="slidenum">
              <a:rPr lang="en-GB" smtClean="0"/>
              <a:t>‹#›</a:t>
            </a:fld>
            <a:endParaRPr lang="en-GB"/>
          </a:p>
        </p:txBody>
      </p:sp>
    </p:spTree>
    <p:extLst>
      <p:ext uri="{BB962C8B-B14F-4D97-AF65-F5344CB8AC3E}">
        <p14:creationId xmlns:p14="http://schemas.microsoft.com/office/powerpoint/2010/main" val="2150285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5F2EF-06BD-498E-9A62-412B203F23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ACC47B7-1888-446C-8B38-C2B398EE21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5C0622B-4B35-45C0-9F53-D15936FB90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28A394-1209-4C57-8891-ADF56BE8D275}"/>
              </a:ext>
            </a:extLst>
          </p:cNvPr>
          <p:cNvSpPr>
            <a:spLocks noGrp="1"/>
          </p:cNvSpPr>
          <p:nvPr>
            <p:ph type="dt" sz="half" idx="10"/>
          </p:nvPr>
        </p:nvSpPr>
        <p:spPr/>
        <p:txBody>
          <a:bodyPr/>
          <a:lstStyle/>
          <a:p>
            <a:fld id="{CD52DE06-5CBA-4290-9FD2-E3B41C413180}" type="datetimeFigureOut">
              <a:rPr lang="en-GB" smtClean="0"/>
              <a:t>11/05/2021</a:t>
            </a:fld>
            <a:endParaRPr lang="en-GB"/>
          </a:p>
        </p:txBody>
      </p:sp>
      <p:sp>
        <p:nvSpPr>
          <p:cNvPr id="6" name="Footer Placeholder 5">
            <a:extLst>
              <a:ext uri="{FF2B5EF4-FFF2-40B4-BE49-F238E27FC236}">
                <a16:creationId xmlns:a16="http://schemas.microsoft.com/office/drawing/2014/main" id="{23207091-8F03-46A4-98B5-3CEDBCF2C32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0D5FAE3-C050-4503-9AB5-F2CC0F876CFA}"/>
              </a:ext>
            </a:extLst>
          </p:cNvPr>
          <p:cNvSpPr>
            <a:spLocks noGrp="1"/>
          </p:cNvSpPr>
          <p:nvPr>
            <p:ph type="sldNum" sz="quarter" idx="12"/>
          </p:nvPr>
        </p:nvSpPr>
        <p:spPr/>
        <p:txBody>
          <a:bodyPr/>
          <a:lstStyle/>
          <a:p>
            <a:fld id="{8EB42959-D234-4362-8BB4-292DBAB7898D}" type="slidenum">
              <a:rPr lang="en-GB" smtClean="0"/>
              <a:t>‹#›</a:t>
            </a:fld>
            <a:endParaRPr lang="en-GB"/>
          </a:p>
        </p:txBody>
      </p:sp>
    </p:spTree>
    <p:extLst>
      <p:ext uri="{BB962C8B-B14F-4D97-AF65-F5344CB8AC3E}">
        <p14:creationId xmlns:p14="http://schemas.microsoft.com/office/powerpoint/2010/main" val="1333002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3.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9DDB7F-D410-4CD6-9EFF-E9BDF39A36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D6CB481-41E9-4319-B861-66DEE311D9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56505E2-C665-421B-9077-652B908536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52DE06-5CBA-4290-9FD2-E3B41C413180}" type="datetimeFigureOut">
              <a:rPr lang="en-GB" smtClean="0"/>
              <a:t>11/05/2021</a:t>
            </a:fld>
            <a:endParaRPr lang="en-GB"/>
          </a:p>
        </p:txBody>
      </p:sp>
      <p:sp>
        <p:nvSpPr>
          <p:cNvPr id="5" name="Footer Placeholder 4">
            <a:extLst>
              <a:ext uri="{FF2B5EF4-FFF2-40B4-BE49-F238E27FC236}">
                <a16:creationId xmlns:a16="http://schemas.microsoft.com/office/drawing/2014/main" id="{3983F341-4E30-4460-AE65-AE09CB2B2B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41B06FC-A50A-4BA3-AEFF-E317BBDD2D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B42959-D234-4362-8BB4-292DBAB7898D}" type="slidenum">
              <a:rPr lang="en-GB" smtClean="0"/>
              <a:t>‹#›</a:t>
            </a:fld>
            <a:endParaRPr lang="en-GB"/>
          </a:p>
        </p:txBody>
      </p:sp>
    </p:spTree>
    <p:extLst>
      <p:ext uri="{BB962C8B-B14F-4D97-AF65-F5344CB8AC3E}">
        <p14:creationId xmlns:p14="http://schemas.microsoft.com/office/powerpoint/2010/main" val="2733533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DADA9AC-09FD-7C48-9CDC-8BC3FBDEF118}"/>
              </a:ext>
            </a:extLst>
          </p:cNvPr>
          <p:cNvSpPr/>
          <p:nvPr userDrawn="1"/>
        </p:nvSpPr>
        <p:spPr>
          <a:xfrm>
            <a:off x="0" y="-1"/>
            <a:ext cx="12192000" cy="5782804"/>
          </a:xfrm>
          <a:prstGeom prst="rect">
            <a:avLst/>
          </a:prstGeom>
          <a:solidFill>
            <a:srgbClr val="EA530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Oval 9">
            <a:extLst>
              <a:ext uri="{FF2B5EF4-FFF2-40B4-BE49-F238E27FC236}">
                <a16:creationId xmlns:a16="http://schemas.microsoft.com/office/drawing/2014/main" id="{4C279D9C-41B5-407B-BB25-D4AD402308AC}"/>
              </a:ext>
            </a:extLst>
          </p:cNvPr>
          <p:cNvSpPr/>
          <p:nvPr userDrawn="1"/>
        </p:nvSpPr>
        <p:spPr>
          <a:xfrm rot="12190506">
            <a:off x="-2562994" y="-396098"/>
            <a:ext cx="7025655" cy="7191228"/>
          </a:xfrm>
          <a:prstGeom prst="chord">
            <a:avLst>
              <a:gd name="adj1" fmla="val 2776418"/>
              <a:gd name="adj2" fmla="val 16002289"/>
            </a:avLst>
          </a:prstGeom>
          <a:solidFill>
            <a:schemeClr val="bg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84" dirty="0"/>
          </a:p>
        </p:txBody>
      </p:sp>
      <p:sp>
        <p:nvSpPr>
          <p:cNvPr id="12" name="TextBox 11">
            <a:extLst>
              <a:ext uri="{FF2B5EF4-FFF2-40B4-BE49-F238E27FC236}">
                <a16:creationId xmlns:a16="http://schemas.microsoft.com/office/drawing/2014/main" id="{D3932AFB-98BB-47E6-A66A-42A8B2216A6E}"/>
              </a:ext>
            </a:extLst>
          </p:cNvPr>
          <p:cNvSpPr txBox="1"/>
          <p:nvPr userDrawn="1"/>
        </p:nvSpPr>
        <p:spPr>
          <a:xfrm>
            <a:off x="7396526" y="667260"/>
            <a:ext cx="4731308" cy="784574"/>
          </a:xfrm>
          <a:prstGeom prst="rect">
            <a:avLst/>
          </a:prstGeom>
          <a:noFill/>
        </p:spPr>
        <p:txBody>
          <a:bodyPr wrap="square" rtlCol="0">
            <a:spAutoFit/>
          </a:bodyPr>
          <a:lstStyle/>
          <a:p>
            <a:r>
              <a:rPr lang="en-GB" sz="2249" b="1" dirty="0">
                <a:solidFill>
                  <a:schemeClr val="bg1"/>
                </a:solidFill>
                <a:latin typeface="Arial" panose="020B0604020202020204" pitchFamily="34" charset="0"/>
                <a:cs typeface="Arial" panose="020B0604020202020204" pitchFamily="34" charset="0"/>
              </a:rPr>
              <a:t>Transformation by Innovation </a:t>
            </a:r>
          </a:p>
          <a:p>
            <a:r>
              <a:rPr lang="en-GB" sz="2249" b="1" dirty="0">
                <a:solidFill>
                  <a:schemeClr val="bg1"/>
                </a:solidFill>
                <a:latin typeface="Arial" panose="020B0604020202020204" pitchFamily="34" charset="0"/>
                <a:cs typeface="Arial" panose="020B0604020202020204" pitchFamily="34" charset="0"/>
              </a:rPr>
              <a:t>in Distance Education</a:t>
            </a:r>
          </a:p>
        </p:txBody>
      </p:sp>
      <p:pic>
        <p:nvPicPr>
          <p:cNvPr id="13" name="Picture 12">
            <a:extLst>
              <a:ext uri="{FF2B5EF4-FFF2-40B4-BE49-F238E27FC236}">
                <a16:creationId xmlns:a16="http://schemas.microsoft.com/office/drawing/2014/main" id="{53C559C2-8C6E-45A5-9148-D5B12B0EEC2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432" b="-4056"/>
          <a:stretch/>
        </p:blipFill>
        <p:spPr>
          <a:xfrm>
            <a:off x="-180109" y="-232871"/>
            <a:ext cx="3940469" cy="7198452"/>
          </a:xfrm>
          <a:prstGeom prst="rect">
            <a:avLst/>
          </a:prstGeom>
        </p:spPr>
      </p:pic>
      <p:sp>
        <p:nvSpPr>
          <p:cNvPr id="16" name="TextBox 15">
            <a:extLst>
              <a:ext uri="{FF2B5EF4-FFF2-40B4-BE49-F238E27FC236}">
                <a16:creationId xmlns:a16="http://schemas.microsoft.com/office/drawing/2014/main" id="{9D980B62-A8DC-41B1-BFA4-DF6E668D2134}"/>
              </a:ext>
            </a:extLst>
          </p:cNvPr>
          <p:cNvSpPr txBox="1"/>
          <p:nvPr userDrawn="1"/>
        </p:nvSpPr>
        <p:spPr>
          <a:xfrm>
            <a:off x="4934947" y="4292119"/>
            <a:ext cx="6209535" cy="566472"/>
          </a:xfrm>
          <a:prstGeom prst="rect">
            <a:avLst/>
          </a:prstGeom>
        </p:spPr>
        <p:txBody>
          <a:bodyPr vert="horz" wrap="square" lIns="0" tIns="0" rIns="0" bIns="0" rtlCol="0">
            <a:noAutofit/>
          </a:bodyPr>
          <a:lstStyle/>
          <a:p>
            <a:pPr marL="0" indent="0">
              <a:buNone/>
            </a:pPr>
            <a:endParaRPr lang="en-GB" sz="1407" dirty="0">
              <a:solidFill>
                <a:schemeClr val="bg1"/>
              </a:solidFill>
            </a:endParaRPr>
          </a:p>
        </p:txBody>
      </p:sp>
      <p:pic>
        <p:nvPicPr>
          <p:cNvPr id="21" name="Content Placeholder 7" descr="Logo&#10;&#10;Description automatically generated">
            <a:extLst>
              <a:ext uri="{FF2B5EF4-FFF2-40B4-BE49-F238E27FC236}">
                <a16:creationId xmlns:a16="http://schemas.microsoft.com/office/drawing/2014/main" id="{AF325590-A6D4-9741-870B-736FC1574C76}"/>
              </a:ext>
            </a:extLst>
          </p:cNvPr>
          <p:cNvPicPr>
            <a:picLocks noChangeAspect="1"/>
          </p:cNvPicPr>
          <p:nvPr userDrawn="1"/>
        </p:nvPicPr>
        <p:blipFill>
          <a:blip r:embed="rId6"/>
          <a:stretch>
            <a:fillRect/>
          </a:stretch>
        </p:blipFill>
        <p:spPr>
          <a:xfrm>
            <a:off x="4899511" y="591448"/>
            <a:ext cx="2290739" cy="967065"/>
          </a:xfrm>
          <a:prstGeom prst="rect">
            <a:avLst/>
          </a:prstGeom>
        </p:spPr>
      </p:pic>
      <p:pic>
        <p:nvPicPr>
          <p:cNvPr id="3" name="Picture 2">
            <a:extLst>
              <a:ext uri="{FF2B5EF4-FFF2-40B4-BE49-F238E27FC236}">
                <a16:creationId xmlns:a16="http://schemas.microsoft.com/office/drawing/2014/main" id="{1EF659DC-9D8F-B740-94AA-02A6A02D1E51}"/>
              </a:ext>
            </a:extLst>
          </p:cNvPr>
          <p:cNvPicPr>
            <a:picLocks noChangeAspect="1"/>
          </p:cNvPicPr>
          <p:nvPr userDrawn="1"/>
        </p:nvPicPr>
        <p:blipFill>
          <a:blip r:embed="rId7"/>
          <a:stretch>
            <a:fillRect/>
          </a:stretch>
        </p:blipFill>
        <p:spPr>
          <a:xfrm>
            <a:off x="3012318" y="5861229"/>
            <a:ext cx="9115515" cy="922555"/>
          </a:xfrm>
          <a:prstGeom prst="rect">
            <a:avLst/>
          </a:prstGeom>
        </p:spPr>
      </p:pic>
    </p:spTree>
    <p:extLst>
      <p:ext uri="{BB962C8B-B14F-4D97-AF65-F5344CB8AC3E}">
        <p14:creationId xmlns:p14="http://schemas.microsoft.com/office/powerpoint/2010/main" val="38389539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l" defTabSz="457067" rtl="0" eaLnBrk="1" latinLnBrk="0" hangingPunct="1">
        <a:lnSpc>
          <a:spcPts val="3655"/>
        </a:lnSpc>
        <a:spcBef>
          <a:spcPts val="0"/>
        </a:spcBef>
        <a:buNone/>
        <a:defRPr sz="3163" b="1" kern="1200">
          <a:solidFill>
            <a:schemeClr val="tx1"/>
          </a:solidFill>
          <a:latin typeface="+mj-lt"/>
          <a:ea typeface="+mj-ea"/>
          <a:cs typeface="+mj-cs"/>
        </a:defRPr>
      </a:lvl1pPr>
    </p:titleStyle>
    <p:bodyStyle>
      <a:lvl1pPr marL="185227" indent="-185227" algn="l" defTabSz="457067" rtl="0" eaLnBrk="1" latinLnBrk="0" hangingPunct="1">
        <a:lnSpc>
          <a:spcPts val="1828"/>
        </a:lnSpc>
        <a:spcBef>
          <a:spcPts val="773"/>
        </a:spcBef>
        <a:spcAft>
          <a:spcPts val="563"/>
        </a:spcAft>
        <a:buClr>
          <a:schemeClr val="accent3"/>
        </a:buClr>
        <a:buSzPct val="90000"/>
        <a:buFont typeface="Lucida Grande"/>
        <a:buChar char="●"/>
        <a:defRPr sz="1687" kern="1200">
          <a:solidFill>
            <a:schemeClr val="tx1"/>
          </a:solidFill>
          <a:latin typeface="+mn-lt"/>
          <a:ea typeface="+mn-ea"/>
          <a:cs typeface="+mn-cs"/>
        </a:defRPr>
      </a:lvl1pPr>
      <a:lvl2pPr marL="389424" indent="-156216" algn="l" defTabSz="457067" rtl="0" eaLnBrk="1" latinLnBrk="0" hangingPunct="1">
        <a:lnSpc>
          <a:spcPts val="1828"/>
        </a:lnSpc>
        <a:spcBef>
          <a:spcPts val="0"/>
        </a:spcBef>
        <a:buClr>
          <a:schemeClr val="accent3"/>
        </a:buClr>
        <a:buSzPct val="90000"/>
        <a:buFont typeface="Lucida Grande"/>
        <a:buChar char="●"/>
        <a:defRPr sz="1265" kern="1200">
          <a:solidFill>
            <a:schemeClr val="tx1"/>
          </a:solidFill>
          <a:latin typeface="+mn-lt"/>
          <a:ea typeface="+mn-ea"/>
          <a:cs typeface="+mn-cs"/>
        </a:defRPr>
      </a:lvl2pPr>
      <a:lvl3pPr marL="241018" indent="-241018" algn="l" defTabSz="457067" rtl="0" eaLnBrk="1" latinLnBrk="0" hangingPunct="1">
        <a:lnSpc>
          <a:spcPts val="1828"/>
        </a:lnSpc>
        <a:spcBef>
          <a:spcPts val="1336"/>
        </a:spcBef>
        <a:buClr>
          <a:schemeClr val="accent3"/>
        </a:buClr>
        <a:buSzPct val="90000"/>
        <a:buFont typeface="Lucida Grande"/>
        <a:buChar char="●"/>
        <a:defRPr sz="1687" kern="1200">
          <a:solidFill>
            <a:schemeClr val="tx1"/>
          </a:solidFill>
          <a:latin typeface="+mn-lt"/>
          <a:ea typeface="+mn-ea"/>
          <a:cs typeface="+mn-cs"/>
        </a:defRPr>
      </a:lvl3pPr>
      <a:lvl4pPr marL="0" indent="0" algn="l" defTabSz="457067" rtl="0" eaLnBrk="1" latinLnBrk="0" hangingPunct="1">
        <a:lnSpc>
          <a:spcPts val="1828"/>
        </a:lnSpc>
        <a:spcBef>
          <a:spcPts val="0"/>
        </a:spcBef>
        <a:buClr>
          <a:schemeClr val="accent3"/>
        </a:buClr>
        <a:buFont typeface="Lucida Grande"/>
        <a:buNone/>
        <a:defRPr sz="1265" kern="1200">
          <a:solidFill>
            <a:schemeClr val="tx1"/>
          </a:solidFill>
          <a:latin typeface="+mn-lt"/>
          <a:ea typeface="+mn-ea"/>
          <a:cs typeface="+mn-cs"/>
        </a:defRPr>
      </a:lvl4pPr>
      <a:lvl5pPr marL="0" indent="0" algn="l" defTabSz="457067" rtl="0" eaLnBrk="1" latinLnBrk="0" hangingPunct="1">
        <a:lnSpc>
          <a:spcPts val="1828"/>
        </a:lnSpc>
        <a:spcBef>
          <a:spcPts val="0"/>
        </a:spcBef>
        <a:buClr>
          <a:schemeClr val="accent3"/>
        </a:buClr>
        <a:buFont typeface="Lucida Grande"/>
        <a:buNone/>
        <a:defRPr sz="1265" kern="1200">
          <a:solidFill>
            <a:schemeClr val="tx1"/>
          </a:solidFill>
          <a:latin typeface="+mn-lt"/>
          <a:ea typeface="+mn-ea"/>
          <a:cs typeface="+mn-cs"/>
        </a:defRPr>
      </a:lvl5pPr>
      <a:lvl6pPr marL="2513870" indent="-228534" algn="l" defTabSz="457067" rtl="0" eaLnBrk="1" latinLnBrk="0" hangingPunct="1">
        <a:spcBef>
          <a:spcPct val="20000"/>
        </a:spcBef>
        <a:buFont typeface="Arial"/>
        <a:buChar char="•"/>
        <a:defRPr sz="1968" kern="1200">
          <a:solidFill>
            <a:schemeClr val="tx1"/>
          </a:solidFill>
          <a:latin typeface="+mn-lt"/>
          <a:ea typeface="+mn-ea"/>
          <a:cs typeface="+mn-cs"/>
        </a:defRPr>
      </a:lvl6pPr>
      <a:lvl7pPr marL="2970936" indent="-228534" algn="l" defTabSz="457067" rtl="0" eaLnBrk="1" latinLnBrk="0" hangingPunct="1">
        <a:spcBef>
          <a:spcPct val="20000"/>
        </a:spcBef>
        <a:buFont typeface="Arial"/>
        <a:buChar char="•"/>
        <a:defRPr sz="1968" kern="1200">
          <a:solidFill>
            <a:schemeClr val="tx1"/>
          </a:solidFill>
          <a:latin typeface="+mn-lt"/>
          <a:ea typeface="+mn-ea"/>
          <a:cs typeface="+mn-cs"/>
        </a:defRPr>
      </a:lvl7pPr>
      <a:lvl8pPr marL="3428005" indent="-228534" algn="l" defTabSz="457067" rtl="0" eaLnBrk="1" latinLnBrk="0" hangingPunct="1">
        <a:spcBef>
          <a:spcPct val="20000"/>
        </a:spcBef>
        <a:buFont typeface="Arial"/>
        <a:buChar char="•"/>
        <a:defRPr sz="1968" kern="1200">
          <a:solidFill>
            <a:schemeClr val="tx1"/>
          </a:solidFill>
          <a:latin typeface="+mn-lt"/>
          <a:ea typeface="+mn-ea"/>
          <a:cs typeface="+mn-cs"/>
        </a:defRPr>
      </a:lvl8pPr>
      <a:lvl9pPr marL="3885072" indent="-228534" algn="l" defTabSz="457067" rtl="0" eaLnBrk="1" latinLnBrk="0" hangingPunct="1">
        <a:spcBef>
          <a:spcPct val="20000"/>
        </a:spcBef>
        <a:buFont typeface="Arial"/>
        <a:buChar char="•"/>
        <a:defRPr sz="1968" kern="1200">
          <a:solidFill>
            <a:schemeClr val="tx1"/>
          </a:solidFill>
          <a:latin typeface="+mn-lt"/>
          <a:ea typeface="+mn-ea"/>
          <a:cs typeface="+mn-cs"/>
        </a:defRPr>
      </a:lvl9pPr>
    </p:bodyStyle>
    <p:otherStyle>
      <a:defPPr>
        <a:defRPr lang="en-US"/>
      </a:defPPr>
      <a:lvl1pPr marL="0" algn="l" defTabSz="457067" rtl="0" eaLnBrk="1" latinLnBrk="0" hangingPunct="1">
        <a:defRPr sz="1828" kern="1200">
          <a:solidFill>
            <a:schemeClr val="tx1"/>
          </a:solidFill>
          <a:latin typeface="+mn-lt"/>
          <a:ea typeface="+mn-ea"/>
          <a:cs typeface="+mn-cs"/>
        </a:defRPr>
      </a:lvl1pPr>
      <a:lvl2pPr marL="457067" algn="l" defTabSz="457067" rtl="0" eaLnBrk="1" latinLnBrk="0" hangingPunct="1">
        <a:defRPr sz="1828" kern="1200">
          <a:solidFill>
            <a:schemeClr val="tx1"/>
          </a:solidFill>
          <a:latin typeface="+mn-lt"/>
          <a:ea typeface="+mn-ea"/>
          <a:cs typeface="+mn-cs"/>
        </a:defRPr>
      </a:lvl2pPr>
      <a:lvl3pPr marL="914134" algn="l" defTabSz="457067" rtl="0" eaLnBrk="1" latinLnBrk="0" hangingPunct="1">
        <a:defRPr sz="1828" kern="1200">
          <a:solidFill>
            <a:schemeClr val="tx1"/>
          </a:solidFill>
          <a:latin typeface="+mn-lt"/>
          <a:ea typeface="+mn-ea"/>
          <a:cs typeface="+mn-cs"/>
        </a:defRPr>
      </a:lvl3pPr>
      <a:lvl4pPr marL="1371202" algn="l" defTabSz="457067" rtl="0" eaLnBrk="1" latinLnBrk="0" hangingPunct="1">
        <a:defRPr sz="1828" kern="1200">
          <a:solidFill>
            <a:schemeClr val="tx1"/>
          </a:solidFill>
          <a:latin typeface="+mn-lt"/>
          <a:ea typeface="+mn-ea"/>
          <a:cs typeface="+mn-cs"/>
        </a:defRPr>
      </a:lvl4pPr>
      <a:lvl5pPr marL="1828269" algn="l" defTabSz="457067" rtl="0" eaLnBrk="1" latinLnBrk="0" hangingPunct="1">
        <a:defRPr sz="1828" kern="1200">
          <a:solidFill>
            <a:schemeClr val="tx1"/>
          </a:solidFill>
          <a:latin typeface="+mn-lt"/>
          <a:ea typeface="+mn-ea"/>
          <a:cs typeface="+mn-cs"/>
        </a:defRPr>
      </a:lvl5pPr>
      <a:lvl6pPr marL="2285338" algn="l" defTabSz="457067" rtl="0" eaLnBrk="1" latinLnBrk="0" hangingPunct="1">
        <a:defRPr sz="1828" kern="1200">
          <a:solidFill>
            <a:schemeClr val="tx1"/>
          </a:solidFill>
          <a:latin typeface="+mn-lt"/>
          <a:ea typeface="+mn-ea"/>
          <a:cs typeface="+mn-cs"/>
        </a:defRPr>
      </a:lvl6pPr>
      <a:lvl7pPr marL="2742403" algn="l" defTabSz="457067" rtl="0" eaLnBrk="1" latinLnBrk="0" hangingPunct="1">
        <a:defRPr sz="1828" kern="1200">
          <a:solidFill>
            <a:schemeClr val="tx1"/>
          </a:solidFill>
          <a:latin typeface="+mn-lt"/>
          <a:ea typeface="+mn-ea"/>
          <a:cs typeface="+mn-cs"/>
        </a:defRPr>
      </a:lvl7pPr>
      <a:lvl8pPr marL="3199471" algn="l" defTabSz="457067" rtl="0" eaLnBrk="1" latinLnBrk="0" hangingPunct="1">
        <a:defRPr sz="1828" kern="1200">
          <a:solidFill>
            <a:schemeClr val="tx1"/>
          </a:solidFill>
          <a:latin typeface="+mn-lt"/>
          <a:ea typeface="+mn-ea"/>
          <a:cs typeface="+mn-cs"/>
        </a:defRPr>
      </a:lvl8pPr>
      <a:lvl9pPr marL="3656538" algn="l" defTabSz="457067" rtl="0" eaLnBrk="1" latinLnBrk="0" hangingPunct="1">
        <a:defRPr sz="182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eur02.safelinks.protection.outlook.com/?url=http%3A%2F%2Fwww.spheir.org.uk%2F&amp;data=04%7C01%7Cm-al-mossallami%40dfid.gov.uk%7Ca2cc67f1fb864ea0b2b708d8ff1eb7df%7Ccdf709af1a184c74bd936d14a64d73b3%7C0%7C0%7C637539854685157620%7CUnknown%7CTWFpbGZsb3d8eyJWIjoiMC4wLjAwMDAiLCJQIjoiV2luMzIiLCJBTiI6Ik1haWwiLCJXVCI6Mn0%3D%7C1000&amp;sdata=F%2BSxYfjNYBkAHmmPrPY1E3CG09rgoTCEgxr3vu9Jrvo%3D&amp;reserved=0" TargetMode="External"/><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72186B-9D18-1947-AF81-A057AE538664}"/>
              </a:ext>
            </a:extLst>
          </p:cNvPr>
          <p:cNvSpPr txBox="1"/>
          <p:nvPr/>
        </p:nvSpPr>
        <p:spPr>
          <a:xfrm flipH="1">
            <a:off x="5000685" y="3971682"/>
            <a:ext cx="6123815" cy="397564"/>
          </a:xfrm>
          <a:prstGeom prst="rect">
            <a:avLst/>
          </a:prstGeom>
        </p:spPr>
        <p:txBody>
          <a:bodyPr vert="horz" wrap="none" lIns="0" tIns="0" rIns="0" bIns="0" rtlCol="0">
            <a:noAutofit/>
          </a:bodyPr>
          <a:lstStyle/>
          <a:p>
            <a:pPr defTabSz="914377"/>
            <a:r>
              <a:rPr lang="en-US" sz="2133">
                <a:solidFill>
                  <a:prstClr val="white"/>
                </a:solidFill>
                <a:latin typeface="Helvetica"/>
              </a:rPr>
              <a:t>Nick Harvey</a:t>
            </a:r>
            <a:endParaRPr lang="en-US" sz="2133" dirty="0">
              <a:solidFill>
                <a:prstClr val="white"/>
              </a:solidFill>
              <a:latin typeface="Helvetica"/>
            </a:endParaRPr>
          </a:p>
        </p:txBody>
      </p:sp>
      <p:sp>
        <p:nvSpPr>
          <p:cNvPr id="6" name="Title 5">
            <a:extLst>
              <a:ext uri="{FF2B5EF4-FFF2-40B4-BE49-F238E27FC236}">
                <a16:creationId xmlns:a16="http://schemas.microsoft.com/office/drawing/2014/main" id="{D98CA6AC-AF6D-ED4D-A561-6ED549640C49}"/>
              </a:ext>
            </a:extLst>
          </p:cNvPr>
          <p:cNvSpPr>
            <a:spLocks noGrp="1"/>
          </p:cNvSpPr>
          <p:nvPr>
            <p:ph type="title" idx="4294967295"/>
          </p:nvPr>
        </p:nvSpPr>
        <p:spPr>
          <a:xfrm>
            <a:off x="4867937" y="1957919"/>
            <a:ext cx="6960647" cy="730735"/>
          </a:xfrm>
          <a:prstGeom prst="rect">
            <a:avLst/>
          </a:prstGeom>
        </p:spPr>
        <p:txBody>
          <a:bodyPr/>
          <a:lstStyle/>
          <a:p>
            <a:pPr>
              <a:lnSpc>
                <a:spcPct val="100000"/>
              </a:lnSpc>
            </a:pPr>
            <a:r>
              <a:rPr lang="en-US" sz="5333" dirty="0">
                <a:solidFill>
                  <a:schemeClr val="bg1"/>
                </a:solidFill>
              </a:rPr>
              <a:t>Basics of conservation</a:t>
            </a:r>
            <a:endParaRPr lang="en-US" sz="4800" dirty="0">
              <a:solidFill>
                <a:schemeClr val="bg1"/>
              </a:solidFill>
            </a:endParaRPr>
          </a:p>
        </p:txBody>
      </p:sp>
      <p:sp>
        <p:nvSpPr>
          <p:cNvPr id="2" name="Rectangle 1">
            <a:extLst>
              <a:ext uri="{FF2B5EF4-FFF2-40B4-BE49-F238E27FC236}">
                <a16:creationId xmlns:a16="http://schemas.microsoft.com/office/drawing/2014/main" id="{091B274E-D604-3240-A618-B29F15A3F9F6}"/>
              </a:ext>
            </a:extLst>
          </p:cNvPr>
          <p:cNvSpPr/>
          <p:nvPr/>
        </p:nvSpPr>
        <p:spPr>
          <a:xfrm>
            <a:off x="4867936" y="4762996"/>
            <a:ext cx="6960648" cy="810158"/>
          </a:xfrm>
          <a:prstGeom prst="rect">
            <a:avLst/>
          </a:prstGeom>
        </p:spPr>
        <p:txBody>
          <a:bodyPr wrap="square">
            <a:spAutoFit/>
          </a:bodyPr>
          <a:lstStyle/>
          <a:p>
            <a:pPr defTabSz="914377"/>
            <a:r>
              <a:rPr lang="en-GB" sz="933" dirty="0">
                <a:solidFill>
                  <a:prstClr val="white"/>
                </a:solidFill>
                <a:latin typeface="Arial" panose="020B0604020202020204" pitchFamily="34" charset="0"/>
                <a:cs typeface="Arial" panose="020B0604020202020204" pitchFamily="34" charset="0"/>
              </a:rPr>
              <a:t>The Transformation by Innovation in Distance Education (TIDE) project is enhancing distance learning in Myanmar by building the capacity of Higher Education staff and students, enhancing programmes of study, and strengthening systems that support Higher Educational Institutions in Myanmar. TIDE is part of the UK-Aid-funded Strategic Partnerships for Higher Education Innovation and Reform (SPHEIR) programme(</a:t>
            </a:r>
            <a:r>
              <a:rPr lang="en-GB" sz="933" u="sng" dirty="0">
                <a:solidFill>
                  <a:prstClr val="white"/>
                </a:solidFill>
                <a:latin typeface="Arial" panose="020B0604020202020204" pitchFamily="34" charset="0"/>
                <a:cs typeface="Arial" panose="020B0604020202020204" pitchFamily="34" charset="0"/>
                <a:hlinkClick r:id="rId3" tooltip="https://eur02.safelinks.protection.outlook.com/?url=http%3A%2F%2Fwww.spheir.org.uk%2F&amp;data=04%7C01%7Cm-al-mossallami%40dfid.gov.uk%7Ca2cc67f1fb864ea0b2b708d8ff1eb7df%7Ccdf709af1a184c74bd936d14a64d73b3%7C0%7C0%7C637539854685157620%7CUnknown%7CTWFpbGZsb3d8eyJWIjoiMC4wLjAwMDAiLCJQIjoiV2luMzIiLCJBTiI6Ik1haWwiLCJXVCI6Mn0%3D%7C1000&amp;sdata=F%2BSxYfjNYBkAHmmPrPY1E3CG09rgoTCEgxr3vu9Jrvo%3D&amp;reserved=0">
                  <a:extLst>
                    <a:ext uri="{A12FA001-AC4F-418D-AE19-62706E023703}">
                      <ahyp:hlinkClr xmlns:ahyp="http://schemas.microsoft.com/office/drawing/2018/hyperlinkcolor" val="tx"/>
                    </a:ext>
                  </a:extLst>
                </a:hlinkClick>
              </a:rPr>
              <a:t>www.spheir.org.uk</a:t>
            </a:r>
            <a:r>
              <a:rPr lang="en-GB" sz="933" dirty="0">
                <a:solidFill>
                  <a:prstClr val="white"/>
                </a:solidFill>
                <a:latin typeface="Arial" panose="020B0604020202020204" pitchFamily="34" charset="0"/>
                <a:cs typeface="Arial" panose="020B0604020202020204" pitchFamily="34" charset="0"/>
              </a:rPr>
              <a:t>). SPHEIR is managed on behalf of FCDO by a consortium led by the British Council that includes PwC and Universities UK International. The TIDE project will close in May 2021.</a:t>
            </a:r>
            <a:endParaRPr lang="en-US" sz="933"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9711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77D20-978B-41F6-B506-37B1CA47255C}"/>
              </a:ext>
            </a:extLst>
          </p:cNvPr>
          <p:cNvSpPr>
            <a:spLocks noGrp="1"/>
          </p:cNvSpPr>
          <p:nvPr>
            <p:ph type="title"/>
          </p:nvPr>
        </p:nvSpPr>
        <p:spPr>
          <a:xfrm>
            <a:off x="838200" y="2466880"/>
            <a:ext cx="10515600" cy="1325563"/>
          </a:xfrm>
        </p:spPr>
        <p:txBody>
          <a:bodyPr/>
          <a:lstStyle/>
          <a:p>
            <a:pPr algn="ctr"/>
            <a:r>
              <a:rPr lang="en-GB" dirty="0"/>
              <a:t>Humans discover they can cause extinctions</a:t>
            </a:r>
          </a:p>
        </p:txBody>
      </p:sp>
    </p:spTree>
    <p:extLst>
      <p:ext uri="{BB962C8B-B14F-4D97-AF65-F5344CB8AC3E}">
        <p14:creationId xmlns:p14="http://schemas.microsoft.com/office/powerpoint/2010/main" val="26748095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7E4A5-0BDE-4074-8615-BE8AD9C3C3EB}"/>
              </a:ext>
            </a:extLst>
          </p:cNvPr>
          <p:cNvSpPr>
            <a:spLocks noGrp="1"/>
          </p:cNvSpPr>
          <p:nvPr>
            <p:ph type="title"/>
          </p:nvPr>
        </p:nvSpPr>
        <p:spPr/>
        <p:txBody>
          <a:bodyPr/>
          <a:lstStyle/>
          <a:p>
            <a:r>
              <a:rPr lang="en-GB" dirty="0"/>
              <a:t>Natural world as a resource to be exploited </a:t>
            </a:r>
          </a:p>
        </p:txBody>
      </p:sp>
      <p:sp>
        <p:nvSpPr>
          <p:cNvPr id="3" name="Content Placeholder 2">
            <a:extLst>
              <a:ext uri="{FF2B5EF4-FFF2-40B4-BE49-F238E27FC236}">
                <a16:creationId xmlns:a16="http://schemas.microsoft.com/office/drawing/2014/main" id="{0AF48664-8DF1-4E42-ABF1-AC1A1E0AB690}"/>
              </a:ext>
            </a:extLst>
          </p:cNvPr>
          <p:cNvSpPr>
            <a:spLocks noGrp="1"/>
          </p:cNvSpPr>
          <p:nvPr>
            <p:ph idx="1"/>
          </p:nvPr>
        </p:nvSpPr>
        <p:spPr/>
        <p:txBody>
          <a:bodyPr/>
          <a:lstStyle/>
          <a:p>
            <a:r>
              <a:rPr lang="en-GB" dirty="0"/>
              <a:t>In the western world, from classical world until early 19</a:t>
            </a:r>
            <a:r>
              <a:rPr lang="en-GB" baseline="30000" dirty="0"/>
              <a:t>th</a:t>
            </a:r>
            <a:r>
              <a:rPr lang="en-GB" dirty="0"/>
              <a:t> century, people considered themselves as separate and superior to other forms of life</a:t>
            </a:r>
          </a:p>
          <a:p>
            <a:endParaRPr lang="en-GB" dirty="0"/>
          </a:p>
          <a:p>
            <a:r>
              <a:rPr lang="en-GB" dirty="0"/>
              <a:t>Judeo-Christian ideas of humans made in the ‘image of god’ and ‘given dominion over the earth’</a:t>
            </a:r>
          </a:p>
          <a:p>
            <a:endParaRPr lang="en-GB" dirty="0"/>
          </a:p>
          <a:p>
            <a:r>
              <a:rPr lang="en-GB" dirty="0"/>
              <a:t>Widespread utilitarian view of nature, what value can be extracted?</a:t>
            </a:r>
          </a:p>
          <a:p>
            <a:endParaRPr lang="en-GB" dirty="0"/>
          </a:p>
          <a:p>
            <a:endParaRPr lang="en-GB" dirty="0"/>
          </a:p>
        </p:txBody>
      </p:sp>
    </p:spTree>
    <p:extLst>
      <p:ext uri="{BB962C8B-B14F-4D97-AF65-F5344CB8AC3E}">
        <p14:creationId xmlns:p14="http://schemas.microsoft.com/office/powerpoint/2010/main" val="13444024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512A9-3190-4881-8BD8-7710C1F16612}"/>
              </a:ext>
            </a:extLst>
          </p:cNvPr>
          <p:cNvSpPr>
            <a:spLocks noGrp="1"/>
          </p:cNvSpPr>
          <p:nvPr>
            <p:ph type="title"/>
          </p:nvPr>
        </p:nvSpPr>
        <p:spPr/>
        <p:txBody>
          <a:bodyPr/>
          <a:lstStyle/>
          <a:p>
            <a:r>
              <a:rPr lang="en-GB" dirty="0"/>
              <a:t>Extinction</a:t>
            </a:r>
          </a:p>
        </p:txBody>
      </p:sp>
      <p:sp>
        <p:nvSpPr>
          <p:cNvPr id="3" name="Content Placeholder 2">
            <a:extLst>
              <a:ext uri="{FF2B5EF4-FFF2-40B4-BE49-F238E27FC236}">
                <a16:creationId xmlns:a16="http://schemas.microsoft.com/office/drawing/2014/main" id="{E9896748-18CB-4A06-880F-606BB67A132A}"/>
              </a:ext>
            </a:extLst>
          </p:cNvPr>
          <p:cNvSpPr>
            <a:spLocks noGrp="1"/>
          </p:cNvSpPr>
          <p:nvPr>
            <p:ph idx="1"/>
          </p:nvPr>
        </p:nvSpPr>
        <p:spPr>
          <a:xfrm>
            <a:off x="838200" y="1825625"/>
            <a:ext cx="6621379" cy="4351338"/>
          </a:xfrm>
        </p:spPr>
        <p:txBody>
          <a:bodyPr/>
          <a:lstStyle/>
          <a:p>
            <a:r>
              <a:rPr lang="en-GB" dirty="0"/>
              <a:t>Historically, thought about the natural world was shaped by religion and extinction was thought to be impossible</a:t>
            </a:r>
          </a:p>
          <a:p>
            <a:endParaRPr lang="en-GB" dirty="0"/>
          </a:p>
          <a:p>
            <a:r>
              <a:rPr lang="en-GB" dirty="0"/>
              <a:t>The discovery of fossils of mammoths and other large species that had not been discovered provided evidence that extinction is possible</a:t>
            </a:r>
          </a:p>
        </p:txBody>
      </p:sp>
      <p:pic>
        <p:nvPicPr>
          <p:cNvPr id="5122" name="Picture 2" descr="Georges Cuvier | Biography &amp; Facts | Britannica">
            <a:extLst>
              <a:ext uri="{FF2B5EF4-FFF2-40B4-BE49-F238E27FC236}">
                <a16:creationId xmlns:a16="http://schemas.microsoft.com/office/drawing/2014/main" id="{15FFD501-E162-4D55-B55F-3FFB4AA6E0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2798" y="503405"/>
            <a:ext cx="3649414" cy="5167312"/>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03BE9058-D70A-4BC5-BECB-BD8659C64E26}"/>
              </a:ext>
            </a:extLst>
          </p:cNvPr>
          <p:cNvSpPr txBox="1">
            <a:spLocks/>
          </p:cNvSpPr>
          <p:nvPr/>
        </p:nvSpPr>
        <p:spPr>
          <a:xfrm>
            <a:off x="8341449" y="5850299"/>
            <a:ext cx="2752112" cy="504296"/>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t>Georges Cuvier 1769-1832 </a:t>
            </a:r>
          </a:p>
        </p:txBody>
      </p:sp>
    </p:spTree>
    <p:extLst>
      <p:ext uri="{BB962C8B-B14F-4D97-AF65-F5344CB8AC3E}">
        <p14:creationId xmlns:p14="http://schemas.microsoft.com/office/powerpoint/2010/main" val="35073039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891E3-E1E8-4641-9F07-1AE596A72C16}"/>
              </a:ext>
            </a:extLst>
          </p:cNvPr>
          <p:cNvSpPr>
            <a:spLocks noGrp="1"/>
          </p:cNvSpPr>
          <p:nvPr>
            <p:ph type="title"/>
          </p:nvPr>
        </p:nvSpPr>
        <p:spPr/>
        <p:txBody>
          <a:bodyPr/>
          <a:lstStyle/>
          <a:p>
            <a:r>
              <a:rPr lang="en-GB" dirty="0"/>
              <a:t>Humans realise they can cause extinctions</a:t>
            </a:r>
          </a:p>
        </p:txBody>
      </p:sp>
      <p:pic>
        <p:nvPicPr>
          <p:cNvPr id="6148" name="Picture 4" descr="The Steller's sea cow was hunted into extinction by fur traders">
            <a:extLst>
              <a:ext uri="{FF2B5EF4-FFF2-40B4-BE49-F238E27FC236}">
                <a16:creationId xmlns:a16="http://schemas.microsoft.com/office/drawing/2014/main" id="{9F700145-FC43-49D0-B78C-2C009C46EB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9892" y="2275975"/>
            <a:ext cx="5543908" cy="320265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dodo | Bird, History, &amp; Facts | Britannica">
            <a:extLst>
              <a:ext uri="{FF2B5EF4-FFF2-40B4-BE49-F238E27FC236}">
                <a16:creationId xmlns:a16="http://schemas.microsoft.com/office/drawing/2014/main" id="{CAEAC7DB-8B8D-4754-9D11-118C567605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827870"/>
            <a:ext cx="3660514" cy="4098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09555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a:extLst>
              <a:ext uri="{FF2B5EF4-FFF2-40B4-BE49-F238E27FC236}">
                <a16:creationId xmlns:a16="http://schemas.microsoft.com/office/drawing/2014/main" id="{8A351F86-9A62-44EB-876C-EDB549E34C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7466" y="205528"/>
            <a:ext cx="5317067" cy="6446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23099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70331" y="2444519"/>
            <a:ext cx="7997587" cy="1446550"/>
          </a:xfrm>
          <a:prstGeom prst="rect">
            <a:avLst/>
          </a:prstGeom>
          <a:noFill/>
        </p:spPr>
        <p:txBody>
          <a:bodyPr wrap="square" rtlCol="0">
            <a:spAutoFit/>
          </a:bodyPr>
          <a:lstStyle/>
          <a:p>
            <a:pPr algn="ctr"/>
            <a:r>
              <a:rPr lang="en-GB" sz="4400" dirty="0">
                <a:latin typeface="+mj-lt"/>
              </a:rPr>
              <a:t>What species are most at risk of extinction?</a:t>
            </a:r>
          </a:p>
        </p:txBody>
      </p:sp>
    </p:spTree>
    <p:extLst>
      <p:ext uri="{BB962C8B-B14F-4D97-AF65-F5344CB8AC3E}">
        <p14:creationId xmlns:p14="http://schemas.microsoft.com/office/powerpoint/2010/main" val="35617744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8-02-06 at 22.04.4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506119"/>
            <a:ext cx="9144000" cy="2517214"/>
          </a:xfrm>
          <a:prstGeom prst="rect">
            <a:avLst/>
          </a:prstGeom>
        </p:spPr>
      </p:pic>
      <p:sp>
        <p:nvSpPr>
          <p:cNvPr id="6" name="TextBox 5">
            <a:extLst>
              <a:ext uri="{FF2B5EF4-FFF2-40B4-BE49-F238E27FC236}">
                <a16:creationId xmlns:a16="http://schemas.microsoft.com/office/drawing/2014/main" id="{A8E81AE4-D3F5-424A-A3BA-88F975788652}"/>
              </a:ext>
            </a:extLst>
          </p:cNvPr>
          <p:cNvSpPr txBox="1"/>
          <p:nvPr/>
        </p:nvSpPr>
        <p:spPr>
          <a:xfrm>
            <a:off x="1832568" y="3429001"/>
            <a:ext cx="8526865" cy="3539430"/>
          </a:xfrm>
          <a:prstGeom prst="rect">
            <a:avLst/>
          </a:prstGeom>
          <a:noFill/>
        </p:spPr>
        <p:txBody>
          <a:bodyPr wrap="square" rtlCol="0">
            <a:spAutoFit/>
          </a:bodyPr>
          <a:lstStyle/>
          <a:p>
            <a:pPr marL="457200" indent="-457200">
              <a:buFont typeface="Arial" panose="020B0604020202020204" pitchFamily="34" charset="0"/>
              <a:buChar char="•"/>
            </a:pPr>
            <a:r>
              <a:rPr lang="en-GB" sz="2800" dirty="0"/>
              <a:t>Largest - mostly threatened by direct killing by humans</a:t>
            </a:r>
          </a:p>
          <a:p>
            <a:pPr marL="457200" indent="-457200">
              <a:buFont typeface="Arial" panose="020B0604020202020204" pitchFamily="34" charset="0"/>
              <a:buChar char="•"/>
            </a:pPr>
            <a:endParaRPr lang="en-GB" sz="2800" dirty="0"/>
          </a:p>
          <a:p>
            <a:pPr marL="457200" indent="-457200">
              <a:buFont typeface="Arial" panose="020B0604020202020204" pitchFamily="34" charset="0"/>
              <a:buChar char="•"/>
            </a:pPr>
            <a:r>
              <a:rPr lang="en-GB" sz="2800" dirty="0"/>
              <a:t>Smallest - more likely to have restricted geographic ranges and be threatened by habitat degradation</a:t>
            </a:r>
          </a:p>
          <a:p>
            <a:pPr marL="457200" indent="-457200">
              <a:buFont typeface="Arial" panose="020B0604020202020204" pitchFamily="34" charset="0"/>
              <a:buChar char="•"/>
            </a:pPr>
            <a:endParaRPr lang="en-GB" sz="2800" dirty="0"/>
          </a:p>
          <a:p>
            <a:pPr marL="457200" indent="-457200">
              <a:buFont typeface="Arial" panose="020B0604020202020204" pitchFamily="34" charset="0"/>
              <a:buChar char="•"/>
            </a:pPr>
            <a:r>
              <a:rPr lang="en-GB" sz="2800" dirty="0"/>
              <a:t>What about invertebrates, plants, fungi…?</a:t>
            </a:r>
          </a:p>
          <a:p>
            <a:endParaRPr lang="en-GB" sz="2800" dirty="0"/>
          </a:p>
        </p:txBody>
      </p:sp>
    </p:spTree>
    <p:extLst>
      <p:ext uri="{BB962C8B-B14F-4D97-AF65-F5344CB8AC3E}">
        <p14:creationId xmlns:p14="http://schemas.microsoft.com/office/powerpoint/2010/main" val="30035855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805603" y="247080"/>
            <a:ext cx="6363840" cy="6363840"/>
          </a:xfrm>
          <a:prstGeom prst="rect">
            <a:avLst/>
          </a:prstGeom>
        </p:spPr>
      </p:pic>
      <p:sp>
        <p:nvSpPr>
          <p:cNvPr id="12" name="TextBox 11">
            <a:extLst>
              <a:ext uri="{FF2B5EF4-FFF2-40B4-BE49-F238E27FC236}">
                <a16:creationId xmlns:a16="http://schemas.microsoft.com/office/drawing/2014/main" id="{0FC9BBC8-4F11-4482-AAA4-B28258C05801}"/>
              </a:ext>
            </a:extLst>
          </p:cNvPr>
          <p:cNvSpPr txBox="1"/>
          <p:nvPr/>
        </p:nvSpPr>
        <p:spPr>
          <a:xfrm>
            <a:off x="8888391" y="1228397"/>
            <a:ext cx="2592409" cy="4401205"/>
          </a:xfrm>
          <a:prstGeom prst="rect">
            <a:avLst/>
          </a:prstGeom>
          <a:noFill/>
        </p:spPr>
        <p:txBody>
          <a:bodyPr wrap="square" rtlCol="0">
            <a:spAutoFit/>
          </a:bodyPr>
          <a:lstStyle/>
          <a:p>
            <a:pPr algn="r"/>
            <a:r>
              <a:rPr lang="en-GB" sz="2800" dirty="0"/>
              <a:t>Varies between taxa. Small bodied amphibians are most threatened, but large bodied mammals and sharks</a:t>
            </a:r>
          </a:p>
          <a:p>
            <a:endParaRPr lang="en-GB" sz="2800" dirty="0"/>
          </a:p>
        </p:txBody>
      </p:sp>
    </p:spTree>
    <p:extLst>
      <p:ext uri="{BB962C8B-B14F-4D97-AF65-F5344CB8AC3E}">
        <p14:creationId xmlns:p14="http://schemas.microsoft.com/office/powerpoint/2010/main" val="21556212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5B43A3A-B1CB-4920-9A6A-48505AAB67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9020"/>
          <a:stretch/>
        </p:blipFill>
        <p:spPr bwMode="auto">
          <a:xfrm>
            <a:off x="2762247" y="209589"/>
            <a:ext cx="6638930" cy="486723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291988B-0BC7-42D3-9970-F60D7CF0E36B}"/>
              </a:ext>
            </a:extLst>
          </p:cNvPr>
          <p:cNvSpPr txBox="1"/>
          <p:nvPr/>
        </p:nvSpPr>
        <p:spPr>
          <a:xfrm>
            <a:off x="3867151" y="5463442"/>
            <a:ext cx="8277225" cy="954107"/>
          </a:xfrm>
          <a:prstGeom prst="rect">
            <a:avLst/>
          </a:prstGeom>
          <a:noFill/>
        </p:spPr>
        <p:txBody>
          <a:bodyPr wrap="square" rtlCol="0">
            <a:spAutoFit/>
          </a:bodyPr>
          <a:lstStyle/>
          <a:p>
            <a:r>
              <a:rPr lang="en-GB" sz="2800" dirty="0"/>
              <a:t>Small ranges increase vulnerability</a:t>
            </a:r>
          </a:p>
          <a:p>
            <a:endParaRPr lang="en-GB" sz="2800" dirty="0"/>
          </a:p>
        </p:txBody>
      </p:sp>
    </p:spTree>
    <p:extLst>
      <p:ext uri="{BB962C8B-B14F-4D97-AF65-F5344CB8AC3E}">
        <p14:creationId xmlns:p14="http://schemas.microsoft.com/office/powerpoint/2010/main" val="36387624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Map showing the persistence and extinction of certain species of megafauna  in North America, South America, Africa, Asia and Australia : MapPorn">
            <a:extLst>
              <a:ext uri="{FF2B5EF4-FFF2-40B4-BE49-F238E27FC236}">
                <a16:creationId xmlns:a16="http://schemas.microsoft.com/office/drawing/2014/main" id="{9AF47B17-A71F-4D99-8144-185B6DFFD7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13186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grass, outdoor, field, sky&#10;&#10;Description automatically generated">
            <a:extLst>
              <a:ext uri="{FF2B5EF4-FFF2-40B4-BE49-F238E27FC236}">
                <a16:creationId xmlns:a16="http://schemas.microsoft.com/office/drawing/2014/main" id="{7BEA4EC7-4B2B-4676-87D3-AA7DBF794121}"/>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5032" b="19968"/>
          <a:stretch/>
        </p:blipFill>
        <p:spPr>
          <a:xfrm>
            <a:off x="20" y="1"/>
            <a:ext cx="12191980" cy="6857999"/>
          </a:xfrm>
          <a:prstGeom prst="rect">
            <a:avLst/>
          </a:prstGeom>
        </p:spPr>
      </p:pic>
      <p:sp>
        <p:nvSpPr>
          <p:cNvPr id="2" name="Title 1">
            <a:extLst>
              <a:ext uri="{FF2B5EF4-FFF2-40B4-BE49-F238E27FC236}">
                <a16:creationId xmlns:a16="http://schemas.microsoft.com/office/drawing/2014/main" id="{43EC8FA6-8C92-49ED-A8EA-51C3298389A4}"/>
              </a:ext>
            </a:extLst>
          </p:cNvPr>
          <p:cNvSpPr>
            <a:spLocks noGrp="1"/>
          </p:cNvSpPr>
          <p:nvPr>
            <p:ph type="ctrTitle"/>
          </p:nvPr>
        </p:nvSpPr>
        <p:spPr>
          <a:xfrm>
            <a:off x="1524000" y="727508"/>
            <a:ext cx="9144000" cy="1475365"/>
          </a:xfrm>
        </p:spPr>
        <p:txBody>
          <a:bodyPr>
            <a:normAutofit/>
          </a:bodyPr>
          <a:lstStyle/>
          <a:p>
            <a:r>
              <a:rPr lang="en-GB" dirty="0">
                <a:solidFill>
                  <a:srgbClr val="FFFFFF"/>
                </a:solidFill>
              </a:rPr>
              <a:t>Basics of conservation</a:t>
            </a:r>
          </a:p>
        </p:txBody>
      </p:sp>
    </p:spTree>
    <p:extLst>
      <p:ext uri="{BB962C8B-B14F-4D97-AF65-F5344CB8AC3E}">
        <p14:creationId xmlns:p14="http://schemas.microsoft.com/office/powerpoint/2010/main" val="377984344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Megafauna: why large animals are becoming extinct, again - LifeGate">
            <a:extLst>
              <a:ext uri="{FF2B5EF4-FFF2-40B4-BE49-F238E27FC236}">
                <a16:creationId xmlns:a16="http://schemas.microsoft.com/office/drawing/2014/main" id="{2EA211E6-E90F-4296-BF38-45AAA788BE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347663"/>
            <a:ext cx="9753600" cy="6162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96058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l="-16755" r="-16755"/>
          <a:stretch>
            <a:fillRect/>
          </a:stretch>
        </p:blipFill>
        <p:spPr>
          <a:xfrm>
            <a:off x="981075" y="273193"/>
            <a:ext cx="10013498" cy="5507038"/>
          </a:xfrm>
        </p:spPr>
      </p:pic>
      <p:sp>
        <p:nvSpPr>
          <p:cNvPr id="2" name="TextBox 1"/>
          <p:cNvSpPr txBox="1"/>
          <p:nvPr/>
        </p:nvSpPr>
        <p:spPr>
          <a:xfrm>
            <a:off x="2315571" y="5935934"/>
            <a:ext cx="7588155" cy="523220"/>
          </a:xfrm>
          <a:prstGeom prst="rect">
            <a:avLst/>
          </a:prstGeom>
          <a:noFill/>
        </p:spPr>
        <p:txBody>
          <a:bodyPr wrap="square" rtlCol="0">
            <a:spAutoFit/>
          </a:bodyPr>
          <a:lstStyle/>
          <a:p>
            <a:r>
              <a:rPr lang="en-GB" sz="1400" dirty="0"/>
              <a:t>Ceballos et al. (2015) Accelerated modern human–induced species losses: Entering the sixth mass extinction </a:t>
            </a:r>
            <a:r>
              <a:rPr lang="en-GB" sz="1400" i="1" dirty="0"/>
              <a:t>Science advances</a:t>
            </a:r>
            <a:r>
              <a:rPr lang="en-GB" sz="1400" dirty="0"/>
              <a:t> </a:t>
            </a:r>
          </a:p>
        </p:txBody>
      </p:sp>
      <p:sp>
        <p:nvSpPr>
          <p:cNvPr id="3" name="TextBox 2"/>
          <p:cNvSpPr txBox="1"/>
          <p:nvPr/>
        </p:nvSpPr>
        <p:spPr>
          <a:xfrm>
            <a:off x="3257266" y="382138"/>
            <a:ext cx="4107976" cy="1200329"/>
          </a:xfrm>
          <a:prstGeom prst="rect">
            <a:avLst/>
          </a:prstGeom>
          <a:noFill/>
        </p:spPr>
        <p:txBody>
          <a:bodyPr wrap="square" rtlCol="0">
            <a:spAutoFit/>
          </a:bodyPr>
          <a:lstStyle/>
          <a:p>
            <a:pPr algn="ctr"/>
            <a:r>
              <a:rPr lang="en-GB" sz="7200" i="1" dirty="0"/>
              <a:t>Extinction</a:t>
            </a:r>
          </a:p>
        </p:txBody>
      </p:sp>
    </p:spTree>
    <p:extLst>
      <p:ext uri="{BB962C8B-B14F-4D97-AF65-F5344CB8AC3E}">
        <p14:creationId xmlns:p14="http://schemas.microsoft.com/office/powerpoint/2010/main" val="22718355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FAC79-AE07-4280-B033-C6E614B97F67}"/>
              </a:ext>
            </a:extLst>
          </p:cNvPr>
          <p:cNvSpPr>
            <a:spLocks noGrp="1"/>
          </p:cNvSpPr>
          <p:nvPr>
            <p:ph type="title"/>
          </p:nvPr>
        </p:nvSpPr>
        <p:spPr>
          <a:xfrm>
            <a:off x="838200" y="2766218"/>
            <a:ext cx="10515600" cy="1325563"/>
          </a:xfrm>
        </p:spPr>
        <p:txBody>
          <a:bodyPr/>
          <a:lstStyle/>
          <a:p>
            <a:pPr algn="ctr"/>
            <a:r>
              <a:rPr lang="en-GB" dirty="0"/>
              <a:t>Changing attitudes towards the natural world in the western world</a:t>
            </a:r>
          </a:p>
        </p:txBody>
      </p:sp>
    </p:spTree>
    <p:extLst>
      <p:ext uri="{BB962C8B-B14F-4D97-AF65-F5344CB8AC3E}">
        <p14:creationId xmlns:p14="http://schemas.microsoft.com/office/powerpoint/2010/main" val="28709761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79041-890F-40BD-B476-B6AF19BA1B47}"/>
              </a:ext>
            </a:extLst>
          </p:cNvPr>
          <p:cNvSpPr>
            <a:spLocks noGrp="1"/>
          </p:cNvSpPr>
          <p:nvPr>
            <p:ph type="title"/>
          </p:nvPr>
        </p:nvSpPr>
        <p:spPr/>
        <p:txBody>
          <a:bodyPr/>
          <a:lstStyle/>
          <a:p>
            <a:r>
              <a:rPr lang="en-GB"/>
              <a:t>Industrialisation and romanticism</a:t>
            </a:r>
            <a:endParaRPr lang="en-GB" dirty="0"/>
          </a:p>
        </p:txBody>
      </p:sp>
      <p:pic>
        <p:nvPicPr>
          <p:cNvPr id="7170" name="Picture 2" descr="Wanderer above the Sea of Fog - Wikipedia">
            <a:extLst>
              <a:ext uri="{FF2B5EF4-FFF2-40B4-BE49-F238E27FC236}">
                <a16:creationId xmlns:a16="http://schemas.microsoft.com/office/drawing/2014/main" id="{95C20FCB-435F-49F8-8CE9-4004F8785A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5554" y="1515979"/>
            <a:ext cx="3748246" cy="48006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The Impressionists Captured the Anxieties of Modern Life in the Industrial  Revolution - Artsy">
            <a:extLst>
              <a:ext uri="{FF2B5EF4-FFF2-40B4-BE49-F238E27FC236}">
                <a16:creationId xmlns:a16="http://schemas.microsoft.com/office/drawing/2014/main" id="{A9AF101F-2CC5-4CFC-9416-5F5A0E7872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542" y="1515979"/>
            <a:ext cx="6429692"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72082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05CBC-DC01-4244-ADED-E3F734AF55B8}"/>
              </a:ext>
            </a:extLst>
          </p:cNvPr>
          <p:cNvSpPr>
            <a:spLocks noGrp="1"/>
          </p:cNvSpPr>
          <p:nvPr>
            <p:ph type="title"/>
          </p:nvPr>
        </p:nvSpPr>
        <p:spPr/>
        <p:txBody>
          <a:bodyPr/>
          <a:lstStyle/>
          <a:p>
            <a:r>
              <a:rPr lang="en-GB" dirty="0"/>
              <a:t>Colonialism</a:t>
            </a:r>
          </a:p>
        </p:txBody>
      </p:sp>
      <p:sp>
        <p:nvSpPr>
          <p:cNvPr id="3" name="Content Placeholder 2">
            <a:extLst>
              <a:ext uri="{FF2B5EF4-FFF2-40B4-BE49-F238E27FC236}">
                <a16:creationId xmlns:a16="http://schemas.microsoft.com/office/drawing/2014/main" id="{4B63980F-9B85-44F1-A56E-EF7778363CE6}"/>
              </a:ext>
            </a:extLst>
          </p:cNvPr>
          <p:cNvSpPr>
            <a:spLocks noGrp="1"/>
          </p:cNvSpPr>
          <p:nvPr>
            <p:ph idx="1"/>
          </p:nvPr>
        </p:nvSpPr>
        <p:spPr>
          <a:xfrm>
            <a:off x="838200" y="1825625"/>
            <a:ext cx="3617794" cy="4351338"/>
          </a:xfrm>
        </p:spPr>
        <p:txBody>
          <a:bodyPr/>
          <a:lstStyle/>
          <a:p>
            <a:r>
              <a:rPr lang="en-GB" dirty="0"/>
              <a:t>Colonialism ‘the establishment, maintenance, acquisition and expansion of colonies in one territory by people from another territory’</a:t>
            </a:r>
          </a:p>
          <a:p>
            <a:endParaRPr lang="en-GB" dirty="0"/>
          </a:p>
          <a:p>
            <a:endParaRPr lang="en-GB" dirty="0"/>
          </a:p>
        </p:txBody>
      </p:sp>
      <p:pic>
        <p:nvPicPr>
          <p:cNvPr id="4" name="Picture 3">
            <a:extLst>
              <a:ext uri="{FF2B5EF4-FFF2-40B4-BE49-F238E27FC236}">
                <a16:creationId xmlns:a16="http://schemas.microsoft.com/office/drawing/2014/main" id="{8BCD33E3-7D27-4E94-A57A-698059ADBF56}"/>
              </a:ext>
            </a:extLst>
          </p:cNvPr>
          <p:cNvPicPr>
            <a:picLocks noChangeAspect="1"/>
          </p:cNvPicPr>
          <p:nvPr/>
        </p:nvPicPr>
        <p:blipFill>
          <a:blip r:embed="rId2"/>
          <a:stretch>
            <a:fillRect/>
          </a:stretch>
        </p:blipFill>
        <p:spPr>
          <a:xfrm>
            <a:off x="4663920" y="689211"/>
            <a:ext cx="6383272" cy="5261213"/>
          </a:xfrm>
          <a:prstGeom prst="rect">
            <a:avLst/>
          </a:prstGeom>
        </p:spPr>
      </p:pic>
    </p:spTree>
    <p:extLst>
      <p:ext uri="{BB962C8B-B14F-4D97-AF65-F5344CB8AC3E}">
        <p14:creationId xmlns:p14="http://schemas.microsoft.com/office/powerpoint/2010/main" val="6094672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75D8DF-F6FE-46BD-AD36-7E9E4B92A7B1}"/>
              </a:ext>
            </a:extLst>
          </p:cNvPr>
          <p:cNvPicPr>
            <a:picLocks noChangeAspect="1"/>
          </p:cNvPicPr>
          <p:nvPr/>
        </p:nvPicPr>
        <p:blipFill rotWithShape="1">
          <a:blip r:embed="rId2"/>
          <a:srcRect l="3255" t="14912" r="11482" b="6315"/>
          <a:stretch/>
        </p:blipFill>
        <p:spPr>
          <a:xfrm>
            <a:off x="649705" y="0"/>
            <a:ext cx="10611853" cy="6535969"/>
          </a:xfrm>
          <a:prstGeom prst="rect">
            <a:avLst/>
          </a:prstGeom>
        </p:spPr>
      </p:pic>
    </p:spTree>
    <p:extLst>
      <p:ext uri="{BB962C8B-B14F-4D97-AF65-F5344CB8AC3E}">
        <p14:creationId xmlns:p14="http://schemas.microsoft.com/office/powerpoint/2010/main" val="25376812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28ED59-C12D-4B49-B7F6-3873DFF2C584}"/>
              </a:ext>
            </a:extLst>
          </p:cNvPr>
          <p:cNvPicPr>
            <a:picLocks noChangeAspect="1"/>
          </p:cNvPicPr>
          <p:nvPr/>
        </p:nvPicPr>
        <p:blipFill rotWithShape="1">
          <a:blip r:embed="rId2"/>
          <a:srcRect l="2482" t="15025" r="9756" b="7264"/>
          <a:stretch/>
        </p:blipFill>
        <p:spPr>
          <a:xfrm>
            <a:off x="334371" y="164057"/>
            <a:ext cx="11061509" cy="6529885"/>
          </a:xfrm>
          <a:prstGeom prst="rect">
            <a:avLst/>
          </a:prstGeom>
        </p:spPr>
      </p:pic>
    </p:spTree>
    <p:extLst>
      <p:ext uri="{BB962C8B-B14F-4D97-AF65-F5344CB8AC3E}">
        <p14:creationId xmlns:p14="http://schemas.microsoft.com/office/powerpoint/2010/main" val="28459521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1DDE73-866F-48BA-882B-68E23D91FAE0}"/>
              </a:ext>
            </a:extLst>
          </p:cNvPr>
          <p:cNvPicPr>
            <a:picLocks noChangeAspect="1"/>
          </p:cNvPicPr>
          <p:nvPr/>
        </p:nvPicPr>
        <p:blipFill rotWithShape="1">
          <a:blip r:embed="rId3"/>
          <a:srcRect l="2349" t="14726" r="7235" b="7264"/>
          <a:stretch/>
        </p:blipFill>
        <p:spPr>
          <a:xfrm>
            <a:off x="-1" y="225189"/>
            <a:ext cx="11531279" cy="6632812"/>
          </a:xfrm>
          <a:prstGeom prst="rect">
            <a:avLst/>
          </a:prstGeom>
        </p:spPr>
      </p:pic>
    </p:spTree>
    <p:extLst>
      <p:ext uri="{BB962C8B-B14F-4D97-AF65-F5344CB8AC3E}">
        <p14:creationId xmlns:p14="http://schemas.microsoft.com/office/powerpoint/2010/main" val="20310957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6086A4-1F49-4D12-805E-4887B2D86DCF}"/>
              </a:ext>
            </a:extLst>
          </p:cNvPr>
          <p:cNvPicPr>
            <a:picLocks noChangeAspect="1"/>
          </p:cNvPicPr>
          <p:nvPr/>
        </p:nvPicPr>
        <p:blipFill rotWithShape="1">
          <a:blip r:embed="rId3"/>
          <a:srcRect l="3012" t="14428" r="10022" b="7463"/>
          <a:stretch/>
        </p:blipFill>
        <p:spPr>
          <a:xfrm>
            <a:off x="637166" y="160361"/>
            <a:ext cx="10917668" cy="6537278"/>
          </a:xfrm>
          <a:prstGeom prst="rect">
            <a:avLst/>
          </a:prstGeom>
        </p:spPr>
      </p:pic>
    </p:spTree>
    <p:extLst>
      <p:ext uri="{BB962C8B-B14F-4D97-AF65-F5344CB8AC3E}">
        <p14:creationId xmlns:p14="http://schemas.microsoft.com/office/powerpoint/2010/main" val="32630057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A3D476-2BDD-4C09-864B-95D7896485A6}"/>
              </a:ext>
            </a:extLst>
          </p:cNvPr>
          <p:cNvPicPr>
            <a:picLocks noChangeAspect="1"/>
          </p:cNvPicPr>
          <p:nvPr/>
        </p:nvPicPr>
        <p:blipFill rotWithShape="1">
          <a:blip r:embed="rId3"/>
          <a:srcRect l="1885" t="15323" r="14466" b="8856"/>
          <a:stretch/>
        </p:blipFill>
        <p:spPr>
          <a:xfrm>
            <a:off x="566382" y="253866"/>
            <a:ext cx="10508776" cy="6350268"/>
          </a:xfrm>
          <a:prstGeom prst="rect">
            <a:avLst/>
          </a:prstGeom>
        </p:spPr>
      </p:pic>
    </p:spTree>
    <p:extLst>
      <p:ext uri="{BB962C8B-B14F-4D97-AF65-F5344CB8AC3E}">
        <p14:creationId xmlns:p14="http://schemas.microsoft.com/office/powerpoint/2010/main" val="709326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F70E0-12E0-40BD-86DC-0C9892A99B76}"/>
              </a:ext>
            </a:extLst>
          </p:cNvPr>
          <p:cNvSpPr>
            <a:spLocks noGrp="1"/>
          </p:cNvSpPr>
          <p:nvPr>
            <p:ph type="title"/>
          </p:nvPr>
        </p:nvSpPr>
        <p:spPr/>
        <p:txBody>
          <a:bodyPr/>
          <a:lstStyle/>
          <a:p>
            <a:r>
              <a:rPr lang="en-GB" dirty="0"/>
              <a:t>Lecture plan</a:t>
            </a:r>
          </a:p>
        </p:txBody>
      </p:sp>
      <p:sp>
        <p:nvSpPr>
          <p:cNvPr id="3" name="Content Placeholder 2">
            <a:extLst>
              <a:ext uri="{FF2B5EF4-FFF2-40B4-BE49-F238E27FC236}">
                <a16:creationId xmlns:a16="http://schemas.microsoft.com/office/drawing/2014/main" id="{508E7E2F-F5B6-419E-BE31-25B41CCF059B}"/>
              </a:ext>
            </a:extLst>
          </p:cNvPr>
          <p:cNvSpPr>
            <a:spLocks noGrp="1"/>
          </p:cNvSpPr>
          <p:nvPr>
            <p:ph idx="1"/>
          </p:nvPr>
        </p:nvSpPr>
        <p:spPr/>
        <p:txBody>
          <a:bodyPr>
            <a:normAutofit fontScale="85000" lnSpcReduction="20000"/>
          </a:bodyPr>
          <a:lstStyle/>
          <a:p>
            <a:pPr marL="514350" indent="-514350">
              <a:buFont typeface="+mj-lt"/>
              <a:buAutoNum type="arabicPeriod"/>
            </a:pPr>
            <a:r>
              <a:rPr lang="en-GB" dirty="0"/>
              <a:t>Global diversity of life</a:t>
            </a:r>
          </a:p>
          <a:p>
            <a:pPr marL="514350" indent="-514350">
              <a:buFont typeface="+mj-lt"/>
              <a:buAutoNum type="arabicPeriod"/>
            </a:pPr>
            <a:endParaRPr lang="en-GB" dirty="0"/>
          </a:p>
          <a:p>
            <a:pPr marL="514350" indent="-514350">
              <a:buFont typeface="+mj-lt"/>
              <a:buAutoNum type="arabicPeriod"/>
            </a:pPr>
            <a:r>
              <a:rPr lang="en-GB" dirty="0"/>
              <a:t>Number of species</a:t>
            </a:r>
          </a:p>
          <a:p>
            <a:pPr marL="514350" indent="-514350">
              <a:buFont typeface="+mj-lt"/>
              <a:buAutoNum type="arabicPeriod"/>
            </a:pPr>
            <a:endParaRPr lang="en-GB" dirty="0"/>
          </a:p>
          <a:p>
            <a:pPr marL="514350" indent="-514350">
              <a:buFont typeface="+mj-lt"/>
              <a:buAutoNum type="arabicPeriod"/>
            </a:pPr>
            <a:r>
              <a:rPr lang="en-GB" dirty="0"/>
              <a:t>Humans discover they can cause extinctions</a:t>
            </a:r>
          </a:p>
          <a:p>
            <a:pPr marL="514350" indent="-514350">
              <a:buFont typeface="+mj-lt"/>
              <a:buAutoNum type="arabicPeriod"/>
            </a:pPr>
            <a:endParaRPr lang="en-GB" dirty="0"/>
          </a:p>
          <a:p>
            <a:pPr marL="514350" indent="-514350">
              <a:buFont typeface="+mj-lt"/>
              <a:buAutoNum type="arabicPeriod"/>
            </a:pPr>
            <a:r>
              <a:rPr lang="en-GB" dirty="0"/>
              <a:t>What species are most at risk of extinction?</a:t>
            </a:r>
          </a:p>
          <a:p>
            <a:pPr marL="514350" indent="-514350">
              <a:buFont typeface="+mj-lt"/>
              <a:buAutoNum type="arabicPeriod"/>
            </a:pPr>
            <a:endParaRPr lang="en-GB" dirty="0"/>
          </a:p>
          <a:p>
            <a:pPr marL="514350" indent="-514350">
              <a:buFont typeface="+mj-lt"/>
              <a:buAutoNum type="arabicPeriod"/>
            </a:pPr>
            <a:r>
              <a:rPr lang="en-GB" dirty="0"/>
              <a:t>History of conservation</a:t>
            </a:r>
          </a:p>
          <a:p>
            <a:pPr marL="514350" indent="-514350">
              <a:buFont typeface="+mj-lt"/>
              <a:buAutoNum type="arabicPeriod"/>
            </a:pPr>
            <a:endParaRPr lang="en-GB" dirty="0"/>
          </a:p>
          <a:p>
            <a:pPr marL="514350" indent="-514350">
              <a:buFont typeface="+mj-lt"/>
              <a:buAutoNum type="arabicPeriod"/>
            </a:pPr>
            <a:r>
              <a:rPr lang="en-GB" dirty="0"/>
              <a:t>Modern conservation</a:t>
            </a:r>
          </a:p>
          <a:p>
            <a:pPr marL="514350"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endParaRPr lang="en-GB" dirty="0"/>
          </a:p>
        </p:txBody>
      </p:sp>
    </p:spTree>
    <p:extLst>
      <p:ext uri="{BB962C8B-B14F-4D97-AF65-F5344CB8AC3E}">
        <p14:creationId xmlns:p14="http://schemas.microsoft.com/office/powerpoint/2010/main" val="34020465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944EF6-0964-4CB4-9463-060C9F8CED73}"/>
              </a:ext>
            </a:extLst>
          </p:cNvPr>
          <p:cNvPicPr>
            <a:picLocks noChangeAspect="1"/>
          </p:cNvPicPr>
          <p:nvPr/>
        </p:nvPicPr>
        <p:blipFill rotWithShape="1">
          <a:blip r:embed="rId3"/>
          <a:srcRect l="2084" t="15821" r="9557" b="7164"/>
          <a:stretch/>
        </p:blipFill>
        <p:spPr>
          <a:xfrm>
            <a:off x="435671" y="279778"/>
            <a:ext cx="11320658" cy="6578222"/>
          </a:xfrm>
          <a:prstGeom prst="rect">
            <a:avLst/>
          </a:prstGeom>
        </p:spPr>
      </p:pic>
    </p:spTree>
    <p:extLst>
      <p:ext uri="{BB962C8B-B14F-4D97-AF65-F5344CB8AC3E}">
        <p14:creationId xmlns:p14="http://schemas.microsoft.com/office/powerpoint/2010/main" val="30539312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B3B70-81EC-4709-BBD0-23F87C9776A9}"/>
              </a:ext>
            </a:extLst>
          </p:cNvPr>
          <p:cNvSpPr>
            <a:spLocks noGrp="1"/>
          </p:cNvSpPr>
          <p:nvPr>
            <p:ph type="title"/>
          </p:nvPr>
        </p:nvSpPr>
        <p:spPr/>
        <p:txBody>
          <a:bodyPr/>
          <a:lstStyle/>
          <a:p>
            <a:r>
              <a:rPr lang="en-GB" dirty="0"/>
              <a:t>Different justifications for conservation</a:t>
            </a:r>
          </a:p>
        </p:txBody>
      </p:sp>
      <p:sp>
        <p:nvSpPr>
          <p:cNvPr id="3" name="Content Placeholder 2">
            <a:extLst>
              <a:ext uri="{FF2B5EF4-FFF2-40B4-BE49-F238E27FC236}">
                <a16:creationId xmlns:a16="http://schemas.microsoft.com/office/drawing/2014/main" id="{1EAFA803-F5DB-4CDB-B9C9-17DCA926C54B}"/>
              </a:ext>
            </a:extLst>
          </p:cNvPr>
          <p:cNvSpPr>
            <a:spLocks noGrp="1"/>
          </p:cNvSpPr>
          <p:nvPr>
            <p:ph idx="1"/>
          </p:nvPr>
        </p:nvSpPr>
        <p:spPr/>
        <p:txBody>
          <a:bodyPr/>
          <a:lstStyle/>
          <a:p>
            <a:r>
              <a:rPr lang="en-GB" dirty="0"/>
              <a:t>These different reasons for protecting the natural world lead to different methods of doing it</a:t>
            </a:r>
          </a:p>
          <a:p>
            <a:endParaRPr lang="en-GB" dirty="0"/>
          </a:p>
          <a:p>
            <a:endParaRPr lang="en-GB" dirty="0"/>
          </a:p>
          <a:p>
            <a:r>
              <a:rPr lang="en-GB" dirty="0"/>
              <a:t>Tree plantations vs naturally regenerated forest</a:t>
            </a:r>
          </a:p>
        </p:txBody>
      </p:sp>
    </p:spTree>
    <p:extLst>
      <p:ext uri="{BB962C8B-B14F-4D97-AF65-F5344CB8AC3E}">
        <p14:creationId xmlns:p14="http://schemas.microsoft.com/office/powerpoint/2010/main" val="3520312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967E6E-544E-48E2-BCBF-1862D341ACE4}"/>
              </a:ext>
            </a:extLst>
          </p:cNvPr>
          <p:cNvPicPr>
            <a:picLocks noChangeAspect="1"/>
          </p:cNvPicPr>
          <p:nvPr/>
        </p:nvPicPr>
        <p:blipFill>
          <a:blip r:embed="rId3"/>
          <a:stretch>
            <a:fillRect/>
          </a:stretch>
        </p:blipFill>
        <p:spPr>
          <a:xfrm>
            <a:off x="0" y="0"/>
            <a:ext cx="12192000" cy="6857999"/>
          </a:xfrm>
          <a:prstGeom prst="rect">
            <a:avLst/>
          </a:prstGeom>
        </p:spPr>
      </p:pic>
    </p:spTree>
    <p:extLst>
      <p:ext uri="{BB962C8B-B14F-4D97-AF65-F5344CB8AC3E}">
        <p14:creationId xmlns:p14="http://schemas.microsoft.com/office/powerpoint/2010/main" val="2505581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C007D-A5D4-4D3A-AF15-80FFC377E71E}"/>
              </a:ext>
            </a:extLst>
          </p:cNvPr>
          <p:cNvSpPr>
            <a:spLocks noGrp="1"/>
          </p:cNvSpPr>
          <p:nvPr>
            <p:ph type="title"/>
          </p:nvPr>
        </p:nvSpPr>
        <p:spPr>
          <a:xfrm>
            <a:off x="838200" y="137362"/>
            <a:ext cx="10515600" cy="1325563"/>
          </a:xfrm>
        </p:spPr>
        <p:txBody>
          <a:bodyPr/>
          <a:lstStyle/>
          <a:p>
            <a:r>
              <a:rPr lang="en-GB" dirty="0"/>
              <a:t>Modern conservation</a:t>
            </a:r>
          </a:p>
        </p:txBody>
      </p:sp>
      <p:sp>
        <p:nvSpPr>
          <p:cNvPr id="3" name="Content Placeholder 2">
            <a:extLst>
              <a:ext uri="{FF2B5EF4-FFF2-40B4-BE49-F238E27FC236}">
                <a16:creationId xmlns:a16="http://schemas.microsoft.com/office/drawing/2014/main" id="{8B6B1258-CC8D-4787-90E8-733D0CEA0BE8}"/>
              </a:ext>
            </a:extLst>
          </p:cNvPr>
          <p:cNvSpPr>
            <a:spLocks noGrp="1"/>
          </p:cNvSpPr>
          <p:nvPr>
            <p:ph idx="1"/>
          </p:nvPr>
        </p:nvSpPr>
        <p:spPr>
          <a:xfrm>
            <a:off x="781049" y="1508125"/>
            <a:ext cx="10129405" cy="4351338"/>
          </a:xfrm>
        </p:spPr>
        <p:txBody>
          <a:bodyPr/>
          <a:lstStyle/>
          <a:p>
            <a:r>
              <a:rPr lang="en-GB" dirty="0"/>
              <a:t>Carried out for a huge range of reasons and by a huge range of people</a:t>
            </a:r>
          </a:p>
          <a:p>
            <a:endParaRPr lang="en-GB" dirty="0"/>
          </a:p>
          <a:p>
            <a:r>
              <a:rPr lang="en-GB" dirty="0"/>
              <a:t>Arguments often occur between conservationists, people who on the surface are working towards the same goal</a:t>
            </a:r>
          </a:p>
          <a:p>
            <a:endParaRPr lang="en-GB" dirty="0"/>
          </a:p>
          <a:p>
            <a:r>
              <a:rPr lang="en-GB" dirty="0"/>
              <a:t>Different priorities, methods and aims</a:t>
            </a:r>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29703876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C007D-A5D4-4D3A-AF15-80FFC377E71E}"/>
              </a:ext>
            </a:extLst>
          </p:cNvPr>
          <p:cNvSpPr>
            <a:spLocks noGrp="1"/>
          </p:cNvSpPr>
          <p:nvPr>
            <p:ph type="title"/>
          </p:nvPr>
        </p:nvSpPr>
        <p:spPr>
          <a:xfrm>
            <a:off x="838200" y="137362"/>
            <a:ext cx="10515600" cy="1325563"/>
          </a:xfrm>
        </p:spPr>
        <p:txBody>
          <a:bodyPr/>
          <a:lstStyle/>
          <a:p>
            <a:r>
              <a:rPr lang="en-GB" dirty="0"/>
              <a:t>Modern conservation</a:t>
            </a:r>
          </a:p>
        </p:txBody>
      </p:sp>
      <p:sp>
        <p:nvSpPr>
          <p:cNvPr id="3" name="TextBox 2">
            <a:extLst>
              <a:ext uri="{FF2B5EF4-FFF2-40B4-BE49-F238E27FC236}">
                <a16:creationId xmlns:a16="http://schemas.microsoft.com/office/drawing/2014/main" id="{CEFDC299-38BE-43B7-AAB9-DD9EF5C68133}"/>
              </a:ext>
            </a:extLst>
          </p:cNvPr>
          <p:cNvSpPr txBox="1"/>
          <p:nvPr/>
        </p:nvSpPr>
        <p:spPr>
          <a:xfrm>
            <a:off x="5067300" y="1462925"/>
            <a:ext cx="1219200" cy="523220"/>
          </a:xfrm>
          <a:prstGeom prst="rect">
            <a:avLst/>
          </a:prstGeom>
          <a:noFill/>
        </p:spPr>
        <p:txBody>
          <a:bodyPr wrap="square" rtlCol="0">
            <a:spAutoFit/>
          </a:bodyPr>
          <a:lstStyle/>
          <a:p>
            <a:r>
              <a:rPr lang="en-GB" sz="2800" dirty="0"/>
              <a:t>State</a:t>
            </a:r>
          </a:p>
        </p:txBody>
      </p:sp>
      <p:sp>
        <p:nvSpPr>
          <p:cNvPr id="5" name="TextBox 4">
            <a:extLst>
              <a:ext uri="{FF2B5EF4-FFF2-40B4-BE49-F238E27FC236}">
                <a16:creationId xmlns:a16="http://schemas.microsoft.com/office/drawing/2014/main" id="{443603A6-E26F-4E96-BF67-3CCA6C794148}"/>
              </a:ext>
            </a:extLst>
          </p:cNvPr>
          <p:cNvSpPr txBox="1"/>
          <p:nvPr/>
        </p:nvSpPr>
        <p:spPr>
          <a:xfrm>
            <a:off x="6153150" y="2073472"/>
            <a:ext cx="2228850" cy="954107"/>
          </a:xfrm>
          <a:prstGeom prst="rect">
            <a:avLst/>
          </a:prstGeom>
          <a:noFill/>
        </p:spPr>
        <p:txBody>
          <a:bodyPr wrap="square" rtlCol="0">
            <a:spAutoFit/>
          </a:bodyPr>
          <a:lstStyle/>
          <a:p>
            <a:pPr algn="ctr"/>
            <a:r>
              <a:rPr lang="en-GB" sz="2800" dirty="0"/>
              <a:t>Civil society groups</a:t>
            </a:r>
          </a:p>
        </p:txBody>
      </p:sp>
      <p:sp>
        <p:nvSpPr>
          <p:cNvPr id="6" name="TextBox 5">
            <a:extLst>
              <a:ext uri="{FF2B5EF4-FFF2-40B4-BE49-F238E27FC236}">
                <a16:creationId xmlns:a16="http://schemas.microsoft.com/office/drawing/2014/main" id="{645FD497-BF41-4FEA-A651-C36BD9C78F01}"/>
              </a:ext>
            </a:extLst>
          </p:cNvPr>
          <p:cNvSpPr txBox="1"/>
          <p:nvPr/>
        </p:nvSpPr>
        <p:spPr>
          <a:xfrm>
            <a:off x="2857500" y="1849160"/>
            <a:ext cx="2228850" cy="523220"/>
          </a:xfrm>
          <a:prstGeom prst="rect">
            <a:avLst/>
          </a:prstGeom>
          <a:noFill/>
        </p:spPr>
        <p:txBody>
          <a:bodyPr wrap="square" rtlCol="0">
            <a:spAutoFit/>
          </a:bodyPr>
          <a:lstStyle/>
          <a:p>
            <a:r>
              <a:rPr lang="en-GB" sz="2800" dirty="0"/>
              <a:t>Corporations</a:t>
            </a:r>
          </a:p>
        </p:txBody>
      </p:sp>
      <p:sp>
        <p:nvSpPr>
          <p:cNvPr id="8" name="TextBox 7">
            <a:extLst>
              <a:ext uri="{FF2B5EF4-FFF2-40B4-BE49-F238E27FC236}">
                <a16:creationId xmlns:a16="http://schemas.microsoft.com/office/drawing/2014/main" id="{AA8F71F9-AEAD-4A4B-9FAA-BD4A4815C51A}"/>
              </a:ext>
            </a:extLst>
          </p:cNvPr>
          <p:cNvSpPr txBox="1"/>
          <p:nvPr/>
        </p:nvSpPr>
        <p:spPr>
          <a:xfrm>
            <a:off x="1485900" y="2552494"/>
            <a:ext cx="2838450" cy="523220"/>
          </a:xfrm>
          <a:prstGeom prst="rect">
            <a:avLst/>
          </a:prstGeom>
          <a:noFill/>
        </p:spPr>
        <p:txBody>
          <a:bodyPr wrap="square" rtlCol="0">
            <a:spAutoFit/>
          </a:bodyPr>
          <a:lstStyle/>
          <a:p>
            <a:r>
              <a:rPr lang="en-GB" sz="2800" dirty="0"/>
              <a:t>Local government</a:t>
            </a:r>
          </a:p>
        </p:txBody>
      </p:sp>
      <p:sp>
        <p:nvSpPr>
          <p:cNvPr id="9" name="TextBox 8">
            <a:extLst>
              <a:ext uri="{FF2B5EF4-FFF2-40B4-BE49-F238E27FC236}">
                <a16:creationId xmlns:a16="http://schemas.microsoft.com/office/drawing/2014/main" id="{41675BD5-6639-451D-8DB5-524A4C029133}"/>
              </a:ext>
            </a:extLst>
          </p:cNvPr>
          <p:cNvSpPr txBox="1"/>
          <p:nvPr/>
        </p:nvSpPr>
        <p:spPr>
          <a:xfrm>
            <a:off x="2667000" y="3253480"/>
            <a:ext cx="1924050" cy="954107"/>
          </a:xfrm>
          <a:prstGeom prst="rect">
            <a:avLst/>
          </a:prstGeom>
          <a:noFill/>
        </p:spPr>
        <p:txBody>
          <a:bodyPr wrap="square" rtlCol="0">
            <a:spAutoFit/>
          </a:bodyPr>
          <a:lstStyle/>
          <a:p>
            <a:pPr algn="ctr"/>
            <a:r>
              <a:rPr lang="en-GB" sz="2800" dirty="0"/>
              <a:t>Prominent citizens</a:t>
            </a:r>
          </a:p>
        </p:txBody>
      </p:sp>
      <p:sp>
        <p:nvSpPr>
          <p:cNvPr id="10" name="TextBox 9">
            <a:extLst>
              <a:ext uri="{FF2B5EF4-FFF2-40B4-BE49-F238E27FC236}">
                <a16:creationId xmlns:a16="http://schemas.microsoft.com/office/drawing/2014/main" id="{F037E7D1-715C-4264-82BC-9857C95C8E4A}"/>
              </a:ext>
            </a:extLst>
          </p:cNvPr>
          <p:cNvSpPr txBox="1"/>
          <p:nvPr/>
        </p:nvSpPr>
        <p:spPr>
          <a:xfrm>
            <a:off x="4857750" y="2943735"/>
            <a:ext cx="1924050" cy="954107"/>
          </a:xfrm>
          <a:prstGeom prst="rect">
            <a:avLst/>
          </a:prstGeom>
          <a:noFill/>
        </p:spPr>
        <p:txBody>
          <a:bodyPr wrap="square" rtlCol="0">
            <a:spAutoFit/>
          </a:bodyPr>
          <a:lstStyle/>
          <a:p>
            <a:pPr algn="ctr"/>
            <a:r>
              <a:rPr lang="en-GB" sz="2800" dirty="0"/>
              <a:t>Social enterprises</a:t>
            </a:r>
          </a:p>
        </p:txBody>
      </p:sp>
      <p:sp>
        <p:nvSpPr>
          <p:cNvPr id="11" name="TextBox 10">
            <a:extLst>
              <a:ext uri="{FF2B5EF4-FFF2-40B4-BE49-F238E27FC236}">
                <a16:creationId xmlns:a16="http://schemas.microsoft.com/office/drawing/2014/main" id="{A68D3749-381E-4A5F-A219-CFF555998488}"/>
              </a:ext>
            </a:extLst>
          </p:cNvPr>
          <p:cNvSpPr txBox="1"/>
          <p:nvPr/>
        </p:nvSpPr>
        <p:spPr>
          <a:xfrm>
            <a:off x="7048500" y="3468923"/>
            <a:ext cx="2152650" cy="954107"/>
          </a:xfrm>
          <a:prstGeom prst="rect">
            <a:avLst/>
          </a:prstGeom>
          <a:noFill/>
        </p:spPr>
        <p:txBody>
          <a:bodyPr wrap="square" rtlCol="0">
            <a:spAutoFit/>
          </a:bodyPr>
          <a:lstStyle/>
          <a:p>
            <a:pPr algn="ctr"/>
            <a:r>
              <a:rPr lang="en-GB" sz="2800" dirty="0"/>
              <a:t>Community groups</a:t>
            </a:r>
          </a:p>
        </p:txBody>
      </p:sp>
      <p:sp>
        <p:nvSpPr>
          <p:cNvPr id="4" name="Rectangle: Rounded Corners 3">
            <a:extLst>
              <a:ext uri="{FF2B5EF4-FFF2-40B4-BE49-F238E27FC236}">
                <a16:creationId xmlns:a16="http://schemas.microsoft.com/office/drawing/2014/main" id="{C688CB82-7CE3-4904-9833-3B628CBBC550}"/>
              </a:ext>
            </a:extLst>
          </p:cNvPr>
          <p:cNvSpPr/>
          <p:nvPr/>
        </p:nvSpPr>
        <p:spPr>
          <a:xfrm>
            <a:off x="4591050" y="1337013"/>
            <a:ext cx="1885950" cy="69100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A455DB76-96FD-44D1-A809-0426CE923D30}"/>
              </a:ext>
            </a:extLst>
          </p:cNvPr>
          <p:cNvSpPr/>
          <p:nvPr/>
        </p:nvSpPr>
        <p:spPr>
          <a:xfrm>
            <a:off x="1409700" y="2468601"/>
            <a:ext cx="3181349" cy="69100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6D000DED-AC2F-40B5-AF1B-BC0CA37FF335}"/>
              </a:ext>
            </a:extLst>
          </p:cNvPr>
          <p:cNvSpPr/>
          <p:nvPr/>
        </p:nvSpPr>
        <p:spPr>
          <a:xfrm>
            <a:off x="2667000" y="1765267"/>
            <a:ext cx="2419350" cy="691005"/>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3B8CE5DF-1640-4A8E-9C01-8F3951ADC6B2}"/>
              </a:ext>
            </a:extLst>
          </p:cNvPr>
          <p:cNvSpPr/>
          <p:nvPr/>
        </p:nvSpPr>
        <p:spPr>
          <a:xfrm>
            <a:off x="4686299" y="3027578"/>
            <a:ext cx="2095501" cy="870263"/>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5591615F-7F81-4B04-9A91-9A63A492751E}"/>
              </a:ext>
            </a:extLst>
          </p:cNvPr>
          <p:cNvSpPr/>
          <p:nvPr/>
        </p:nvSpPr>
        <p:spPr>
          <a:xfrm>
            <a:off x="2314574" y="3123420"/>
            <a:ext cx="2543175" cy="1261885"/>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Rounded Corners 15">
            <a:extLst>
              <a:ext uri="{FF2B5EF4-FFF2-40B4-BE49-F238E27FC236}">
                <a16:creationId xmlns:a16="http://schemas.microsoft.com/office/drawing/2014/main" id="{80711033-E5FE-4DFF-B94B-50BF0A7173CB}"/>
              </a:ext>
            </a:extLst>
          </p:cNvPr>
          <p:cNvSpPr/>
          <p:nvPr/>
        </p:nvSpPr>
        <p:spPr>
          <a:xfrm>
            <a:off x="6134100" y="1905687"/>
            <a:ext cx="2266950" cy="1170027"/>
          </a:xfrm>
          <a:prstGeom prst="round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DAD5B21B-D957-4121-80CA-0032333DD1AE}"/>
              </a:ext>
            </a:extLst>
          </p:cNvPr>
          <p:cNvSpPr/>
          <p:nvPr/>
        </p:nvSpPr>
        <p:spPr>
          <a:xfrm>
            <a:off x="6648450" y="3299169"/>
            <a:ext cx="2876549" cy="1170027"/>
          </a:xfrm>
          <a:prstGeom prst="round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Arrow Connector 18">
            <a:extLst>
              <a:ext uri="{FF2B5EF4-FFF2-40B4-BE49-F238E27FC236}">
                <a16:creationId xmlns:a16="http://schemas.microsoft.com/office/drawing/2014/main" id="{7BB24599-B2D5-4802-9C3B-6D613A9AF574}"/>
              </a:ext>
            </a:extLst>
          </p:cNvPr>
          <p:cNvCxnSpPr>
            <a:cxnSpLocks/>
          </p:cNvCxnSpPr>
          <p:nvPr/>
        </p:nvCxnSpPr>
        <p:spPr>
          <a:xfrm>
            <a:off x="2476500" y="4648200"/>
            <a:ext cx="0" cy="819150"/>
          </a:xfrm>
          <a:prstGeom prst="straightConnector1">
            <a:avLst/>
          </a:prstGeom>
          <a:ln w="762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E0D0BD0-BBC9-4E17-9B75-505EBEEE7290}"/>
              </a:ext>
            </a:extLst>
          </p:cNvPr>
          <p:cNvCxnSpPr>
            <a:cxnSpLocks/>
          </p:cNvCxnSpPr>
          <p:nvPr/>
        </p:nvCxnSpPr>
        <p:spPr>
          <a:xfrm>
            <a:off x="2476500" y="4648200"/>
            <a:ext cx="0" cy="819150"/>
          </a:xfrm>
          <a:prstGeom prst="straightConnector1">
            <a:avLst/>
          </a:prstGeom>
          <a:ln w="762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96B59FC-22CC-4BED-9AC9-4E19A88D237E}"/>
              </a:ext>
            </a:extLst>
          </p:cNvPr>
          <p:cNvCxnSpPr>
            <a:cxnSpLocks/>
          </p:cNvCxnSpPr>
          <p:nvPr/>
        </p:nvCxnSpPr>
        <p:spPr>
          <a:xfrm>
            <a:off x="2476500" y="4648200"/>
            <a:ext cx="0" cy="819150"/>
          </a:xfrm>
          <a:prstGeom prst="straightConnector1">
            <a:avLst/>
          </a:prstGeom>
          <a:ln w="762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2F662E91-0785-48A2-BC4A-0D0C47893FC9}"/>
              </a:ext>
            </a:extLst>
          </p:cNvPr>
          <p:cNvCxnSpPr>
            <a:cxnSpLocks/>
          </p:cNvCxnSpPr>
          <p:nvPr/>
        </p:nvCxnSpPr>
        <p:spPr>
          <a:xfrm>
            <a:off x="5867400" y="4648200"/>
            <a:ext cx="0" cy="819150"/>
          </a:xfrm>
          <a:prstGeom prst="straightConnector1">
            <a:avLst/>
          </a:prstGeom>
          <a:ln w="762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8DA63FE5-12BE-4A56-90BC-6AAADE2AE047}"/>
              </a:ext>
            </a:extLst>
          </p:cNvPr>
          <p:cNvCxnSpPr>
            <a:cxnSpLocks/>
          </p:cNvCxnSpPr>
          <p:nvPr/>
        </p:nvCxnSpPr>
        <p:spPr>
          <a:xfrm>
            <a:off x="8972550" y="4648200"/>
            <a:ext cx="0" cy="819150"/>
          </a:xfrm>
          <a:prstGeom prst="straightConnector1">
            <a:avLst/>
          </a:prstGeom>
          <a:ln w="762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721E9A6F-2B78-4FE5-B4E2-678538F59635}"/>
              </a:ext>
            </a:extLst>
          </p:cNvPr>
          <p:cNvSpPr txBox="1"/>
          <p:nvPr/>
        </p:nvSpPr>
        <p:spPr>
          <a:xfrm>
            <a:off x="1485900" y="5467350"/>
            <a:ext cx="8743948" cy="954107"/>
          </a:xfrm>
          <a:prstGeom prst="rect">
            <a:avLst/>
          </a:prstGeom>
          <a:noFill/>
        </p:spPr>
        <p:txBody>
          <a:bodyPr wrap="square" rtlCol="0">
            <a:spAutoFit/>
          </a:bodyPr>
          <a:lstStyle/>
          <a:p>
            <a:r>
              <a:rPr lang="en-GB" sz="2800" dirty="0"/>
              <a:t>Taxes, regulation and enforcement, social marketing, certification, tradable permits, voluntary agreements etc</a:t>
            </a:r>
          </a:p>
        </p:txBody>
      </p:sp>
    </p:spTree>
    <p:extLst>
      <p:ext uri="{BB962C8B-B14F-4D97-AF65-F5344CB8AC3E}">
        <p14:creationId xmlns:p14="http://schemas.microsoft.com/office/powerpoint/2010/main" val="3079676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C007D-A5D4-4D3A-AF15-80FFC377E71E}"/>
              </a:ext>
            </a:extLst>
          </p:cNvPr>
          <p:cNvSpPr>
            <a:spLocks noGrp="1"/>
          </p:cNvSpPr>
          <p:nvPr>
            <p:ph type="title"/>
          </p:nvPr>
        </p:nvSpPr>
        <p:spPr>
          <a:xfrm>
            <a:off x="838200" y="137362"/>
            <a:ext cx="10515600" cy="1325563"/>
          </a:xfrm>
        </p:spPr>
        <p:txBody>
          <a:bodyPr/>
          <a:lstStyle/>
          <a:p>
            <a:r>
              <a:rPr lang="en-GB" dirty="0"/>
              <a:t>Modern conservation</a:t>
            </a:r>
          </a:p>
        </p:txBody>
      </p:sp>
      <p:pic>
        <p:nvPicPr>
          <p:cNvPr id="7" name="Picture 2" descr="Ecosystem services as defined by the Millenium Ecosystem Assessment... |  Download Scientific Diagram">
            <a:extLst>
              <a:ext uri="{FF2B5EF4-FFF2-40B4-BE49-F238E27FC236}">
                <a16:creationId xmlns:a16="http://schemas.microsoft.com/office/drawing/2014/main" id="{7EC490F8-AAAF-45D8-B5A1-19722831C1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14" t="622" r="1573"/>
          <a:stretch/>
        </p:blipFill>
        <p:spPr bwMode="auto">
          <a:xfrm>
            <a:off x="1796901" y="1462925"/>
            <a:ext cx="7878727" cy="5083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6373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C007D-A5D4-4D3A-AF15-80FFC377E71E}"/>
              </a:ext>
            </a:extLst>
          </p:cNvPr>
          <p:cNvSpPr>
            <a:spLocks noGrp="1"/>
          </p:cNvSpPr>
          <p:nvPr>
            <p:ph type="title"/>
          </p:nvPr>
        </p:nvSpPr>
        <p:spPr>
          <a:xfrm>
            <a:off x="838200" y="137362"/>
            <a:ext cx="10515600" cy="1325563"/>
          </a:xfrm>
        </p:spPr>
        <p:txBody>
          <a:bodyPr/>
          <a:lstStyle/>
          <a:p>
            <a:r>
              <a:rPr lang="en-GB" dirty="0"/>
              <a:t>Modern conservation</a:t>
            </a:r>
          </a:p>
        </p:txBody>
      </p:sp>
      <p:sp>
        <p:nvSpPr>
          <p:cNvPr id="3" name="Content Placeholder 2">
            <a:extLst>
              <a:ext uri="{FF2B5EF4-FFF2-40B4-BE49-F238E27FC236}">
                <a16:creationId xmlns:a16="http://schemas.microsoft.com/office/drawing/2014/main" id="{8B6B1258-CC8D-4787-90E8-733D0CEA0BE8}"/>
              </a:ext>
            </a:extLst>
          </p:cNvPr>
          <p:cNvSpPr>
            <a:spLocks noGrp="1"/>
          </p:cNvSpPr>
          <p:nvPr>
            <p:ph idx="1"/>
          </p:nvPr>
        </p:nvSpPr>
        <p:spPr>
          <a:xfrm>
            <a:off x="781050" y="1508125"/>
            <a:ext cx="2597150" cy="4351338"/>
          </a:xfrm>
        </p:spPr>
        <p:txBody>
          <a:bodyPr/>
          <a:lstStyle/>
          <a:p>
            <a:r>
              <a:rPr lang="en-GB" dirty="0"/>
              <a:t>Conservation is conducted by a huge array of actors and stakeholders for a range of reasons</a:t>
            </a:r>
          </a:p>
          <a:p>
            <a:endParaRPr lang="en-GB" dirty="0"/>
          </a:p>
          <a:p>
            <a:endParaRPr lang="en-GB" dirty="0"/>
          </a:p>
          <a:p>
            <a:endParaRPr lang="en-GB" dirty="0"/>
          </a:p>
          <a:p>
            <a:endParaRPr lang="en-GB" dirty="0"/>
          </a:p>
        </p:txBody>
      </p:sp>
      <p:pic>
        <p:nvPicPr>
          <p:cNvPr id="11270" name="Picture 6" descr="Fig. 1">
            <a:extLst>
              <a:ext uri="{FF2B5EF4-FFF2-40B4-BE49-F238E27FC236}">
                <a16:creationId xmlns:a16="http://schemas.microsoft.com/office/drawing/2014/main" id="{8BE1C7BD-9123-4F55-82B4-996476B329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7673" y="1163638"/>
            <a:ext cx="7049951" cy="5414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42669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C007D-A5D4-4D3A-AF15-80FFC377E71E}"/>
              </a:ext>
            </a:extLst>
          </p:cNvPr>
          <p:cNvSpPr>
            <a:spLocks noGrp="1"/>
          </p:cNvSpPr>
          <p:nvPr>
            <p:ph type="title"/>
          </p:nvPr>
        </p:nvSpPr>
        <p:spPr>
          <a:xfrm>
            <a:off x="838200" y="137362"/>
            <a:ext cx="10515600" cy="1325563"/>
          </a:xfrm>
        </p:spPr>
        <p:txBody>
          <a:bodyPr/>
          <a:lstStyle/>
          <a:p>
            <a:r>
              <a:rPr lang="en-GB" dirty="0" err="1"/>
              <a:t>Multidisciplinarity</a:t>
            </a:r>
            <a:endParaRPr lang="en-GB" dirty="0"/>
          </a:p>
        </p:txBody>
      </p:sp>
      <p:sp>
        <p:nvSpPr>
          <p:cNvPr id="3" name="Content Placeholder 2">
            <a:extLst>
              <a:ext uri="{FF2B5EF4-FFF2-40B4-BE49-F238E27FC236}">
                <a16:creationId xmlns:a16="http://schemas.microsoft.com/office/drawing/2014/main" id="{8B6B1258-CC8D-4787-90E8-733D0CEA0BE8}"/>
              </a:ext>
            </a:extLst>
          </p:cNvPr>
          <p:cNvSpPr>
            <a:spLocks noGrp="1"/>
          </p:cNvSpPr>
          <p:nvPr>
            <p:ph idx="1"/>
          </p:nvPr>
        </p:nvSpPr>
        <p:spPr>
          <a:xfrm>
            <a:off x="781050" y="1508125"/>
            <a:ext cx="2491539" cy="4351338"/>
          </a:xfrm>
        </p:spPr>
        <p:txBody>
          <a:bodyPr/>
          <a:lstStyle/>
          <a:p>
            <a:r>
              <a:rPr lang="en-GB" dirty="0"/>
              <a:t>Biology</a:t>
            </a:r>
          </a:p>
          <a:p>
            <a:r>
              <a:rPr lang="en-GB" dirty="0"/>
              <a:t>Ecology</a:t>
            </a:r>
          </a:p>
          <a:p>
            <a:r>
              <a:rPr lang="en-GB" dirty="0"/>
              <a:t>Geography</a:t>
            </a:r>
          </a:p>
          <a:p>
            <a:r>
              <a:rPr lang="en-GB" dirty="0"/>
              <a:t>Sociology</a:t>
            </a:r>
          </a:p>
          <a:p>
            <a:r>
              <a:rPr lang="en-GB" dirty="0"/>
              <a:t>Politics</a:t>
            </a:r>
          </a:p>
          <a:p>
            <a:r>
              <a:rPr lang="en-GB" dirty="0"/>
              <a:t>Economics</a:t>
            </a:r>
          </a:p>
          <a:p>
            <a:r>
              <a:rPr lang="en-GB" dirty="0"/>
              <a:t>Art</a:t>
            </a:r>
          </a:p>
          <a:p>
            <a:r>
              <a:rPr lang="en-GB" dirty="0"/>
              <a:t>Literature</a:t>
            </a:r>
          </a:p>
          <a:p>
            <a:endParaRPr lang="en-GB" dirty="0"/>
          </a:p>
          <a:p>
            <a:endParaRPr lang="en-GB" dirty="0"/>
          </a:p>
          <a:p>
            <a:endParaRPr lang="en-GB" dirty="0"/>
          </a:p>
          <a:p>
            <a:endParaRPr lang="en-GB" dirty="0"/>
          </a:p>
        </p:txBody>
      </p:sp>
      <p:pic>
        <p:nvPicPr>
          <p:cNvPr id="1026" name="Picture 2" descr="David Attenborough turns 91: his 10 best documentaries to stream online">
            <a:extLst>
              <a:ext uri="{FF2B5EF4-FFF2-40B4-BE49-F238E27FC236}">
                <a16:creationId xmlns:a16="http://schemas.microsoft.com/office/drawing/2014/main" id="{60408515-FC24-4016-B784-A66E347B40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5394" y="1945176"/>
            <a:ext cx="5568406" cy="3477236"/>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F7F0C6DC-EE3E-4BDE-9C87-C5143FBA80AB}"/>
              </a:ext>
            </a:extLst>
          </p:cNvPr>
          <p:cNvSpPr txBox="1">
            <a:spLocks/>
          </p:cNvSpPr>
          <p:nvPr/>
        </p:nvSpPr>
        <p:spPr>
          <a:xfrm>
            <a:off x="3208420" y="1462925"/>
            <a:ext cx="249153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Film-making</a:t>
            </a:r>
          </a:p>
          <a:p>
            <a:r>
              <a:rPr lang="en-GB" dirty="0"/>
              <a:t>Photography</a:t>
            </a:r>
          </a:p>
          <a:p>
            <a:r>
              <a:rPr lang="en-GB" dirty="0"/>
              <a:t>Technology</a:t>
            </a:r>
          </a:p>
          <a:p>
            <a:r>
              <a:rPr lang="en-GB" dirty="0"/>
              <a:t>Finance</a:t>
            </a:r>
          </a:p>
          <a:p>
            <a:r>
              <a:rPr lang="en-GB" dirty="0"/>
              <a:t>…</a:t>
            </a:r>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2956391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B8B26-4C11-4DE6-80D1-5E86C1E37CBF}"/>
              </a:ext>
            </a:extLst>
          </p:cNvPr>
          <p:cNvSpPr>
            <a:spLocks noGrp="1"/>
          </p:cNvSpPr>
          <p:nvPr>
            <p:ph type="title"/>
          </p:nvPr>
        </p:nvSpPr>
        <p:spPr/>
        <p:txBody>
          <a:bodyPr/>
          <a:lstStyle/>
          <a:p>
            <a:r>
              <a:rPr lang="en-GB" dirty="0"/>
              <a:t>Global diversity of life</a:t>
            </a:r>
          </a:p>
        </p:txBody>
      </p:sp>
      <p:pic>
        <p:nvPicPr>
          <p:cNvPr id="6" name="Picture 5">
            <a:extLst>
              <a:ext uri="{FF2B5EF4-FFF2-40B4-BE49-F238E27FC236}">
                <a16:creationId xmlns:a16="http://schemas.microsoft.com/office/drawing/2014/main" id="{B09B83A4-8D5B-4E41-B416-1C40B4692883}"/>
              </a:ext>
            </a:extLst>
          </p:cNvPr>
          <p:cNvPicPr>
            <a:picLocks noChangeAspect="1"/>
          </p:cNvPicPr>
          <p:nvPr/>
        </p:nvPicPr>
        <p:blipFill>
          <a:blip r:embed="rId2"/>
          <a:stretch>
            <a:fillRect/>
          </a:stretch>
        </p:blipFill>
        <p:spPr>
          <a:xfrm>
            <a:off x="2638675" y="1380003"/>
            <a:ext cx="6914649" cy="4905783"/>
          </a:xfrm>
          <a:prstGeom prst="rect">
            <a:avLst/>
          </a:prstGeom>
        </p:spPr>
      </p:pic>
    </p:spTree>
    <p:extLst>
      <p:ext uri="{BB962C8B-B14F-4D97-AF65-F5344CB8AC3E}">
        <p14:creationId xmlns:p14="http://schemas.microsoft.com/office/powerpoint/2010/main" val="16360909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B8B26-4C11-4DE6-80D1-5E86C1E37CBF}"/>
              </a:ext>
            </a:extLst>
          </p:cNvPr>
          <p:cNvSpPr>
            <a:spLocks noGrp="1"/>
          </p:cNvSpPr>
          <p:nvPr>
            <p:ph type="title"/>
          </p:nvPr>
        </p:nvSpPr>
        <p:spPr/>
        <p:txBody>
          <a:bodyPr/>
          <a:lstStyle/>
          <a:p>
            <a:r>
              <a:rPr lang="en-GB" dirty="0"/>
              <a:t>What has evolution given us?</a:t>
            </a:r>
          </a:p>
        </p:txBody>
      </p:sp>
      <p:sp>
        <p:nvSpPr>
          <p:cNvPr id="3" name="Content Placeholder 2">
            <a:extLst>
              <a:ext uri="{FF2B5EF4-FFF2-40B4-BE49-F238E27FC236}">
                <a16:creationId xmlns:a16="http://schemas.microsoft.com/office/drawing/2014/main" id="{6C1E899F-5481-4835-B438-3FEDD5EB6BA4}"/>
              </a:ext>
            </a:extLst>
          </p:cNvPr>
          <p:cNvSpPr>
            <a:spLocks noGrp="1"/>
          </p:cNvSpPr>
          <p:nvPr>
            <p:ph idx="1"/>
          </p:nvPr>
        </p:nvSpPr>
        <p:spPr>
          <a:xfrm>
            <a:off x="838200" y="1825625"/>
            <a:ext cx="10657936" cy="4351338"/>
          </a:xfrm>
        </p:spPr>
        <p:txBody>
          <a:bodyPr/>
          <a:lstStyle/>
          <a:p>
            <a:r>
              <a:rPr lang="en-GB" dirty="0"/>
              <a:t>The basic unit of diversity unusually used in evolution, ecology and  conservation is the species</a:t>
            </a:r>
          </a:p>
          <a:p>
            <a:endParaRPr lang="en-GB" dirty="0"/>
          </a:p>
          <a:p>
            <a:pPr marL="0" indent="0" algn="ctr">
              <a:buNone/>
            </a:pPr>
            <a:r>
              <a:rPr lang="en-GB" i="1" dirty="0"/>
              <a:t>A biological species is a group of organisms that can reproduce with one another in nature and produce fertile offspring. Species are characterized by the fact that they are reproductively isolated from other groups, which means that the organisms in one species are incapable of reproducing with organisms in another species.</a:t>
            </a:r>
          </a:p>
          <a:p>
            <a:endParaRPr lang="en-GB" dirty="0"/>
          </a:p>
          <a:p>
            <a:endParaRPr lang="en-GB" dirty="0"/>
          </a:p>
        </p:txBody>
      </p:sp>
    </p:spTree>
    <p:extLst>
      <p:ext uri="{BB962C8B-B14F-4D97-AF65-F5344CB8AC3E}">
        <p14:creationId xmlns:p14="http://schemas.microsoft.com/office/powerpoint/2010/main" val="16767016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B8B26-4C11-4DE6-80D1-5E86C1E37CBF}"/>
              </a:ext>
            </a:extLst>
          </p:cNvPr>
          <p:cNvSpPr>
            <a:spLocks noGrp="1"/>
          </p:cNvSpPr>
          <p:nvPr>
            <p:ph type="title"/>
          </p:nvPr>
        </p:nvSpPr>
        <p:spPr/>
        <p:txBody>
          <a:bodyPr/>
          <a:lstStyle/>
          <a:p>
            <a:r>
              <a:rPr lang="en-GB" dirty="0"/>
              <a:t>What has evolution given us?</a:t>
            </a:r>
          </a:p>
        </p:txBody>
      </p:sp>
      <p:sp>
        <p:nvSpPr>
          <p:cNvPr id="3" name="Content Placeholder 2">
            <a:extLst>
              <a:ext uri="{FF2B5EF4-FFF2-40B4-BE49-F238E27FC236}">
                <a16:creationId xmlns:a16="http://schemas.microsoft.com/office/drawing/2014/main" id="{6C1E899F-5481-4835-B438-3FEDD5EB6BA4}"/>
              </a:ext>
            </a:extLst>
          </p:cNvPr>
          <p:cNvSpPr>
            <a:spLocks noGrp="1"/>
          </p:cNvSpPr>
          <p:nvPr>
            <p:ph idx="1"/>
          </p:nvPr>
        </p:nvSpPr>
        <p:spPr>
          <a:xfrm>
            <a:off x="838200" y="1825625"/>
            <a:ext cx="4082716" cy="4351338"/>
          </a:xfrm>
        </p:spPr>
        <p:txBody>
          <a:bodyPr/>
          <a:lstStyle/>
          <a:p>
            <a:r>
              <a:rPr lang="en-GB" dirty="0"/>
              <a:t>1.6 million species identified</a:t>
            </a:r>
          </a:p>
          <a:p>
            <a:endParaRPr lang="en-GB" dirty="0"/>
          </a:p>
          <a:p>
            <a:r>
              <a:rPr lang="en-GB" dirty="0"/>
              <a:t>The vast majority not yet described</a:t>
            </a:r>
          </a:p>
          <a:p>
            <a:endParaRPr lang="en-GB" dirty="0"/>
          </a:p>
          <a:p>
            <a:endParaRPr lang="en-GB" dirty="0"/>
          </a:p>
        </p:txBody>
      </p:sp>
      <p:pic>
        <p:nvPicPr>
          <p:cNvPr id="2050" name="Picture 2" descr="The distribution of numbers of known and undescribed (estimated) species on Earth, grouped by major taxonomic groups; according to Chapman 2009. Absolute number of species on the left (orange = estimated number of yet to be described species, blue = already described). Right: percentage of species already described (green) and estimated to be not yet known (yellow).">
            <a:extLst>
              <a:ext uri="{FF2B5EF4-FFF2-40B4-BE49-F238E27FC236}">
                <a16:creationId xmlns:a16="http://schemas.microsoft.com/office/drawing/2014/main" id="{C27CB1D5-782A-494C-908D-3F750DD7D5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1056" y="1685215"/>
            <a:ext cx="5615419" cy="4632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28152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850D0-7D2D-4741-8C90-AE7439504E55}"/>
              </a:ext>
            </a:extLst>
          </p:cNvPr>
          <p:cNvSpPr>
            <a:spLocks noGrp="1"/>
          </p:cNvSpPr>
          <p:nvPr>
            <p:ph type="title"/>
          </p:nvPr>
        </p:nvSpPr>
        <p:spPr/>
        <p:txBody>
          <a:bodyPr/>
          <a:lstStyle/>
          <a:p>
            <a:r>
              <a:rPr lang="en-GB" dirty="0"/>
              <a:t>Number of species</a:t>
            </a:r>
          </a:p>
        </p:txBody>
      </p:sp>
      <p:sp>
        <p:nvSpPr>
          <p:cNvPr id="3" name="Content Placeholder 2">
            <a:extLst>
              <a:ext uri="{FF2B5EF4-FFF2-40B4-BE49-F238E27FC236}">
                <a16:creationId xmlns:a16="http://schemas.microsoft.com/office/drawing/2014/main" id="{3038E2E0-C728-4DC9-9BC4-3A13B8614F14}"/>
              </a:ext>
            </a:extLst>
          </p:cNvPr>
          <p:cNvSpPr>
            <a:spLocks noGrp="1"/>
          </p:cNvSpPr>
          <p:nvPr>
            <p:ph idx="1"/>
          </p:nvPr>
        </p:nvSpPr>
        <p:spPr>
          <a:xfrm>
            <a:off x="838200" y="1825625"/>
            <a:ext cx="3463636" cy="4351338"/>
          </a:xfrm>
        </p:spPr>
        <p:txBody>
          <a:bodyPr>
            <a:normAutofit fontScale="92500" lnSpcReduction="10000"/>
          </a:bodyPr>
          <a:lstStyle/>
          <a:p>
            <a:r>
              <a:rPr lang="en-GB" dirty="0"/>
              <a:t>Estimations have been done many different ways</a:t>
            </a:r>
          </a:p>
          <a:p>
            <a:endParaRPr lang="en-GB" dirty="0"/>
          </a:p>
          <a:p>
            <a:r>
              <a:rPr lang="en-GB" dirty="0"/>
              <a:t>Answers between 3 million and 100 million species</a:t>
            </a:r>
          </a:p>
          <a:p>
            <a:endParaRPr lang="en-GB" dirty="0"/>
          </a:p>
          <a:p>
            <a:endParaRPr lang="en-GB" dirty="0"/>
          </a:p>
          <a:p>
            <a:r>
              <a:rPr lang="en-GB" dirty="0"/>
              <a:t>This method arrived at a figure of ~8.7 million</a:t>
            </a:r>
          </a:p>
        </p:txBody>
      </p:sp>
      <p:pic>
        <p:nvPicPr>
          <p:cNvPr id="1026" name="Picture 2">
            <a:extLst>
              <a:ext uri="{FF2B5EF4-FFF2-40B4-BE49-F238E27FC236}">
                <a16:creationId xmlns:a16="http://schemas.microsoft.com/office/drawing/2014/main" id="{B42CD7AD-C96E-4CC8-80C8-B515D17594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8872" y="1690688"/>
            <a:ext cx="7248525" cy="4096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23862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B8B26-4C11-4DE6-80D1-5E86C1E37CBF}"/>
              </a:ext>
            </a:extLst>
          </p:cNvPr>
          <p:cNvSpPr>
            <a:spLocks noGrp="1"/>
          </p:cNvSpPr>
          <p:nvPr>
            <p:ph type="title"/>
          </p:nvPr>
        </p:nvSpPr>
        <p:spPr/>
        <p:txBody>
          <a:bodyPr/>
          <a:lstStyle/>
          <a:p>
            <a:r>
              <a:rPr lang="en-GB" dirty="0"/>
              <a:t>Biodiversity</a:t>
            </a:r>
          </a:p>
        </p:txBody>
      </p:sp>
      <p:sp>
        <p:nvSpPr>
          <p:cNvPr id="4" name="Content Placeholder 2">
            <a:extLst>
              <a:ext uri="{FF2B5EF4-FFF2-40B4-BE49-F238E27FC236}">
                <a16:creationId xmlns:a16="http://schemas.microsoft.com/office/drawing/2014/main" id="{9C3FFE34-08A7-4785-89AF-591070C6A2FB}"/>
              </a:ext>
            </a:extLst>
          </p:cNvPr>
          <p:cNvSpPr>
            <a:spLocks noGrp="1"/>
          </p:cNvSpPr>
          <p:nvPr>
            <p:ph idx="1"/>
          </p:nvPr>
        </p:nvSpPr>
        <p:spPr>
          <a:xfrm>
            <a:off x="838200" y="1800791"/>
            <a:ext cx="6160567" cy="4376171"/>
          </a:xfrm>
        </p:spPr>
        <p:txBody>
          <a:bodyPr>
            <a:normAutofit/>
          </a:bodyPr>
          <a:lstStyle/>
          <a:p>
            <a:r>
              <a:rPr lang="en-GB" dirty="0"/>
              <a:t>Defined by the Convention on Biological Diversity as </a:t>
            </a:r>
          </a:p>
          <a:p>
            <a:pPr marL="0" indent="0" algn="ctr">
              <a:buNone/>
            </a:pPr>
            <a:endParaRPr lang="en-GB" i="1" dirty="0"/>
          </a:p>
          <a:p>
            <a:pPr marL="0" indent="0" algn="ctr">
              <a:buNone/>
            </a:pPr>
            <a:r>
              <a:rPr lang="en-GB" i="1" dirty="0"/>
              <a:t>‘the variability among living organisms from all sources including, inter alia, terrestrial, marine and other aquatic ecosystems and the ecological complexes of which they are part; this includes diversity within species, between species and of ecosystems’</a:t>
            </a:r>
          </a:p>
        </p:txBody>
      </p:sp>
      <p:pic>
        <p:nvPicPr>
          <p:cNvPr id="1026" name="Picture 2" descr="Figure 3">
            <a:extLst>
              <a:ext uri="{FF2B5EF4-FFF2-40B4-BE49-F238E27FC236}">
                <a16:creationId xmlns:a16="http://schemas.microsoft.com/office/drawing/2014/main" id="{EA4DA4A7-63BE-4DCC-8BCA-AD3454E8ACB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0000"/>
          <a:stretch/>
        </p:blipFill>
        <p:spPr bwMode="auto">
          <a:xfrm>
            <a:off x="6998767" y="739716"/>
            <a:ext cx="4743597" cy="5378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7514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77D20-978B-41F6-B506-37B1CA47255C}"/>
              </a:ext>
            </a:extLst>
          </p:cNvPr>
          <p:cNvSpPr>
            <a:spLocks noGrp="1"/>
          </p:cNvSpPr>
          <p:nvPr>
            <p:ph type="title"/>
          </p:nvPr>
        </p:nvSpPr>
        <p:spPr/>
        <p:txBody>
          <a:bodyPr/>
          <a:lstStyle/>
          <a:p>
            <a:r>
              <a:rPr lang="en-GB" dirty="0"/>
              <a:t>Why do we do conservation?</a:t>
            </a:r>
          </a:p>
        </p:txBody>
      </p:sp>
      <p:sp>
        <p:nvSpPr>
          <p:cNvPr id="3" name="Content Placeholder 2">
            <a:extLst>
              <a:ext uri="{FF2B5EF4-FFF2-40B4-BE49-F238E27FC236}">
                <a16:creationId xmlns:a16="http://schemas.microsoft.com/office/drawing/2014/main" id="{674F6286-509A-405B-80E2-20E0441A8D2F}"/>
              </a:ext>
            </a:extLst>
          </p:cNvPr>
          <p:cNvSpPr>
            <a:spLocks noGrp="1"/>
          </p:cNvSpPr>
          <p:nvPr>
            <p:ph idx="1"/>
          </p:nvPr>
        </p:nvSpPr>
        <p:spPr/>
        <p:txBody>
          <a:bodyPr>
            <a:normAutofit lnSpcReduction="10000"/>
          </a:bodyPr>
          <a:lstStyle/>
          <a:p>
            <a:r>
              <a:rPr lang="en-GB" dirty="0"/>
              <a:t>Fundamentally conservation is about preventing extinction of these species</a:t>
            </a:r>
          </a:p>
          <a:p>
            <a:endParaRPr lang="en-GB" dirty="0"/>
          </a:p>
          <a:p>
            <a:r>
              <a:rPr lang="en-GB" dirty="0"/>
              <a:t>But species do not exist in isolation, so conservation is also about protecting the interactions between species</a:t>
            </a:r>
          </a:p>
          <a:p>
            <a:endParaRPr lang="en-GB" dirty="0"/>
          </a:p>
          <a:p>
            <a:r>
              <a:rPr lang="en-GB" dirty="0"/>
              <a:t>The interactions between species and the resulting ecosystems have benefits for humans</a:t>
            </a:r>
          </a:p>
          <a:p>
            <a:endParaRPr lang="en-GB" dirty="0"/>
          </a:p>
          <a:p>
            <a:pPr marL="0" indent="0">
              <a:buNone/>
            </a:pPr>
            <a:r>
              <a:rPr lang="en-GB" dirty="0"/>
              <a:t>(More on this in a future lecture)</a:t>
            </a:r>
          </a:p>
        </p:txBody>
      </p:sp>
    </p:spTree>
    <p:extLst>
      <p:ext uri="{BB962C8B-B14F-4D97-AF65-F5344CB8AC3E}">
        <p14:creationId xmlns:p14="http://schemas.microsoft.com/office/powerpoint/2010/main" val="33929029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U">
      <a:dk1>
        <a:sysClr val="windowText" lastClr="000000"/>
      </a:dk1>
      <a:lt1>
        <a:sysClr val="window" lastClr="FFFFFF"/>
      </a:lt1>
      <a:dk2>
        <a:srgbClr val="75AAE5"/>
      </a:dk2>
      <a:lt2>
        <a:srgbClr val="FFFFFF"/>
      </a:lt2>
      <a:accent1>
        <a:srgbClr val="75AAE5"/>
      </a:accent1>
      <a:accent2>
        <a:srgbClr val="0B55A8"/>
      </a:accent2>
      <a:accent3>
        <a:srgbClr val="E80074"/>
      </a:accent3>
      <a:accent4>
        <a:srgbClr val="630031"/>
      </a:accent4>
      <a:accent5>
        <a:srgbClr val="FFC23D"/>
      </a:accent5>
      <a:accent6>
        <a:srgbClr val="A4A400"/>
      </a:accent6>
      <a:hlink>
        <a:srgbClr val="000000"/>
      </a:hlink>
      <a:folHlink>
        <a:srgbClr val="000000"/>
      </a:folHlink>
    </a:clrScheme>
    <a:fontScheme name="Office 2">
      <a:majorFont>
        <a:latin typeface="Helvetica"/>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Helvetica"/>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38100" cap="rnd">
          <a:prstDash val="sysDot"/>
        </a:ln>
        <a:effectLst/>
      </a:spPr>
      <a:bodyPr/>
      <a:lstStyle/>
      <a:style>
        <a:lnRef idx="2">
          <a:schemeClr val="accent1"/>
        </a:lnRef>
        <a:fillRef idx="0">
          <a:schemeClr val="accent1"/>
        </a:fillRef>
        <a:effectRef idx="1">
          <a:schemeClr val="accent1"/>
        </a:effectRef>
        <a:fontRef idx="minor">
          <a:schemeClr val="tx1"/>
        </a:fontRef>
      </a:style>
    </a:lnDef>
    <a:txDef>
      <a:spPr/>
      <a:bodyPr vert="horz" lIns="0" tIns="0" rIns="0" bIns="0" rtlCol="0">
        <a:noAutofit/>
      </a:bodyPr>
      <a:lstStyle>
        <a:defPPr marL="0" indent="0">
          <a:buNone/>
          <a:defRPr sz="2000" dirty="0" smtClean="0">
            <a:solidFill>
              <a:schemeClr val="bg1"/>
            </a:soli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TotalTime>
  <Words>1272</Words>
  <Application>Microsoft Office PowerPoint</Application>
  <PresentationFormat>Widescreen</PresentationFormat>
  <Paragraphs>164</Paragraphs>
  <Slides>37</Slides>
  <Notes>23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37</vt:i4>
      </vt:variant>
    </vt:vector>
  </HeadingPairs>
  <TitlesOfParts>
    <vt:vector size="46" baseType="lpstr">
      <vt:lpstr>-apple-system</vt:lpstr>
      <vt:lpstr>Arial</vt:lpstr>
      <vt:lpstr>Calibri</vt:lpstr>
      <vt:lpstr>Calibri Light</vt:lpstr>
      <vt:lpstr>Helvetica</vt:lpstr>
      <vt:lpstr>ll-unica77</vt:lpstr>
      <vt:lpstr>Lucida Grande</vt:lpstr>
      <vt:lpstr>Office Theme</vt:lpstr>
      <vt:lpstr>1_Office Theme</vt:lpstr>
      <vt:lpstr>Basics of conservation</vt:lpstr>
      <vt:lpstr>Basics of conservation</vt:lpstr>
      <vt:lpstr>Lecture plan</vt:lpstr>
      <vt:lpstr>Global diversity of life</vt:lpstr>
      <vt:lpstr>What has evolution given us?</vt:lpstr>
      <vt:lpstr>What has evolution given us?</vt:lpstr>
      <vt:lpstr>Number of species</vt:lpstr>
      <vt:lpstr>Biodiversity</vt:lpstr>
      <vt:lpstr>Why do we do conservation?</vt:lpstr>
      <vt:lpstr>Humans discover they can cause extinctions</vt:lpstr>
      <vt:lpstr>Natural world as a resource to be exploited </vt:lpstr>
      <vt:lpstr>Extinction</vt:lpstr>
      <vt:lpstr>Humans realise they can cause extinctions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Changing attitudes towards the natural world in the western world</vt:lpstr>
      <vt:lpstr>Industrialisation and romanticism</vt:lpstr>
      <vt:lpstr>Colonialism</vt:lpstr>
      <vt:lpstr>PowerPoint Presentation</vt:lpstr>
      <vt:lpstr>PowerPoint Presentation</vt:lpstr>
      <vt:lpstr>PowerPoint Presentation</vt:lpstr>
      <vt:lpstr>PowerPoint Presentation</vt:lpstr>
      <vt:lpstr>PowerPoint Presentation</vt:lpstr>
      <vt:lpstr>PowerPoint Presentation</vt:lpstr>
      <vt:lpstr>Different justifications for conservation</vt:lpstr>
      <vt:lpstr>PowerPoint Presentation</vt:lpstr>
      <vt:lpstr>Modern conservation</vt:lpstr>
      <vt:lpstr>Modern conservation</vt:lpstr>
      <vt:lpstr>Modern conservation</vt:lpstr>
      <vt:lpstr>Modern conservation</vt:lpstr>
      <vt:lpstr>Multidisciplinarity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Basics of conservation</dc:title>
  <dc:creator>Nick Harvey</dc:creator>
  <cp:lastModifiedBy>Nicholas Harvey</cp:lastModifiedBy>
  <cp:revision>16</cp:revision>
  <dcterms:created xsi:type="dcterms:W3CDTF">2021-01-27T10:14:46Z</dcterms:created>
  <dcterms:modified xsi:type="dcterms:W3CDTF">2021-05-11T20:34:56Z</dcterms:modified>
</cp:coreProperties>
</file>