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7" r:id="rId4"/>
    <p:sldMasterId id="2147483660" r:id="rId5"/>
    <p:sldMasterId id="2147483666" r:id="rId6"/>
  </p:sldMasterIdLst>
  <p:notesMasterIdLst>
    <p:notesMasterId r:id="rId30"/>
  </p:notesMasterIdLst>
  <p:sldIdLst>
    <p:sldId id="2141411787" r:id="rId7"/>
    <p:sldId id="259" r:id="rId8"/>
    <p:sldId id="2141411786" r:id="rId9"/>
    <p:sldId id="2141411721" r:id="rId10"/>
    <p:sldId id="2141411776" r:id="rId11"/>
    <p:sldId id="2141411740" r:id="rId12"/>
    <p:sldId id="2141411743" r:id="rId13"/>
    <p:sldId id="2141411782" r:id="rId14"/>
    <p:sldId id="2141411783" r:id="rId15"/>
    <p:sldId id="2141411752" r:id="rId16"/>
    <p:sldId id="2141411756" r:id="rId17"/>
    <p:sldId id="2141411758" r:id="rId18"/>
    <p:sldId id="2141411759" r:id="rId19"/>
    <p:sldId id="2141411763" r:id="rId20"/>
    <p:sldId id="2141411765" r:id="rId21"/>
    <p:sldId id="2141411753" r:id="rId22"/>
    <p:sldId id="2141411767" r:id="rId23"/>
    <p:sldId id="2141411772" r:id="rId24"/>
    <p:sldId id="2141411755" r:id="rId25"/>
    <p:sldId id="2141411754" r:id="rId26"/>
    <p:sldId id="2141411777" r:id="rId27"/>
    <p:sldId id="260" r:id="rId28"/>
    <p:sldId id="300"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3LQMyIJjeuztOiBKI/upSg==" hashData="G0DovyA0kzU9ngsHL32xEu0Skbn0mng+QzZXBoC/FbkPwKIXysQr9/SFx2pV70Go/3E4SvUsqrzDYORuMLRofQ=="/>
  <p:extLst>
    <p:ext uri="{521415D9-36F7-43E2-AB2F-B90AF26B5E84}">
      <p14:sectionLst xmlns:p14="http://schemas.microsoft.com/office/powerpoint/2010/main">
        <p14:section name="Introduction" id="{F3663AB7-2F2C-4F79-A026-12D9239629EA}">
          <p14:sldIdLst>
            <p14:sldId id="2141411787"/>
            <p14:sldId id="259"/>
          </p14:sldIdLst>
        </p14:section>
        <p14:section name="Delivery Mechanisms 101" id="{38F08431-CD1C-46A7-BB53-A5DBF55C555F}">
          <p14:sldIdLst>
            <p14:sldId id="2141411786"/>
            <p14:sldId id="2141411721"/>
            <p14:sldId id="2141411776"/>
          </p14:sldIdLst>
        </p14:section>
        <p14:section name="Market structures" id="{D71335EC-7293-4051-ABBA-0A642F31C314}">
          <p14:sldIdLst>
            <p14:sldId id="2141411740"/>
            <p14:sldId id="2141411743"/>
            <p14:sldId id="2141411782"/>
            <p14:sldId id="2141411783"/>
          </p14:sldIdLst>
        </p14:section>
        <p14:section name="Auctions" id="{FD90B335-1ECB-46BD-9FA9-6A9BBA47F97E}">
          <p14:sldIdLst>
            <p14:sldId id="2141411752"/>
            <p14:sldId id="2141411756"/>
            <p14:sldId id="2141411758"/>
            <p14:sldId id="2141411759"/>
            <p14:sldId id="2141411763"/>
            <p14:sldId id="2141411765"/>
          </p14:sldIdLst>
        </p14:section>
        <p14:section name="Incentives" id="{E6F31B0A-9E5E-418B-BF97-544581F4AF18}">
          <p14:sldIdLst>
            <p14:sldId id="2141411753"/>
            <p14:sldId id="2141411767"/>
            <p14:sldId id="2141411772"/>
          </p14:sldIdLst>
        </p14:section>
        <p14:section name="Risks in NZ transitions" id="{93E25DFE-6986-415E-9110-81E0B91D7055}">
          <p14:sldIdLst>
            <p14:sldId id="2141411755"/>
            <p14:sldId id="2141411754"/>
            <p14:sldId id="2141411777"/>
            <p14:sldId id="260"/>
            <p14:sldId id="300"/>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2192A0E-F5FF-57F6-B57D-61DC34E7D25F}" name="George, Megan (BEIS)" initials="GM(" userId="S::Megan.George@beis.gov.uk::e2c4a6fa-2353-40b9-89e5-a7d89ab9c5ff" providerId="AD"/>
  <p188:author id="{9F245349-9662-F2AE-396F-548511B61973}" name="Hofbauer, Leonhard" initials="HL" userId="S::ucbqhof@ucl.ac.uk::95f93a4e-e9ed-45f1-ad8e-4b3021946054" providerId="AD"/>
  <p188:author id="{D1AA0352-92DE-BEE0-5CF5-8E36A9ED4461}" name="Edwards, Stephanie (NZSI - International Net Zero)" initials="ES(INZ" userId="S::Stephanie.Edwards@beis.gov.uk::48d12b24-21ad-4eff-bf19-377caa25eb8f" providerId="AD"/>
  <p188:author id="{9B019E55-1096-9E44-A581-87A56FE1A424}" name="Dodson2, Jennie (BEIS)" initials="DJ(" userId="S::Jennie.Dodson2@beis.gov.uk::2936e93c-89de-4624-a489-55e61b591631" providerId="AD"/>
  <p188:author id="{486EDE69-9FA4-A5ED-8D9E-FD94C3E0C06E}" name="George, Megan (BEIS)" initials="G(" userId="S::megan.george@beis.gov.uk::e2c4a6fa-2353-40b9-89e5-a7d89ab9c5ff" providerId="AD"/>
  <p188:author id="{EB71AD6B-2519-1EF6-D578-6690A2A830DC}" name="Dale, Peter (NZSI - International Net Zero)" initials="DP(INZ" userId="S::peter.dale@beis.gov.uk::6bf274f2-eff1-48cf-808f-558fcf7b151f"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DBA17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04C4564-0EAE-AED7-89D1-1B80243BC9DC}" v="3" dt="2023-10-24T12:23:29.866"/>
    <p1510:client id="{EF4E2170-F827-4368-BBB5-A6333E78B6EE}" v="4" dt="2023-10-23T22:20:24.25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7"/>
    <p:restoredTop sz="87314" autoAdjust="0"/>
  </p:normalViewPr>
  <p:slideViewPr>
    <p:cSldViewPr snapToGrid="0">
      <p:cViewPr varScale="1">
        <p:scale>
          <a:sx n="99" d="100"/>
          <a:sy n="99" d="100"/>
        </p:scale>
        <p:origin x="996" y="90"/>
      </p:cViewPr>
      <p:guideLst/>
    </p:cSldViewPr>
  </p:slideViewPr>
  <p:notesTextViewPr>
    <p:cViewPr>
      <p:scale>
        <a:sx n="125" d="100"/>
        <a:sy n="125" d="100"/>
      </p:scale>
      <p:origin x="0" y="0"/>
    </p:cViewPr>
  </p:notesTextViewPr>
  <p:notesViewPr>
    <p:cSldViewPr snapToGrid="0">
      <p:cViewPr varScale="1">
        <p:scale>
          <a:sx n="81" d="100"/>
          <a:sy n="81" d="100"/>
        </p:scale>
        <p:origin x="1008"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viewProps" Target="viewProps.xml"/><Relationship Id="rId37"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microsoft.com/office/2015/10/relationships/revisionInfo" Target="revisionInfo.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notesMaster" Target="notesMasters/notesMaster1.xml"/><Relationship Id="rId35"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iro Quiros" userId="c6e0c9a6bf53ef3c" providerId="LiveId" clId="{EF4E2170-F827-4368-BBB5-A6333E78B6EE}"/>
    <pc:docChg chg="undo custSel delSld modSld modMainMaster modSection">
      <pc:chgData name="Jairo Quiros" userId="c6e0c9a6bf53ef3c" providerId="LiveId" clId="{EF4E2170-F827-4368-BBB5-A6333E78B6EE}" dt="2023-10-23T22:58:18.263" v="23" actId="20577"/>
      <pc:docMkLst>
        <pc:docMk/>
      </pc:docMkLst>
      <pc:sldChg chg="del">
        <pc:chgData name="Jairo Quiros" userId="c6e0c9a6bf53ef3c" providerId="LiveId" clId="{EF4E2170-F827-4368-BBB5-A6333E78B6EE}" dt="2023-10-23T22:19:11.853" v="15" actId="47"/>
        <pc:sldMkLst>
          <pc:docMk/>
          <pc:sldMk cId="2829058016" sldId="258"/>
        </pc:sldMkLst>
      </pc:sldChg>
      <pc:sldChg chg="addSp delSp modSp mod modNotesTx">
        <pc:chgData name="Jairo Quiros" userId="c6e0c9a6bf53ef3c" providerId="LiveId" clId="{EF4E2170-F827-4368-BBB5-A6333E78B6EE}" dt="2023-10-23T22:58:18.263" v="23" actId="20577"/>
        <pc:sldMkLst>
          <pc:docMk/>
          <pc:sldMk cId="996270381" sldId="260"/>
        </pc:sldMkLst>
        <pc:picChg chg="add mod">
          <ac:chgData name="Jairo Quiros" userId="c6e0c9a6bf53ef3c" providerId="LiveId" clId="{EF4E2170-F827-4368-BBB5-A6333E78B6EE}" dt="2023-10-23T22:20:24.258" v="21"/>
          <ac:picMkLst>
            <pc:docMk/>
            <pc:sldMk cId="996270381" sldId="260"/>
            <ac:picMk id="3" creationId="{79092E2B-545C-321B-7B49-A09975D1182E}"/>
          </ac:picMkLst>
        </pc:picChg>
        <pc:picChg chg="del">
          <ac:chgData name="Jairo Quiros" userId="c6e0c9a6bf53ef3c" providerId="LiveId" clId="{EF4E2170-F827-4368-BBB5-A6333E78B6EE}" dt="2023-10-23T22:20:23.906" v="20" actId="478"/>
          <ac:picMkLst>
            <pc:docMk/>
            <pc:sldMk cId="996270381" sldId="260"/>
            <ac:picMk id="5" creationId="{AD590227-F5B1-B5CC-CE5F-EDA473ED96F5}"/>
          </ac:picMkLst>
        </pc:picChg>
      </pc:sldChg>
      <pc:sldChg chg="addSp delSp modSp mod">
        <pc:chgData name="Jairo Quiros" userId="c6e0c9a6bf53ef3c" providerId="LiveId" clId="{EF4E2170-F827-4368-BBB5-A6333E78B6EE}" dt="2023-10-23T22:19:06.504" v="14"/>
        <pc:sldMkLst>
          <pc:docMk/>
          <pc:sldMk cId="644641627" sldId="2141411784"/>
        </pc:sldMkLst>
        <pc:spChg chg="mod">
          <ac:chgData name="Jairo Quiros" userId="c6e0c9a6bf53ef3c" providerId="LiveId" clId="{EF4E2170-F827-4368-BBB5-A6333E78B6EE}" dt="2023-10-22T09:37:17.548" v="12" actId="20577"/>
          <ac:spMkLst>
            <pc:docMk/>
            <pc:sldMk cId="644641627" sldId="2141411784"/>
            <ac:spMk id="6" creationId="{F86BE729-03A1-22F5-69BF-1FBAEEBA5FAA}"/>
          </ac:spMkLst>
        </pc:spChg>
        <pc:spChg chg="mod">
          <ac:chgData name="Jairo Quiros" userId="c6e0c9a6bf53ef3c" providerId="LiveId" clId="{EF4E2170-F827-4368-BBB5-A6333E78B6EE}" dt="2023-10-22T09:37:10.953" v="7" actId="20577"/>
          <ac:spMkLst>
            <pc:docMk/>
            <pc:sldMk cId="644641627" sldId="2141411784"/>
            <ac:spMk id="11" creationId="{56DFC90C-9B82-4072-7343-C9FBE935593D}"/>
          </ac:spMkLst>
        </pc:spChg>
        <pc:picChg chg="add mod">
          <ac:chgData name="Jairo Quiros" userId="c6e0c9a6bf53ef3c" providerId="LiveId" clId="{EF4E2170-F827-4368-BBB5-A6333E78B6EE}" dt="2023-10-23T22:19:06.504" v="14"/>
          <ac:picMkLst>
            <pc:docMk/>
            <pc:sldMk cId="644641627" sldId="2141411784"/>
            <ac:picMk id="9" creationId="{00EB762B-FB1E-83BD-2D4F-EF9509E80034}"/>
          </ac:picMkLst>
        </pc:picChg>
        <pc:picChg chg="del">
          <ac:chgData name="Jairo Quiros" userId="c6e0c9a6bf53ef3c" providerId="LiveId" clId="{EF4E2170-F827-4368-BBB5-A6333E78B6EE}" dt="2023-10-23T22:19:06.175" v="13" actId="478"/>
          <ac:picMkLst>
            <pc:docMk/>
            <pc:sldMk cId="644641627" sldId="2141411784"/>
            <ac:picMk id="12" creationId="{585DF062-A72D-369E-DA6E-1A9081F592F6}"/>
          </ac:picMkLst>
        </pc:picChg>
      </pc:sldChg>
      <pc:sldMasterChg chg="modSldLayout">
        <pc:chgData name="Jairo Quiros" userId="c6e0c9a6bf53ef3c" providerId="LiveId" clId="{EF4E2170-F827-4368-BBB5-A6333E78B6EE}" dt="2023-10-23T22:19:47.682" v="19"/>
        <pc:sldMasterMkLst>
          <pc:docMk/>
          <pc:sldMasterMk cId="495285279" sldId="2147483660"/>
        </pc:sldMasterMkLst>
        <pc:sldLayoutChg chg="addSp delSp modSp mod">
          <pc:chgData name="Jairo Quiros" userId="c6e0c9a6bf53ef3c" providerId="LiveId" clId="{EF4E2170-F827-4368-BBB5-A6333E78B6EE}" dt="2023-10-23T22:19:47.682" v="19"/>
          <pc:sldLayoutMkLst>
            <pc:docMk/>
            <pc:sldMasterMk cId="495285279" sldId="2147483660"/>
            <pc:sldLayoutMk cId="2875400971" sldId="2147483662"/>
          </pc:sldLayoutMkLst>
          <pc:spChg chg="del">
            <ac:chgData name="Jairo Quiros" userId="c6e0c9a6bf53ef3c" providerId="LiveId" clId="{EF4E2170-F827-4368-BBB5-A6333E78B6EE}" dt="2023-10-23T22:19:47.370" v="18" actId="478"/>
            <ac:spMkLst>
              <pc:docMk/>
              <pc:sldMasterMk cId="495285279" sldId="2147483660"/>
              <pc:sldLayoutMk cId="2875400971" sldId="2147483662"/>
              <ac:spMk id="2" creationId="{35E4B0DE-EE44-08A6-0FF5-1CA221EE6C69}"/>
            </ac:spMkLst>
          </pc:spChg>
          <pc:grpChg chg="add mod">
            <ac:chgData name="Jairo Quiros" userId="c6e0c9a6bf53ef3c" providerId="LiveId" clId="{EF4E2170-F827-4368-BBB5-A6333E78B6EE}" dt="2023-10-23T22:19:47.682" v="19"/>
            <ac:grpSpMkLst>
              <pc:docMk/>
              <pc:sldMasterMk cId="495285279" sldId="2147483660"/>
              <pc:sldLayoutMk cId="2875400971" sldId="2147483662"/>
              <ac:grpSpMk id="6" creationId="{DC4BDD09-09E6-CEFF-7534-AE175D4D7FF4}"/>
            </ac:grpSpMkLst>
          </pc:grpChg>
          <pc:picChg chg="del">
            <ac:chgData name="Jairo Quiros" userId="c6e0c9a6bf53ef3c" providerId="LiveId" clId="{EF4E2170-F827-4368-BBB5-A6333E78B6EE}" dt="2023-10-23T22:19:47.370" v="18" actId="478"/>
            <ac:picMkLst>
              <pc:docMk/>
              <pc:sldMasterMk cId="495285279" sldId="2147483660"/>
              <pc:sldLayoutMk cId="2875400971" sldId="2147483662"/>
              <ac:picMk id="3" creationId="{CFF79C88-1CAD-34EF-7B1C-C1E7587D2A00}"/>
            </ac:picMkLst>
          </pc:picChg>
          <pc:picChg chg="del">
            <ac:chgData name="Jairo Quiros" userId="c6e0c9a6bf53ef3c" providerId="LiveId" clId="{EF4E2170-F827-4368-BBB5-A6333E78B6EE}" dt="2023-10-23T22:19:47.370" v="18" actId="478"/>
            <ac:picMkLst>
              <pc:docMk/>
              <pc:sldMasterMk cId="495285279" sldId="2147483660"/>
              <pc:sldLayoutMk cId="2875400971" sldId="2147483662"/>
              <ac:picMk id="4" creationId="{B15F8D50-F370-FDE5-CAC5-437053DAB780}"/>
            </ac:picMkLst>
          </pc:picChg>
          <pc:picChg chg="del">
            <ac:chgData name="Jairo Quiros" userId="c6e0c9a6bf53ef3c" providerId="LiveId" clId="{EF4E2170-F827-4368-BBB5-A6333E78B6EE}" dt="2023-10-23T22:19:47.370" v="18" actId="478"/>
            <ac:picMkLst>
              <pc:docMk/>
              <pc:sldMasterMk cId="495285279" sldId="2147483660"/>
              <pc:sldLayoutMk cId="2875400971" sldId="2147483662"/>
              <ac:picMk id="5" creationId="{B043A1A9-CA32-F2C9-6698-1A420E6BCC88}"/>
            </ac:picMkLst>
          </pc:picChg>
          <pc:picChg chg="mod">
            <ac:chgData name="Jairo Quiros" userId="c6e0c9a6bf53ef3c" providerId="LiveId" clId="{EF4E2170-F827-4368-BBB5-A6333E78B6EE}" dt="2023-10-23T22:19:47.682" v="19"/>
            <ac:picMkLst>
              <pc:docMk/>
              <pc:sldMasterMk cId="495285279" sldId="2147483660"/>
              <pc:sldLayoutMk cId="2875400971" sldId="2147483662"/>
              <ac:picMk id="7" creationId="{DD25C39E-4E19-8A7A-D474-51B267966650}"/>
            </ac:picMkLst>
          </pc:picChg>
          <pc:picChg chg="mod">
            <ac:chgData name="Jairo Quiros" userId="c6e0c9a6bf53ef3c" providerId="LiveId" clId="{EF4E2170-F827-4368-BBB5-A6333E78B6EE}" dt="2023-10-23T22:19:47.682" v="19"/>
            <ac:picMkLst>
              <pc:docMk/>
              <pc:sldMasterMk cId="495285279" sldId="2147483660"/>
              <pc:sldLayoutMk cId="2875400971" sldId="2147483662"/>
              <ac:picMk id="8" creationId="{34DA2742-D9F7-8BA1-3667-560A9E017FFD}"/>
            </ac:picMkLst>
          </pc:picChg>
          <pc:picChg chg="add mod">
            <ac:chgData name="Jairo Quiros" userId="c6e0c9a6bf53ef3c" providerId="LiveId" clId="{EF4E2170-F827-4368-BBB5-A6333E78B6EE}" dt="2023-10-23T22:19:47.682" v="19"/>
            <ac:picMkLst>
              <pc:docMk/>
              <pc:sldMasterMk cId="495285279" sldId="2147483660"/>
              <pc:sldLayoutMk cId="2875400971" sldId="2147483662"/>
              <ac:picMk id="10" creationId="{7E3643EB-D1FE-8FC2-F2ED-916EF7F8B063}"/>
            </ac:picMkLst>
          </pc:picChg>
        </pc:sldLayoutChg>
      </pc:sldMasterChg>
      <pc:sldMasterChg chg="modSldLayout">
        <pc:chgData name="Jairo Quiros" userId="c6e0c9a6bf53ef3c" providerId="LiveId" clId="{EF4E2170-F827-4368-BBB5-A6333E78B6EE}" dt="2023-10-23T22:19:43.594" v="17"/>
        <pc:sldMasterMkLst>
          <pc:docMk/>
          <pc:sldMasterMk cId="3176676507" sldId="2147483666"/>
        </pc:sldMasterMkLst>
        <pc:sldLayoutChg chg="addSp delSp modSp mod">
          <pc:chgData name="Jairo Quiros" userId="c6e0c9a6bf53ef3c" providerId="LiveId" clId="{EF4E2170-F827-4368-BBB5-A6333E78B6EE}" dt="2023-10-23T22:19:43.594" v="17"/>
          <pc:sldLayoutMkLst>
            <pc:docMk/>
            <pc:sldMasterMk cId="3176676507" sldId="2147483666"/>
            <pc:sldLayoutMk cId="1737356302" sldId="2147483721"/>
          </pc:sldLayoutMkLst>
          <pc:spChg chg="del">
            <ac:chgData name="Jairo Quiros" userId="c6e0c9a6bf53ef3c" providerId="LiveId" clId="{EF4E2170-F827-4368-BBB5-A6333E78B6EE}" dt="2023-10-23T22:19:43.232" v="16" actId="478"/>
            <ac:spMkLst>
              <pc:docMk/>
              <pc:sldMasterMk cId="3176676507" sldId="2147483666"/>
              <pc:sldLayoutMk cId="1737356302" sldId="2147483721"/>
              <ac:spMk id="2" creationId="{35E4B0DE-EE44-08A6-0FF5-1CA221EE6C69}"/>
            </ac:spMkLst>
          </pc:spChg>
          <pc:grpChg chg="add mod">
            <ac:chgData name="Jairo Quiros" userId="c6e0c9a6bf53ef3c" providerId="LiveId" clId="{EF4E2170-F827-4368-BBB5-A6333E78B6EE}" dt="2023-10-23T22:19:43.594" v="17"/>
            <ac:grpSpMkLst>
              <pc:docMk/>
              <pc:sldMasterMk cId="3176676507" sldId="2147483666"/>
              <pc:sldLayoutMk cId="1737356302" sldId="2147483721"/>
              <ac:grpSpMk id="6" creationId="{B704F315-D748-1F94-62B9-CE2BDACB3300}"/>
            </ac:grpSpMkLst>
          </pc:grpChg>
          <pc:picChg chg="del">
            <ac:chgData name="Jairo Quiros" userId="c6e0c9a6bf53ef3c" providerId="LiveId" clId="{EF4E2170-F827-4368-BBB5-A6333E78B6EE}" dt="2023-10-23T22:19:43.232" v="16" actId="478"/>
            <ac:picMkLst>
              <pc:docMk/>
              <pc:sldMasterMk cId="3176676507" sldId="2147483666"/>
              <pc:sldLayoutMk cId="1737356302" sldId="2147483721"/>
              <ac:picMk id="3" creationId="{CFF79C88-1CAD-34EF-7B1C-C1E7587D2A00}"/>
            </ac:picMkLst>
          </pc:picChg>
          <pc:picChg chg="del">
            <ac:chgData name="Jairo Quiros" userId="c6e0c9a6bf53ef3c" providerId="LiveId" clId="{EF4E2170-F827-4368-BBB5-A6333E78B6EE}" dt="2023-10-23T22:19:43.232" v="16" actId="478"/>
            <ac:picMkLst>
              <pc:docMk/>
              <pc:sldMasterMk cId="3176676507" sldId="2147483666"/>
              <pc:sldLayoutMk cId="1737356302" sldId="2147483721"/>
              <ac:picMk id="4" creationId="{B15F8D50-F370-FDE5-CAC5-437053DAB780}"/>
            </ac:picMkLst>
          </pc:picChg>
          <pc:picChg chg="del">
            <ac:chgData name="Jairo Quiros" userId="c6e0c9a6bf53ef3c" providerId="LiveId" clId="{EF4E2170-F827-4368-BBB5-A6333E78B6EE}" dt="2023-10-23T22:19:43.232" v="16" actId="478"/>
            <ac:picMkLst>
              <pc:docMk/>
              <pc:sldMasterMk cId="3176676507" sldId="2147483666"/>
              <pc:sldLayoutMk cId="1737356302" sldId="2147483721"/>
              <ac:picMk id="5" creationId="{B043A1A9-CA32-F2C9-6698-1A420E6BCC88}"/>
            </ac:picMkLst>
          </pc:picChg>
          <pc:picChg chg="mod">
            <ac:chgData name="Jairo Quiros" userId="c6e0c9a6bf53ef3c" providerId="LiveId" clId="{EF4E2170-F827-4368-BBB5-A6333E78B6EE}" dt="2023-10-23T22:19:43.594" v="17"/>
            <ac:picMkLst>
              <pc:docMk/>
              <pc:sldMasterMk cId="3176676507" sldId="2147483666"/>
              <pc:sldLayoutMk cId="1737356302" sldId="2147483721"/>
              <ac:picMk id="7" creationId="{286B9D34-C71C-1A3A-8397-3FAD97953835}"/>
            </ac:picMkLst>
          </pc:picChg>
          <pc:picChg chg="mod">
            <ac:chgData name="Jairo Quiros" userId="c6e0c9a6bf53ef3c" providerId="LiveId" clId="{EF4E2170-F827-4368-BBB5-A6333E78B6EE}" dt="2023-10-23T22:19:43.594" v="17"/>
            <ac:picMkLst>
              <pc:docMk/>
              <pc:sldMasterMk cId="3176676507" sldId="2147483666"/>
              <pc:sldLayoutMk cId="1737356302" sldId="2147483721"/>
              <ac:picMk id="8" creationId="{F5D2CC02-E4EC-8969-A68E-B30E6D1417B1}"/>
            </ac:picMkLst>
          </pc:picChg>
          <pc:picChg chg="add mod">
            <ac:chgData name="Jairo Quiros" userId="c6e0c9a6bf53ef3c" providerId="LiveId" clId="{EF4E2170-F827-4368-BBB5-A6333E78B6EE}" dt="2023-10-23T22:19:43.594" v="17"/>
            <ac:picMkLst>
              <pc:docMk/>
              <pc:sldMasterMk cId="3176676507" sldId="2147483666"/>
              <pc:sldLayoutMk cId="1737356302" sldId="2147483721"/>
              <ac:picMk id="10" creationId="{B2886385-D54D-79E3-000B-F2FBBB6DC1FE}"/>
            </ac:picMkLst>
          </pc:picChg>
        </pc:sldLayoutChg>
      </pc:sldMasterChg>
      <pc:sldMasterChg chg="delSldLayout">
        <pc:chgData name="Jairo Quiros" userId="c6e0c9a6bf53ef3c" providerId="LiveId" clId="{EF4E2170-F827-4368-BBB5-A6333E78B6EE}" dt="2023-10-23T22:19:11.853" v="15" actId="47"/>
        <pc:sldMasterMkLst>
          <pc:docMk/>
          <pc:sldMasterMk cId="3168349961" sldId="2147483697"/>
        </pc:sldMasterMkLst>
        <pc:sldLayoutChg chg="del">
          <pc:chgData name="Jairo Quiros" userId="c6e0c9a6bf53ef3c" providerId="LiveId" clId="{EF4E2170-F827-4368-BBB5-A6333E78B6EE}" dt="2023-10-23T22:19:11.853" v="15" actId="47"/>
          <pc:sldLayoutMkLst>
            <pc:docMk/>
            <pc:sldMasterMk cId="3168349961" sldId="2147483697"/>
            <pc:sldLayoutMk cId="1314709517" sldId="2147483698"/>
          </pc:sldLayoutMkLst>
        </pc:sldLayoutChg>
      </pc:sldMasterChg>
    </pc:docChg>
  </pc:docChgLst>
  <pc:docChgLst>
    <pc:chgData name="Sridharan, Vignesh" userId="9cb15688-0b55-4a8e-b3e1-d3a9303ecdcc" providerId="ADAL" clId="{9954A6B0-26CA-4011-A18A-BA50DA05E7E3}"/>
    <pc:docChg chg="undo custSel addSld delSld modSld sldOrd addSection modSection">
      <pc:chgData name="Sridharan, Vignesh" userId="9cb15688-0b55-4a8e-b3e1-d3a9303ecdcc" providerId="ADAL" clId="{9954A6B0-26CA-4011-A18A-BA50DA05E7E3}" dt="2023-10-13T11:59:34.053" v="16932"/>
      <pc:docMkLst>
        <pc:docMk/>
      </pc:docMkLst>
      <pc:sldChg chg="addSp delSp modSp mod modNotesTx">
        <pc:chgData name="Sridharan, Vignesh" userId="9cb15688-0b55-4a8e-b3e1-d3a9303ecdcc" providerId="ADAL" clId="{9954A6B0-26CA-4011-A18A-BA50DA05E7E3}" dt="2023-10-11T22:23:36.075" v="16915" actId="20577"/>
        <pc:sldMkLst>
          <pc:docMk/>
          <pc:sldMk cId="2829058016" sldId="258"/>
        </pc:sldMkLst>
        <pc:spChg chg="mod">
          <ac:chgData name="Sridharan, Vignesh" userId="9cb15688-0b55-4a8e-b3e1-d3a9303ecdcc" providerId="ADAL" clId="{9954A6B0-26CA-4011-A18A-BA50DA05E7E3}" dt="2023-10-11T18:35:31.834" v="16680" actId="20577"/>
          <ac:spMkLst>
            <pc:docMk/>
            <pc:sldMk cId="2829058016" sldId="258"/>
            <ac:spMk id="210" creationId="{00000000-0000-0000-0000-000000000000}"/>
          </ac:spMkLst>
        </pc:spChg>
        <pc:spChg chg="mod">
          <ac:chgData name="Sridharan, Vignesh" userId="9cb15688-0b55-4a8e-b3e1-d3a9303ecdcc" providerId="ADAL" clId="{9954A6B0-26CA-4011-A18A-BA50DA05E7E3}" dt="2023-10-11T18:35:38.411" v="16690" actId="20577"/>
          <ac:spMkLst>
            <pc:docMk/>
            <pc:sldMk cId="2829058016" sldId="258"/>
            <ac:spMk id="211" creationId="{00000000-0000-0000-0000-000000000000}"/>
          </ac:spMkLst>
        </pc:spChg>
        <pc:picChg chg="add del">
          <ac:chgData name="Sridharan, Vignesh" userId="9cb15688-0b55-4a8e-b3e1-d3a9303ecdcc" providerId="ADAL" clId="{9954A6B0-26CA-4011-A18A-BA50DA05E7E3}" dt="2023-10-11T18:34:11.156" v="16649" actId="478"/>
          <ac:picMkLst>
            <pc:docMk/>
            <pc:sldMk cId="2829058016" sldId="258"/>
            <ac:picMk id="3" creationId="{3B8A3989-0E4D-2B8A-201E-E3722D22BCBE}"/>
          </ac:picMkLst>
        </pc:picChg>
      </pc:sldChg>
      <pc:sldChg chg="addSp delSp modSp mod modNotesTx">
        <pc:chgData name="Sridharan, Vignesh" userId="9cb15688-0b55-4a8e-b3e1-d3a9303ecdcc" providerId="ADAL" clId="{9954A6B0-26CA-4011-A18A-BA50DA05E7E3}" dt="2023-10-11T22:23:50.205" v="16925" actId="20577"/>
        <pc:sldMkLst>
          <pc:docMk/>
          <pc:sldMk cId="4124859152" sldId="259"/>
        </pc:sldMkLst>
        <pc:spChg chg="mod">
          <ac:chgData name="Sridharan, Vignesh" userId="9cb15688-0b55-4a8e-b3e1-d3a9303ecdcc" providerId="ADAL" clId="{9954A6B0-26CA-4011-A18A-BA50DA05E7E3}" dt="2023-09-27T13:14:00.647" v="3393" actId="20577"/>
          <ac:spMkLst>
            <pc:docMk/>
            <pc:sldMk cId="4124859152" sldId="259"/>
            <ac:spMk id="3" creationId="{A57C3E7E-D84E-974F-A959-6E6D35B9E54F}"/>
          </ac:spMkLst>
        </pc:spChg>
        <pc:spChg chg="add mod">
          <ac:chgData name="Sridharan, Vignesh" userId="9cb15688-0b55-4a8e-b3e1-d3a9303ecdcc" providerId="ADAL" clId="{9954A6B0-26CA-4011-A18A-BA50DA05E7E3}" dt="2023-09-27T13:14:05.591" v="3394" actId="1076"/>
          <ac:spMkLst>
            <pc:docMk/>
            <pc:sldMk cId="4124859152" sldId="259"/>
            <ac:spMk id="4" creationId="{7D0A5651-AC3F-D15F-D8F8-BA04930E0B39}"/>
          </ac:spMkLst>
        </pc:spChg>
        <pc:graphicFrameChg chg="del">
          <ac:chgData name="Sridharan, Vignesh" userId="9cb15688-0b55-4a8e-b3e1-d3a9303ecdcc" providerId="ADAL" clId="{9954A6B0-26CA-4011-A18A-BA50DA05E7E3}" dt="2023-09-26T11:35:34.348" v="30" actId="478"/>
          <ac:graphicFrameMkLst>
            <pc:docMk/>
            <pc:sldMk cId="4124859152" sldId="259"/>
            <ac:graphicFrameMk id="5" creationId="{8AE7B0DF-3DF8-A6EE-DAE2-109565BFFFC2}"/>
          </ac:graphicFrameMkLst>
        </pc:graphicFrameChg>
      </pc:sldChg>
      <pc:sldChg chg="delSp modSp add mod ord">
        <pc:chgData name="Sridharan, Vignesh" userId="9cb15688-0b55-4a8e-b3e1-d3a9303ecdcc" providerId="ADAL" clId="{9954A6B0-26CA-4011-A18A-BA50DA05E7E3}" dt="2023-10-11T18:35:25.109" v="16672" actId="1076"/>
        <pc:sldMkLst>
          <pc:docMk/>
          <pc:sldMk cId="996270381" sldId="260"/>
        </pc:sldMkLst>
        <pc:spChg chg="mod">
          <ac:chgData name="Sridharan, Vignesh" userId="9cb15688-0b55-4a8e-b3e1-d3a9303ecdcc" providerId="ADAL" clId="{9954A6B0-26CA-4011-A18A-BA50DA05E7E3}" dt="2023-10-11T18:35:25.109" v="16672" actId="1076"/>
          <ac:spMkLst>
            <pc:docMk/>
            <pc:sldMk cId="996270381" sldId="260"/>
            <ac:spMk id="2" creationId="{5D3F1E9C-79C5-E84E-B08F-06797F27B6F6}"/>
          </ac:spMkLst>
        </pc:spChg>
        <pc:spChg chg="del mod">
          <ac:chgData name="Sridharan, Vignesh" userId="9cb15688-0b55-4a8e-b3e1-d3a9303ecdcc" providerId="ADAL" clId="{9954A6B0-26CA-4011-A18A-BA50DA05E7E3}" dt="2023-10-11T18:35:21.290" v="16671" actId="478"/>
          <ac:spMkLst>
            <pc:docMk/>
            <pc:sldMk cId="996270381" sldId="260"/>
            <ac:spMk id="3" creationId="{67152F7C-4392-D042-93ED-48A50946CFDD}"/>
          </ac:spMkLst>
        </pc:spChg>
        <pc:spChg chg="mod">
          <ac:chgData name="Sridharan, Vignesh" userId="9cb15688-0b55-4a8e-b3e1-d3a9303ecdcc" providerId="ADAL" clId="{9954A6B0-26CA-4011-A18A-BA50DA05E7E3}" dt="2023-10-11T18:34:20.217" v="16651" actId="27636"/>
          <ac:spMkLst>
            <pc:docMk/>
            <pc:sldMk cId="996270381" sldId="260"/>
            <ac:spMk id="6" creationId="{8EF35676-49DE-E547-B19F-0A8B69E1FA3A}"/>
          </ac:spMkLst>
        </pc:spChg>
      </pc:sldChg>
      <pc:sldChg chg="del mod modShow">
        <pc:chgData name="Sridharan, Vignesh" userId="9cb15688-0b55-4a8e-b3e1-d3a9303ecdcc" providerId="ADAL" clId="{9954A6B0-26CA-4011-A18A-BA50DA05E7E3}" dt="2023-09-27T12:57:14.878" v="3348" actId="47"/>
        <pc:sldMkLst>
          <pc:docMk/>
          <pc:sldMk cId="3877229710" sldId="260"/>
        </pc:sldMkLst>
      </pc:sldChg>
      <pc:sldChg chg="modSp mod modNotesTx">
        <pc:chgData name="Sridharan, Vignesh" userId="9cb15688-0b55-4a8e-b3e1-d3a9303ecdcc" providerId="ADAL" clId="{9954A6B0-26CA-4011-A18A-BA50DA05E7E3}" dt="2023-10-04T16:07:22.048" v="16405" actId="20577"/>
        <pc:sldMkLst>
          <pc:docMk/>
          <pc:sldMk cId="4092535868" sldId="2141411721"/>
        </pc:sldMkLst>
        <pc:spChg chg="mod">
          <ac:chgData name="Sridharan, Vignesh" userId="9cb15688-0b55-4a8e-b3e1-d3a9303ecdcc" providerId="ADAL" clId="{9954A6B0-26CA-4011-A18A-BA50DA05E7E3}" dt="2023-10-04T16:07:22.048" v="16405" actId="20577"/>
          <ac:spMkLst>
            <pc:docMk/>
            <pc:sldMk cId="4092535868" sldId="2141411721"/>
            <ac:spMk id="6" creationId="{4D5DBD5D-980F-4BF9-8B3C-DC7D6035E628}"/>
          </ac:spMkLst>
        </pc:spChg>
        <pc:graphicFrameChg chg="mod">
          <ac:chgData name="Sridharan, Vignesh" userId="9cb15688-0b55-4a8e-b3e1-d3a9303ecdcc" providerId="ADAL" clId="{9954A6B0-26CA-4011-A18A-BA50DA05E7E3}" dt="2023-09-27T12:11:30.727" v="2072" actId="1076"/>
          <ac:graphicFrameMkLst>
            <pc:docMk/>
            <pc:sldMk cId="4092535868" sldId="2141411721"/>
            <ac:graphicFrameMk id="2" creationId="{9CBBA178-5D28-2D5F-5EF5-ADD4D3067BFE}"/>
          </ac:graphicFrameMkLst>
        </pc:graphicFrameChg>
      </pc:sldChg>
      <pc:sldChg chg="add del">
        <pc:chgData name="Sridharan, Vignesh" userId="9cb15688-0b55-4a8e-b3e1-d3a9303ecdcc" providerId="ADAL" clId="{9954A6B0-26CA-4011-A18A-BA50DA05E7E3}" dt="2023-09-27T17:30:46.579" v="5349" actId="47"/>
        <pc:sldMkLst>
          <pc:docMk/>
          <pc:sldMk cId="176803707" sldId="2141411732"/>
        </pc:sldMkLst>
      </pc:sldChg>
      <pc:sldChg chg="modSp del mod ord modShow">
        <pc:chgData name="Sridharan, Vignesh" userId="9cb15688-0b55-4a8e-b3e1-d3a9303ecdcc" providerId="ADAL" clId="{9954A6B0-26CA-4011-A18A-BA50DA05E7E3}" dt="2023-09-26T13:43:09.757" v="1325" actId="2696"/>
        <pc:sldMkLst>
          <pc:docMk/>
          <pc:sldMk cId="1750864664" sldId="2141411732"/>
        </pc:sldMkLst>
        <pc:spChg chg="mod">
          <ac:chgData name="Sridharan, Vignesh" userId="9cb15688-0b55-4a8e-b3e1-d3a9303ecdcc" providerId="ADAL" clId="{9954A6B0-26CA-4011-A18A-BA50DA05E7E3}" dt="2023-09-26T11:48:33.535" v="271" actId="6549"/>
          <ac:spMkLst>
            <pc:docMk/>
            <pc:sldMk cId="1750864664" sldId="2141411732"/>
            <ac:spMk id="5" creationId="{4BAC6324-A30B-4D0C-B68C-B3BAD684B54A}"/>
          </ac:spMkLst>
        </pc:spChg>
      </pc:sldChg>
      <pc:sldChg chg="add del mod modShow">
        <pc:chgData name="Sridharan, Vignesh" userId="9cb15688-0b55-4a8e-b3e1-d3a9303ecdcc" providerId="ADAL" clId="{9954A6B0-26CA-4011-A18A-BA50DA05E7E3}" dt="2023-09-27T12:57:02.550" v="3346" actId="2696"/>
        <pc:sldMkLst>
          <pc:docMk/>
          <pc:sldMk cId="404179554" sldId="2141411737"/>
        </pc:sldMkLst>
      </pc:sldChg>
      <pc:sldChg chg="add del">
        <pc:chgData name="Sridharan, Vignesh" userId="9cb15688-0b55-4a8e-b3e1-d3a9303ecdcc" providerId="ADAL" clId="{9954A6B0-26CA-4011-A18A-BA50DA05E7E3}" dt="2023-09-27T17:30:46.579" v="5349" actId="47"/>
        <pc:sldMkLst>
          <pc:docMk/>
          <pc:sldMk cId="1346431777" sldId="2141411737"/>
        </pc:sldMkLst>
      </pc:sldChg>
      <pc:sldChg chg="add del">
        <pc:chgData name="Sridharan, Vignesh" userId="9cb15688-0b55-4a8e-b3e1-d3a9303ecdcc" providerId="ADAL" clId="{9954A6B0-26CA-4011-A18A-BA50DA05E7E3}" dt="2023-10-13T11:58:46.269" v="16929"/>
        <pc:sldMkLst>
          <pc:docMk/>
          <pc:sldMk cId="3748872344" sldId="2141411740"/>
        </pc:sldMkLst>
      </pc:sldChg>
      <pc:sldChg chg="modSp del mod modNotesTx">
        <pc:chgData name="Sridharan, Vignesh" userId="9cb15688-0b55-4a8e-b3e1-d3a9303ecdcc" providerId="ADAL" clId="{9954A6B0-26CA-4011-A18A-BA50DA05E7E3}" dt="2023-10-11T21:41:52.658" v="16778" actId="47"/>
        <pc:sldMkLst>
          <pc:docMk/>
          <pc:sldMk cId="687539804" sldId="2141411742"/>
        </pc:sldMkLst>
        <pc:spChg chg="mod">
          <ac:chgData name="Sridharan, Vignesh" userId="9cb15688-0b55-4a8e-b3e1-d3a9303ecdcc" providerId="ADAL" clId="{9954A6B0-26CA-4011-A18A-BA50DA05E7E3}" dt="2023-10-04T16:26:10.679" v="16547" actId="20577"/>
          <ac:spMkLst>
            <pc:docMk/>
            <pc:sldMk cId="687539804" sldId="2141411742"/>
            <ac:spMk id="3" creationId="{B54263F6-567D-E28C-6888-50F48F6F6F94}"/>
          </ac:spMkLst>
        </pc:spChg>
      </pc:sldChg>
      <pc:sldChg chg="addSp delSp modSp mod modNotesTx">
        <pc:chgData name="Sridharan, Vignesh" userId="9cb15688-0b55-4a8e-b3e1-d3a9303ecdcc" providerId="ADAL" clId="{9954A6B0-26CA-4011-A18A-BA50DA05E7E3}" dt="2023-10-11T21:51:34.689" v="16794" actId="1076"/>
        <pc:sldMkLst>
          <pc:docMk/>
          <pc:sldMk cId="3306724702" sldId="2141411743"/>
        </pc:sldMkLst>
        <pc:spChg chg="mod">
          <ac:chgData name="Sridharan, Vignesh" userId="9cb15688-0b55-4a8e-b3e1-d3a9303ecdcc" providerId="ADAL" clId="{9954A6B0-26CA-4011-A18A-BA50DA05E7E3}" dt="2023-10-04T08:34:01.630" v="11958" actId="20577"/>
          <ac:spMkLst>
            <pc:docMk/>
            <pc:sldMk cId="3306724702" sldId="2141411743"/>
            <ac:spMk id="2" creationId="{996CEE95-0A86-ED14-654F-FF261514F769}"/>
          </ac:spMkLst>
        </pc:spChg>
        <pc:spChg chg="mod">
          <ac:chgData name="Sridharan, Vignesh" userId="9cb15688-0b55-4a8e-b3e1-d3a9303ecdcc" providerId="ADAL" clId="{9954A6B0-26CA-4011-A18A-BA50DA05E7E3}" dt="2023-10-04T16:00:47.069" v="16360" actId="1076"/>
          <ac:spMkLst>
            <pc:docMk/>
            <pc:sldMk cId="3306724702" sldId="2141411743"/>
            <ac:spMk id="3" creationId="{B54263F6-567D-E28C-6888-50F48F6F6F94}"/>
          </ac:spMkLst>
        </pc:spChg>
        <pc:spChg chg="mod">
          <ac:chgData name="Sridharan, Vignesh" userId="9cb15688-0b55-4a8e-b3e1-d3a9303ecdcc" providerId="ADAL" clId="{9954A6B0-26CA-4011-A18A-BA50DA05E7E3}" dt="2023-09-27T14:42:34.226" v="3575"/>
          <ac:spMkLst>
            <pc:docMk/>
            <pc:sldMk cId="3306724702" sldId="2141411743"/>
            <ac:spMk id="6" creationId="{FB89B427-616E-04C1-F5E6-546ED72C54A6}"/>
          </ac:spMkLst>
        </pc:spChg>
        <pc:spChg chg="mod">
          <ac:chgData name="Sridharan, Vignesh" userId="9cb15688-0b55-4a8e-b3e1-d3a9303ecdcc" providerId="ADAL" clId="{9954A6B0-26CA-4011-A18A-BA50DA05E7E3}" dt="2023-09-27T14:42:34.226" v="3575"/>
          <ac:spMkLst>
            <pc:docMk/>
            <pc:sldMk cId="3306724702" sldId="2141411743"/>
            <ac:spMk id="7" creationId="{32741C15-366A-E56C-B019-C4DF8375EBDB}"/>
          </ac:spMkLst>
        </pc:spChg>
        <pc:spChg chg="add mod">
          <ac:chgData name="Sridharan, Vignesh" userId="9cb15688-0b55-4a8e-b3e1-d3a9303ecdcc" providerId="ADAL" clId="{9954A6B0-26CA-4011-A18A-BA50DA05E7E3}" dt="2023-10-11T21:44:30.621" v="16793" actId="20578"/>
          <ac:spMkLst>
            <pc:docMk/>
            <pc:sldMk cId="3306724702" sldId="2141411743"/>
            <ac:spMk id="9" creationId="{4EF3E2C6-7D55-7721-53B4-2FBF23C8B529}"/>
          </ac:spMkLst>
        </pc:spChg>
        <pc:spChg chg="mod">
          <ac:chgData name="Sridharan, Vignesh" userId="9cb15688-0b55-4a8e-b3e1-d3a9303ecdcc" providerId="ADAL" clId="{9954A6B0-26CA-4011-A18A-BA50DA05E7E3}" dt="2023-09-27T14:42:12.049" v="3572" actId="1076"/>
          <ac:spMkLst>
            <pc:docMk/>
            <pc:sldMk cId="3306724702" sldId="2141411743"/>
            <ac:spMk id="12" creationId="{8CD70679-AB9E-90FB-03FD-D9C2BB3821D3}"/>
          </ac:spMkLst>
        </pc:spChg>
        <pc:grpChg chg="add del mod">
          <ac:chgData name="Sridharan, Vignesh" userId="9cb15688-0b55-4a8e-b3e1-d3a9303ecdcc" providerId="ADAL" clId="{9954A6B0-26CA-4011-A18A-BA50DA05E7E3}" dt="2023-09-27T14:42:43.072" v="3579" actId="478"/>
          <ac:grpSpMkLst>
            <pc:docMk/>
            <pc:sldMk cId="3306724702" sldId="2141411743"/>
            <ac:grpSpMk id="4" creationId="{A81D87DA-9D3A-07A2-DBB1-25C949ECCA23}"/>
          </ac:grpSpMkLst>
        </pc:grpChg>
        <pc:graphicFrameChg chg="mod">
          <ac:chgData name="Sridharan, Vignesh" userId="9cb15688-0b55-4a8e-b3e1-d3a9303ecdcc" providerId="ADAL" clId="{9954A6B0-26CA-4011-A18A-BA50DA05E7E3}" dt="2023-09-27T14:42:34.226" v="3575"/>
          <ac:graphicFrameMkLst>
            <pc:docMk/>
            <pc:sldMk cId="3306724702" sldId="2141411743"/>
            <ac:graphicFrameMk id="5" creationId="{29E2CE35-15B9-4BA3-AB9E-D99841BA82FD}"/>
          </ac:graphicFrameMkLst>
        </pc:graphicFrameChg>
        <pc:picChg chg="add mod">
          <ac:chgData name="Sridharan, Vignesh" userId="9cb15688-0b55-4a8e-b3e1-d3a9303ecdcc" providerId="ADAL" clId="{9954A6B0-26CA-4011-A18A-BA50DA05E7E3}" dt="2023-10-11T21:51:34.689" v="16794" actId="1076"/>
          <ac:picMkLst>
            <pc:docMk/>
            <pc:sldMk cId="3306724702" sldId="2141411743"/>
            <ac:picMk id="8" creationId="{98FE19B2-267B-3449-2C88-4FFBFDA4AE52}"/>
          </ac:picMkLst>
        </pc:picChg>
        <pc:picChg chg="mod">
          <ac:chgData name="Sridharan, Vignesh" userId="9cb15688-0b55-4a8e-b3e1-d3a9303ecdcc" providerId="ADAL" clId="{9954A6B0-26CA-4011-A18A-BA50DA05E7E3}" dt="2023-09-27T14:42:09.347" v="3571" actId="1076"/>
          <ac:picMkLst>
            <pc:docMk/>
            <pc:sldMk cId="3306724702" sldId="2141411743"/>
            <ac:picMk id="11" creationId="{A4828DC2-93B3-78C5-E28B-9AB0CEBADAD1}"/>
          </ac:picMkLst>
        </pc:picChg>
      </pc:sldChg>
      <pc:sldChg chg="delSp modSp del mod">
        <pc:chgData name="Sridharan, Vignesh" userId="9cb15688-0b55-4a8e-b3e1-d3a9303ecdcc" providerId="ADAL" clId="{9954A6B0-26CA-4011-A18A-BA50DA05E7E3}" dt="2023-09-27T17:09:18.025" v="5272" actId="47"/>
        <pc:sldMkLst>
          <pc:docMk/>
          <pc:sldMk cId="1271556302" sldId="2141411744"/>
        </pc:sldMkLst>
        <pc:spChg chg="mod">
          <ac:chgData name="Sridharan, Vignesh" userId="9cb15688-0b55-4a8e-b3e1-d3a9303ecdcc" providerId="ADAL" clId="{9954A6B0-26CA-4011-A18A-BA50DA05E7E3}" dt="2023-09-27T15:54:04.850" v="3677" actId="20577"/>
          <ac:spMkLst>
            <pc:docMk/>
            <pc:sldMk cId="1271556302" sldId="2141411744"/>
            <ac:spMk id="2" creationId="{996CEE95-0A86-ED14-654F-FF261514F769}"/>
          </ac:spMkLst>
        </pc:spChg>
        <pc:spChg chg="mod">
          <ac:chgData name="Sridharan, Vignesh" userId="9cb15688-0b55-4a8e-b3e1-d3a9303ecdcc" providerId="ADAL" clId="{9954A6B0-26CA-4011-A18A-BA50DA05E7E3}" dt="2023-09-27T16:06:53.216" v="3723" actId="207"/>
          <ac:spMkLst>
            <pc:docMk/>
            <pc:sldMk cId="1271556302" sldId="2141411744"/>
            <ac:spMk id="8" creationId="{ED44FDAF-EB7E-4912-623E-9F9C01707955}"/>
          </ac:spMkLst>
        </pc:spChg>
        <pc:spChg chg="mod">
          <ac:chgData name="Sridharan, Vignesh" userId="9cb15688-0b55-4a8e-b3e1-d3a9303ecdcc" providerId="ADAL" clId="{9954A6B0-26CA-4011-A18A-BA50DA05E7E3}" dt="2023-09-27T16:03:35.537" v="3704" actId="1076"/>
          <ac:spMkLst>
            <pc:docMk/>
            <pc:sldMk cId="1271556302" sldId="2141411744"/>
            <ac:spMk id="15" creationId="{A11D9A4D-DED7-88F4-E505-F4E39FE542AD}"/>
          </ac:spMkLst>
        </pc:spChg>
        <pc:spChg chg="mod">
          <ac:chgData name="Sridharan, Vignesh" userId="9cb15688-0b55-4a8e-b3e1-d3a9303ecdcc" providerId="ADAL" clId="{9954A6B0-26CA-4011-A18A-BA50DA05E7E3}" dt="2023-09-27T16:06:09.626" v="3716" actId="20577"/>
          <ac:spMkLst>
            <pc:docMk/>
            <pc:sldMk cId="1271556302" sldId="2141411744"/>
            <ac:spMk id="17" creationId="{0ED9C733-5FB5-3070-A628-DB9A06BC4A94}"/>
          </ac:spMkLst>
        </pc:spChg>
        <pc:picChg chg="del">
          <ac:chgData name="Sridharan, Vignesh" userId="9cb15688-0b55-4a8e-b3e1-d3a9303ecdcc" providerId="ADAL" clId="{9954A6B0-26CA-4011-A18A-BA50DA05E7E3}" dt="2023-09-27T15:54:13.929" v="3678" actId="478"/>
          <ac:picMkLst>
            <pc:docMk/>
            <pc:sldMk cId="1271556302" sldId="2141411744"/>
            <ac:picMk id="14" creationId="{257DF3D1-8486-14F9-3F0E-058AEDF9E95D}"/>
          </ac:picMkLst>
        </pc:picChg>
      </pc:sldChg>
      <pc:sldChg chg="add del">
        <pc:chgData name="Sridharan, Vignesh" userId="9cb15688-0b55-4a8e-b3e1-d3a9303ecdcc" providerId="ADAL" clId="{9954A6B0-26CA-4011-A18A-BA50DA05E7E3}" dt="2023-09-27T17:30:46.579" v="5349" actId="47"/>
        <pc:sldMkLst>
          <pc:docMk/>
          <pc:sldMk cId="1231080320" sldId="2141411745"/>
        </pc:sldMkLst>
      </pc:sldChg>
      <pc:sldChg chg="delSp modSp del mod">
        <pc:chgData name="Sridharan, Vignesh" userId="9cb15688-0b55-4a8e-b3e1-d3a9303ecdcc" providerId="ADAL" clId="{9954A6B0-26CA-4011-A18A-BA50DA05E7E3}" dt="2023-09-27T15:07:53.443" v="3636" actId="2696"/>
        <pc:sldMkLst>
          <pc:docMk/>
          <pc:sldMk cId="4292263864" sldId="2141411745"/>
        </pc:sldMkLst>
        <pc:grpChg chg="del mod">
          <ac:chgData name="Sridharan, Vignesh" userId="9cb15688-0b55-4a8e-b3e1-d3a9303ecdcc" providerId="ADAL" clId="{9954A6B0-26CA-4011-A18A-BA50DA05E7E3}" dt="2023-09-27T14:42:32.026" v="3574" actId="21"/>
          <ac:grpSpMkLst>
            <pc:docMk/>
            <pc:sldMk cId="4292263864" sldId="2141411745"/>
            <ac:grpSpMk id="7" creationId="{55399C69-28F6-0388-8674-BC913C5327DA}"/>
          </ac:grpSpMkLst>
        </pc:grpChg>
      </pc:sldChg>
      <pc:sldChg chg="del">
        <pc:chgData name="Sridharan, Vignesh" userId="9cb15688-0b55-4a8e-b3e1-d3a9303ecdcc" providerId="ADAL" clId="{9954A6B0-26CA-4011-A18A-BA50DA05E7E3}" dt="2023-09-27T17:08:57.220" v="5271" actId="47"/>
        <pc:sldMkLst>
          <pc:docMk/>
          <pc:sldMk cId="1363665229" sldId="2141411746"/>
        </pc:sldMkLst>
      </pc:sldChg>
      <pc:sldChg chg="add del">
        <pc:chgData name="Sridharan, Vignesh" userId="9cb15688-0b55-4a8e-b3e1-d3a9303ecdcc" providerId="ADAL" clId="{9954A6B0-26CA-4011-A18A-BA50DA05E7E3}" dt="2023-09-27T17:30:46.579" v="5349" actId="47"/>
        <pc:sldMkLst>
          <pc:docMk/>
          <pc:sldMk cId="2668904850" sldId="2141411749"/>
        </pc:sldMkLst>
      </pc:sldChg>
      <pc:sldChg chg="del">
        <pc:chgData name="Sridharan, Vignesh" userId="9cb15688-0b55-4a8e-b3e1-d3a9303ecdcc" providerId="ADAL" clId="{9954A6B0-26CA-4011-A18A-BA50DA05E7E3}" dt="2023-09-27T15:08:38.176" v="3638" actId="2696"/>
        <pc:sldMkLst>
          <pc:docMk/>
          <pc:sldMk cId="2972137333" sldId="2141411749"/>
        </pc:sldMkLst>
      </pc:sldChg>
      <pc:sldChg chg="del">
        <pc:chgData name="Sridharan, Vignesh" userId="9cb15688-0b55-4a8e-b3e1-d3a9303ecdcc" providerId="ADAL" clId="{9954A6B0-26CA-4011-A18A-BA50DA05E7E3}" dt="2023-09-27T15:08:38.176" v="3638" actId="2696"/>
        <pc:sldMkLst>
          <pc:docMk/>
          <pc:sldMk cId="912057932" sldId="2141411750"/>
        </pc:sldMkLst>
      </pc:sldChg>
      <pc:sldChg chg="add del">
        <pc:chgData name="Sridharan, Vignesh" userId="9cb15688-0b55-4a8e-b3e1-d3a9303ecdcc" providerId="ADAL" clId="{9954A6B0-26CA-4011-A18A-BA50DA05E7E3}" dt="2023-09-27T17:30:46.579" v="5349" actId="47"/>
        <pc:sldMkLst>
          <pc:docMk/>
          <pc:sldMk cId="3555375330" sldId="2141411750"/>
        </pc:sldMkLst>
      </pc:sldChg>
      <pc:sldChg chg="add del">
        <pc:chgData name="Sridharan, Vignesh" userId="9cb15688-0b55-4a8e-b3e1-d3a9303ecdcc" providerId="ADAL" clId="{9954A6B0-26CA-4011-A18A-BA50DA05E7E3}" dt="2023-10-13T11:58:54.606" v="16930"/>
        <pc:sldMkLst>
          <pc:docMk/>
          <pc:sldMk cId="3723106219" sldId="2141411752"/>
        </pc:sldMkLst>
      </pc:sldChg>
      <pc:sldChg chg="modSp add del mod">
        <pc:chgData name="Sridharan, Vignesh" userId="9cb15688-0b55-4a8e-b3e1-d3a9303ecdcc" providerId="ADAL" clId="{9954A6B0-26CA-4011-A18A-BA50DA05E7E3}" dt="2023-10-13T11:59:12.482" v="16931"/>
        <pc:sldMkLst>
          <pc:docMk/>
          <pc:sldMk cId="579054232" sldId="2141411753"/>
        </pc:sldMkLst>
        <pc:spChg chg="mod">
          <ac:chgData name="Sridharan, Vignesh" userId="9cb15688-0b55-4a8e-b3e1-d3a9303ecdcc" providerId="ADAL" clId="{9954A6B0-26CA-4011-A18A-BA50DA05E7E3}" dt="2023-10-04T09:53:04.040" v="14507" actId="14100"/>
          <ac:spMkLst>
            <pc:docMk/>
            <pc:sldMk cId="579054232" sldId="2141411753"/>
            <ac:spMk id="1806" creationId="{00000000-0000-0000-0000-000000000000}"/>
          </ac:spMkLst>
        </pc:spChg>
      </pc:sldChg>
      <pc:sldChg chg="add del">
        <pc:chgData name="Sridharan, Vignesh" userId="9cb15688-0b55-4a8e-b3e1-d3a9303ecdcc" providerId="ADAL" clId="{9954A6B0-26CA-4011-A18A-BA50DA05E7E3}" dt="2023-10-13T11:59:34.053" v="16932"/>
        <pc:sldMkLst>
          <pc:docMk/>
          <pc:sldMk cId="4273450991" sldId="2141411754"/>
        </pc:sldMkLst>
      </pc:sldChg>
      <pc:sldChg chg="modSp mod modNotesTx">
        <pc:chgData name="Sridharan, Vignesh" userId="9cb15688-0b55-4a8e-b3e1-d3a9303ecdcc" providerId="ADAL" clId="{9954A6B0-26CA-4011-A18A-BA50DA05E7E3}" dt="2023-10-04T10:39:12.858" v="16219" actId="20577"/>
        <pc:sldMkLst>
          <pc:docMk/>
          <pc:sldMk cId="1683228509" sldId="2141411755"/>
        </pc:sldMkLst>
        <pc:spChg chg="mod">
          <ac:chgData name="Sridharan, Vignesh" userId="9cb15688-0b55-4a8e-b3e1-d3a9303ecdcc" providerId="ADAL" clId="{9954A6B0-26CA-4011-A18A-BA50DA05E7E3}" dt="2023-10-04T10:35:09.010" v="16166" actId="6549"/>
          <ac:spMkLst>
            <pc:docMk/>
            <pc:sldMk cId="1683228509" sldId="2141411755"/>
            <ac:spMk id="5" creationId="{15925DD3-4310-38E8-09E7-35E8E735BB0F}"/>
          </ac:spMkLst>
        </pc:spChg>
        <pc:graphicFrameChg chg="modGraphic">
          <ac:chgData name="Sridharan, Vignesh" userId="9cb15688-0b55-4a8e-b3e1-d3a9303ecdcc" providerId="ADAL" clId="{9954A6B0-26CA-4011-A18A-BA50DA05E7E3}" dt="2023-10-04T10:07:31.531" v="15091" actId="14734"/>
          <ac:graphicFrameMkLst>
            <pc:docMk/>
            <pc:sldMk cId="1683228509" sldId="2141411755"/>
            <ac:graphicFrameMk id="2" creationId="{441A22DD-F786-39E9-2E1F-C6FFFD155AC0}"/>
          </ac:graphicFrameMkLst>
        </pc:graphicFrameChg>
      </pc:sldChg>
      <pc:sldChg chg="addSp modSp mod modNotesTx">
        <pc:chgData name="Sridharan, Vignesh" userId="9cb15688-0b55-4a8e-b3e1-d3a9303ecdcc" providerId="ADAL" clId="{9954A6B0-26CA-4011-A18A-BA50DA05E7E3}" dt="2023-09-28T14:33:40.731" v="6257" actId="20577"/>
        <pc:sldMkLst>
          <pc:docMk/>
          <pc:sldMk cId="493945489" sldId="2141411756"/>
        </pc:sldMkLst>
        <pc:spChg chg="add mod">
          <ac:chgData name="Sridharan, Vignesh" userId="9cb15688-0b55-4a8e-b3e1-d3a9303ecdcc" providerId="ADAL" clId="{9954A6B0-26CA-4011-A18A-BA50DA05E7E3}" dt="2023-09-28T14:04:50.789" v="5437" actId="14100"/>
          <ac:spMkLst>
            <pc:docMk/>
            <pc:sldMk cId="493945489" sldId="2141411756"/>
            <ac:spMk id="3" creationId="{3A90CC7B-36C3-8A56-B3B1-27441A18C5B4}"/>
          </ac:spMkLst>
        </pc:spChg>
        <pc:spChg chg="add mod">
          <ac:chgData name="Sridharan, Vignesh" userId="9cb15688-0b55-4a8e-b3e1-d3a9303ecdcc" providerId="ADAL" clId="{9954A6B0-26CA-4011-A18A-BA50DA05E7E3}" dt="2023-09-28T14:33:19.994" v="6224" actId="20577"/>
          <ac:spMkLst>
            <pc:docMk/>
            <pc:sldMk cId="493945489" sldId="2141411756"/>
            <ac:spMk id="4" creationId="{968794C0-F2FA-C8E7-CEA7-A11F20A5BED5}"/>
          </ac:spMkLst>
        </pc:spChg>
        <pc:spChg chg="mod">
          <ac:chgData name="Sridharan, Vignesh" userId="9cb15688-0b55-4a8e-b3e1-d3a9303ecdcc" providerId="ADAL" clId="{9954A6B0-26CA-4011-A18A-BA50DA05E7E3}" dt="2023-09-28T14:10:32.547" v="5580" actId="20577"/>
          <ac:spMkLst>
            <pc:docMk/>
            <pc:sldMk cId="493945489" sldId="2141411756"/>
            <ac:spMk id="6" creationId="{E1917BB5-0E8A-A9E3-D4AC-E366A5451953}"/>
          </ac:spMkLst>
        </pc:spChg>
      </pc:sldChg>
      <pc:sldChg chg="del">
        <pc:chgData name="Sridharan, Vignesh" userId="9cb15688-0b55-4a8e-b3e1-d3a9303ecdcc" providerId="ADAL" clId="{9954A6B0-26CA-4011-A18A-BA50DA05E7E3}" dt="2023-09-28T14:19:35.881" v="6150" actId="47"/>
        <pc:sldMkLst>
          <pc:docMk/>
          <pc:sldMk cId="2645164125" sldId="2141411757"/>
        </pc:sldMkLst>
      </pc:sldChg>
      <pc:sldChg chg="addSp delSp modSp mod modNotesTx">
        <pc:chgData name="Sridharan, Vignesh" userId="9cb15688-0b55-4a8e-b3e1-d3a9303ecdcc" providerId="ADAL" clId="{9954A6B0-26CA-4011-A18A-BA50DA05E7E3}" dt="2023-09-28T15:19:45.542" v="7621" actId="1076"/>
        <pc:sldMkLst>
          <pc:docMk/>
          <pc:sldMk cId="856353985" sldId="2141411758"/>
        </pc:sldMkLst>
        <pc:spChg chg="mod">
          <ac:chgData name="Sridharan, Vignesh" userId="9cb15688-0b55-4a8e-b3e1-d3a9303ecdcc" providerId="ADAL" clId="{9954A6B0-26CA-4011-A18A-BA50DA05E7E3}" dt="2023-09-28T14:32:52.099" v="6201" actId="20577"/>
          <ac:spMkLst>
            <pc:docMk/>
            <pc:sldMk cId="856353985" sldId="2141411758"/>
            <ac:spMk id="2" creationId="{996CEE95-0A86-ED14-654F-FF261514F769}"/>
          </ac:spMkLst>
        </pc:spChg>
        <pc:spChg chg="mod">
          <ac:chgData name="Sridharan, Vignesh" userId="9cb15688-0b55-4a8e-b3e1-d3a9303ecdcc" providerId="ADAL" clId="{9954A6B0-26CA-4011-A18A-BA50DA05E7E3}" dt="2023-09-28T14:37:41.194" v="6410" actId="20577"/>
          <ac:spMkLst>
            <pc:docMk/>
            <pc:sldMk cId="856353985" sldId="2141411758"/>
            <ac:spMk id="5" creationId="{C9E806B8-B3AE-4312-D9B3-9A6E3E9DE4C6}"/>
          </ac:spMkLst>
        </pc:spChg>
        <pc:spChg chg="del">
          <ac:chgData name="Sridharan, Vignesh" userId="9cb15688-0b55-4a8e-b3e1-d3a9303ecdcc" providerId="ADAL" clId="{9954A6B0-26CA-4011-A18A-BA50DA05E7E3}" dt="2023-09-28T14:33:49.597" v="6258" actId="478"/>
          <ac:spMkLst>
            <pc:docMk/>
            <pc:sldMk cId="856353985" sldId="2141411758"/>
            <ac:spMk id="6" creationId="{E1917BB5-0E8A-A9E3-D4AC-E366A5451953}"/>
          </ac:spMkLst>
        </pc:spChg>
        <pc:spChg chg="del topLvl">
          <ac:chgData name="Sridharan, Vignesh" userId="9cb15688-0b55-4a8e-b3e1-d3a9303ecdcc" providerId="ADAL" clId="{9954A6B0-26CA-4011-A18A-BA50DA05E7E3}" dt="2023-09-28T15:19:40.027" v="7619" actId="478"/>
          <ac:spMkLst>
            <pc:docMk/>
            <pc:sldMk cId="856353985" sldId="2141411758"/>
            <ac:spMk id="7" creationId="{10FE2EC0-91E8-C4C6-68B7-FC8C0E73FC08}"/>
          </ac:spMkLst>
        </pc:spChg>
        <pc:spChg chg="add mod">
          <ac:chgData name="Sridharan, Vignesh" userId="9cb15688-0b55-4a8e-b3e1-d3a9303ecdcc" providerId="ADAL" clId="{9954A6B0-26CA-4011-A18A-BA50DA05E7E3}" dt="2023-09-28T14:40:47.326" v="6579" actId="2711"/>
          <ac:spMkLst>
            <pc:docMk/>
            <pc:sldMk cId="856353985" sldId="2141411758"/>
            <ac:spMk id="14" creationId="{3B2CD098-5A11-8B6A-7248-126811950764}"/>
          </ac:spMkLst>
        </pc:spChg>
        <pc:spChg chg="add mod">
          <ac:chgData name="Sridharan, Vignesh" userId="9cb15688-0b55-4a8e-b3e1-d3a9303ecdcc" providerId="ADAL" clId="{9954A6B0-26CA-4011-A18A-BA50DA05E7E3}" dt="2023-09-28T15:19:45.542" v="7621" actId="1076"/>
          <ac:spMkLst>
            <pc:docMk/>
            <pc:sldMk cId="856353985" sldId="2141411758"/>
            <ac:spMk id="16" creationId="{9D938FC9-5A88-34C8-420C-75C09A5954F2}"/>
          </ac:spMkLst>
        </pc:spChg>
        <pc:spChg chg="del">
          <ac:chgData name="Sridharan, Vignesh" userId="9cb15688-0b55-4a8e-b3e1-d3a9303ecdcc" providerId="ADAL" clId="{9954A6B0-26CA-4011-A18A-BA50DA05E7E3}" dt="2023-09-28T14:33:59.285" v="6261" actId="478"/>
          <ac:spMkLst>
            <pc:docMk/>
            <pc:sldMk cId="856353985" sldId="2141411758"/>
            <ac:spMk id="19" creationId="{F1F9A618-63E4-80CC-30BE-BFB4D11AAF33}"/>
          </ac:spMkLst>
        </pc:spChg>
        <pc:grpChg chg="add mod">
          <ac:chgData name="Sridharan, Vignesh" userId="9cb15688-0b55-4a8e-b3e1-d3a9303ecdcc" providerId="ADAL" clId="{9954A6B0-26CA-4011-A18A-BA50DA05E7E3}" dt="2023-09-28T14:37:46.626" v="6411" actId="1076"/>
          <ac:grpSpMkLst>
            <pc:docMk/>
            <pc:sldMk cId="856353985" sldId="2141411758"/>
            <ac:grpSpMk id="3" creationId="{B0B2D6AD-730B-28D3-A416-8AA2DC5685BE}"/>
          </ac:grpSpMkLst>
        </pc:grpChg>
        <pc:grpChg chg="del mod">
          <ac:chgData name="Sridharan, Vignesh" userId="9cb15688-0b55-4a8e-b3e1-d3a9303ecdcc" providerId="ADAL" clId="{9954A6B0-26CA-4011-A18A-BA50DA05E7E3}" dt="2023-09-28T15:19:40.027" v="7619" actId="478"/>
          <ac:grpSpMkLst>
            <pc:docMk/>
            <pc:sldMk cId="856353985" sldId="2141411758"/>
            <ac:grpSpMk id="8" creationId="{E1549712-337D-291C-666D-4B4A3C5B0E80}"/>
          </ac:grpSpMkLst>
        </pc:grpChg>
        <pc:grpChg chg="mod">
          <ac:chgData name="Sridharan, Vignesh" userId="9cb15688-0b55-4a8e-b3e1-d3a9303ecdcc" providerId="ADAL" clId="{9954A6B0-26CA-4011-A18A-BA50DA05E7E3}" dt="2023-09-28T14:35:58.530" v="6267"/>
          <ac:grpSpMkLst>
            <pc:docMk/>
            <pc:sldMk cId="856353985" sldId="2141411758"/>
            <ac:grpSpMk id="9" creationId="{E921DAC9-3A34-7F78-9DEE-C14EBFA9B329}"/>
          </ac:grpSpMkLst>
        </pc:grpChg>
        <pc:grpChg chg="del">
          <ac:chgData name="Sridharan, Vignesh" userId="9cb15688-0b55-4a8e-b3e1-d3a9303ecdcc" providerId="ADAL" clId="{9954A6B0-26CA-4011-A18A-BA50DA05E7E3}" dt="2023-09-28T14:33:56.212" v="6260" actId="478"/>
          <ac:grpSpMkLst>
            <pc:docMk/>
            <pc:sldMk cId="856353985" sldId="2141411758"/>
            <ac:grpSpMk id="18" creationId="{24BCCF7F-6A87-BF13-0967-F4B32DEE8FB6}"/>
          </ac:grpSpMkLst>
        </pc:grpChg>
        <pc:picChg chg="topLvl">
          <ac:chgData name="Sridharan, Vignesh" userId="9cb15688-0b55-4a8e-b3e1-d3a9303ecdcc" providerId="ADAL" clId="{9954A6B0-26CA-4011-A18A-BA50DA05E7E3}" dt="2023-09-28T15:19:40.027" v="7619" actId="478"/>
          <ac:picMkLst>
            <pc:docMk/>
            <pc:sldMk cId="856353985" sldId="2141411758"/>
            <ac:picMk id="4" creationId="{194E2960-5AC3-747B-7D92-453EA07BD901}"/>
          </ac:picMkLst>
        </pc:picChg>
        <pc:picChg chg="mod">
          <ac:chgData name="Sridharan, Vignesh" userId="9cb15688-0b55-4a8e-b3e1-d3a9303ecdcc" providerId="ADAL" clId="{9954A6B0-26CA-4011-A18A-BA50DA05E7E3}" dt="2023-09-28T14:36:33.148" v="6326" actId="1076"/>
          <ac:picMkLst>
            <pc:docMk/>
            <pc:sldMk cId="856353985" sldId="2141411758"/>
            <ac:picMk id="11" creationId="{A88EE537-8061-EE94-8FAE-E8F341B2205A}"/>
          </ac:picMkLst>
        </pc:picChg>
        <pc:picChg chg="mod">
          <ac:chgData name="Sridharan, Vignesh" userId="9cb15688-0b55-4a8e-b3e1-d3a9303ecdcc" providerId="ADAL" clId="{9954A6B0-26CA-4011-A18A-BA50DA05E7E3}" dt="2023-09-28T14:36:33.148" v="6326" actId="1076"/>
          <ac:picMkLst>
            <pc:docMk/>
            <pc:sldMk cId="856353985" sldId="2141411758"/>
            <ac:picMk id="12" creationId="{EA517529-9AC0-D9A1-6913-B4F658974AEA}"/>
          </ac:picMkLst>
        </pc:picChg>
      </pc:sldChg>
      <pc:sldChg chg="addSp delSp modSp mod modNotesTx">
        <pc:chgData name="Sridharan, Vignesh" userId="9cb15688-0b55-4a8e-b3e1-d3a9303ecdcc" providerId="ADAL" clId="{9954A6B0-26CA-4011-A18A-BA50DA05E7E3}" dt="2023-09-28T16:11:09.989" v="9170" actId="20577"/>
        <pc:sldMkLst>
          <pc:docMk/>
          <pc:sldMk cId="4277852575" sldId="2141411759"/>
        </pc:sldMkLst>
        <pc:spChg chg="mod">
          <ac:chgData name="Sridharan, Vignesh" userId="9cb15688-0b55-4a8e-b3e1-d3a9303ecdcc" providerId="ADAL" clId="{9954A6B0-26CA-4011-A18A-BA50DA05E7E3}" dt="2023-09-28T15:17:37.006" v="7571" actId="20577"/>
          <ac:spMkLst>
            <pc:docMk/>
            <pc:sldMk cId="4277852575" sldId="2141411759"/>
            <ac:spMk id="2" creationId="{996CEE95-0A86-ED14-654F-FF261514F769}"/>
          </ac:spMkLst>
        </pc:spChg>
        <pc:spChg chg="add mod">
          <ac:chgData name="Sridharan, Vignesh" userId="9cb15688-0b55-4a8e-b3e1-d3a9303ecdcc" providerId="ADAL" clId="{9954A6B0-26CA-4011-A18A-BA50DA05E7E3}" dt="2023-09-28T16:01:15.819" v="8935" actId="1076"/>
          <ac:spMkLst>
            <pc:docMk/>
            <pc:sldMk cId="4277852575" sldId="2141411759"/>
            <ac:spMk id="3" creationId="{02D0C30D-7EC1-7CAE-07BA-EEC490D3BF7C}"/>
          </ac:spMkLst>
        </pc:spChg>
        <pc:spChg chg="add mod">
          <ac:chgData name="Sridharan, Vignesh" userId="9cb15688-0b55-4a8e-b3e1-d3a9303ecdcc" providerId="ADAL" clId="{9954A6B0-26CA-4011-A18A-BA50DA05E7E3}" dt="2023-09-28T16:00:54.855" v="8932" actId="20577"/>
          <ac:spMkLst>
            <pc:docMk/>
            <pc:sldMk cId="4277852575" sldId="2141411759"/>
            <ac:spMk id="6" creationId="{91A4617B-31F8-9B05-D283-F39C5E82EA39}"/>
          </ac:spMkLst>
        </pc:spChg>
        <pc:spChg chg="del">
          <ac:chgData name="Sridharan, Vignesh" userId="9cb15688-0b55-4a8e-b3e1-d3a9303ecdcc" providerId="ADAL" clId="{9954A6B0-26CA-4011-A18A-BA50DA05E7E3}" dt="2023-09-28T15:23:44.687" v="7629" actId="478"/>
          <ac:spMkLst>
            <pc:docMk/>
            <pc:sldMk cId="4277852575" sldId="2141411759"/>
            <ac:spMk id="14" creationId="{0D01D19C-F50A-71DE-932D-2E06F8A83BA5}"/>
          </ac:spMkLst>
        </pc:spChg>
        <pc:spChg chg="del">
          <ac:chgData name="Sridharan, Vignesh" userId="9cb15688-0b55-4a8e-b3e1-d3a9303ecdcc" providerId="ADAL" clId="{9954A6B0-26CA-4011-A18A-BA50DA05E7E3}" dt="2023-09-28T15:23:42.602" v="7628" actId="478"/>
          <ac:spMkLst>
            <pc:docMk/>
            <pc:sldMk cId="4277852575" sldId="2141411759"/>
            <ac:spMk id="29" creationId="{0A831828-56CA-1058-DAE0-A64105C4C888}"/>
          </ac:spMkLst>
        </pc:spChg>
        <pc:spChg chg="del">
          <ac:chgData name="Sridharan, Vignesh" userId="9cb15688-0b55-4a8e-b3e1-d3a9303ecdcc" providerId="ADAL" clId="{9954A6B0-26CA-4011-A18A-BA50DA05E7E3}" dt="2023-09-28T15:23:39.314" v="7627" actId="478"/>
          <ac:spMkLst>
            <pc:docMk/>
            <pc:sldMk cId="4277852575" sldId="2141411759"/>
            <ac:spMk id="39" creationId="{B9DF4EB1-0E15-9598-0E78-C9663A9CE885}"/>
          </ac:spMkLst>
        </pc:spChg>
        <pc:grpChg chg="mod">
          <ac:chgData name="Sridharan, Vignesh" userId="9cb15688-0b55-4a8e-b3e1-d3a9303ecdcc" providerId="ADAL" clId="{9954A6B0-26CA-4011-A18A-BA50DA05E7E3}" dt="2023-09-28T16:01:15.819" v="8935" actId="1076"/>
          <ac:grpSpMkLst>
            <pc:docMk/>
            <pc:sldMk cId="4277852575" sldId="2141411759"/>
            <ac:grpSpMk id="7" creationId="{32465E47-4B64-119D-E531-18DD806365CC}"/>
          </ac:grpSpMkLst>
        </pc:grpChg>
        <pc:grpChg chg="del">
          <ac:chgData name="Sridharan, Vignesh" userId="9cb15688-0b55-4a8e-b3e1-d3a9303ecdcc" providerId="ADAL" clId="{9954A6B0-26CA-4011-A18A-BA50DA05E7E3}" dt="2023-09-28T15:23:31.783" v="7622" actId="478"/>
          <ac:grpSpMkLst>
            <pc:docMk/>
            <pc:sldMk cId="4277852575" sldId="2141411759"/>
            <ac:grpSpMk id="15" creationId="{A6E492A5-CB57-69C1-039B-319B2A1E97CC}"/>
          </ac:grpSpMkLst>
        </pc:grpChg>
        <pc:grpChg chg="del">
          <ac:chgData name="Sridharan, Vignesh" userId="9cb15688-0b55-4a8e-b3e1-d3a9303ecdcc" providerId="ADAL" clId="{9954A6B0-26CA-4011-A18A-BA50DA05E7E3}" dt="2023-09-28T15:23:33.454" v="7623" actId="478"/>
          <ac:grpSpMkLst>
            <pc:docMk/>
            <pc:sldMk cId="4277852575" sldId="2141411759"/>
            <ac:grpSpMk id="22" creationId="{8C986B60-09FE-5B2C-AA20-F2D5E9F744BD}"/>
          </ac:grpSpMkLst>
        </pc:grpChg>
        <pc:grpChg chg="del">
          <ac:chgData name="Sridharan, Vignesh" userId="9cb15688-0b55-4a8e-b3e1-d3a9303ecdcc" providerId="ADAL" clId="{9954A6B0-26CA-4011-A18A-BA50DA05E7E3}" dt="2023-09-28T15:23:34.696" v="7624" actId="478"/>
          <ac:grpSpMkLst>
            <pc:docMk/>
            <pc:sldMk cId="4277852575" sldId="2141411759"/>
            <ac:grpSpMk id="37" creationId="{5E4BB2A7-C77C-A1F4-1DC5-7B6A84D48D7B}"/>
          </ac:grpSpMkLst>
        </pc:grpChg>
        <pc:grpChg chg="del">
          <ac:chgData name="Sridharan, Vignesh" userId="9cb15688-0b55-4a8e-b3e1-d3a9303ecdcc" providerId="ADAL" clId="{9954A6B0-26CA-4011-A18A-BA50DA05E7E3}" dt="2023-09-28T15:23:36.093" v="7625" actId="478"/>
          <ac:grpSpMkLst>
            <pc:docMk/>
            <pc:sldMk cId="4277852575" sldId="2141411759"/>
            <ac:grpSpMk id="38" creationId="{DEC58C50-3C88-BCC8-655B-AFF0844FDB4F}"/>
          </ac:grpSpMkLst>
        </pc:grpChg>
        <pc:picChg chg="del">
          <ac:chgData name="Sridharan, Vignesh" userId="9cb15688-0b55-4a8e-b3e1-d3a9303ecdcc" providerId="ADAL" clId="{9954A6B0-26CA-4011-A18A-BA50DA05E7E3}" dt="2023-09-28T15:23:37.983" v="7626" actId="478"/>
          <ac:picMkLst>
            <pc:docMk/>
            <pc:sldMk cId="4277852575" sldId="2141411759"/>
            <ac:picMk id="34" creationId="{700744BC-C1AC-4E9A-5937-C4A8FA2443CA}"/>
          </ac:picMkLst>
        </pc:picChg>
      </pc:sldChg>
      <pc:sldChg chg="del">
        <pc:chgData name="Sridharan, Vignesh" userId="9cb15688-0b55-4a8e-b3e1-d3a9303ecdcc" providerId="ADAL" clId="{9954A6B0-26CA-4011-A18A-BA50DA05E7E3}" dt="2023-09-28T16:01:30.664" v="8936" actId="47"/>
        <pc:sldMkLst>
          <pc:docMk/>
          <pc:sldMk cId="2512334756" sldId="2141411762"/>
        </pc:sldMkLst>
      </pc:sldChg>
      <pc:sldChg chg="addSp delSp modSp mod modNotesTx">
        <pc:chgData name="Sridharan, Vignesh" userId="9cb15688-0b55-4a8e-b3e1-d3a9303ecdcc" providerId="ADAL" clId="{9954A6B0-26CA-4011-A18A-BA50DA05E7E3}" dt="2023-10-04T16:32:32.303" v="16647"/>
        <pc:sldMkLst>
          <pc:docMk/>
          <pc:sldMk cId="1129609174" sldId="2141411763"/>
        </pc:sldMkLst>
        <pc:spChg chg="mod">
          <ac:chgData name="Sridharan, Vignesh" userId="9cb15688-0b55-4a8e-b3e1-d3a9303ecdcc" providerId="ADAL" clId="{9954A6B0-26CA-4011-A18A-BA50DA05E7E3}" dt="2023-09-28T16:10:09.529" v="9114" actId="20577"/>
          <ac:spMkLst>
            <pc:docMk/>
            <pc:sldMk cId="1129609174" sldId="2141411763"/>
            <ac:spMk id="2" creationId="{996CEE95-0A86-ED14-654F-FF261514F769}"/>
          </ac:spMkLst>
        </pc:spChg>
        <pc:spChg chg="add mod">
          <ac:chgData name="Sridharan, Vignesh" userId="9cb15688-0b55-4a8e-b3e1-d3a9303ecdcc" providerId="ADAL" clId="{9954A6B0-26CA-4011-A18A-BA50DA05E7E3}" dt="2023-09-28T17:19:44.685" v="11098" actId="20577"/>
          <ac:spMkLst>
            <pc:docMk/>
            <pc:sldMk cId="1129609174" sldId="2141411763"/>
            <ac:spMk id="4" creationId="{DEF1DAB2-44BB-03F7-50AC-8D459B021F78}"/>
          </ac:spMkLst>
        </pc:spChg>
        <pc:spChg chg="del mod">
          <ac:chgData name="Sridharan, Vignesh" userId="9cb15688-0b55-4a8e-b3e1-d3a9303ecdcc" providerId="ADAL" clId="{9954A6B0-26CA-4011-A18A-BA50DA05E7E3}" dt="2023-09-28T16:20:21.850" v="9204" actId="478"/>
          <ac:spMkLst>
            <pc:docMk/>
            <pc:sldMk cId="1129609174" sldId="2141411763"/>
            <ac:spMk id="10" creationId="{56805ABF-AD5E-4545-FE88-D2210E6B7260}"/>
          </ac:spMkLst>
        </pc:spChg>
        <pc:spChg chg="del mod">
          <ac:chgData name="Sridharan, Vignesh" userId="9cb15688-0b55-4a8e-b3e1-d3a9303ecdcc" providerId="ADAL" clId="{9954A6B0-26CA-4011-A18A-BA50DA05E7E3}" dt="2023-09-28T16:26:01.212" v="9847" actId="478"/>
          <ac:spMkLst>
            <pc:docMk/>
            <pc:sldMk cId="1129609174" sldId="2141411763"/>
            <ac:spMk id="14" creationId="{0D01D19C-F50A-71DE-932D-2E06F8A83BA5}"/>
          </ac:spMkLst>
        </pc:spChg>
        <pc:spChg chg="mod">
          <ac:chgData name="Sridharan, Vignesh" userId="9cb15688-0b55-4a8e-b3e1-d3a9303ecdcc" providerId="ADAL" clId="{9954A6B0-26CA-4011-A18A-BA50DA05E7E3}" dt="2023-09-28T17:19:26.553" v="11088" actId="20577"/>
          <ac:spMkLst>
            <pc:docMk/>
            <pc:sldMk cId="1129609174" sldId="2141411763"/>
            <ac:spMk id="15" creationId="{57D6F503-BCEF-39B0-13A6-22E6A5B16E5A}"/>
          </ac:spMkLst>
        </pc:spChg>
        <pc:spChg chg="del">
          <ac:chgData name="Sridharan, Vignesh" userId="9cb15688-0b55-4a8e-b3e1-d3a9303ecdcc" providerId="ADAL" clId="{9954A6B0-26CA-4011-A18A-BA50DA05E7E3}" dt="2023-09-28T16:29:40.787" v="10147" actId="478"/>
          <ac:spMkLst>
            <pc:docMk/>
            <pc:sldMk cId="1129609174" sldId="2141411763"/>
            <ac:spMk id="41" creationId="{AD71366B-8113-2CB7-96CC-E9173DABAE9F}"/>
          </ac:spMkLst>
        </pc:spChg>
        <pc:spChg chg="del mod">
          <ac:chgData name="Sridharan, Vignesh" userId="9cb15688-0b55-4a8e-b3e1-d3a9303ecdcc" providerId="ADAL" clId="{9954A6B0-26CA-4011-A18A-BA50DA05E7E3}" dt="2023-09-28T16:29:43.320" v="10150" actId="478"/>
          <ac:spMkLst>
            <pc:docMk/>
            <pc:sldMk cId="1129609174" sldId="2141411763"/>
            <ac:spMk id="45" creationId="{E2FE51B4-0808-B6C3-C43A-27158ACA459C}"/>
          </ac:spMkLst>
        </pc:spChg>
        <pc:spChg chg="del">
          <ac:chgData name="Sridharan, Vignesh" userId="9cb15688-0b55-4a8e-b3e1-d3a9303ecdcc" providerId="ADAL" clId="{9954A6B0-26CA-4011-A18A-BA50DA05E7E3}" dt="2023-09-28T16:17:35.467" v="9173" actId="478"/>
          <ac:spMkLst>
            <pc:docMk/>
            <pc:sldMk cId="1129609174" sldId="2141411763"/>
            <ac:spMk id="48" creationId="{15383A05-2AFC-4DFF-5ECE-5CAC11A64554}"/>
          </ac:spMkLst>
        </pc:spChg>
        <pc:spChg chg="del">
          <ac:chgData name="Sridharan, Vignesh" userId="9cb15688-0b55-4a8e-b3e1-d3a9303ecdcc" providerId="ADAL" clId="{9954A6B0-26CA-4011-A18A-BA50DA05E7E3}" dt="2023-09-28T16:17:36.690" v="9174" actId="478"/>
          <ac:spMkLst>
            <pc:docMk/>
            <pc:sldMk cId="1129609174" sldId="2141411763"/>
            <ac:spMk id="49" creationId="{2FAE1405-E1D9-46EC-BB28-732CF3AA1782}"/>
          </ac:spMkLst>
        </pc:spChg>
        <pc:spChg chg="del">
          <ac:chgData name="Sridharan, Vignesh" userId="9cb15688-0b55-4a8e-b3e1-d3a9303ecdcc" providerId="ADAL" clId="{9954A6B0-26CA-4011-A18A-BA50DA05E7E3}" dt="2023-09-28T16:29:45.521" v="10151" actId="478"/>
          <ac:spMkLst>
            <pc:docMk/>
            <pc:sldMk cId="1129609174" sldId="2141411763"/>
            <ac:spMk id="50" creationId="{6AD58ED2-CB64-5E02-7769-E03A0165DFAE}"/>
          </ac:spMkLst>
        </pc:spChg>
        <pc:spChg chg="del">
          <ac:chgData name="Sridharan, Vignesh" userId="9cb15688-0b55-4a8e-b3e1-d3a9303ecdcc" providerId="ADAL" clId="{9954A6B0-26CA-4011-A18A-BA50DA05E7E3}" dt="2023-09-28T16:29:46.734" v="10152" actId="478"/>
          <ac:spMkLst>
            <pc:docMk/>
            <pc:sldMk cId="1129609174" sldId="2141411763"/>
            <ac:spMk id="51" creationId="{4146B265-7214-06B5-09DA-B2D852E37A62}"/>
          </ac:spMkLst>
        </pc:spChg>
        <pc:spChg chg="del">
          <ac:chgData name="Sridharan, Vignesh" userId="9cb15688-0b55-4a8e-b3e1-d3a9303ecdcc" providerId="ADAL" clId="{9954A6B0-26CA-4011-A18A-BA50DA05E7E3}" dt="2023-09-28T16:29:49.930" v="10154" actId="478"/>
          <ac:spMkLst>
            <pc:docMk/>
            <pc:sldMk cId="1129609174" sldId="2141411763"/>
            <ac:spMk id="59" creationId="{72CB731D-E535-8680-6E06-0EBC10346FF8}"/>
          </ac:spMkLst>
        </pc:spChg>
        <pc:grpChg chg="del">
          <ac:chgData name="Sridharan, Vignesh" userId="9cb15688-0b55-4a8e-b3e1-d3a9303ecdcc" providerId="ADAL" clId="{9954A6B0-26CA-4011-A18A-BA50DA05E7E3}" dt="2023-09-28T16:29:41.786" v="10148" actId="478"/>
          <ac:grpSpMkLst>
            <pc:docMk/>
            <pc:sldMk cId="1129609174" sldId="2141411763"/>
            <ac:grpSpMk id="43" creationId="{9F2B1EE7-B691-98FA-E29E-26CB679C56E0}"/>
          </ac:grpSpMkLst>
        </pc:grpChg>
        <pc:grpChg chg="del">
          <ac:chgData name="Sridharan, Vignesh" userId="9cb15688-0b55-4a8e-b3e1-d3a9303ecdcc" providerId="ADAL" clId="{9954A6B0-26CA-4011-A18A-BA50DA05E7E3}" dt="2023-09-28T16:29:48.054" v="10153" actId="478"/>
          <ac:grpSpMkLst>
            <pc:docMk/>
            <pc:sldMk cId="1129609174" sldId="2141411763"/>
            <ac:grpSpMk id="60" creationId="{4B555DC1-1E1B-6898-C0AD-B9F60F3AA3F6}"/>
          </ac:grpSpMkLst>
        </pc:grpChg>
        <pc:picChg chg="del mod">
          <ac:chgData name="Sridharan, Vignesh" userId="9cb15688-0b55-4a8e-b3e1-d3a9303ecdcc" providerId="ADAL" clId="{9954A6B0-26CA-4011-A18A-BA50DA05E7E3}" dt="2023-09-28T16:17:23.560" v="9172" actId="478"/>
          <ac:picMkLst>
            <pc:docMk/>
            <pc:sldMk cId="1129609174" sldId="2141411763"/>
            <ac:picMk id="9" creationId="{ABA94577-0924-C605-604E-DFE1E2FCC338}"/>
          </ac:picMkLst>
        </pc:picChg>
        <pc:picChg chg="del">
          <ac:chgData name="Sridharan, Vignesh" userId="9cb15688-0b55-4a8e-b3e1-d3a9303ecdcc" providerId="ADAL" clId="{9954A6B0-26CA-4011-A18A-BA50DA05E7E3}" dt="2023-09-28T16:29:50.736" v="10155" actId="478"/>
          <ac:picMkLst>
            <pc:docMk/>
            <pc:sldMk cId="1129609174" sldId="2141411763"/>
            <ac:picMk id="58" creationId="{004356EC-8F28-5CAC-F996-313C287C667C}"/>
          </ac:picMkLst>
        </pc:picChg>
        <pc:inkChg chg="add del">
          <ac:chgData name="Sridharan, Vignesh" userId="9cb15688-0b55-4a8e-b3e1-d3a9303ecdcc" providerId="ADAL" clId="{9954A6B0-26CA-4011-A18A-BA50DA05E7E3}" dt="2023-09-28T16:40:39.657" v="10603" actId="9405"/>
          <ac:inkMkLst>
            <pc:docMk/>
            <pc:sldMk cId="1129609174" sldId="2141411763"/>
            <ac:inkMk id="3" creationId="{16860A90-DB95-EE2C-5D69-D8A9A830A549}"/>
          </ac:inkMkLst>
        </pc:inkChg>
        <pc:cxnChg chg="del">
          <ac:chgData name="Sridharan, Vignesh" userId="9cb15688-0b55-4a8e-b3e1-d3a9303ecdcc" providerId="ADAL" clId="{9954A6B0-26CA-4011-A18A-BA50DA05E7E3}" dt="2023-09-28T16:34:48.919" v="10290" actId="478"/>
          <ac:cxnSpMkLst>
            <pc:docMk/>
            <pc:sldMk cId="1129609174" sldId="2141411763"/>
            <ac:cxnSpMk id="47" creationId="{2B2F9440-1F50-5FEC-4026-A2D84CE55969}"/>
          </ac:cxnSpMkLst>
        </pc:cxnChg>
      </pc:sldChg>
      <pc:sldChg chg="addSp delSp modSp mod modNotesTx">
        <pc:chgData name="Sridharan, Vignesh" userId="9cb15688-0b55-4a8e-b3e1-d3a9303ecdcc" providerId="ADAL" clId="{9954A6B0-26CA-4011-A18A-BA50DA05E7E3}" dt="2023-09-28T18:10:57.885" v="11935" actId="20577"/>
        <pc:sldMkLst>
          <pc:docMk/>
          <pc:sldMk cId="3239092584" sldId="2141411765"/>
        </pc:sldMkLst>
        <pc:spChg chg="mod">
          <ac:chgData name="Sridharan, Vignesh" userId="9cb15688-0b55-4a8e-b3e1-d3a9303ecdcc" providerId="ADAL" clId="{9954A6B0-26CA-4011-A18A-BA50DA05E7E3}" dt="2023-09-28T18:00:20.395" v="11231" actId="1076"/>
          <ac:spMkLst>
            <pc:docMk/>
            <pc:sldMk cId="3239092584" sldId="2141411765"/>
            <ac:spMk id="3" creationId="{0745FD66-DA0C-0EA5-9B7B-5F15BC1848DF}"/>
          </ac:spMkLst>
        </pc:spChg>
        <pc:spChg chg="mod">
          <ac:chgData name="Sridharan, Vignesh" userId="9cb15688-0b55-4a8e-b3e1-d3a9303ecdcc" providerId="ADAL" clId="{9954A6B0-26CA-4011-A18A-BA50DA05E7E3}" dt="2023-09-28T18:05:04.065" v="11510" actId="20577"/>
          <ac:spMkLst>
            <pc:docMk/>
            <pc:sldMk cId="3239092584" sldId="2141411765"/>
            <ac:spMk id="4" creationId="{16D5B919-0392-1AE1-A2F4-1A81A72CEC0F}"/>
          </ac:spMkLst>
        </pc:spChg>
        <pc:spChg chg="add mod">
          <ac:chgData name="Sridharan, Vignesh" userId="9cb15688-0b55-4a8e-b3e1-d3a9303ecdcc" providerId="ADAL" clId="{9954A6B0-26CA-4011-A18A-BA50DA05E7E3}" dt="2023-09-28T18:10:57.885" v="11935" actId="20577"/>
          <ac:spMkLst>
            <pc:docMk/>
            <pc:sldMk cId="3239092584" sldId="2141411765"/>
            <ac:spMk id="6" creationId="{CBE3402B-07BC-4FAA-A155-672D0DA3300A}"/>
          </ac:spMkLst>
        </pc:spChg>
        <pc:grpChg chg="del mod">
          <ac:chgData name="Sridharan, Vignesh" userId="9cb15688-0b55-4a8e-b3e1-d3a9303ecdcc" providerId="ADAL" clId="{9954A6B0-26CA-4011-A18A-BA50DA05E7E3}" dt="2023-09-28T17:48:12.703" v="11121" actId="478"/>
          <ac:grpSpMkLst>
            <pc:docMk/>
            <pc:sldMk cId="3239092584" sldId="2141411765"/>
            <ac:grpSpMk id="12" creationId="{FC9BAEEC-8354-503C-7422-7DE96352310A}"/>
          </ac:grpSpMkLst>
        </pc:grpChg>
        <pc:picChg chg="add mod">
          <ac:chgData name="Sridharan, Vignesh" userId="9cb15688-0b55-4a8e-b3e1-d3a9303ecdcc" providerId="ADAL" clId="{9954A6B0-26CA-4011-A18A-BA50DA05E7E3}" dt="2023-09-28T18:06:16.403" v="11519" actId="14100"/>
          <ac:picMkLst>
            <pc:docMk/>
            <pc:sldMk cId="3239092584" sldId="2141411765"/>
            <ac:picMk id="5" creationId="{7B50DACE-EFA4-ABE3-7F96-78136275A32C}"/>
          </ac:picMkLst>
        </pc:picChg>
      </pc:sldChg>
      <pc:sldChg chg="addSp delSp modSp mod modNotesTx">
        <pc:chgData name="Sridharan, Vignesh" userId="9cb15688-0b55-4a8e-b3e1-d3a9303ecdcc" providerId="ADAL" clId="{9954A6B0-26CA-4011-A18A-BA50DA05E7E3}" dt="2023-10-11T22:06:31.440" v="16811" actId="14100"/>
        <pc:sldMkLst>
          <pc:docMk/>
          <pc:sldMk cId="464094599" sldId="2141411767"/>
        </pc:sldMkLst>
        <pc:spChg chg="mod">
          <ac:chgData name="Sridharan, Vignesh" userId="9cb15688-0b55-4a8e-b3e1-d3a9303ecdcc" providerId="ADAL" clId="{9954A6B0-26CA-4011-A18A-BA50DA05E7E3}" dt="2023-10-04T08:44:48.007" v="11994" actId="20577"/>
          <ac:spMkLst>
            <pc:docMk/>
            <pc:sldMk cId="464094599" sldId="2141411767"/>
            <ac:spMk id="2" creationId="{996CEE95-0A86-ED14-654F-FF261514F769}"/>
          </ac:spMkLst>
        </pc:spChg>
        <pc:spChg chg="del">
          <ac:chgData name="Sridharan, Vignesh" userId="9cb15688-0b55-4a8e-b3e1-d3a9303ecdcc" providerId="ADAL" clId="{9954A6B0-26CA-4011-A18A-BA50DA05E7E3}" dt="2023-10-04T08:44:20.329" v="11963" actId="478"/>
          <ac:spMkLst>
            <pc:docMk/>
            <pc:sldMk cId="464094599" sldId="2141411767"/>
            <ac:spMk id="3" creationId="{6BBA2B08-D866-4402-A52C-FC1426333405}"/>
          </ac:spMkLst>
        </pc:spChg>
        <pc:spChg chg="add mod">
          <ac:chgData name="Sridharan, Vignesh" userId="9cb15688-0b55-4a8e-b3e1-d3a9303ecdcc" providerId="ADAL" clId="{9954A6B0-26CA-4011-A18A-BA50DA05E7E3}" dt="2023-10-04T09:13:12.360" v="13411" actId="6549"/>
          <ac:spMkLst>
            <pc:docMk/>
            <pc:sldMk cId="464094599" sldId="2141411767"/>
            <ac:spMk id="4" creationId="{FD6FBB4C-3D9D-A2FC-D4A3-E0C0228288E8}"/>
          </ac:spMkLst>
        </pc:spChg>
        <pc:spChg chg="add mod">
          <ac:chgData name="Sridharan, Vignesh" userId="9cb15688-0b55-4a8e-b3e1-d3a9303ecdcc" providerId="ADAL" clId="{9954A6B0-26CA-4011-A18A-BA50DA05E7E3}" dt="2023-10-04T09:14:02.957" v="13422" actId="1076"/>
          <ac:spMkLst>
            <pc:docMk/>
            <pc:sldMk cId="464094599" sldId="2141411767"/>
            <ac:spMk id="6" creationId="{42FBD528-FCD9-D1FE-2AA6-D49AD18593F9}"/>
          </ac:spMkLst>
        </pc:spChg>
        <pc:spChg chg="add mod">
          <ac:chgData name="Sridharan, Vignesh" userId="9cb15688-0b55-4a8e-b3e1-d3a9303ecdcc" providerId="ADAL" clId="{9954A6B0-26CA-4011-A18A-BA50DA05E7E3}" dt="2023-10-04T09:14:51.894" v="13429" actId="20577"/>
          <ac:spMkLst>
            <pc:docMk/>
            <pc:sldMk cId="464094599" sldId="2141411767"/>
            <ac:spMk id="7" creationId="{897000DA-4254-D97D-7FAB-95086A23CEC4}"/>
          </ac:spMkLst>
        </pc:spChg>
        <pc:spChg chg="mod">
          <ac:chgData name="Sridharan, Vignesh" userId="9cb15688-0b55-4a8e-b3e1-d3a9303ecdcc" providerId="ADAL" clId="{9954A6B0-26CA-4011-A18A-BA50DA05E7E3}" dt="2023-10-11T22:06:31.440" v="16811" actId="14100"/>
          <ac:spMkLst>
            <pc:docMk/>
            <pc:sldMk cId="464094599" sldId="2141411767"/>
            <ac:spMk id="9" creationId="{3A544B5A-7429-AFDF-899C-932A8D0A48B3}"/>
          </ac:spMkLst>
        </pc:spChg>
        <pc:spChg chg="del">
          <ac:chgData name="Sridharan, Vignesh" userId="9cb15688-0b55-4a8e-b3e1-d3a9303ecdcc" providerId="ADAL" clId="{9954A6B0-26CA-4011-A18A-BA50DA05E7E3}" dt="2023-10-04T08:44:09.543" v="11962" actId="478"/>
          <ac:spMkLst>
            <pc:docMk/>
            <pc:sldMk cId="464094599" sldId="2141411767"/>
            <ac:spMk id="11" creationId="{C12C0A14-6061-357B-CCA0-8850340A9651}"/>
          </ac:spMkLst>
        </pc:spChg>
        <pc:picChg chg="add mod">
          <ac:chgData name="Sridharan, Vignesh" userId="9cb15688-0b55-4a8e-b3e1-d3a9303ecdcc" providerId="ADAL" clId="{9954A6B0-26CA-4011-A18A-BA50DA05E7E3}" dt="2023-10-04T09:13:36.086" v="13416" actId="1076"/>
          <ac:picMkLst>
            <pc:docMk/>
            <pc:sldMk cId="464094599" sldId="2141411767"/>
            <ac:picMk id="3" creationId="{B28B9B17-EC40-7615-59EB-2DDE54A4FBC4}"/>
          </ac:picMkLst>
        </pc:picChg>
        <pc:picChg chg="add mod">
          <ac:chgData name="Sridharan, Vignesh" userId="9cb15688-0b55-4a8e-b3e1-d3a9303ecdcc" providerId="ADAL" clId="{9954A6B0-26CA-4011-A18A-BA50DA05E7E3}" dt="2023-10-04T09:13:39.023" v="13417" actId="1076"/>
          <ac:picMkLst>
            <pc:docMk/>
            <pc:sldMk cId="464094599" sldId="2141411767"/>
            <ac:picMk id="5" creationId="{3C0B45E7-C96D-7A41-1D00-A55493DE85F4}"/>
          </ac:picMkLst>
        </pc:picChg>
        <pc:picChg chg="del">
          <ac:chgData name="Sridharan, Vignesh" userId="9cb15688-0b55-4a8e-b3e1-d3a9303ecdcc" providerId="ADAL" clId="{9954A6B0-26CA-4011-A18A-BA50DA05E7E3}" dt="2023-10-04T08:44:04.449" v="11960" actId="478"/>
          <ac:picMkLst>
            <pc:docMk/>
            <pc:sldMk cId="464094599" sldId="2141411767"/>
            <ac:picMk id="8" creationId="{E88C28F2-2DAD-B2FE-E413-E12941B09814}"/>
          </ac:picMkLst>
        </pc:picChg>
        <pc:picChg chg="del">
          <ac:chgData name="Sridharan, Vignesh" userId="9cb15688-0b55-4a8e-b3e1-d3a9303ecdcc" providerId="ADAL" clId="{9954A6B0-26CA-4011-A18A-BA50DA05E7E3}" dt="2023-10-04T08:44:06.802" v="11961" actId="478"/>
          <ac:picMkLst>
            <pc:docMk/>
            <pc:sldMk cId="464094599" sldId="2141411767"/>
            <ac:picMk id="10" creationId="{A4690D59-5E02-6021-2834-BE9F0959E784}"/>
          </ac:picMkLst>
        </pc:picChg>
      </pc:sldChg>
      <pc:sldChg chg="del">
        <pc:chgData name="Sridharan, Vignesh" userId="9cb15688-0b55-4a8e-b3e1-d3a9303ecdcc" providerId="ADAL" clId="{9954A6B0-26CA-4011-A18A-BA50DA05E7E3}" dt="2023-09-28T17:36:32.523" v="11117" actId="47"/>
        <pc:sldMkLst>
          <pc:docMk/>
          <pc:sldMk cId="1162110010" sldId="2141411769"/>
        </pc:sldMkLst>
      </pc:sldChg>
      <pc:sldChg chg="del modNotesTx">
        <pc:chgData name="Sridharan, Vignesh" userId="9cb15688-0b55-4a8e-b3e1-d3a9303ecdcc" providerId="ADAL" clId="{9954A6B0-26CA-4011-A18A-BA50DA05E7E3}" dt="2023-10-11T21:40:02.009" v="16773" actId="47"/>
        <pc:sldMkLst>
          <pc:docMk/>
          <pc:sldMk cId="1888569318" sldId="2141411770"/>
        </pc:sldMkLst>
      </pc:sldChg>
      <pc:sldChg chg="addSp delSp modSp mod modNotesTx">
        <pc:chgData name="Sridharan, Vignesh" userId="9cb15688-0b55-4a8e-b3e1-d3a9303ecdcc" providerId="ADAL" clId="{9954A6B0-26CA-4011-A18A-BA50DA05E7E3}" dt="2023-10-11T22:23:08.931" v="16904" actId="1076"/>
        <pc:sldMkLst>
          <pc:docMk/>
          <pc:sldMk cId="1707866064" sldId="2141411772"/>
        </pc:sldMkLst>
        <pc:spChg chg="mod">
          <ac:chgData name="Sridharan, Vignesh" userId="9cb15688-0b55-4a8e-b3e1-d3a9303ecdcc" providerId="ADAL" clId="{9954A6B0-26CA-4011-A18A-BA50DA05E7E3}" dt="2023-10-04T09:29:00.048" v="14009" actId="20577"/>
          <ac:spMkLst>
            <pc:docMk/>
            <pc:sldMk cId="1707866064" sldId="2141411772"/>
            <ac:spMk id="2" creationId="{996CEE95-0A86-ED14-654F-FF261514F769}"/>
          </ac:spMkLst>
        </pc:spChg>
        <pc:spChg chg="mod">
          <ac:chgData name="Sridharan, Vignesh" userId="9cb15688-0b55-4a8e-b3e1-d3a9303ecdcc" providerId="ADAL" clId="{9954A6B0-26CA-4011-A18A-BA50DA05E7E3}" dt="2023-10-04T10:14:40.240" v="15457" actId="108"/>
          <ac:spMkLst>
            <pc:docMk/>
            <pc:sldMk cId="1707866064" sldId="2141411772"/>
            <ac:spMk id="4" creationId="{2379A6CC-F71D-F2CA-9636-16C7BD9FC4D3}"/>
          </ac:spMkLst>
        </pc:spChg>
        <pc:spChg chg="add mod">
          <ac:chgData name="Sridharan, Vignesh" userId="9cb15688-0b55-4a8e-b3e1-d3a9303ecdcc" providerId="ADAL" clId="{9954A6B0-26CA-4011-A18A-BA50DA05E7E3}" dt="2023-10-04T09:43:59.427" v="14351"/>
          <ac:spMkLst>
            <pc:docMk/>
            <pc:sldMk cId="1707866064" sldId="2141411772"/>
            <ac:spMk id="5" creationId="{27566683-A39F-BE48-9BF7-45F27EA13804}"/>
          </ac:spMkLst>
        </pc:spChg>
        <pc:spChg chg="add mod">
          <ac:chgData name="Sridharan, Vignesh" userId="9cb15688-0b55-4a8e-b3e1-d3a9303ecdcc" providerId="ADAL" clId="{9954A6B0-26CA-4011-A18A-BA50DA05E7E3}" dt="2023-10-04T10:14:55.917" v="15459" actId="108"/>
          <ac:spMkLst>
            <pc:docMk/>
            <pc:sldMk cId="1707866064" sldId="2141411772"/>
            <ac:spMk id="7" creationId="{63917EDB-8218-8B99-D5A8-081E430F7616}"/>
          </ac:spMkLst>
        </pc:spChg>
        <pc:spChg chg="mod">
          <ac:chgData name="Sridharan, Vignesh" userId="9cb15688-0b55-4a8e-b3e1-d3a9303ecdcc" providerId="ADAL" clId="{9954A6B0-26CA-4011-A18A-BA50DA05E7E3}" dt="2023-10-04T09:45:52.435" v="14410"/>
          <ac:spMkLst>
            <pc:docMk/>
            <pc:sldMk cId="1707866064" sldId="2141411772"/>
            <ac:spMk id="10" creationId="{65D9BBE9-52EA-3C7B-4E9A-FF8B3E7C7D63}"/>
          </ac:spMkLst>
        </pc:spChg>
        <pc:spChg chg="add del mod">
          <ac:chgData name="Sridharan, Vignesh" userId="9cb15688-0b55-4a8e-b3e1-d3a9303ecdcc" providerId="ADAL" clId="{9954A6B0-26CA-4011-A18A-BA50DA05E7E3}" dt="2023-10-04T10:03:30.385" v="14942" actId="478"/>
          <ac:spMkLst>
            <pc:docMk/>
            <pc:sldMk cId="1707866064" sldId="2141411772"/>
            <ac:spMk id="12" creationId="{1E698706-3AC2-D171-A864-F1D7F598745A}"/>
          </ac:spMkLst>
        </pc:spChg>
        <pc:spChg chg="add mod">
          <ac:chgData name="Sridharan, Vignesh" userId="9cb15688-0b55-4a8e-b3e1-d3a9303ecdcc" providerId="ADAL" clId="{9954A6B0-26CA-4011-A18A-BA50DA05E7E3}" dt="2023-10-11T22:06:48.826" v="16816" actId="1076"/>
          <ac:spMkLst>
            <pc:docMk/>
            <pc:sldMk cId="1707866064" sldId="2141411772"/>
            <ac:spMk id="12" creationId="{85166A9E-550F-7C6B-FECE-3237C93319AF}"/>
          </ac:spMkLst>
        </pc:spChg>
        <pc:spChg chg="add mod">
          <ac:chgData name="Sridharan, Vignesh" userId="9cb15688-0b55-4a8e-b3e1-d3a9303ecdcc" providerId="ADAL" clId="{9954A6B0-26CA-4011-A18A-BA50DA05E7E3}" dt="2023-10-11T22:06:46.235" v="16815" actId="1076"/>
          <ac:spMkLst>
            <pc:docMk/>
            <pc:sldMk cId="1707866064" sldId="2141411772"/>
            <ac:spMk id="14" creationId="{5099CE24-93FB-887E-2590-0F3A80973E96}"/>
          </ac:spMkLst>
        </pc:spChg>
        <pc:spChg chg="mod">
          <ac:chgData name="Sridharan, Vignesh" userId="9cb15688-0b55-4a8e-b3e1-d3a9303ecdcc" providerId="ADAL" clId="{9954A6B0-26CA-4011-A18A-BA50DA05E7E3}" dt="2023-10-04T09:42:05.475" v="14314" actId="571"/>
          <ac:spMkLst>
            <pc:docMk/>
            <pc:sldMk cId="1707866064" sldId="2141411772"/>
            <ac:spMk id="16" creationId="{CD287D3A-46AA-85D5-4101-99354D27BAF8}"/>
          </ac:spMkLst>
        </pc:spChg>
        <pc:spChg chg="mod">
          <ac:chgData name="Sridharan, Vignesh" userId="9cb15688-0b55-4a8e-b3e1-d3a9303ecdcc" providerId="ADAL" clId="{9954A6B0-26CA-4011-A18A-BA50DA05E7E3}" dt="2023-10-04T09:38:35.168" v="14308" actId="20577"/>
          <ac:spMkLst>
            <pc:docMk/>
            <pc:sldMk cId="1707866064" sldId="2141411772"/>
            <ac:spMk id="21" creationId="{606ECE44-DD62-419E-0EA7-7F99314E1F44}"/>
          </ac:spMkLst>
        </pc:spChg>
        <pc:spChg chg="mod">
          <ac:chgData name="Sridharan, Vignesh" userId="9cb15688-0b55-4a8e-b3e1-d3a9303ecdcc" providerId="ADAL" clId="{9954A6B0-26CA-4011-A18A-BA50DA05E7E3}" dt="2023-10-04T10:14:50.224" v="15458" actId="108"/>
          <ac:spMkLst>
            <pc:docMk/>
            <pc:sldMk cId="1707866064" sldId="2141411772"/>
            <ac:spMk id="27" creationId="{2D3B1F9D-F84C-59CE-F2CA-57F218658DBD}"/>
          </ac:spMkLst>
        </pc:spChg>
        <pc:spChg chg="del">
          <ac:chgData name="Sridharan, Vignesh" userId="9cb15688-0b55-4a8e-b3e1-d3a9303ecdcc" providerId="ADAL" clId="{9954A6B0-26CA-4011-A18A-BA50DA05E7E3}" dt="2023-10-04T09:44:08.210" v="14352" actId="478"/>
          <ac:spMkLst>
            <pc:docMk/>
            <pc:sldMk cId="1707866064" sldId="2141411772"/>
            <ac:spMk id="32" creationId="{34CF51F5-EC68-DC18-CCEB-35C949B6D54E}"/>
          </ac:spMkLst>
        </pc:spChg>
        <pc:grpChg chg="add mod">
          <ac:chgData name="Sridharan, Vignesh" userId="9cb15688-0b55-4a8e-b3e1-d3a9303ecdcc" providerId="ADAL" clId="{9954A6B0-26CA-4011-A18A-BA50DA05E7E3}" dt="2023-10-04T09:46:11.654" v="14412" actId="14100"/>
          <ac:grpSpMkLst>
            <pc:docMk/>
            <pc:sldMk cId="1707866064" sldId="2141411772"/>
            <ac:grpSpMk id="9" creationId="{B3B38A22-BFBF-CB35-63D6-F65538C4121E}"/>
          </ac:grpSpMkLst>
        </pc:grpChg>
        <pc:grpChg chg="add mod">
          <ac:chgData name="Sridharan, Vignesh" userId="9cb15688-0b55-4a8e-b3e1-d3a9303ecdcc" providerId="ADAL" clId="{9954A6B0-26CA-4011-A18A-BA50DA05E7E3}" dt="2023-10-11T22:06:46.235" v="16815" actId="1076"/>
          <ac:grpSpMkLst>
            <pc:docMk/>
            <pc:sldMk cId="1707866064" sldId="2141411772"/>
            <ac:grpSpMk id="15" creationId="{8754F858-6C82-D996-58A9-E8E1B6ACE9BF}"/>
          </ac:grpSpMkLst>
        </pc:grpChg>
        <pc:grpChg chg="del">
          <ac:chgData name="Sridharan, Vignesh" userId="9cb15688-0b55-4a8e-b3e1-d3a9303ecdcc" providerId="ADAL" clId="{9954A6B0-26CA-4011-A18A-BA50DA05E7E3}" dt="2023-10-04T09:35:10.035" v="14211" actId="478"/>
          <ac:grpSpMkLst>
            <pc:docMk/>
            <pc:sldMk cId="1707866064" sldId="2141411772"/>
            <ac:grpSpMk id="18" creationId="{8DF02FF2-BA6A-4F7E-947D-7BF3340742C6}"/>
          </ac:grpSpMkLst>
        </pc:grpChg>
        <pc:grpChg chg="mod">
          <ac:chgData name="Sridharan, Vignesh" userId="9cb15688-0b55-4a8e-b3e1-d3a9303ecdcc" providerId="ADAL" clId="{9954A6B0-26CA-4011-A18A-BA50DA05E7E3}" dt="2023-10-11T22:23:08.931" v="16904" actId="1076"/>
          <ac:grpSpMkLst>
            <pc:docMk/>
            <pc:sldMk cId="1707866064" sldId="2141411772"/>
            <ac:grpSpMk id="19" creationId="{BE41192C-8B25-6771-185D-0BFD99108FE7}"/>
          </ac:grpSpMkLst>
        </pc:grpChg>
        <pc:grpChg chg="del mod">
          <ac:chgData name="Sridharan, Vignesh" userId="9cb15688-0b55-4a8e-b3e1-d3a9303ecdcc" providerId="ADAL" clId="{9954A6B0-26CA-4011-A18A-BA50DA05E7E3}" dt="2023-10-04T09:38:53.299" v="14311" actId="478"/>
          <ac:grpSpMkLst>
            <pc:docMk/>
            <pc:sldMk cId="1707866064" sldId="2141411772"/>
            <ac:grpSpMk id="24" creationId="{394DBCFE-1856-6925-B0C3-A425E5C4A944}"/>
          </ac:grpSpMkLst>
        </pc:grpChg>
        <pc:grpChg chg="del">
          <ac:chgData name="Sridharan, Vignesh" userId="9cb15688-0b55-4a8e-b3e1-d3a9303ecdcc" providerId="ADAL" clId="{9954A6B0-26CA-4011-A18A-BA50DA05E7E3}" dt="2023-10-04T09:44:10.015" v="14353" actId="478"/>
          <ac:grpSpMkLst>
            <pc:docMk/>
            <pc:sldMk cId="1707866064" sldId="2141411772"/>
            <ac:grpSpMk id="40" creationId="{B24E7DE3-8D80-732E-C235-BCCF7C740658}"/>
          </ac:grpSpMkLst>
        </pc:grpChg>
        <pc:grpChg chg="del">
          <ac:chgData name="Sridharan, Vignesh" userId="9cb15688-0b55-4a8e-b3e1-d3a9303ecdcc" providerId="ADAL" clId="{9954A6B0-26CA-4011-A18A-BA50DA05E7E3}" dt="2023-10-04T09:44:11.177" v="14354" actId="478"/>
          <ac:grpSpMkLst>
            <pc:docMk/>
            <pc:sldMk cId="1707866064" sldId="2141411772"/>
            <ac:grpSpMk id="45" creationId="{A0FBBAFB-D428-D5E7-0D08-17076D12C83F}"/>
          </ac:grpSpMkLst>
        </pc:grpChg>
        <pc:picChg chg="add mod">
          <ac:chgData name="Sridharan, Vignesh" userId="9cb15688-0b55-4a8e-b3e1-d3a9303ecdcc" providerId="ADAL" clId="{9954A6B0-26CA-4011-A18A-BA50DA05E7E3}" dt="2023-10-04T09:32:43.317" v="14013" actId="1076"/>
          <ac:picMkLst>
            <pc:docMk/>
            <pc:sldMk cId="1707866064" sldId="2141411772"/>
            <ac:picMk id="3" creationId="{0C57FF5F-F998-5531-B7DE-5581C4CE0F9B}"/>
          </ac:picMkLst>
        </pc:picChg>
        <pc:picChg chg="mod">
          <ac:chgData name="Sridharan, Vignesh" userId="9cb15688-0b55-4a8e-b3e1-d3a9303ecdcc" providerId="ADAL" clId="{9954A6B0-26CA-4011-A18A-BA50DA05E7E3}" dt="2023-10-04T09:42:05.475" v="14314" actId="571"/>
          <ac:picMkLst>
            <pc:docMk/>
            <pc:sldMk cId="1707866064" sldId="2141411772"/>
            <ac:picMk id="6" creationId="{C9D09868-2EC1-4C0B-86F8-87C099F934DE}"/>
          </ac:picMkLst>
        </pc:picChg>
        <pc:picChg chg="mod">
          <ac:chgData name="Sridharan, Vignesh" userId="9cb15688-0b55-4a8e-b3e1-d3a9303ecdcc" providerId="ADAL" clId="{9954A6B0-26CA-4011-A18A-BA50DA05E7E3}" dt="2023-10-04T09:32:27.436" v="14010" actId="1076"/>
          <ac:picMkLst>
            <pc:docMk/>
            <pc:sldMk cId="1707866064" sldId="2141411772"/>
            <ac:picMk id="8" creationId="{E88C28F2-2DAD-B2FE-E413-E12941B09814}"/>
          </ac:picMkLst>
        </pc:picChg>
        <pc:picChg chg="mod">
          <ac:chgData name="Sridharan, Vignesh" userId="9cb15688-0b55-4a8e-b3e1-d3a9303ecdcc" providerId="ADAL" clId="{9954A6B0-26CA-4011-A18A-BA50DA05E7E3}" dt="2023-10-04T09:45:52.435" v="14410"/>
          <ac:picMkLst>
            <pc:docMk/>
            <pc:sldMk cId="1707866064" sldId="2141411772"/>
            <ac:picMk id="11" creationId="{52A9E24E-C740-1C20-A9C6-EBA6379149A1}"/>
          </ac:picMkLst>
        </pc:picChg>
        <pc:picChg chg="mod">
          <ac:chgData name="Sridharan, Vignesh" userId="9cb15688-0b55-4a8e-b3e1-d3a9303ecdcc" providerId="ADAL" clId="{9954A6B0-26CA-4011-A18A-BA50DA05E7E3}" dt="2023-10-04T09:42:08.875" v="14315" actId="14100"/>
          <ac:picMkLst>
            <pc:docMk/>
            <pc:sldMk cId="1707866064" sldId="2141411772"/>
            <ac:picMk id="29" creationId="{1A85CB31-4D99-5E9E-7FD1-B415D1F4EDE1}"/>
          </ac:picMkLst>
        </pc:picChg>
        <pc:picChg chg="add mod">
          <ac:chgData name="Sridharan, Vignesh" userId="9cb15688-0b55-4a8e-b3e1-d3a9303ecdcc" providerId="ADAL" clId="{9954A6B0-26CA-4011-A18A-BA50DA05E7E3}" dt="2023-10-11T22:06:46.235" v="16815" actId="1076"/>
          <ac:picMkLst>
            <pc:docMk/>
            <pc:sldMk cId="1707866064" sldId="2141411772"/>
            <ac:picMk id="1026" creationId="{B78FB61F-2BE3-4689-CDCF-196C74C413D9}"/>
          </ac:picMkLst>
        </pc:picChg>
      </pc:sldChg>
      <pc:sldChg chg="del">
        <pc:chgData name="Sridharan, Vignesh" userId="9cb15688-0b55-4a8e-b3e1-d3a9303ecdcc" providerId="ADAL" clId="{9954A6B0-26CA-4011-A18A-BA50DA05E7E3}" dt="2023-10-04T09:50:03.629" v="14459" actId="47"/>
        <pc:sldMkLst>
          <pc:docMk/>
          <pc:sldMk cId="228143707" sldId="2141411773"/>
        </pc:sldMkLst>
      </pc:sldChg>
      <pc:sldChg chg="del">
        <pc:chgData name="Sridharan, Vignesh" userId="9cb15688-0b55-4a8e-b3e1-d3a9303ecdcc" providerId="ADAL" clId="{9954A6B0-26CA-4011-A18A-BA50DA05E7E3}" dt="2023-10-04T09:50:03.629" v="14459" actId="47"/>
        <pc:sldMkLst>
          <pc:docMk/>
          <pc:sldMk cId="966347086" sldId="2141411774"/>
        </pc:sldMkLst>
      </pc:sldChg>
      <pc:sldChg chg="del">
        <pc:chgData name="Sridharan, Vignesh" userId="9cb15688-0b55-4a8e-b3e1-d3a9303ecdcc" providerId="ADAL" clId="{9954A6B0-26CA-4011-A18A-BA50DA05E7E3}" dt="2023-10-04T09:50:03.629" v="14459" actId="47"/>
        <pc:sldMkLst>
          <pc:docMk/>
          <pc:sldMk cId="2720979272" sldId="2141411775"/>
        </pc:sldMkLst>
      </pc:sldChg>
      <pc:sldChg chg="addSp delSp modSp mod modNotesTx">
        <pc:chgData name="Sridharan, Vignesh" userId="9cb15688-0b55-4a8e-b3e1-d3a9303ecdcc" providerId="ADAL" clId="{9954A6B0-26CA-4011-A18A-BA50DA05E7E3}" dt="2023-10-04T16:25:07.656" v="16509" actId="6549"/>
        <pc:sldMkLst>
          <pc:docMk/>
          <pc:sldMk cId="1137996949" sldId="2141411776"/>
        </pc:sldMkLst>
        <pc:spChg chg="del topLvl">
          <ac:chgData name="Sridharan, Vignesh" userId="9cb15688-0b55-4a8e-b3e1-d3a9303ecdcc" providerId="ADAL" clId="{9954A6B0-26CA-4011-A18A-BA50DA05E7E3}" dt="2023-09-26T14:00:13.109" v="1783" actId="478"/>
          <ac:spMkLst>
            <pc:docMk/>
            <pc:sldMk cId="1137996949" sldId="2141411776"/>
            <ac:spMk id="2" creationId="{709580A0-1868-D81B-E499-29613AF8C65A}"/>
          </ac:spMkLst>
        </pc:spChg>
        <pc:spChg chg="del topLvl">
          <ac:chgData name="Sridharan, Vignesh" userId="9cb15688-0b55-4a8e-b3e1-d3a9303ecdcc" providerId="ADAL" clId="{9954A6B0-26CA-4011-A18A-BA50DA05E7E3}" dt="2023-09-26T13:55:03.039" v="1579" actId="478"/>
          <ac:spMkLst>
            <pc:docMk/>
            <pc:sldMk cId="1137996949" sldId="2141411776"/>
            <ac:spMk id="4" creationId="{ACE612E0-9F67-2A3B-A39C-793F3B28FD07}"/>
          </ac:spMkLst>
        </pc:spChg>
        <pc:spChg chg="add del">
          <ac:chgData name="Sridharan, Vignesh" userId="9cb15688-0b55-4a8e-b3e1-d3a9303ecdcc" providerId="ADAL" clId="{9954A6B0-26CA-4011-A18A-BA50DA05E7E3}" dt="2023-10-04T15:46:41.504" v="16243" actId="22"/>
          <ac:spMkLst>
            <pc:docMk/>
            <pc:sldMk cId="1137996949" sldId="2141411776"/>
            <ac:spMk id="4" creationId="{D47EC978-4948-369B-6AD9-ADDD46620790}"/>
          </ac:spMkLst>
        </pc:spChg>
        <pc:spChg chg="del mod">
          <ac:chgData name="Sridharan, Vignesh" userId="9cb15688-0b55-4a8e-b3e1-d3a9303ecdcc" providerId="ADAL" clId="{9954A6B0-26CA-4011-A18A-BA50DA05E7E3}" dt="2023-09-26T13:56:04.153" v="1587" actId="478"/>
          <ac:spMkLst>
            <pc:docMk/>
            <pc:sldMk cId="1137996949" sldId="2141411776"/>
            <ac:spMk id="5" creationId="{4BAC6324-A30B-4D0C-B68C-B3BAD684B54A}"/>
          </ac:spMkLst>
        </pc:spChg>
        <pc:spChg chg="del topLvl">
          <ac:chgData name="Sridharan, Vignesh" userId="9cb15688-0b55-4a8e-b3e1-d3a9303ecdcc" providerId="ADAL" clId="{9954A6B0-26CA-4011-A18A-BA50DA05E7E3}" dt="2023-09-26T14:00:11.715" v="1782" actId="478"/>
          <ac:spMkLst>
            <pc:docMk/>
            <pc:sldMk cId="1137996949" sldId="2141411776"/>
            <ac:spMk id="6" creationId="{BA56A76B-F889-4D1A-CA87-26E815BF0F9D}"/>
          </ac:spMkLst>
        </pc:spChg>
        <pc:spChg chg="del topLvl">
          <ac:chgData name="Sridharan, Vignesh" userId="9cb15688-0b55-4a8e-b3e1-d3a9303ecdcc" providerId="ADAL" clId="{9954A6B0-26CA-4011-A18A-BA50DA05E7E3}" dt="2023-09-26T13:55:00.772" v="1578" actId="478"/>
          <ac:spMkLst>
            <pc:docMk/>
            <pc:sldMk cId="1137996949" sldId="2141411776"/>
            <ac:spMk id="8" creationId="{3150426A-E4FE-47AB-FC5A-95376E32973B}"/>
          </ac:spMkLst>
        </pc:spChg>
        <pc:spChg chg="add del mod">
          <ac:chgData name="Sridharan, Vignesh" userId="9cb15688-0b55-4a8e-b3e1-d3a9303ecdcc" providerId="ADAL" clId="{9954A6B0-26CA-4011-A18A-BA50DA05E7E3}" dt="2023-10-04T15:52:38.515" v="16256" actId="478"/>
          <ac:spMkLst>
            <pc:docMk/>
            <pc:sldMk cId="1137996949" sldId="2141411776"/>
            <ac:spMk id="10" creationId="{94EC9011-4DF2-8D34-A4C2-85C9298225E2}"/>
          </ac:spMkLst>
        </pc:spChg>
        <pc:grpChg chg="del">
          <ac:chgData name="Sridharan, Vignesh" userId="9cb15688-0b55-4a8e-b3e1-d3a9303ecdcc" providerId="ADAL" clId="{9954A6B0-26CA-4011-A18A-BA50DA05E7E3}" dt="2023-09-26T13:55:03.039" v="1579" actId="478"/>
          <ac:grpSpMkLst>
            <pc:docMk/>
            <pc:sldMk cId="1137996949" sldId="2141411776"/>
            <ac:grpSpMk id="9" creationId="{1D87C7FE-0169-EB90-820D-8CECD5C76C46}"/>
          </ac:grpSpMkLst>
        </pc:grpChg>
        <pc:grpChg chg="del">
          <ac:chgData name="Sridharan, Vignesh" userId="9cb15688-0b55-4a8e-b3e1-d3a9303ecdcc" providerId="ADAL" clId="{9954A6B0-26CA-4011-A18A-BA50DA05E7E3}" dt="2023-09-26T13:55:00.772" v="1578" actId="478"/>
          <ac:grpSpMkLst>
            <pc:docMk/>
            <pc:sldMk cId="1137996949" sldId="2141411776"/>
            <ac:grpSpMk id="10" creationId="{B3A1FA4F-1692-555C-E38E-0B43AB84AF0F}"/>
          </ac:grpSpMkLst>
        </pc:grpChg>
        <pc:grpChg chg="del">
          <ac:chgData name="Sridharan, Vignesh" userId="9cb15688-0b55-4a8e-b3e1-d3a9303ecdcc" providerId="ADAL" clId="{9954A6B0-26CA-4011-A18A-BA50DA05E7E3}" dt="2023-09-26T13:54:58.610" v="1577" actId="478"/>
          <ac:grpSpMkLst>
            <pc:docMk/>
            <pc:sldMk cId="1137996949" sldId="2141411776"/>
            <ac:grpSpMk id="11" creationId="{DBDE2A77-2962-DED0-EFBF-FA482FAF69E7}"/>
          </ac:grpSpMkLst>
        </pc:grpChg>
        <pc:graphicFrameChg chg="add mod modGraphic">
          <ac:chgData name="Sridharan, Vignesh" userId="9cb15688-0b55-4a8e-b3e1-d3a9303ecdcc" providerId="ADAL" clId="{9954A6B0-26CA-4011-A18A-BA50DA05E7E3}" dt="2023-10-04T15:54:18.958" v="16273" actId="1076"/>
          <ac:graphicFrameMkLst>
            <pc:docMk/>
            <pc:sldMk cId="1137996949" sldId="2141411776"/>
            <ac:graphicFrameMk id="7" creationId="{8BDC63B6-4A74-8F3D-99AA-006974A23CE8}"/>
          </ac:graphicFrameMkLst>
        </pc:graphicFrameChg>
        <pc:picChg chg="add del mod">
          <ac:chgData name="Sridharan, Vignesh" userId="9cb15688-0b55-4a8e-b3e1-d3a9303ecdcc" providerId="ADAL" clId="{9954A6B0-26CA-4011-A18A-BA50DA05E7E3}" dt="2023-10-04T15:52:39.243" v="16257" actId="478"/>
          <ac:picMkLst>
            <pc:docMk/>
            <pc:sldMk cId="1137996949" sldId="2141411776"/>
            <ac:picMk id="6" creationId="{9AA088F3-ED59-7952-950B-CBC640BB6492}"/>
          </ac:picMkLst>
        </pc:picChg>
        <pc:picChg chg="add del mod">
          <ac:chgData name="Sridharan, Vignesh" userId="9cb15688-0b55-4a8e-b3e1-d3a9303ecdcc" providerId="ADAL" clId="{9954A6B0-26CA-4011-A18A-BA50DA05E7E3}" dt="2023-10-04T15:52:38.515" v="16256" actId="478"/>
          <ac:picMkLst>
            <pc:docMk/>
            <pc:sldMk cId="1137996949" sldId="2141411776"/>
            <ac:picMk id="9" creationId="{1E49941B-1EC9-037D-48CF-8CE1578F9BD3}"/>
          </ac:picMkLst>
        </pc:picChg>
        <pc:picChg chg="add del mod">
          <ac:chgData name="Sridharan, Vignesh" userId="9cb15688-0b55-4a8e-b3e1-d3a9303ecdcc" providerId="ADAL" clId="{9954A6B0-26CA-4011-A18A-BA50DA05E7E3}" dt="2023-10-04T15:48:51.905" v="16247" actId="478"/>
          <ac:picMkLst>
            <pc:docMk/>
            <pc:sldMk cId="1137996949" sldId="2141411776"/>
            <ac:picMk id="2050" creationId="{2A385B03-7999-7D7D-799B-10908737364A}"/>
          </ac:picMkLst>
        </pc:picChg>
      </pc:sldChg>
      <pc:sldChg chg="modSp mod">
        <pc:chgData name="Sridharan, Vignesh" userId="9cb15688-0b55-4a8e-b3e1-d3a9303ecdcc" providerId="ADAL" clId="{9954A6B0-26CA-4011-A18A-BA50DA05E7E3}" dt="2023-09-27T15:07:18.129" v="3635" actId="20577"/>
        <pc:sldMkLst>
          <pc:docMk/>
          <pc:sldMk cId="2293675167" sldId="2141411777"/>
        </pc:sldMkLst>
        <pc:spChg chg="mod">
          <ac:chgData name="Sridharan, Vignesh" userId="9cb15688-0b55-4a8e-b3e1-d3a9303ecdcc" providerId="ADAL" clId="{9954A6B0-26CA-4011-A18A-BA50DA05E7E3}" dt="2023-09-27T15:07:18.129" v="3635" actId="20577"/>
          <ac:spMkLst>
            <pc:docMk/>
            <pc:sldMk cId="2293675167" sldId="2141411777"/>
            <ac:spMk id="12" creationId="{526B0B63-A3F8-450C-A4CC-1533A25992F8}"/>
          </ac:spMkLst>
        </pc:spChg>
      </pc:sldChg>
      <pc:sldChg chg="del">
        <pc:chgData name="Sridharan, Vignesh" userId="9cb15688-0b55-4a8e-b3e1-d3a9303ecdcc" providerId="ADAL" clId="{9954A6B0-26CA-4011-A18A-BA50DA05E7E3}" dt="2023-09-28T18:05:50.971" v="11513" actId="47"/>
        <pc:sldMkLst>
          <pc:docMk/>
          <pc:sldMk cId="3827085992" sldId="2141411778"/>
        </pc:sldMkLst>
      </pc:sldChg>
      <pc:sldChg chg="del">
        <pc:chgData name="Sridharan, Vignesh" userId="9cb15688-0b55-4a8e-b3e1-d3a9303ecdcc" providerId="ADAL" clId="{9954A6B0-26CA-4011-A18A-BA50DA05E7E3}" dt="2023-09-28T18:06:04.267" v="11516" actId="47"/>
        <pc:sldMkLst>
          <pc:docMk/>
          <pc:sldMk cId="34579966" sldId="2141411779"/>
        </pc:sldMkLst>
      </pc:sldChg>
      <pc:sldChg chg="add del mod modShow">
        <pc:chgData name="Sridharan, Vignesh" userId="9cb15688-0b55-4a8e-b3e1-d3a9303ecdcc" providerId="ADAL" clId="{9954A6B0-26CA-4011-A18A-BA50DA05E7E3}" dt="2023-09-27T12:57:02.550" v="3346" actId="2696"/>
        <pc:sldMkLst>
          <pc:docMk/>
          <pc:sldMk cId="1513968117" sldId="2141411780"/>
        </pc:sldMkLst>
      </pc:sldChg>
      <pc:sldChg chg="add del">
        <pc:chgData name="Sridharan, Vignesh" userId="9cb15688-0b55-4a8e-b3e1-d3a9303ecdcc" providerId="ADAL" clId="{9954A6B0-26CA-4011-A18A-BA50DA05E7E3}" dt="2023-09-27T17:30:46.579" v="5349" actId="47"/>
        <pc:sldMkLst>
          <pc:docMk/>
          <pc:sldMk cId="1573583206" sldId="2141411780"/>
        </pc:sldMkLst>
      </pc:sldChg>
      <pc:sldChg chg="add del">
        <pc:chgData name="Sridharan, Vignesh" userId="9cb15688-0b55-4a8e-b3e1-d3a9303ecdcc" providerId="ADAL" clId="{9954A6B0-26CA-4011-A18A-BA50DA05E7E3}" dt="2023-09-27T12:56:48.265" v="3342" actId="2696"/>
        <pc:sldMkLst>
          <pc:docMk/>
          <pc:sldMk cId="629457216" sldId="2141411781"/>
        </pc:sldMkLst>
      </pc:sldChg>
      <pc:sldChg chg="add del">
        <pc:chgData name="Sridharan, Vignesh" userId="9cb15688-0b55-4a8e-b3e1-d3a9303ecdcc" providerId="ADAL" clId="{9954A6B0-26CA-4011-A18A-BA50DA05E7E3}" dt="2023-09-27T17:08:55.403" v="5270" actId="47"/>
        <pc:sldMkLst>
          <pc:docMk/>
          <pc:sldMk cId="685314352" sldId="2141411781"/>
        </pc:sldMkLst>
      </pc:sldChg>
      <pc:sldChg chg="addSp delSp modSp add mod modNotesTx">
        <pc:chgData name="Sridharan, Vignesh" userId="9cb15688-0b55-4a8e-b3e1-d3a9303ecdcc" providerId="ADAL" clId="{9954A6B0-26CA-4011-A18A-BA50DA05E7E3}" dt="2023-10-11T21:43:38.158" v="16787" actId="6549"/>
        <pc:sldMkLst>
          <pc:docMk/>
          <pc:sldMk cId="2568206601" sldId="2141411782"/>
        </pc:sldMkLst>
        <pc:spChg chg="add del mod">
          <ac:chgData name="Sridharan, Vignesh" userId="9cb15688-0b55-4a8e-b3e1-d3a9303ecdcc" providerId="ADAL" clId="{9954A6B0-26CA-4011-A18A-BA50DA05E7E3}" dt="2023-09-27T16:14:06.299" v="3839" actId="478"/>
          <ac:spMkLst>
            <pc:docMk/>
            <pc:sldMk cId="2568206601" sldId="2141411782"/>
            <ac:spMk id="3" creationId="{73D41B48-0181-EA0E-4157-E5205BE064B1}"/>
          </ac:spMkLst>
        </pc:spChg>
        <pc:spChg chg="add mod">
          <ac:chgData name="Sridharan, Vignesh" userId="9cb15688-0b55-4a8e-b3e1-d3a9303ecdcc" providerId="ADAL" clId="{9954A6B0-26CA-4011-A18A-BA50DA05E7E3}" dt="2023-10-04T08:59:40.592" v="12565" actId="208"/>
          <ac:spMkLst>
            <pc:docMk/>
            <pc:sldMk cId="2568206601" sldId="2141411782"/>
            <ac:spMk id="4" creationId="{BA7733D9-52F5-B937-FEF4-59DED5F20EE5}"/>
          </ac:spMkLst>
        </pc:spChg>
        <pc:spChg chg="add mod">
          <ac:chgData name="Sridharan, Vignesh" userId="9cb15688-0b55-4a8e-b3e1-d3a9303ecdcc" providerId="ADAL" clId="{9954A6B0-26CA-4011-A18A-BA50DA05E7E3}" dt="2023-09-27T16:35:32.284" v="4261" actId="113"/>
          <ac:spMkLst>
            <pc:docMk/>
            <pc:sldMk cId="2568206601" sldId="2141411782"/>
            <ac:spMk id="5" creationId="{917E2B23-A4C9-0C89-8BDF-D9F96F45454D}"/>
          </ac:spMkLst>
        </pc:spChg>
        <pc:spChg chg="add mod">
          <ac:chgData name="Sridharan, Vignesh" userId="9cb15688-0b55-4a8e-b3e1-d3a9303ecdcc" providerId="ADAL" clId="{9954A6B0-26CA-4011-A18A-BA50DA05E7E3}" dt="2023-10-04T08:59:40.592" v="12565" actId="208"/>
          <ac:spMkLst>
            <pc:docMk/>
            <pc:sldMk cId="2568206601" sldId="2141411782"/>
            <ac:spMk id="6" creationId="{21E0FD12-CBA5-A954-85B2-3DC12321F046}"/>
          </ac:spMkLst>
        </pc:spChg>
        <pc:spChg chg="mod">
          <ac:chgData name="Sridharan, Vignesh" userId="9cb15688-0b55-4a8e-b3e1-d3a9303ecdcc" providerId="ADAL" clId="{9954A6B0-26CA-4011-A18A-BA50DA05E7E3}" dt="2023-09-27T16:11:50.035" v="3798" actId="115"/>
          <ac:spMkLst>
            <pc:docMk/>
            <pc:sldMk cId="2568206601" sldId="2141411782"/>
            <ac:spMk id="8" creationId="{ED44FDAF-EB7E-4912-623E-9F9C01707955}"/>
          </ac:spMkLst>
        </pc:spChg>
        <pc:spChg chg="add mod">
          <ac:chgData name="Sridharan, Vignesh" userId="9cb15688-0b55-4a8e-b3e1-d3a9303ecdcc" providerId="ADAL" clId="{9954A6B0-26CA-4011-A18A-BA50DA05E7E3}" dt="2023-10-04T08:59:08.172" v="12560" actId="208"/>
          <ac:spMkLst>
            <pc:docMk/>
            <pc:sldMk cId="2568206601" sldId="2141411782"/>
            <ac:spMk id="9" creationId="{D099ADCE-4FB1-B993-70EF-1A2659E79594}"/>
          </ac:spMkLst>
        </pc:spChg>
        <pc:spChg chg="del mod">
          <ac:chgData name="Sridharan, Vignesh" userId="9cb15688-0b55-4a8e-b3e1-d3a9303ecdcc" providerId="ADAL" clId="{9954A6B0-26CA-4011-A18A-BA50DA05E7E3}" dt="2023-09-27T16:14:04.730" v="3838" actId="478"/>
          <ac:spMkLst>
            <pc:docMk/>
            <pc:sldMk cId="2568206601" sldId="2141411782"/>
            <ac:spMk id="15" creationId="{A11D9A4D-DED7-88F4-E505-F4E39FE542AD}"/>
          </ac:spMkLst>
        </pc:spChg>
        <pc:spChg chg="del mod">
          <ac:chgData name="Sridharan, Vignesh" userId="9cb15688-0b55-4a8e-b3e1-d3a9303ecdcc" providerId="ADAL" clId="{9954A6B0-26CA-4011-A18A-BA50DA05E7E3}" dt="2023-09-27T16:11:55.143" v="3799" actId="478"/>
          <ac:spMkLst>
            <pc:docMk/>
            <pc:sldMk cId="2568206601" sldId="2141411782"/>
            <ac:spMk id="17" creationId="{0ED9C733-5FB5-3070-A628-DB9A06BC4A94}"/>
          </ac:spMkLst>
        </pc:spChg>
        <pc:grpChg chg="add mod">
          <ac:chgData name="Sridharan, Vignesh" userId="9cb15688-0b55-4a8e-b3e1-d3a9303ecdcc" providerId="ADAL" clId="{9954A6B0-26CA-4011-A18A-BA50DA05E7E3}" dt="2023-09-27T16:21:48.894" v="4035" actId="207"/>
          <ac:grpSpMkLst>
            <pc:docMk/>
            <pc:sldMk cId="2568206601" sldId="2141411782"/>
            <ac:grpSpMk id="7" creationId="{378C9426-0CC5-BBBF-D654-178975774668}"/>
          </ac:grpSpMkLst>
        </pc:grpChg>
        <pc:grpChg chg="add mod">
          <ac:chgData name="Sridharan, Vignesh" userId="9cb15688-0b55-4a8e-b3e1-d3a9303ecdcc" providerId="ADAL" clId="{9954A6B0-26CA-4011-A18A-BA50DA05E7E3}" dt="2023-09-27T16:35:50.140" v="4264" actId="14100"/>
          <ac:grpSpMkLst>
            <pc:docMk/>
            <pc:sldMk cId="2568206601" sldId="2141411782"/>
            <ac:grpSpMk id="10" creationId="{1E0116E3-CE7F-6343-2DF6-BF8BA7F778E8}"/>
          </ac:grpSpMkLst>
        </pc:grpChg>
      </pc:sldChg>
      <pc:sldChg chg="modSp add mod modNotesTx">
        <pc:chgData name="Sridharan, Vignesh" userId="9cb15688-0b55-4a8e-b3e1-d3a9303ecdcc" providerId="ADAL" clId="{9954A6B0-26CA-4011-A18A-BA50DA05E7E3}" dt="2023-10-04T08:59:34.382" v="12564" actId="208"/>
        <pc:sldMkLst>
          <pc:docMk/>
          <pc:sldMk cId="2086837730" sldId="2141411783"/>
        </pc:sldMkLst>
        <pc:spChg chg="mod">
          <ac:chgData name="Sridharan, Vignesh" userId="9cb15688-0b55-4a8e-b3e1-d3a9303ecdcc" providerId="ADAL" clId="{9954A6B0-26CA-4011-A18A-BA50DA05E7E3}" dt="2023-09-27T16:57:03.353" v="4981" actId="20577"/>
          <ac:spMkLst>
            <pc:docMk/>
            <pc:sldMk cId="2086837730" sldId="2141411783"/>
            <ac:spMk id="4" creationId="{BA7733D9-52F5-B937-FEF4-59DED5F20EE5}"/>
          </ac:spMkLst>
        </pc:spChg>
        <pc:spChg chg="mod">
          <ac:chgData name="Sridharan, Vignesh" userId="9cb15688-0b55-4a8e-b3e1-d3a9303ecdcc" providerId="ADAL" clId="{9954A6B0-26CA-4011-A18A-BA50DA05E7E3}" dt="2023-10-04T08:59:23.033" v="12562" actId="108"/>
          <ac:spMkLst>
            <pc:docMk/>
            <pc:sldMk cId="2086837730" sldId="2141411783"/>
            <ac:spMk id="5" creationId="{917E2B23-A4C9-0C89-8BDF-D9F96F45454D}"/>
          </ac:spMkLst>
        </pc:spChg>
        <pc:spChg chg="mod">
          <ac:chgData name="Sridharan, Vignesh" userId="9cb15688-0b55-4a8e-b3e1-d3a9303ecdcc" providerId="ADAL" clId="{9954A6B0-26CA-4011-A18A-BA50DA05E7E3}" dt="2023-10-04T08:59:34.382" v="12564" actId="208"/>
          <ac:spMkLst>
            <pc:docMk/>
            <pc:sldMk cId="2086837730" sldId="2141411783"/>
            <ac:spMk id="6" creationId="{21E0FD12-CBA5-A954-85B2-3DC12321F046}"/>
          </ac:spMkLst>
        </pc:spChg>
        <pc:spChg chg="mod">
          <ac:chgData name="Sridharan, Vignesh" userId="9cb15688-0b55-4a8e-b3e1-d3a9303ecdcc" providerId="ADAL" clId="{9954A6B0-26CA-4011-A18A-BA50DA05E7E3}" dt="2023-09-27T17:10:20.770" v="5331" actId="20577"/>
          <ac:spMkLst>
            <pc:docMk/>
            <pc:sldMk cId="2086837730" sldId="2141411783"/>
            <ac:spMk id="8" creationId="{ED44FDAF-EB7E-4912-623E-9F9C01707955}"/>
          </ac:spMkLst>
        </pc:spChg>
        <pc:spChg chg="mod">
          <ac:chgData name="Sridharan, Vignesh" userId="9cb15688-0b55-4a8e-b3e1-d3a9303ecdcc" providerId="ADAL" clId="{9954A6B0-26CA-4011-A18A-BA50DA05E7E3}" dt="2023-10-04T08:59:28.443" v="12563" actId="208"/>
          <ac:spMkLst>
            <pc:docMk/>
            <pc:sldMk cId="2086837730" sldId="2141411783"/>
            <ac:spMk id="9" creationId="{D099ADCE-4FB1-B993-70EF-1A2659E79594}"/>
          </ac:spMkLst>
        </pc:spChg>
      </pc:sldChg>
      <pc:sldChg chg="modSp add mod">
        <pc:chgData name="Sridharan, Vignesh" userId="9cb15688-0b55-4a8e-b3e1-d3a9303ecdcc" providerId="ADAL" clId="{9954A6B0-26CA-4011-A18A-BA50DA05E7E3}" dt="2023-10-11T18:38:51.656" v="16772" actId="20577"/>
        <pc:sldMkLst>
          <pc:docMk/>
          <pc:sldMk cId="644641627" sldId="2141411784"/>
        </pc:sldMkLst>
        <pc:spChg chg="mod">
          <ac:chgData name="Sridharan, Vignesh" userId="9cb15688-0b55-4a8e-b3e1-d3a9303ecdcc" providerId="ADAL" clId="{9954A6B0-26CA-4011-A18A-BA50DA05E7E3}" dt="2023-10-11T18:38:51.656" v="16772" actId="20577"/>
          <ac:spMkLst>
            <pc:docMk/>
            <pc:sldMk cId="644641627" sldId="2141411784"/>
            <ac:spMk id="6" creationId="{F86BE729-03A1-22F5-69BF-1FBAEEBA5FAA}"/>
          </ac:spMkLst>
        </pc:spChg>
      </pc:sldChg>
      <pc:sldChg chg="add del">
        <pc:chgData name="Sridharan, Vignesh" userId="9cb15688-0b55-4a8e-b3e1-d3a9303ecdcc" providerId="ADAL" clId="{9954A6B0-26CA-4011-A18A-BA50DA05E7E3}" dt="2023-10-04T09:15:09.813" v="13430" actId="47"/>
        <pc:sldMkLst>
          <pc:docMk/>
          <pc:sldMk cId="1202120218" sldId="2141411784"/>
        </pc:sldMkLst>
      </pc:sldChg>
      <pc:sldChg chg="modSp add del mod">
        <pc:chgData name="Sridharan, Vignesh" userId="9cb15688-0b55-4a8e-b3e1-d3a9303ecdcc" providerId="ADAL" clId="{9954A6B0-26CA-4011-A18A-BA50DA05E7E3}" dt="2023-09-28T15:15:00.143" v="7409" actId="47"/>
        <pc:sldMkLst>
          <pc:docMk/>
          <pc:sldMk cId="3579513980" sldId="2141411784"/>
        </pc:sldMkLst>
        <pc:grpChg chg="mod">
          <ac:chgData name="Sridharan, Vignesh" userId="9cb15688-0b55-4a8e-b3e1-d3a9303ecdcc" providerId="ADAL" clId="{9954A6B0-26CA-4011-A18A-BA50DA05E7E3}" dt="2023-09-28T14:35:54.293" v="6266" actId="1076"/>
          <ac:grpSpMkLst>
            <pc:docMk/>
            <pc:sldMk cId="3579513980" sldId="2141411784"/>
            <ac:grpSpMk id="18" creationId="{24BCCF7F-6A87-BF13-0967-F4B32DEE8FB6}"/>
          </ac:grpSpMkLst>
        </pc:grpChg>
      </pc:sldChg>
      <pc:sldChg chg="add del">
        <pc:chgData name="Sridharan, Vignesh" userId="9cb15688-0b55-4a8e-b3e1-d3a9303ecdcc" providerId="ADAL" clId="{9954A6B0-26CA-4011-A18A-BA50DA05E7E3}" dt="2023-09-28T14:09:10.343" v="5513" actId="47"/>
        <pc:sldMkLst>
          <pc:docMk/>
          <pc:sldMk cId="4057967502" sldId="2141411784"/>
        </pc:sldMkLst>
      </pc:sldChg>
      <pc:sldChg chg="add">
        <pc:chgData name="Sridharan, Vignesh" userId="9cb15688-0b55-4a8e-b3e1-d3a9303ecdcc" providerId="ADAL" clId="{9954A6B0-26CA-4011-A18A-BA50DA05E7E3}" dt="2023-10-13T11:58:34.141" v="16928"/>
        <pc:sldMkLst>
          <pc:docMk/>
          <pc:sldMk cId="3877229710" sldId="2141411786"/>
        </pc:sldMkLst>
      </pc:sldChg>
      <pc:sldMasterChg chg="delSldLayout">
        <pc:chgData name="Sridharan, Vignesh" userId="9cb15688-0b55-4a8e-b3e1-d3a9303ecdcc" providerId="ADAL" clId="{9954A6B0-26CA-4011-A18A-BA50DA05E7E3}" dt="2023-10-11T21:40:11.427" v="16777" actId="47"/>
        <pc:sldMasterMkLst>
          <pc:docMk/>
          <pc:sldMasterMk cId="495285279" sldId="2147483660"/>
        </pc:sldMasterMkLst>
        <pc:sldLayoutChg chg="del">
          <pc:chgData name="Sridharan, Vignesh" userId="9cb15688-0b55-4a8e-b3e1-d3a9303ecdcc" providerId="ADAL" clId="{9954A6B0-26CA-4011-A18A-BA50DA05E7E3}" dt="2023-10-11T21:40:11.427" v="16777" actId="47"/>
          <pc:sldLayoutMkLst>
            <pc:docMk/>
            <pc:sldMasterMk cId="495285279" sldId="2147483660"/>
            <pc:sldLayoutMk cId="684517865" sldId="2147483665"/>
          </pc:sldLayoutMkLst>
        </pc:sldLayoutChg>
      </pc:sldMasterChg>
    </pc:docChg>
  </pc:docChgLst>
  <pc:docChgLst>
    <pc:chgData name="Helena Walters" userId="0082c520-c2c8-4944-9e5a-2aa07d58029d" providerId="ADAL" clId="{EE730C62-3DC7-44D4-AEBC-E427F13FC4A8}"/>
    <pc:docChg chg="custSel addSld delSld modSld modSection">
      <pc:chgData name="Helena Walters" userId="0082c520-c2c8-4944-9e5a-2aa07d58029d" providerId="ADAL" clId="{EE730C62-3DC7-44D4-AEBC-E427F13FC4A8}" dt="2023-11-07T15:56:24.273" v="17" actId="1035"/>
      <pc:docMkLst>
        <pc:docMk/>
      </pc:docMkLst>
      <pc:sldChg chg="del">
        <pc:chgData name="Helena Walters" userId="0082c520-c2c8-4944-9e5a-2aa07d58029d" providerId="ADAL" clId="{EE730C62-3DC7-44D4-AEBC-E427F13FC4A8}" dt="2023-11-07T15:56:08.487" v="4" actId="47"/>
        <pc:sldMkLst>
          <pc:docMk/>
          <pc:sldMk cId="996270381" sldId="260"/>
        </pc:sldMkLst>
      </pc:sldChg>
      <pc:sldChg chg="modSp add mod modNotesTx">
        <pc:chgData name="Helena Walters" userId="0082c520-c2c8-4944-9e5a-2aa07d58029d" providerId="ADAL" clId="{EE730C62-3DC7-44D4-AEBC-E427F13FC4A8}" dt="2023-11-07T15:56:24.273" v="17" actId="1035"/>
        <pc:sldMkLst>
          <pc:docMk/>
          <pc:sldMk cId="1113039727" sldId="2141411787"/>
        </pc:sldMkLst>
        <pc:spChg chg="mod">
          <ac:chgData name="Helena Walters" userId="0082c520-c2c8-4944-9e5a-2aa07d58029d" providerId="ADAL" clId="{EE730C62-3DC7-44D4-AEBC-E427F13FC4A8}" dt="2023-11-07T15:56:24.273" v="17" actId="1035"/>
          <ac:spMkLst>
            <pc:docMk/>
            <pc:sldMk cId="1113039727" sldId="2141411787"/>
            <ac:spMk id="2" creationId="{5D3F1E9C-79C5-E84E-B08F-06797F27B6F6}"/>
          </ac:spMkLst>
        </pc:spChg>
        <pc:spChg chg="mod">
          <ac:chgData name="Helena Walters" userId="0082c520-c2c8-4944-9e5a-2aa07d58029d" providerId="ADAL" clId="{EE730C62-3DC7-44D4-AEBC-E427F13FC4A8}" dt="2023-11-07T15:55:27.910" v="1" actId="27636"/>
          <ac:spMkLst>
            <pc:docMk/>
            <pc:sldMk cId="1113039727" sldId="2141411787"/>
            <ac:spMk id="6" creationId="{8EF35676-49DE-E547-B19F-0A8B69E1FA3A}"/>
          </ac:spMkLst>
        </pc:spChg>
      </pc:sldChg>
    </pc:docChg>
  </pc:docChgLst>
  <pc:docChgLst>
    <pc:chgData name="v.sridharan@imperial.ac.uk" userId="S::urn:spo:guest#v.sridharan@imperial.ac.uk::" providerId="AD" clId="Web-{B04C4564-0EAE-AED7-89D1-1B80243BC9DC}"/>
    <pc:docChg chg="modSld">
      <pc:chgData name="v.sridharan@imperial.ac.uk" userId="S::urn:spo:guest#v.sridharan@imperial.ac.uk::" providerId="AD" clId="Web-{B04C4564-0EAE-AED7-89D1-1B80243BC9DC}" dt="2023-10-24T12:23:26.944" v="135"/>
      <pc:docMkLst>
        <pc:docMk/>
      </pc:docMkLst>
      <pc:sldChg chg="modNotes">
        <pc:chgData name="v.sridharan@imperial.ac.uk" userId="S::urn:spo:guest#v.sridharan@imperial.ac.uk::" providerId="AD" clId="Web-{B04C4564-0EAE-AED7-89D1-1B80243BC9DC}" dt="2023-10-24T12:19:00.810" v="42"/>
        <pc:sldMkLst>
          <pc:docMk/>
          <pc:sldMk cId="3748872344" sldId="2141411740"/>
        </pc:sldMkLst>
      </pc:sldChg>
      <pc:sldChg chg="modNotes">
        <pc:chgData name="v.sridharan@imperial.ac.uk" userId="S::urn:spo:guest#v.sridharan@imperial.ac.uk::" providerId="AD" clId="Web-{B04C4564-0EAE-AED7-89D1-1B80243BC9DC}" dt="2023-10-24T12:20:26.141" v="75"/>
        <pc:sldMkLst>
          <pc:docMk/>
          <pc:sldMk cId="3723106219" sldId="2141411752"/>
        </pc:sldMkLst>
      </pc:sldChg>
      <pc:sldChg chg="modNotes">
        <pc:chgData name="v.sridharan@imperial.ac.uk" userId="S::urn:spo:guest#v.sridharan@imperial.ac.uk::" providerId="AD" clId="Web-{B04C4564-0EAE-AED7-89D1-1B80243BC9DC}" dt="2023-10-24T12:22:01.847" v="96"/>
        <pc:sldMkLst>
          <pc:docMk/>
          <pc:sldMk cId="579054232" sldId="2141411753"/>
        </pc:sldMkLst>
      </pc:sldChg>
      <pc:sldChg chg="modNotes">
        <pc:chgData name="v.sridharan@imperial.ac.uk" userId="S::urn:spo:guest#v.sridharan@imperial.ac.uk::" providerId="AD" clId="Web-{B04C4564-0EAE-AED7-89D1-1B80243BC9DC}" dt="2023-10-24T12:23:26.944" v="135"/>
        <pc:sldMkLst>
          <pc:docMk/>
          <pc:sldMk cId="4273450991" sldId="2141411754"/>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BE3F0E3-DC15-4FFF-9142-8CF37722A333}" type="doc">
      <dgm:prSet loTypeId="urn:microsoft.com/office/officeart/2011/layout/InterconnectedBlockProcess" loCatId="officeonline" qsTypeId="urn:microsoft.com/office/officeart/2005/8/quickstyle/3d5" qsCatId="3D" csTypeId="urn:microsoft.com/office/officeart/2005/8/colors/colorful1" csCatId="colorful" phldr="1"/>
      <dgm:spPr/>
      <dgm:t>
        <a:bodyPr/>
        <a:lstStyle/>
        <a:p>
          <a:endParaRPr lang="en-GB"/>
        </a:p>
      </dgm:t>
    </dgm:pt>
    <dgm:pt modelId="{16E67105-39B1-411D-A2E1-2A1CBA0EE153}">
      <dgm:prSet phldrT="[Text]"/>
      <dgm:spPr/>
      <dgm:t>
        <a:bodyPr/>
        <a:lstStyle/>
        <a:p>
          <a:r>
            <a:rPr lang="en-GB" dirty="0"/>
            <a:t>Promote VRE adoption</a:t>
          </a:r>
        </a:p>
        <a:p>
          <a:r>
            <a:rPr lang="en-GB" dirty="0"/>
            <a:t>Push and Pull mechanisms</a:t>
          </a:r>
        </a:p>
        <a:p>
          <a:r>
            <a:rPr lang="en-GB" dirty="0"/>
            <a:t>Example case studies</a:t>
          </a:r>
        </a:p>
      </dgm:t>
    </dgm:pt>
    <dgm:pt modelId="{E292C414-9906-4D77-AE83-CBBA590DC1C0}" type="parTrans" cxnId="{D14FAC7E-36ED-4E7E-ACD8-00DD6CE2D2B3}">
      <dgm:prSet/>
      <dgm:spPr/>
      <dgm:t>
        <a:bodyPr/>
        <a:lstStyle/>
        <a:p>
          <a:endParaRPr lang="en-GB"/>
        </a:p>
      </dgm:t>
    </dgm:pt>
    <dgm:pt modelId="{6C7E2CE6-B41E-4EE8-929D-B84A991E5FBC}" type="sibTrans" cxnId="{D14FAC7E-36ED-4E7E-ACD8-00DD6CE2D2B3}">
      <dgm:prSet/>
      <dgm:spPr/>
      <dgm:t>
        <a:bodyPr/>
        <a:lstStyle/>
        <a:p>
          <a:endParaRPr lang="en-GB"/>
        </a:p>
      </dgm:t>
    </dgm:pt>
    <dgm:pt modelId="{456073F3-3DF4-4006-BF72-6C887FAF1567}">
      <dgm:prSet phldrT="[Text]"/>
      <dgm:spPr>
        <a:solidFill>
          <a:srgbClr val="FFC000"/>
        </a:solidFill>
      </dgm:spPr>
      <dgm:t>
        <a:bodyPr/>
        <a:lstStyle/>
        <a:p>
          <a:r>
            <a:rPr lang="en-GB" dirty="0"/>
            <a:t>Auctions</a:t>
          </a:r>
        </a:p>
      </dgm:t>
    </dgm:pt>
    <dgm:pt modelId="{36923FDC-2FCA-4ACF-BF39-5E0F8F361225}" type="parTrans" cxnId="{E28BC867-B29B-487B-913D-CD959A90EDF1}">
      <dgm:prSet/>
      <dgm:spPr/>
      <dgm:t>
        <a:bodyPr/>
        <a:lstStyle/>
        <a:p>
          <a:endParaRPr lang="en-GB"/>
        </a:p>
      </dgm:t>
    </dgm:pt>
    <dgm:pt modelId="{776E9CCA-3D4C-486A-A895-E51035FC5233}" type="sibTrans" cxnId="{E28BC867-B29B-487B-913D-CD959A90EDF1}">
      <dgm:prSet/>
      <dgm:spPr/>
      <dgm:t>
        <a:bodyPr/>
        <a:lstStyle/>
        <a:p>
          <a:endParaRPr lang="en-GB"/>
        </a:p>
      </dgm:t>
    </dgm:pt>
    <dgm:pt modelId="{C63DBDC0-AEB3-4464-8243-FA9D72161BD2}">
      <dgm:prSet phldrT="[Text]"/>
      <dgm:spPr/>
      <dgm:t>
        <a:bodyPr/>
        <a:lstStyle/>
        <a:p>
          <a:r>
            <a:rPr lang="en-GB" dirty="0"/>
            <a:t>How to procure VREs</a:t>
          </a:r>
        </a:p>
        <a:p>
          <a:r>
            <a:rPr lang="en-GB" dirty="0"/>
            <a:t>Role of Auctions</a:t>
          </a:r>
        </a:p>
        <a:p>
          <a:r>
            <a:rPr lang="en-GB" dirty="0"/>
            <a:t>Example case studies </a:t>
          </a:r>
        </a:p>
      </dgm:t>
    </dgm:pt>
    <dgm:pt modelId="{EDA99E4F-AE68-4C7A-B933-5698E1A7EC43}" type="parTrans" cxnId="{460A2802-FF2F-4C73-8F00-E7DB2CFDC197}">
      <dgm:prSet/>
      <dgm:spPr/>
      <dgm:t>
        <a:bodyPr/>
        <a:lstStyle/>
        <a:p>
          <a:endParaRPr lang="en-GB"/>
        </a:p>
      </dgm:t>
    </dgm:pt>
    <dgm:pt modelId="{4BA40389-A673-4023-A7AD-AD7765CACC0A}" type="sibTrans" cxnId="{460A2802-FF2F-4C73-8F00-E7DB2CFDC197}">
      <dgm:prSet/>
      <dgm:spPr/>
      <dgm:t>
        <a:bodyPr/>
        <a:lstStyle/>
        <a:p>
          <a:endParaRPr lang="en-GB"/>
        </a:p>
      </dgm:t>
    </dgm:pt>
    <dgm:pt modelId="{39215C78-0B80-48AA-9972-E01CB29D78CB}">
      <dgm:prSet phldrT="[Text]"/>
      <dgm:spPr/>
      <dgm:t>
        <a:bodyPr/>
        <a:lstStyle/>
        <a:p>
          <a:r>
            <a:rPr lang="en-GB" dirty="0"/>
            <a:t>Markets</a:t>
          </a:r>
        </a:p>
      </dgm:t>
    </dgm:pt>
    <dgm:pt modelId="{D3A7702B-6BEF-47C7-B85E-D8A5DE7EEF1F}" type="parTrans" cxnId="{627A2050-EA62-4F29-B3B0-CD1F620E909F}">
      <dgm:prSet/>
      <dgm:spPr/>
      <dgm:t>
        <a:bodyPr/>
        <a:lstStyle/>
        <a:p>
          <a:endParaRPr lang="en-GB"/>
        </a:p>
      </dgm:t>
    </dgm:pt>
    <dgm:pt modelId="{AC5D5D1F-688D-4D89-A68B-5B3D766C75A8}" type="sibTrans" cxnId="{627A2050-EA62-4F29-B3B0-CD1F620E909F}">
      <dgm:prSet/>
      <dgm:spPr/>
      <dgm:t>
        <a:bodyPr/>
        <a:lstStyle/>
        <a:p>
          <a:endParaRPr lang="en-GB"/>
        </a:p>
      </dgm:t>
    </dgm:pt>
    <dgm:pt modelId="{8ABABF44-6B2D-4F8E-B9A7-766786B3E7A0}">
      <dgm:prSet phldrT="[Text]"/>
      <dgm:spPr/>
      <dgm:t>
        <a:bodyPr/>
        <a:lstStyle/>
        <a:p>
          <a:r>
            <a:rPr lang="en-GB" dirty="0"/>
            <a:t>Role of a Market</a:t>
          </a:r>
        </a:p>
        <a:p>
          <a:r>
            <a:rPr lang="en-GB" dirty="0"/>
            <a:t>Types of Markets</a:t>
          </a:r>
        </a:p>
        <a:p>
          <a:r>
            <a:rPr lang="en-GB" dirty="0"/>
            <a:t>Role of a regulator</a:t>
          </a:r>
        </a:p>
        <a:p>
          <a:r>
            <a:rPr lang="en-GB" dirty="0"/>
            <a:t>Example case studies</a:t>
          </a:r>
        </a:p>
      </dgm:t>
    </dgm:pt>
    <dgm:pt modelId="{DA4DF377-0EEF-48F3-ACA1-1E3F1F2BDECE}" type="parTrans" cxnId="{62952803-C95B-45BB-B479-20447643304E}">
      <dgm:prSet/>
      <dgm:spPr/>
      <dgm:t>
        <a:bodyPr/>
        <a:lstStyle/>
        <a:p>
          <a:endParaRPr lang="en-GB"/>
        </a:p>
      </dgm:t>
    </dgm:pt>
    <dgm:pt modelId="{DAEB655E-AF28-4DD3-B324-9E0C014607D1}" type="sibTrans" cxnId="{62952803-C95B-45BB-B479-20447643304E}">
      <dgm:prSet/>
      <dgm:spPr/>
      <dgm:t>
        <a:bodyPr/>
        <a:lstStyle/>
        <a:p>
          <a:endParaRPr lang="en-GB"/>
        </a:p>
      </dgm:t>
    </dgm:pt>
    <dgm:pt modelId="{ADAD1DC3-D470-49AE-B4F0-89686BDB6A55}">
      <dgm:prSet/>
      <dgm:spPr/>
      <dgm:t>
        <a:bodyPr/>
        <a:lstStyle/>
        <a:p>
          <a:r>
            <a:rPr lang="en-GB" dirty="0"/>
            <a:t>Incentives</a:t>
          </a:r>
        </a:p>
      </dgm:t>
    </dgm:pt>
    <dgm:pt modelId="{3BF707E5-21CB-4A03-BBB5-EFD20BF7B24B}" type="sibTrans" cxnId="{1255B605-C8C8-4E63-A5DD-FC66B1EFD4AE}">
      <dgm:prSet/>
      <dgm:spPr/>
      <dgm:t>
        <a:bodyPr/>
        <a:lstStyle/>
        <a:p>
          <a:endParaRPr lang="en-GB"/>
        </a:p>
      </dgm:t>
    </dgm:pt>
    <dgm:pt modelId="{B3A602C9-7C33-4550-B555-98D867FC16C5}" type="parTrans" cxnId="{1255B605-C8C8-4E63-A5DD-FC66B1EFD4AE}">
      <dgm:prSet/>
      <dgm:spPr/>
      <dgm:t>
        <a:bodyPr/>
        <a:lstStyle/>
        <a:p>
          <a:endParaRPr lang="en-GB"/>
        </a:p>
      </dgm:t>
    </dgm:pt>
    <dgm:pt modelId="{8D7F6D3A-DAF1-4632-97CA-BAE9FFDF75E1}" type="pres">
      <dgm:prSet presAssocID="{0BE3F0E3-DC15-4FFF-9142-8CF37722A333}" presName="Name0" presStyleCnt="0">
        <dgm:presLayoutVars>
          <dgm:chMax val="7"/>
          <dgm:chPref val="5"/>
          <dgm:dir/>
          <dgm:animOne val="branch"/>
          <dgm:animLvl val="lvl"/>
        </dgm:presLayoutVars>
      </dgm:prSet>
      <dgm:spPr/>
    </dgm:pt>
    <dgm:pt modelId="{3035F9F0-7533-4F11-BB4C-135C135E7F1B}" type="pres">
      <dgm:prSet presAssocID="{39215C78-0B80-48AA-9972-E01CB29D78CB}" presName="ChildAccent3" presStyleCnt="0"/>
      <dgm:spPr/>
    </dgm:pt>
    <dgm:pt modelId="{FB7F1EE8-B56D-4E0B-A4BF-4E808FA376AF}" type="pres">
      <dgm:prSet presAssocID="{39215C78-0B80-48AA-9972-E01CB29D78CB}" presName="ChildAccent" presStyleLbl="alignImgPlace1" presStyleIdx="0" presStyleCnt="3"/>
      <dgm:spPr/>
    </dgm:pt>
    <dgm:pt modelId="{EF4F3165-F063-47E3-8903-FBE8B8DD1D74}" type="pres">
      <dgm:prSet presAssocID="{39215C78-0B80-48AA-9972-E01CB29D78CB}" presName="Child3" presStyleLbl="revTx" presStyleIdx="0" presStyleCnt="0">
        <dgm:presLayoutVars>
          <dgm:chMax val="0"/>
          <dgm:chPref val="0"/>
          <dgm:bulletEnabled val="1"/>
        </dgm:presLayoutVars>
      </dgm:prSet>
      <dgm:spPr/>
    </dgm:pt>
    <dgm:pt modelId="{3C81F71A-2F59-4302-AC62-77396767D800}" type="pres">
      <dgm:prSet presAssocID="{39215C78-0B80-48AA-9972-E01CB29D78CB}" presName="Parent3" presStyleLbl="node1" presStyleIdx="0" presStyleCnt="3">
        <dgm:presLayoutVars>
          <dgm:chMax val="2"/>
          <dgm:chPref val="1"/>
          <dgm:bulletEnabled val="1"/>
        </dgm:presLayoutVars>
      </dgm:prSet>
      <dgm:spPr/>
    </dgm:pt>
    <dgm:pt modelId="{A34BF099-6B6D-485B-8B20-16FDDFD1654D}" type="pres">
      <dgm:prSet presAssocID="{456073F3-3DF4-4006-BF72-6C887FAF1567}" presName="ChildAccent2" presStyleCnt="0"/>
      <dgm:spPr/>
    </dgm:pt>
    <dgm:pt modelId="{D0AEAC94-25CF-463A-A36E-243F39330916}" type="pres">
      <dgm:prSet presAssocID="{456073F3-3DF4-4006-BF72-6C887FAF1567}" presName="ChildAccent" presStyleLbl="alignImgPlace1" presStyleIdx="1" presStyleCnt="3"/>
      <dgm:spPr/>
    </dgm:pt>
    <dgm:pt modelId="{7D4D6B9C-92D5-4975-BB7D-85D13FA5BED2}" type="pres">
      <dgm:prSet presAssocID="{456073F3-3DF4-4006-BF72-6C887FAF1567}" presName="Child2" presStyleLbl="revTx" presStyleIdx="0" presStyleCnt="0">
        <dgm:presLayoutVars>
          <dgm:chMax val="0"/>
          <dgm:chPref val="0"/>
          <dgm:bulletEnabled val="1"/>
        </dgm:presLayoutVars>
      </dgm:prSet>
      <dgm:spPr/>
    </dgm:pt>
    <dgm:pt modelId="{730301B2-7EE3-408A-AAB2-C025B3D9FF62}" type="pres">
      <dgm:prSet presAssocID="{456073F3-3DF4-4006-BF72-6C887FAF1567}" presName="Parent2" presStyleLbl="node1" presStyleIdx="1" presStyleCnt="3">
        <dgm:presLayoutVars>
          <dgm:chMax val="2"/>
          <dgm:chPref val="1"/>
          <dgm:bulletEnabled val="1"/>
        </dgm:presLayoutVars>
      </dgm:prSet>
      <dgm:spPr/>
    </dgm:pt>
    <dgm:pt modelId="{4D0CC0C2-DF1E-4B02-A8F5-C4A763580646}" type="pres">
      <dgm:prSet presAssocID="{ADAD1DC3-D470-49AE-B4F0-89686BDB6A55}" presName="ChildAccent1" presStyleCnt="0"/>
      <dgm:spPr/>
    </dgm:pt>
    <dgm:pt modelId="{95C9DC6F-8949-49F7-94E0-935A4D0BAE5E}" type="pres">
      <dgm:prSet presAssocID="{ADAD1DC3-D470-49AE-B4F0-89686BDB6A55}" presName="ChildAccent" presStyleLbl="alignImgPlace1" presStyleIdx="2" presStyleCnt="3"/>
      <dgm:spPr/>
    </dgm:pt>
    <dgm:pt modelId="{7AC92E45-DE3E-4D88-BE10-1F0A1ECD6ADE}" type="pres">
      <dgm:prSet presAssocID="{ADAD1DC3-D470-49AE-B4F0-89686BDB6A55}" presName="Child1" presStyleLbl="revTx" presStyleIdx="0" presStyleCnt="0">
        <dgm:presLayoutVars>
          <dgm:chMax val="0"/>
          <dgm:chPref val="0"/>
          <dgm:bulletEnabled val="1"/>
        </dgm:presLayoutVars>
      </dgm:prSet>
      <dgm:spPr/>
    </dgm:pt>
    <dgm:pt modelId="{9B827C69-FCB3-4F7A-B660-67FCF2EB7113}" type="pres">
      <dgm:prSet presAssocID="{ADAD1DC3-D470-49AE-B4F0-89686BDB6A55}" presName="Parent1" presStyleLbl="node1" presStyleIdx="2" presStyleCnt="3">
        <dgm:presLayoutVars>
          <dgm:chMax val="2"/>
          <dgm:chPref val="1"/>
          <dgm:bulletEnabled val="1"/>
        </dgm:presLayoutVars>
      </dgm:prSet>
      <dgm:spPr/>
    </dgm:pt>
  </dgm:ptLst>
  <dgm:cxnLst>
    <dgm:cxn modelId="{460A2802-FF2F-4C73-8F00-E7DB2CFDC197}" srcId="{456073F3-3DF4-4006-BF72-6C887FAF1567}" destId="{C63DBDC0-AEB3-4464-8243-FA9D72161BD2}" srcOrd="0" destOrd="0" parTransId="{EDA99E4F-AE68-4C7A-B933-5698E1A7EC43}" sibTransId="{4BA40389-A673-4023-A7AD-AD7765CACC0A}"/>
    <dgm:cxn modelId="{62952803-C95B-45BB-B479-20447643304E}" srcId="{39215C78-0B80-48AA-9972-E01CB29D78CB}" destId="{8ABABF44-6B2D-4F8E-B9A7-766786B3E7A0}" srcOrd="0" destOrd="0" parTransId="{DA4DF377-0EEF-48F3-ACA1-1E3F1F2BDECE}" sibTransId="{DAEB655E-AF28-4DD3-B324-9E0C014607D1}"/>
    <dgm:cxn modelId="{1255B605-C8C8-4E63-A5DD-FC66B1EFD4AE}" srcId="{0BE3F0E3-DC15-4FFF-9142-8CF37722A333}" destId="{ADAD1DC3-D470-49AE-B4F0-89686BDB6A55}" srcOrd="0" destOrd="0" parTransId="{B3A602C9-7C33-4550-B555-98D867FC16C5}" sibTransId="{3BF707E5-21CB-4A03-BBB5-EFD20BF7B24B}"/>
    <dgm:cxn modelId="{AD7C800C-A57A-4D3D-9288-7B5198A2EA24}" type="presOf" srcId="{16E67105-39B1-411D-A2E1-2A1CBA0EE153}" destId="{95C9DC6F-8949-49F7-94E0-935A4D0BAE5E}" srcOrd="0" destOrd="0" presId="urn:microsoft.com/office/officeart/2011/layout/InterconnectedBlockProcess"/>
    <dgm:cxn modelId="{60213D11-9FD4-4536-927C-6AADE3E0BA09}" type="presOf" srcId="{16E67105-39B1-411D-A2E1-2A1CBA0EE153}" destId="{7AC92E45-DE3E-4D88-BE10-1F0A1ECD6ADE}" srcOrd="1" destOrd="0" presId="urn:microsoft.com/office/officeart/2011/layout/InterconnectedBlockProcess"/>
    <dgm:cxn modelId="{F000AC40-9733-459E-8306-F6AD2319E950}" type="presOf" srcId="{C63DBDC0-AEB3-4464-8243-FA9D72161BD2}" destId="{D0AEAC94-25CF-463A-A36E-243F39330916}" srcOrd="0" destOrd="0" presId="urn:microsoft.com/office/officeart/2011/layout/InterconnectedBlockProcess"/>
    <dgm:cxn modelId="{E28BC867-B29B-487B-913D-CD959A90EDF1}" srcId="{0BE3F0E3-DC15-4FFF-9142-8CF37722A333}" destId="{456073F3-3DF4-4006-BF72-6C887FAF1567}" srcOrd="1" destOrd="0" parTransId="{36923FDC-2FCA-4ACF-BF39-5E0F8F361225}" sibTransId="{776E9CCA-3D4C-486A-A895-E51035FC5233}"/>
    <dgm:cxn modelId="{5D66AC6D-E906-454F-BA89-27FBCEB44906}" type="presOf" srcId="{8ABABF44-6B2D-4F8E-B9A7-766786B3E7A0}" destId="{FB7F1EE8-B56D-4E0B-A4BF-4E808FA376AF}" srcOrd="0" destOrd="0" presId="urn:microsoft.com/office/officeart/2011/layout/InterconnectedBlockProcess"/>
    <dgm:cxn modelId="{627A2050-EA62-4F29-B3B0-CD1F620E909F}" srcId="{0BE3F0E3-DC15-4FFF-9142-8CF37722A333}" destId="{39215C78-0B80-48AA-9972-E01CB29D78CB}" srcOrd="2" destOrd="0" parTransId="{D3A7702B-6BEF-47C7-B85E-D8A5DE7EEF1F}" sibTransId="{AC5D5D1F-688D-4D89-A68B-5B3D766C75A8}"/>
    <dgm:cxn modelId="{9D1A7F70-88A2-49DE-8EB6-7E6ACCF2CFA1}" type="presOf" srcId="{0BE3F0E3-DC15-4FFF-9142-8CF37722A333}" destId="{8D7F6D3A-DAF1-4632-97CA-BAE9FFDF75E1}" srcOrd="0" destOrd="0" presId="urn:microsoft.com/office/officeart/2011/layout/InterconnectedBlockProcess"/>
    <dgm:cxn modelId="{994A0579-DEB6-4ACD-8284-D04AA92B1405}" type="presOf" srcId="{ADAD1DC3-D470-49AE-B4F0-89686BDB6A55}" destId="{9B827C69-FCB3-4F7A-B660-67FCF2EB7113}" srcOrd="0" destOrd="0" presId="urn:microsoft.com/office/officeart/2011/layout/InterconnectedBlockProcess"/>
    <dgm:cxn modelId="{D14FAC7E-36ED-4E7E-ACD8-00DD6CE2D2B3}" srcId="{ADAD1DC3-D470-49AE-B4F0-89686BDB6A55}" destId="{16E67105-39B1-411D-A2E1-2A1CBA0EE153}" srcOrd="0" destOrd="0" parTransId="{E292C414-9906-4D77-AE83-CBBA590DC1C0}" sibTransId="{6C7E2CE6-B41E-4EE8-929D-B84A991E5FBC}"/>
    <dgm:cxn modelId="{AB3C959C-617B-4595-B41D-6BBF87EBFF2E}" type="presOf" srcId="{8ABABF44-6B2D-4F8E-B9A7-766786B3E7A0}" destId="{EF4F3165-F063-47E3-8903-FBE8B8DD1D74}" srcOrd="1" destOrd="0" presId="urn:microsoft.com/office/officeart/2011/layout/InterconnectedBlockProcess"/>
    <dgm:cxn modelId="{BCD98FA0-79C7-469F-9C84-ABD63F420D8A}" type="presOf" srcId="{C63DBDC0-AEB3-4464-8243-FA9D72161BD2}" destId="{7D4D6B9C-92D5-4975-BB7D-85D13FA5BED2}" srcOrd="1" destOrd="0" presId="urn:microsoft.com/office/officeart/2011/layout/InterconnectedBlockProcess"/>
    <dgm:cxn modelId="{AA2EEAC9-1479-488F-A234-54FD06E1EC41}" type="presOf" srcId="{456073F3-3DF4-4006-BF72-6C887FAF1567}" destId="{730301B2-7EE3-408A-AAB2-C025B3D9FF62}" srcOrd="0" destOrd="0" presId="urn:microsoft.com/office/officeart/2011/layout/InterconnectedBlockProcess"/>
    <dgm:cxn modelId="{344777E2-AD4D-4685-8522-101D2E2A272D}" type="presOf" srcId="{39215C78-0B80-48AA-9972-E01CB29D78CB}" destId="{3C81F71A-2F59-4302-AC62-77396767D800}" srcOrd="0" destOrd="0" presId="urn:microsoft.com/office/officeart/2011/layout/InterconnectedBlockProcess"/>
    <dgm:cxn modelId="{B4ACBA0E-BF26-464A-A78E-D53F4BA68B32}" type="presParOf" srcId="{8D7F6D3A-DAF1-4632-97CA-BAE9FFDF75E1}" destId="{3035F9F0-7533-4F11-BB4C-135C135E7F1B}" srcOrd="0" destOrd="0" presId="urn:microsoft.com/office/officeart/2011/layout/InterconnectedBlockProcess"/>
    <dgm:cxn modelId="{9D491571-07DA-4695-A450-E4DD99D3BD64}" type="presParOf" srcId="{3035F9F0-7533-4F11-BB4C-135C135E7F1B}" destId="{FB7F1EE8-B56D-4E0B-A4BF-4E808FA376AF}" srcOrd="0" destOrd="0" presId="urn:microsoft.com/office/officeart/2011/layout/InterconnectedBlockProcess"/>
    <dgm:cxn modelId="{0A2F2378-1C88-41D1-AD7E-C8A8043CAAEB}" type="presParOf" srcId="{8D7F6D3A-DAF1-4632-97CA-BAE9FFDF75E1}" destId="{EF4F3165-F063-47E3-8903-FBE8B8DD1D74}" srcOrd="1" destOrd="0" presId="urn:microsoft.com/office/officeart/2011/layout/InterconnectedBlockProcess"/>
    <dgm:cxn modelId="{C28FD8DA-0868-4E96-B3CB-AA0AAA8BE039}" type="presParOf" srcId="{8D7F6D3A-DAF1-4632-97CA-BAE9FFDF75E1}" destId="{3C81F71A-2F59-4302-AC62-77396767D800}" srcOrd="2" destOrd="0" presId="urn:microsoft.com/office/officeart/2011/layout/InterconnectedBlockProcess"/>
    <dgm:cxn modelId="{159CEEFB-FF64-489C-AB38-4855B8456E3C}" type="presParOf" srcId="{8D7F6D3A-DAF1-4632-97CA-BAE9FFDF75E1}" destId="{A34BF099-6B6D-485B-8B20-16FDDFD1654D}" srcOrd="3" destOrd="0" presId="urn:microsoft.com/office/officeart/2011/layout/InterconnectedBlockProcess"/>
    <dgm:cxn modelId="{EF7F8AAB-61F5-4ECC-BC78-91F76CD4A64C}" type="presParOf" srcId="{A34BF099-6B6D-485B-8B20-16FDDFD1654D}" destId="{D0AEAC94-25CF-463A-A36E-243F39330916}" srcOrd="0" destOrd="0" presId="urn:microsoft.com/office/officeart/2011/layout/InterconnectedBlockProcess"/>
    <dgm:cxn modelId="{46798297-AF8A-40FC-B004-17CD49317D08}" type="presParOf" srcId="{8D7F6D3A-DAF1-4632-97CA-BAE9FFDF75E1}" destId="{7D4D6B9C-92D5-4975-BB7D-85D13FA5BED2}" srcOrd="4" destOrd="0" presId="urn:microsoft.com/office/officeart/2011/layout/InterconnectedBlockProcess"/>
    <dgm:cxn modelId="{A9EEB57C-FAA7-417C-A21A-60F7C3E43797}" type="presParOf" srcId="{8D7F6D3A-DAF1-4632-97CA-BAE9FFDF75E1}" destId="{730301B2-7EE3-408A-AAB2-C025B3D9FF62}" srcOrd="5" destOrd="0" presId="urn:microsoft.com/office/officeart/2011/layout/InterconnectedBlockProcess"/>
    <dgm:cxn modelId="{07BC3FC1-1993-47BF-860E-093F9676E3CA}" type="presParOf" srcId="{8D7F6D3A-DAF1-4632-97CA-BAE9FFDF75E1}" destId="{4D0CC0C2-DF1E-4B02-A8F5-C4A763580646}" srcOrd="6" destOrd="0" presId="urn:microsoft.com/office/officeart/2011/layout/InterconnectedBlockProcess"/>
    <dgm:cxn modelId="{2F33065D-1CC6-42F1-99D1-0A6AA733D614}" type="presParOf" srcId="{4D0CC0C2-DF1E-4B02-A8F5-C4A763580646}" destId="{95C9DC6F-8949-49F7-94E0-935A4D0BAE5E}" srcOrd="0" destOrd="0" presId="urn:microsoft.com/office/officeart/2011/layout/InterconnectedBlockProcess"/>
    <dgm:cxn modelId="{C1890C2E-3B4D-4437-A89C-F05590787B05}" type="presParOf" srcId="{8D7F6D3A-DAF1-4632-97CA-BAE9FFDF75E1}" destId="{7AC92E45-DE3E-4D88-BE10-1F0A1ECD6ADE}" srcOrd="7" destOrd="0" presId="urn:microsoft.com/office/officeart/2011/layout/InterconnectedBlockProcess"/>
    <dgm:cxn modelId="{25897278-3DF0-4954-BAD6-02793D318AD0}" type="presParOf" srcId="{8D7F6D3A-DAF1-4632-97CA-BAE9FFDF75E1}" destId="{9B827C69-FCB3-4F7A-B660-67FCF2EB7113}" srcOrd="8" destOrd="0" presId="urn:microsoft.com/office/officeart/2011/layout/InterconnectedBlockProcess"/>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7F1EE8-B56D-4E0B-A4BF-4E808FA376AF}">
      <dsp:nvSpPr>
        <dsp:cNvPr id="0" name=""/>
        <dsp:cNvSpPr/>
      </dsp:nvSpPr>
      <dsp:spPr>
        <a:xfrm>
          <a:off x="3607781" y="686627"/>
          <a:ext cx="1449574" cy="3221324"/>
        </a:xfrm>
        <a:prstGeom prst="wedgeRectCallout">
          <a:avLst>
            <a:gd name="adj1" fmla="val 0"/>
            <a:gd name="adj2" fmla="val 0"/>
          </a:avLst>
        </a:prstGeom>
        <a:solidFill>
          <a:schemeClr val="accent1">
            <a:tint val="50000"/>
            <a:hueOff val="0"/>
            <a:satOff val="0"/>
            <a:lumOff val="0"/>
            <a:alphaOff val="0"/>
          </a:schemeClr>
        </a:solidFill>
        <a:ln>
          <a:noFill/>
        </a:ln>
        <a:effectLst/>
        <a:sp3d extrusionH="63500" contourW="12700" prstMaterial="matte">
          <a:contourClr>
            <a:schemeClr val="lt1"/>
          </a:contourClr>
        </a:sp3d>
      </dsp:spPr>
      <dsp:style>
        <a:lnRef idx="0">
          <a:scrgbClr r="0" g="0" b="0"/>
        </a:lnRef>
        <a:fillRef idx="1">
          <a:scrgbClr r="0" g="0" b="0"/>
        </a:fillRef>
        <a:effectRef idx="0">
          <a:scrgbClr r="0" g="0" b="0"/>
        </a:effectRef>
        <a:fontRef idx="minor"/>
      </dsp:style>
      <dsp:txBody>
        <a:bodyPr spcFirstLastPara="0" vert="horz" wrap="square" lIns="50800" tIns="50800" rIns="50800" bIns="50800" numCol="1" spcCol="1270" anchor="t" anchorCtr="0">
          <a:noAutofit/>
        </a:bodyPr>
        <a:lstStyle/>
        <a:p>
          <a:pPr marL="0" lvl="0" indent="0" algn="r" defTabSz="711200">
            <a:lnSpc>
              <a:spcPct val="90000"/>
            </a:lnSpc>
            <a:spcBef>
              <a:spcPct val="0"/>
            </a:spcBef>
            <a:spcAft>
              <a:spcPct val="35000"/>
            </a:spcAft>
            <a:buNone/>
          </a:pPr>
          <a:r>
            <a:rPr lang="en-GB" sz="1600" kern="1200" dirty="0"/>
            <a:t>Role of a Market</a:t>
          </a:r>
        </a:p>
        <a:p>
          <a:pPr marL="0" lvl="0" indent="0" algn="r" defTabSz="711200">
            <a:lnSpc>
              <a:spcPct val="90000"/>
            </a:lnSpc>
            <a:spcBef>
              <a:spcPct val="0"/>
            </a:spcBef>
            <a:spcAft>
              <a:spcPct val="35000"/>
            </a:spcAft>
            <a:buNone/>
          </a:pPr>
          <a:r>
            <a:rPr lang="en-GB" sz="1600" kern="1200" dirty="0"/>
            <a:t>Types of Markets</a:t>
          </a:r>
        </a:p>
        <a:p>
          <a:pPr marL="0" lvl="0" indent="0" algn="r" defTabSz="711200">
            <a:lnSpc>
              <a:spcPct val="90000"/>
            </a:lnSpc>
            <a:spcBef>
              <a:spcPct val="0"/>
            </a:spcBef>
            <a:spcAft>
              <a:spcPct val="35000"/>
            </a:spcAft>
            <a:buNone/>
          </a:pPr>
          <a:r>
            <a:rPr lang="en-GB" sz="1600" kern="1200" dirty="0"/>
            <a:t>Role of a regulator</a:t>
          </a:r>
        </a:p>
        <a:p>
          <a:pPr marL="0" lvl="0" indent="0" algn="r" defTabSz="711200">
            <a:lnSpc>
              <a:spcPct val="90000"/>
            </a:lnSpc>
            <a:spcBef>
              <a:spcPct val="0"/>
            </a:spcBef>
            <a:spcAft>
              <a:spcPct val="35000"/>
            </a:spcAft>
            <a:buNone/>
          </a:pPr>
          <a:r>
            <a:rPr lang="en-GB" sz="1600" kern="1200" dirty="0"/>
            <a:t>Example case studies</a:t>
          </a:r>
        </a:p>
      </dsp:txBody>
      <dsp:txXfrm>
        <a:off x="3791750" y="686627"/>
        <a:ext cx="1265605" cy="3221324"/>
      </dsp:txXfrm>
    </dsp:sp>
    <dsp:sp modelId="{3C81F71A-2F59-4302-AC62-77396767D800}">
      <dsp:nvSpPr>
        <dsp:cNvPr id="0" name=""/>
        <dsp:cNvSpPr/>
      </dsp:nvSpPr>
      <dsp:spPr>
        <a:xfrm>
          <a:off x="3607781" y="0"/>
          <a:ext cx="1449574" cy="687799"/>
        </a:xfrm>
        <a:prstGeom prst="rect">
          <a:avLst/>
        </a:prstGeom>
        <a:solidFill>
          <a:schemeClr val="accent2">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977900">
            <a:lnSpc>
              <a:spcPct val="90000"/>
            </a:lnSpc>
            <a:spcBef>
              <a:spcPct val="0"/>
            </a:spcBef>
            <a:spcAft>
              <a:spcPct val="35000"/>
            </a:spcAft>
            <a:buNone/>
          </a:pPr>
          <a:r>
            <a:rPr lang="en-GB" sz="2200" kern="1200" dirty="0"/>
            <a:t>Markets</a:t>
          </a:r>
        </a:p>
      </dsp:txBody>
      <dsp:txXfrm>
        <a:off x="3607781" y="0"/>
        <a:ext cx="1449574" cy="687799"/>
      </dsp:txXfrm>
    </dsp:sp>
    <dsp:sp modelId="{D0AEAC94-25CF-463A-A36E-243F39330916}">
      <dsp:nvSpPr>
        <dsp:cNvPr id="0" name=""/>
        <dsp:cNvSpPr/>
      </dsp:nvSpPr>
      <dsp:spPr>
        <a:xfrm>
          <a:off x="2157771" y="686627"/>
          <a:ext cx="1449574" cy="2991537"/>
        </a:xfrm>
        <a:prstGeom prst="wedgeRectCallout">
          <a:avLst>
            <a:gd name="adj1" fmla="val 62500"/>
            <a:gd name="adj2" fmla="val 20830"/>
          </a:avLst>
        </a:prstGeom>
        <a:solidFill>
          <a:schemeClr val="accent1">
            <a:tint val="50000"/>
            <a:hueOff val="101484"/>
            <a:satOff val="7700"/>
            <a:lumOff val="8953"/>
            <a:alphaOff val="0"/>
          </a:schemeClr>
        </a:solidFill>
        <a:ln>
          <a:noFill/>
        </a:ln>
        <a:effectLst/>
        <a:sp3d extrusionH="63500" contourW="12700" prstMaterial="matte">
          <a:contourClr>
            <a:schemeClr val="lt1"/>
          </a:contourClr>
        </a:sp3d>
      </dsp:spPr>
      <dsp:style>
        <a:lnRef idx="0">
          <a:scrgbClr r="0" g="0" b="0"/>
        </a:lnRef>
        <a:fillRef idx="1">
          <a:scrgbClr r="0" g="0" b="0"/>
        </a:fillRef>
        <a:effectRef idx="0">
          <a:scrgbClr r="0" g="0" b="0"/>
        </a:effectRef>
        <a:fontRef idx="minor"/>
      </dsp:style>
      <dsp:txBody>
        <a:bodyPr spcFirstLastPara="0" vert="horz" wrap="square" lIns="50800" tIns="50800" rIns="50800" bIns="50800" numCol="1" spcCol="1270" anchor="t" anchorCtr="0">
          <a:noAutofit/>
        </a:bodyPr>
        <a:lstStyle/>
        <a:p>
          <a:pPr marL="0" lvl="0" indent="0" algn="r" defTabSz="711200">
            <a:lnSpc>
              <a:spcPct val="90000"/>
            </a:lnSpc>
            <a:spcBef>
              <a:spcPct val="0"/>
            </a:spcBef>
            <a:spcAft>
              <a:spcPct val="35000"/>
            </a:spcAft>
            <a:buNone/>
          </a:pPr>
          <a:r>
            <a:rPr lang="en-GB" sz="1600" kern="1200" dirty="0"/>
            <a:t>How to procure VREs</a:t>
          </a:r>
        </a:p>
        <a:p>
          <a:pPr marL="0" lvl="0" indent="0" algn="r" defTabSz="711200">
            <a:lnSpc>
              <a:spcPct val="90000"/>
            </a:lnSpc>
            <a:spcBef>
              <a:spcPct val="0"/>
            </a:spcBef>
            <a:spcAft>
              <a:spcPct val="35000"/>
            </a:spcAft>
            <a:buNone/>
          </a:pPr>
          <a:r>
            <a:rPr lang="en-GB" sz="1600" kern="1200" dirty="0"/>
            <a:t>Role of Auctions</a:t>
          </a:r>
        </a:p>
        <a:p>
          <a:pPr marL="0" lvl="0" indent="0" algn="r" defTabSz="711200">
            <a:lnSpc>
              <a:spcPct val="90000"/>
            </a:lnSpc>
            <a:spcBef>
              <a:spcPct val="0"/>
            </a:spcBef>
            <a:spcAft>
              <a:spcPct val="35000"/>
            </a:spcAft>
            <a:buNone/>
          </a:pPr>
          <a:r>
            <a:rPr lang="en-GB" sz="1600" kern="1200" dirty="0"/>
            <a:t>Example case studies </a:t>
          </a:r>
        </a:p>
      </dsp:txBody>
      <dsp:txXfrm>
        <a:off x="2341741" y="686627"/>
        <a:ext cx="1265605" cy="2991537"/>
      </dsp:txXfrm>
    </dsp:sp>
    <dsp:sp modelId="{730301B2-7EE3-408A-AAB2-C025B3D9FF62}">
      <dsp:nvSpPr>
        <dsp:cNvPr id="0" name=""/>
        <dsp:cNvSpPr/>
      </dsp:nvSpPr>
      <dsp:spPr>
        <a:xfrm>
          <a:off x="2157771" y="111376"/>
          <a:ext cx="1449574" cy="575250"/>
        </a:xfrm>
        <a:prstGeom prst="rect">
          <a:avLst/>
        </a:prstGeom>
        <a:solidFill>
          <a:srgbClr val="FFC000"/>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977900">
            <a:lnSpc>
              <a:spcPct val="90000"/>
            </a:lnSpc>
            <a:spcBef>
              <a:spcPct val="0"/>
            </a:spcBef>
            <a:spcAft>
              <a:spcPct val="35000"/>
            </a:spcAft>
            <a:buNone/>
          </a:pPr>
          <a:r>
            <a:rPr lang="en-GB" sz="2200" kern="1200" dirty="0"/>
            <a:t>Auctions</a:t>
          </a:r>
        </a:p>
      </dsp:txBody>
      <dsp:txXfrm>
        <a:off x="2157771" y="111376"/>
        <a:ext cx="1449574" cy="575250"/>
      </dsp:txXfrm>
    </dsp:sp>
    <dsp:sp modelId="{95C9DC6F-8949-49F7-94E0-935A4D0BAE5E}">
      <dsp:nvSpPr>
        <dsp:cNvPr id="0" name=""/>
        <dsp:cNvSpPr/>
      </dsp:nvSpPr>
      <dsp:spPr>
        <a:xfrm>
          <a:off x="708196" y="686627"/>
          <a:ext cx="1449574" cy="2761358"/>
        </a:xfrm>
        <a:prstGeom prst="wedgeRectCallout">
          <a:avLst>
            <a:gd name="adj1" fmla="val 62500"/>
            <a:gd name="adj2" fmla="val 20830"/>
          </a:avLst>
        </a:prstGeom>
        <a:solidFill>
          <a:schemeClr val="accent1">
            <a:tint val="50000"/>
            <a:hueOff val="202969"/>
            <a:satOff val="15399"/>
            <a:lumOff val="17906"/>
            <a:alphaOff val="0"/>
          </a:schemeClr>
        </a:solidFill>
        <a:ln>
          <a:noFill/>
        </a:ln>
        <a:effectLst/>
        <a:sp3d extrusionH="63500" contourW="12700" prstMaterial="matte">
          <a:contourClr>
            <a:schemeClr val="lt1"/>
          </a:contourClr>
        </a:sp3d>
      </dsp:spPr>
      <dsp:style>
        <a:lnRef idx="0">
          <a:scrgbClr r="0" g="0" b="0"/>
        </a:lnRef>
        <a:fillRef idx="1">
          <a:scrgbClr r="0" g="0" b="0"/>
        </a:fillRef>
        <a:effectRef idx="0">
          <a:scrgbClr r="0" g="0" b="0"/>
        </a:effectRef>
        <a:fontRef idx="minor"/>
      </dsp:style>
      <dsp:txBody>
        <a:bodyPr spcFirstLastPara="0" vert="horz" wrap="square" lIns="50800" tIns="50800" rIns="50800" bIns="50800" numCol="1" spcCol="1270" anchor="t" anchorCtr="0">
          <a:noAutofit/>
        </a:bodyPr>
        <a:lstStyle/>
        <a:p>
          <a:pPr marL="0" lvl="0" indent="0" algn="r" defTabSz="711200">
            <a:lnSpc>
              <a:spcPct val="90000"/>
            </a:lnSpc>
            <a:spcBef>
              <a:spcPct val="0"/>
            </a:spcBef>
            <a:spcAft>
              <a:spcPct val="35000"/>
            </a:spcAft>
            <a:buNone/>
          </a:pPr>
          <a:r>
            <a:rPr lang="en-GB" sz="1600" kern="1200" dirty="0"/>
            <a:t>Promote VRE adoption</a:t>
          </a:r>
        </a:p>
        <a:p>
          <a:pPr marL="0" lvl="0" indent="0" algn="r" defTabSz="711200">
            <a:lnSpc>
              <a:spcPct val="90000"/>
            </a:lnSpc>
            <a:spcBef>
              <a:spcPct val="0"/>
            </a:spcBef>
            <a:spcAft>
              <a:spcPct val="35000"/>
            </a:spcAft>
            <a:buNone/>
          </a:pPr>
          <a:r>
            <a:rPr lang="en-GB" sz="1600" kern="1200" dirty="0"/>
            <a:t>Push and Pull mechanisms</a:t>
          </a:r>
        </a:p>
        <a:p>
          <a:pPr marL="0" lvl="0" indent="0" algn="r" defTabSz="711200">
            <a:lnSpc>
              <a:spcPct val="90000"/>
            </a:lnSpc>
            <a:spcBef>
              <a:spcPct val="0"/>
            </a:spcBef>
            <a:spcAft>
              <a:spcPct val="35000"/>
            </a:spcAft>
            <a:buNone/>
          </a:pPr>
          <a:r>
            <a:rPr lang="en-GB" sz="1600" kern="1200" dirty="0"/>
            <a:t>Example case studies</a:t>
          </a:r>
        </a:p>
      </dsp:txBody>
      <dsp:txXfrm>
        <a:off x="892166" y="686627"/>
        <a:ext cx="1265605" cy="2761358"/>
      </dsp:txXfrm>
    </dsp:sp>
    <dsp:sp modelId="{9B827C69-FCB3-4F7A-B660-67FCF2EB7113}">
      <dsp:nvSpPr>
        <dsp:cNvPr id="0" name=""/>
        <dsp:cNvSpPr/>
      </dsp:nvSpPr>
      <dsp:spPr>
        <a:xfrm>
          <a:off x="708196" y="226270"/>
          <a:ext cx="1449574" cy="460356"/>
        </a:xfrm>
        <a:prstGeom prst="rect">
          <a:avLst/>
        </a:prstGeom>
        <a:solidFill>
          <a:schemeClr val="accent4">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977900">
            <a:lnSpc>
              <a:spcPct val="90000"/>
            </a:lnSpc>
            <a:spcBef>
              <a:spcPct val="0"/>
            </a:spcBef>
            <a:spcAft>
              <a:spcPct val="35000"/>
            </a:spcAft>
            <a:buNone/>
          </a:pPr>
          <a:r>
            <a:rPr lang="en-GB" sz="2200" kern="1200" dirty="0"/>
            <a:t>Incentives</a:t>
          </a:r>
        </a:p>
      </dsp:txBody>
      <dsp:txXfrm>
        <a:off x="708196" y="226270"/>
        <a:ext cx="1449574" cy="460356"/>
      </dsp:txXfrm>
    </dsp:sp>
  </dsp:spTree>
</dsp:drawing>
</file>

<file path=ppt/diagrams/layout1.xml><?xml version="1.0" encoding="utf-8"?>
<dgm:layoutDef xmlns:dgm="http://schemas.openxmlformats.org/drawingml/2006/diagram" xmlns:a="http://schemas.openxmlformats.org/drawingml/2006/main" uniqueId="urn:microsoft.com/office/officeart/2011/layout/InterconnectedBlockProcess">
  <dgm:title val="Interconnected Block Process"/>
  <dgm:desc val="Use to show sequential steps in a process. Works best with small amounts of Level 1 text and medium amounts of Level 2 text."/>
  <dgm:catLst>
    <dgm:cat type="process" pri="5500"/>
    <dgm:cat type="officeonline" pri="3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 modelId="70" srcId="0" destId="40" srcOrd="2" destOrd="0"/>
        <dgm:cxn modelId="42" srcId="40" destId="41" srcOrd="0" destOrd="0"/>
      </dgm:cxnLst>
      <dgm:bg/>
      <dgm:whole/>
    </dgm:dataModel>
  </dgm:clrData>
  <dgm:layoutNode name="Name0">
    <dgm:varLst>
      <dgm:chMax val="7"/>
      <dgm:chPref val="5"/>
      <dgm:dir/>
      <dgm:animOne val="branch"/>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45"/>
            </dgm:alg>
            <dgm:constrLst>
              <dgm:constr type="primFontSz" for="des" forName="Child1" val="65"/>
              <dgm:constr type="primFontSz" for="des" forName="Parent1" val="65"/>
              <dgm:constr type="primFontSz" for="des" forName="Child1" refType="primFontSz" refFor="des" refForName="Parent1" op="lte"/>
              <dgm:constr type="l" for="ch" forName="ChildAccent1" refType="w" fact="0"/>
              <dgm:constr type="t" for="ch" forName="ChildAccent1" refType="h" fact="0.1429"/>
              <dgm:constr type="w" for="ch" forName="ChildAccent1" refType="w"/>
              <dgm:constr type="h" for="ch" forName="ChildAccent1" refType="h" fact="0.8571"/>
              <dgm:constr type="l" for="ch" forName="Child1" refType="w" fact="0.127"/>
              <dgm:constr type="t" for="ch" forName="Child1" refType="h" fact="0.1429"/>
              <dgm:constr type="w" for="ch" forName="Child1" refType="w" fact="0.873"/>
              <dgm:constr type="h" for="ch" forName="Child1" refType="h" fact="0.8571"/>
              <dgm:constr type="l" for="ch" forName="Parent1" refType="w" fact="0"/>
              <dgm:constr type="t" for="ch" forName="Parent1" refType="h" fact="0"/>
              <dgm:constr type="w" for="ch" forName="Parent1" refType="w"/>
              <dgm:constr type="h" for="ch" forName="Parent1" refType="h" fact="0.1429"/>
            </dgm:constrLst>
          </dgm:if>
          <dgm:if name="Name5" axis="ch" ptType="node" func="cnt" op="equ" val="2">
            <dgm:alg type="composite">
              <dgm:param type="ar" val="0.8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ChildAccent1" refType="w" fact="0"/>
              <dgm:constr type="t" for="ch" forName="ChildAccent1" refType="h" fact="0.1613"/>
              <dgm:constr type="w" for="ch" forName="ChildAccent1" refType="w" fact="0.5"/>
              <dgm:constr type="h" for="ch" forName="ChildAccent1" refType="h" fact="0.7742"/>
              <dgm:constr type="l" for="ch" forName="Child1" refType="w" fact="0.0635"/>
              <dgm:constr type="t" for="ch" forName="Child1" refType="h" fact="0.1613"/>
              <dgm:constr type="w" for="ch" forName="Child1" refType="w" fact="0.4365"/>
              <dgm:constr type="h" for="ch" forName="Child1" refType="h" fact="0.7742"/>
              <dgm:constr type="l" for="ch" forName="Parent1" refType="w" fact="0"/>
              <dgm:constr type="t" for="ch" forName="Parent1" refType="h" fact="0.0323"/>
              <dgm:constr type="w" for="ch" forName="Parent1" refType="w" fact="0.5"/>
              <dgm:constr type="h" for="ch" forName="Parent1" refType="h" fact="0.129"/>
              <dgm:constr type="l" for="ch" forName="ChildAccent2" refType="w" fact="0.5"/>
              <dgm:constr type="t" for="ch" forName="ChildAccent2" refType="h" fact="0.1613"/>
              <dgm:constr type="w" for="ch" forName="ChildAccent2" refType="w" fact="0.5"/>
              <dgm:constr type="h" for="ch" forName="ChildAccent2" refType="h" fact="0.8387"/>
              <dgm:constr type="l" for="ch" forName="Child2" refType="w" fact="0.5635"/>
              <dgm:constr type="t" for="ch" forName="Child2" refType="h" fact="0.1613"/>
              <dgm:constr type="w" for="ch" forName="Child2" refType="w" fact="0.4365"/>
              <dgm:constr type="h" for="ch" forName="Child2" refType="h" fact="0.8387"/>
              <dgm:constr type="l" for="ch" forName="Parent2" refType="w" fact="0.5"/>
              <dgm:constr type="t" for="ch" forName="Parent2" refType="h" fact="0"/>
              <dgm:constr type="w" for="ch" forName="Parent2" refType="w" fact="0.5"/>
              <dgm:constr type="h" for="ch" forName="Parent2" refType="h" fact="0.1613"/>
            </dgm:constrLst>
          </dgm:if>
          <dgm:if name="Name6" axis="ch" ptType="node" func="cnt" op="equ" val="3">
            <dgm:alg type="composite">
              <dgm:param type="ar" val="1.1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ChildAccent1" refType="w" fact="0"/>
              <dgm:constr type="t" for="ch" forName="ChildAccent1" refType="h" fact="0.1757"/>
              <dgm:constr type="w" for="ch" forName="ChildAccent1" refType="w" fact="0.3333"/>
              <dgm:constr type="h" for="ch" forName="ChildAccent1" refType="h" fact="0.7066"/>
              <dgm:constr type="l" for="ch" forName="Child1" refType="w" fact="0.0423"/>
              <dgm:constr type="t" for="ch" forName="Child1" refType="h" fact="0.1757"/>
              <dgm:constr type="w" for="ch" forName="Child1" refType="w" fact="0.291"/>
              <dgm:constr type="h" for="ch" forName="Child1" refType="h" fact="0.7066"/>
              <dgm:constr type="l" for="ch" forName="Parent1" refType="w" fact="0"/>
              <dgm:constr type="t" for="ch" forName="Parent1" refType="h" fact="0.0579"/>
              <dgm:constr type="w" for="ch" forName="Parent1" refType="w" fact="0.3333"/>
              <dgm:constr type="h" for="ch" forName="Parent1" refType="h" fact="0.1178"/>
              <dgm:constr type="l" for="ch" forName="ChildAccent2" refType="w" fact="0.3333"/>
              <dgm:constr type="t" for="ch" forName="ChildAccent2" refType="h" fact="0.1757"/>
              <dgm:constr type="w" for="ch" forName="ChildAccent2" refType="w" fact="0.3333"/>
              <dgm:constr type="h" for="ch" forName="ChildAccent2" refType="h" fact="0.7655"/>
              <dgm:constr type="l" for="ch" forName="Child2" refType="w" fact="0.3756"/>
              <dgm:constr type="t" for="ch" forName="Child2" refType="h" fact="0.1757"/>
              <dgm:constr type="w" for="ch" forName="Child2" refType="w" fact="0.291"/>
              <dgm:constr type="h" for="ch" forName="Child2" refType="h" fact="0.7655"/>
              <dgm:constr type="l" for="ch" forName="Parent2" refType="w" fact="0.3333"/>
              <dgm:constr type="t" for="ch" forName="Parent2" refType="h" fact="0.0285"/>
              <dgm:constr type="w" for="ch" forName="Parent2" refType="w" fact="0.3333"/>
              <dgm:constr type="h" for="ch" forName="Parent2" refType="h" fact="0.1472"/>
              <dgm:constr type="l" for="ch" forName="ChildAccent3" refType="w" fact="0.6667"/>
              <dgm:constr type="t" for="ch" forName="ChildAccent3" refType="h" fact="0.1757"/>
              <dgm:constr type="w" for="ch" forName="ChildAccent3" refType="w" fact="0.3333"/>
              <dgm:constr type="h" for="ch" forName="ChildAccent3" refType="h" fact="0.8243"/>
              <dgm:constr type="l" for="ch" forName="Child3" refType="w" fact="0.709"/>
              <dgm:constr type="t" for="ch" forName="Child3" refType="h" fact="0.1757"/>
              <dgm:constr type="w" for="ch" forName="Child3" refType="w" fact="0.291"/>
              <dgm:constr type="h" for="ch" forName="Child3" refType="h" fact="0.8243"/>
              <dgm:constr type="l" for="ch" forName="Parent3" refType="w" fact="0.6667"/>
              <dgm:constr type="t" for="ch" forName="Parent3" refType="h" fact="0"/>
              <dgm:constr type="w" for="ch" forName="Parent3" refType="w" fact="0.3333"/>
              <dgm:constr type="h" for="ch" forName="Parent3" refType="h" fact="0.176"/>
            </dgm:constrLst>
          </dgm:if>
          <dgm:if name="Name7" axis="ch" ptType="node" func="cnt" op="equ" val="4">
            <dgm:alg type="composite">
              <dgm:param type="ar" val="1.362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ChildAccent1" refType="w" fact="0"/>
              <dgm:constr type="t" for="ch" forName="ChildAccent1" refType="h" fact="0.1892"/>
              <dgm:constr type="w" for="ch" forName="ChildAccent1" refType="w" fact="0.25"/>
              <dgm:constr type="h" for="ch" forName="ChildAccent1" refType="h" fact="0.6486"/>
              <dgm:constr type="l" for="ch" forName="Child1" refType="w" fact="0.0317"/>
              <dgm:constr type="t" for="ch" forName="Child1" refType="h" fact="0.1892"/>
              <dgm:constr type="w" for="ch" forName="Child1" refType="w" fact="0.2183"/>
              <dgm:constr type="h" for="ch" forName="Child1" refType="h" fact="0.6486"/>
              <dgm:constr type="l" for="ch" forName="Parent1" refType="w" fact="0"/>
              <dgm:constr type="t" for="ch" forName="Parent1" refType="h" fact="0.0811"/>
              <dgm:constr type="w" for="ch" forName="Parent1" refType="w" fact="0.25"/>
              <dgm:constr type="h" for="ch" forName="Parent1" refType="h" fact="0.1081"/>
              <dgm:constr type="l" for="ch" forName="ChildAccent2" refType="w" fact="0.25"/>
              <dgm:constr type="t" for="ch" forName="ChildAccent2" refType="h" fact="0.1892"/>
              <dgm:constr type="w" for="ch" forName="ChildAccent2" refType="w" fact="0.25"/>
              <dgm:constr type="h" for="ch" forName="ChildAccent2" refType="h" fact="0.7027"/>
              <dgm:constr type="l" for="ch" forName="Child2" refType="w" fact="0.2817"/>
              <dgm:constr type="t" for="ch" forName="Child2" refType="h" fact="0.1892"/>
              <dgm:constr type="w" for="ch" forName="Child2" refType="w" fact="0.2183"/>
              <dgm:constr type="h" for="ch" forName="Child2" refType="h" fact="0.7027"/>
              <dgm:constr type="l" for="ch" forName="Parent2" refType="w" fact="0.25"/>
              <dgm:constr type="t" for="ch" forName="Parent2" refType="h" fact="0.0541"/>
              <dgm:constr type="w" for="ch" forName="Parent2" refType="w" fact="0.25"/>
              <dgm:constr type="h" for="ch" forName="Parent2" refType="h" fact="0.1351"/>
              <dgm:constr type="l" for="ch" forName="ChildAccent3" refType="w" fact="0.5"/>
              <dgm:constr type="t" for="ch" forName="ChildAccent3" refType="h" fact="0.1892"/>
              <dgm:constr type="w" for="ch" forName="ChildAccent3" refType="w" fact="0.25"/>
              <dgm:constr type="h" for="ch" forName="ChildAccent3" refType="h" fact="0.7568"/>
              <dgm:constr type="l" for="ch" forName="Child3" refType="w" fact="0.5317"/>
              <dgm:constr type="t" for="ch" forName="Child3" refType="h" fact="0.1892"/>
              <dgm:constr type="w" for="ch" forName="Child3" refType="w" fact="0.2183"/>
              <dgm:constr type="h" for="ch" forName="Child3" refType="h" fact="0.7568"/>
              <dgm:constr type="l" for="ch" forName="Parent3" refType="w" fact="0.5"/>
              <dgm:constr type="t" for="ch" forName="Parent3" refType="h" fact="0.0275"/>
              <dgm:constr type="w" for="ch" forName="Parent3" refType="w" fact="0.25"/>
              <dgm:constr type="h" for="ch" forName="Parent3" refType="h" fact="0.1622"/>
              <dgm:constr type="l" for="ch" forName="ChildAccent4" refType="w" fact="0.75"/>
              <dgm:constr type="t" for="ch" forName="ChildAccent4" refType="h" fact="0.1892"/>
              <dgm:constr type="w" for="ch" forName="ChildAccent4" refType="w" fact="0.25"/>
              <dgm:constr type="h" for="ch" forName="ChildAccent4" refType="h" fact="0.8108"/>
              <dgm:constr type="l" for="ch" forName="Child4" refType="w" fact="0.7817"/>
              <dgm:constr type="t" for="ch" forName="Child4" refType="h" fact="0.1892"/>
              <dgm:constr type="w" for="ch" forName="Child4" refType="w" fact="0.2183"/>
              <dgm:constr type="h" for="ch" forName="Child4" refType="h" fact="0.8108"/>
              <dgm:constr type="l" for="ch" forName="Parent4" refType="w" fact="0.75"/>
              <dgm:constr type="t" for="ch" forName="Parent4" refType="h" fact="0"/>
              <dgm:constr type="w" for="ch" forName="Parent4" refType="w" fact="0.25"/>
              <dgm:constr type="h" for="ch" forName="Parent4" refType="h" fact="0.1892"/>
            </dgm:constrLst>
          </dgm:if>
          <dgm:if name="Name8" axis="ch" ptType="node" func="cnt" op="equ" val="5">
            <dgm:alg type="composite">
              <dgm:param type="ar" val="1.574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ChildAccent1" refType="w" fact="0"/>
              <dgm:constr type="t" for="ch" forName="ChildAccent1" refType="h" fact="0.2"/>
              <dgm:constr type="w" for="ch" forName="ChildAccent1" refType="w" fact="0.2001"/>
              <dgm:constr type="h" for="ch" forName="ChildAccent1" refType="h" fact="0.6"/>
              <dgm:constr type="l" for="ch" forName="Child1" refType="w" fact="0.0254"/>
              <dgm:constr type="t" for="ch" forName="Child1" refType="h" fact="0.2"/>
              <dgm:constr type="w" for="ch" forName="Child1" refType="w" fact="0.1747"/>
              <dgm:constr type="h" for="ch" forName="Child1" refType="h" fact="0.6"/>
              <dgm:constr type="l" for="ch" forName="Parent1" refType="w" fact="0"/>
              <dgm:constr type="t" for="ch" forName="Parent1" refType="h" fact="0.1"/>
              <dgm:constr type="w" for="ch" forName="Parent1" refType="w" fact="0.2001"/>
              <dgm:constr type="h" for="ch" forName="Parent1" refType="h" fact="0.1"/>
              <dgm:constr type="l" for="ch" forName="ChildAccent2" refType="w" fact="0.2001"/>
              <dgm:constr type="t" for="ch" forName="ChildAccent2" refType="h" fact="0.2"/>
              <dgm:constr type="w" for="ch" forName="ChildAccent2" refType="w" fact="0.2001"/>
              <dgm:constr type="h" for="ch" forName="ChildAccent2" refType="h" fact="0.65"/>
              <dgm:constr type="l" for="ch" forName="Child2" refType="w" fact="0.2255"/>
              <dgm:constr type="t" for="ch" forName="Child2" refType="h" fact="0.2"/>
              <dgm:constr type="w" for="ch" forName="Child2" refType="w" fact="0.1747"/>
              <dgm:constr type="h" for="ch" forName="Child2" refType="h" fact="0.65"/>
              <dgm:constr type="l" for="ch" forName="Parent2" refType="w" fact="0.2001"/>
              <dgm:constr type="t" for="ch" forName="Parent2" refType="h" fact="0.075"/>
              <dgm:constr type="w" for="ch" forName="Parent2" refType="w" fact="0.2001"/>
              <dgm:constr type="h" for="ch" forName="Parent2" refType="h" fact="0.125"/>
              <dgm:constr type="l" for="ch" forName="ChildAccent3" refType="w" fact="0.4002"/>
              <dgm:constr type="t" for="ch" forName="ChildAccent3" refType="h" fact="0.2"/>
              <dgm:constr type="w" for="ch" forName="ChildAccent3" refType="w" fact="0.2001"/>
              <dgm:constr type="h" for="ch" forName="ChildAccent3" refType="h" fact="0.7"/>
              <dgm:constr type="l" for="ch" forName="Child3" refType="w" fact="0.4256"/>
              <dgm:constr type="t" for="ch" forName="Child3" refType="h" fact="0.2"/>
              <dgm:constr type="w" for="ch" forName="Child3" refType="w" fact="0.1747"/>
              <dgm:constr type="h" for="ch" forName="Child3" refType="h" fact="0.7"/>
              <dgm:constr type="l" for="ch" forName="Parent3" refType="w" fact="0.4002"/>
              <dgm:constr type="t" for="ch" forName="Parent3" refType="h" fact="0.0508"/>
              <dgm:constr type="w" for="ch" forName="Parent3" refType="w" fact="0.2001"/>
              <dgm:constr type="h" for="ch" forName="Parent3" refType="h" fact="0.15"/>
              <dgm:constr type="l" for="ch" forName="ChildAccent4" refType="w" fact="0.6003"/>
              <dgm:constr type="t" for="ch" forName="ChildAccent4" refType="h" fact="0.2"/>
              <dgm:constr type="w" for="ch" forName="ChildAccent4" refType="w" fact="0.2001"/>
              <dgm:constr type="h" for="ch" forName="ChildAccent4" refType="h" fact="0.75"/>
              <dgm:constr type="l" for="ch" forName="Child4" refType="w" fact="0.6257"/>
              <dgm:constr type="t" for="ch" forName="Child4" refType="h" fact="0.2"/>
              <dgm:constr type="w" for="ch" forName="Child4" refType="w" fact="0.1747"/>
              <dgm:constr type="h" for="ch" forName="Child4" refType="h" fact="0.75"/>
              <dgm:constr type="l" for="ch" forName="Parent4" refType="w" fact="0.6003"/>
              <dgm:constr type="t" for="ch" forName="Parent4" refType="h" fact="0.025"/>
              <dgm:constr type="w" for="ch" forName="Parent4" refType="w" fact="0.2001"/>
              <dgm:constr type="h" for="ch" forName="Parent4" refType="h" fact="0.175"/>
              <dgm:constr type="l" for="ch" forName="ChildAccent5" refType="w" fact="0.7999"/>
              <dgm:constr type="t" for="ch" forName="ChildAccent5" refType="h" fact="0.2"/>
              <dgm:constr type="w" for="ch" forName="ChildAccent5" refType="w" fact="0.2001"/>
              <dgm:constr type="h" for="ch" forName="ChildAccent5" refType="h" fact="0.8"/>
              <dgm:constr type="l" for="ch" forName="Child5" refType="w" fact="0.8253"/>
              <dgm:constr type="t" for="ch" forName="Child5" refType="h" fact="0.2"/>
              <dgm:constr type="w" for="ch" forName="Child5" refType="w" fact="0.1747"/>
              <dgm:constr type="h" for="ch" forName="Child5" refType="h" fact="0.8"/>
              <dgm:constr type="l" for="ch" forName="Parent5" refType="w" fact="0.7999"/>
              <dgm:constr type="t" for="ch" forName="Parent5" refType="h" fact="0"/>
              <dgm:constr type="w" for="ch" forName="Parent5" refType="w" fact="0.2001"/>
              <dgm:constr type="h" for="ch" forName="Parent5" refType="h" fact="0.2"/>
            </dgm:constrLst>
          </dgm:if>
          <dgm:if name="Name9" axis="ch" ptType="node" func="cnt" op="equ" val="6">
            <dgm:alg type="composite">
              <dgm:param type="ar" val="1.756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ChildAccent1" refType="w" fact="0"/>
              <dgm:constr type="t" for="ch" forName="ChildAccent1" refType="h" fact="0.2087"/>
              <dgm:constr type="w" for="ch" forName="ChildAccent1" refType="w" fact="0.167"/>
              <dgm:constr type="h" for="ch" forName="ChildAccent1" refType="h" fact="0.5586"/>
              <dgm:constr type="l" for="ch" forName="Child1" refType="w" fact="0.0212"/>
              <dgm:constr type="t" for="ch" forName="Child1" refType="h" fact="0.2087"/>
              <dgm:constr type="w" for="ch" forName="Child1" refType="w" fact="0.1458"/>
              <dgm:constr type="h" for="ch" forName="Child1" refType="h" fact="0.5586"/>
              <dgm:constr type="l" for="ch" forName="Parent1" refType="w" fact="0"/>
              <dgm:constr type="t" for="ch" forName="Parent1" refType="h" fact="0.1156"/>
              <dgm:constr type="w" for="ch" forName="Parent1" refType="w" fact="0.167"/>
              <dgm:constr type="h" for="ch" forName="Parent1" refType="h" fact="0.0931"/>
              <dgm:constr type="l" for="ch" forName="ChildAccent2" refType="w" fact="0.167"/>
              <dgm:constr type="t" for="ch" forName="ChildAccent2" refType="h" fact="0.2087"/>
              <dgm:constr type="w" for="ch" forName="ChildAccent2" refType="w" fact="0.167"/>
              <dgm:constr type="h" for="ch" forName="ChildAccent2" refType="h" fact="0.6051"/>
              <dgm:constr type="l" for="ch" forName="Child2" refType="w" fact="0.1888"/>
              <dgm:constr type="t" for="ch" forName="Child2" refType="h" fact="0.2087"/>
              <dgm:constr type="w" for="ch" forName="Child2" refType="w" fact="0.1458"/>
              <dgm:constr type="h" for="ch" forName="Child2" refType="h" fact="0.6051"/>
              <dgm:constr type="l" for="ch" forName="Parent2" refType="w" fact="0.167"/>
              <dgm:constr type="t" for="ch" forName="Parent2" refType="h" fact="0.0923"/>
              <dgm:constr type="w" for="ch" forName="Parent2" refType="w" fact="0.167"/>
              <dgm:constr type="h" for="ch" forName="Parent2" refType="h" fact="0.1164"/>
              <dgm:constr type="l" for="ch" forName="ChildAccent3" refType="w" fact="0.3339"/>
              <dgm:constr type="t" for="ch" forName="ChildAccent3" refType="h" fact="0.2087"/>
              <dgm:constr type="w" for="ch" forName="ChildAccent3" refType="w" fact="0.167"/>
              <dgm:constr type="h" for="ch" forName="ChildAccent3" refType="h" fact="0.6517"/>
              <dgm:constr type="l" for="ch" forName="Child3" refType="w" fact="0.3551"/>
              <dgm:constr type="t" for="ch" forName="Child3" refType="h" fact="0.2087"/>
              <dgm:constr type="w" for="ch" forName="Child3" refType="w" fact="0.1458"/>
              <dgm:constr type="h" for="ch" forName="Child3" refType="h" fact="0.6517"/>
              <dgm:constr type="l" for="ch" forName="Parent3" refType="w" fact="0.3339"/>
              <dgm:constr type="t" for="ch" forName="Parent3" refType="h" fact="0.0698"/>
              <dgm:constr type="w" for="ch" forName="Parent3" refType="w" fact="0.167"/>
              <dgm:constr type="h" for="ch" forName="Parent3" refType="h" fact="0.1396"/>
              <dgm:constr type="l" for="ch" forName="ChildAccent4" refType="w" fact="0.5009"/>
              <dgm:constr type="t" for="ch" forName="ChildAccent4" refType="h" fact="0.2087"/>
              <dgm:constr type="w" for="ch" forName="ChildAccent4" refType="w" fact="0.167"/>
              <dgm:constr type="h" for="ch" forName="ChildAccent4" refType="h" fact="0.6982"/>
              <dgm:constr type="l" for="ch" forName="Child4" refType="w" fact="0.5221"/>
              <dgm:constr type="t" for="ch" forName="Child4" refType="h" fact="0.2087"/>
              <dgm:constr type="w" for="ch" forName="Child4" refType="w" fact="0.1458"/>
              <dgm:constr type="h" for="ch" forName="Child4" refType="h" fact="0.6982"/>
              <dgm:constr type="l" for="ch" forName="Parent4" refType="w" fact="0.501"/>
              <dgm:constr type="t" for="ch" forName="Parent4" refType="h" fact="0.0458"/>
              <dgm:constr type="w" for="ch" forName="Parent4" refType="w" fact="0.167"/>
              <dgm:constr type="h" for="ch" forName="Parent4" refType="h" fact="0.1629"/>
              <dgm:constr type="l" for="ch" forName="ChildAccent5" refType="w" fact="0.6674"/>
              <dgm:constr type="t" for="ch" forName="ChildAccent5" refType="h" fact="0.2087"/>
              <dgm:constr type="w" for="ch" forName="ChildAccent5" refType="w" fact="0.167"/>
              <dgm:constr type="h" for="ch" forName="ChildAccent5" refType="h" fact="0.7448"/>
              <dgm:constr type="l" for="ch" forName="Child5" refType="w" fact="0.6886"/>
              <dgm:constr type="t" for="ch" forName="Child5" refType="h" fact="0.2087"/>
              <dgm:constr type="w" for="ch" forName="Child5" refType="w" fact="0.1458"/>
              <dgm:constr type="h" for="ch" forName="Child5" refType="h" fact="0.7448"/>
              <dgm:constr type="l" for="ch" forName="Parent5" refType="w" fact="0.668"/>
              <dgm:constr type="t" for="ch" forName="Parent5" refType="h" fact="0.0225"/>
              <dgm:constr type="w" for="ch" forName="Parent5" refType="w" fact="0.167"/>
              <dgm:constr type="h" for="ch" forName="Parent5" refType="h" fact="0.1862"/>
              <dgm:constr type="l" for="ch" forName="ChildAccent6" refType="w" fact="0.833"/>
              <dgm:constr type="t" for="ch" forName="ChildAccent6" refType="h" fact="0.2087"/>
              <dgm:constr type="w" for="ch" forName="ChildAccent6" refType="w" fact="0.167"/>
              <dgm:constr type="h" for="ch" forName="ChildAccent6" refType="h" fact="0.7913"/>
              <dgm:constr type="l" for="ch" forName="Child6" refType="w" fact="0.8542"/>
              <dgm:constr type="t" for="ch" forName="Child6" refType="h" fact="0.2087"/>
              <dgm:constr type="w" for="ch" forName="Child6" refType="w" fact="0.1458"/>
              <dgm:constr type="h" for="ch" forName="Child6" refType="h" fact="0.7913"/>
              <dgm:constr type="l" for="ch" forName="Parent6" refType="w" fact="0.835"/>
              <dgm:constr type="t" for="ch" forName="Parent6" refType="h" fact="0"/>
              <dgm:constr type="w" for="ch" forName="Parent6" refType="w" fact="0.165"/>
              <dgm:constr type="h" for="ch" forName="Parent6" refType="h" fact="0.2095"/>
            </dgm:constrLst>
          </dgm:if>
          <dgm:else name="Name10">
            <dgm:alg type="composite">
              <dgm:param type="ar" val="1.91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ChildAccent1" refType="w" fact="0"/>
              <dgm:constr type="t" for="ch" forName="ChildAccent1" refType="h" fact="0.2168"/>
              <dgm:constr type="w" for="ch" forName="ChildAccent1" refType="w" fact="0.1432"/>
              <dgm:constr type="h" for="ch" forName="ChildAccent1" refType="h" fact="0.5221"/>
              <dgm:constr type="l" for="ch" forName="Child1" refType="w" fact="0.0182"/>
              <dgm:constr type="t" for="ch" forName="Child1" refType="h" fact="0.2168"/>
              <dgm:constr type="w" for="ch" forName="Child1" refType="w" fact="0.125"/>
              <dgm:constr type="h" for="ch" forName="Child1" refType="h" fact="0.5221"/>
              <dgm:constr type="l" for="ch" forName="Parent1" refType="w" fact="0"/>
              <dgm:constr type="t" for="ch" forName="Parent1" refType="h" fact="0.1298"/>
              <dgm:constr type="w" for="ch" forName="Parent1" refType="w" fact="0.1432"/>
              <dgm:constr type="h" for="ch" forName="Parent1" refType="h" fact="0.087"/>
              <dgm:constr type="l" for="ch" forName="ChildAccent2" refType="w" fact="0.1432"/>
              <dgm:constr type="t" for="ch" forName="ChildAccent2" refType="h" fact="0.2168"/>
              <dgm:constr type="w" for="ch" forName="ChildAccent2" refType="w" fact="0.1432"/>
              <dgm:constr type="h" for="ch" forName="ChildAccent2" refType="h" fact="0.5656"/>
              <dgm:constr type="l" for="ch" forName="Child2" refType="w" fact="0.1614"/>
              <dgm:constr type="t" for="ch" forName="Child2" refType="h" fact="0.2168"/>
              <dgm:constr type="w" for="ch" forName="Child2" refType="w" fact="0.125"/>
              <dgm:constr type="h" for="ch" forName="Child2" refType="h" fact="0.5656"/>
              <dgm:constr type="l" for="ch" forName="Parent2" refType="w" fact="0.1432"/>
              <dgm:constr type="t" for="ch" forName="Parent2" refType="h" fact="0.108"/>
              <dgm:constr type="w" for="ch" forName="Parent2" refType="w" fact="0.1432"/>
              <dgm:constr type="h" for="ch" forName="Parent2" refType="h" fact="0.1088"/>
              <dgm:constr type="l" for="ch" forName="ChildAccent3" refType="w" fact="0.2865"/>
              <dgm:constr type="t" for="ch" forName="ChildAccent3" refType="h" fact="0.2168"/>
              <dgm:constr type="w" for="ch" forName="ChildAccent3" refType="w" fact="0.1432"/>
              <dgm:constr type="h" for="ch" forName="ChildAccent3" refType="h" fact="0.6091"/>
              <dgm:constr type="l" for="ch" forName="Child3" refType="w" fact="0.3047"/>
              <dgm:constr type="t" for="ch" forName="Child3" refType="h" fact="0.2168"/>
              <dgm:constr type="w" for="ch" forName="Child3" refType="w" fact="0.125"/>
              <dgm:constr type="h" for="ch" forName="Child3" refType="h" fact="0.6091"/>
              <dgm:constr type="l" for="ch" forName="Parent3" refType="w" fact="0.2865"/>
              <dgm:constr type="t" for="ch" forName="Parent3" refType="h" fact="0.087"/>
              <dgm:constr type="w" for="ch" forName="Parent3" refType="w" fact="0.1432"/>
              <dgm:constr type="h" for="ch" forName="Parent3" refType="h" fact="0.1305"/>
              <dgm:constr type="l" for="ch" forName="ChildAccent4" refType="w" fact="0.4297"/>
              <dgm:constr type="t" for="ch" forName="ChildAccent4" refType="h" fact="0.2168"/>
              <dgm:constr type="w" for="ch" forName="ChildAccent4" refType="w" fact="0.1432"/>
              <dgm:constr type="h" for="ch" forName="ChildAccent4" refType="h" fact="0.6526"/>
              <dgm:constr type="l" for="ch" forName="Child4" refType="w" fact="0.4479"/>
              <dgm:constr type="t" for="ch" forName="Child4" refType="h" fact="0.2168"/>
              <dgm:constr type="w" for="ch" forName="Child4" refType="w" fact="0.125"/>
              <dgm:constr type="h" for="ch" forName="Child4" refType="h" fact="0.6526"/>
              <dgm:constr type="l" for="ch" forName="Parent4" refType="w" fact="0.4297"/>
              <dgm:constr type="t" for="ch" forName="Parent4" refType="h" fact="0.0645"/>
              <dgm:constr type="w" for="ch" forName="Parent4" refType="w" fact="0.1432"/>
              <dgm:constr type="h" for="ch" forName="Parent4" refType="h" fact="0.1523"/>
              <dgm:constr type="l" for="ch" forName="ChildAccent5" refType="w" fact="0.5726"/>
              <dgm:constr type="t" for="ch" forName="ChildAccent5" refType="h" fact="0.2168"/>
              <dgm:constr type="w" for="ch" forName="ChildAccent5" refType="w" fact="0.1432"/>
              <dgm:constr type="h" for="ch" forName="ChildAccent5" refType="h" fact="0.6962"/>
              <dgm:constr type="l" for="ch" forName="Child5" refType="w" fact="0.5908"/>
              <dgm:constr type="t" for="ch" forName="Child5" refType="h" fact="0.2168"/>
              <dgm:constr type="w" for="ch" forName="Child5" refType="w" fact="0.125"/>
              <dgm:constr type="h" for="ch" forName="Child5" refType="h" fact="0.6962"/>
              <dgm:constr type="l" for="ch" forName="Parent5" refType="w" fact="0.5726"/>
              <dgm:constr type="t" for="ch" forName="Parent5" refType="h" fact="0.0428"/>
              <dgm:constr type="w" for="ch" forName="Parent5" refType="w" fact="0.1432"/>
              <dgm:constr type="h" for="ch" forName="Parent5" refType="h" fact="0.174"/>
              <dgm:constr type="l" for="ch" forName="ChildAccent6" refType="w" fact="0.7147"/>
              <dgm:constr type="t" for="ch" forName="ChildAccent6" refType="h" fact="0.2168"/>
              <dgm:constr type="w" for="ch" forName="ChildAccent6" refType="w" fact="0.1432"/>
              <dgm:constr type="h" for="ch" forName="ChildAccent6" refType="h" fact="0.7397"/>
              <dgm:constr type="l" for="ch" forName="Child6" refType="w" fact="0.7329"/>
              <dgm:constr type="t" for="ch" forName="Child6" refType="h" fact="0.2168"/>
              <dgm:constr type="w" for="ch" forName="Child6" refType="w" fact="0.125"/>
              <dgm:constr type="h" for="ch" forName="Child6" refType="h" fact="0.7397"/>
              <dgm:constr type="l" for="ch" forName="Parent6" refType="w" fact="0.716"/>
              <dgm:constr type="t" for="ch" forName="Parent6" refType="h" fact="0.0217"/>
              <dgm:constr type="w" for="ch" forName="Parent6" refType="w" fact="0.1424"/>
              <dgm:constr type="h" for="ch" forName="Parent6" refType="h" fact="0.1958"/>
              <dgm:constr type="l" for="ch" forName="ChildAccent7" refType="w" fact="0.8568"/>
              <dgm:constr type="t" for="ch" forName="ChildAccent7" refType="h" fact="0.2168"/>
              <dgm:constr type="w" for="ch" forName="ChildAccent7" refType="w" fact="0.1432"/>
              <dgm:constr type="h" for="ch" forName="ChildAccent7" refType="h" fact="0.7832"/>
              <dgm:constr type="l" for="ch" forName="Child7" refType="w" fact="0.875"/>
              <dgm:constr type="t" for="ch" forName="Child7" refType="h" fact="0.2168"/>
              <dgm:constr type="w" for="ch" forName="Child7" refType="w" fact="0.125"/>
              <dgm:constr type="h" for="ch" forName="Child7" refType="h" fact="0.7832"/>
              <dgm:constr type="l" for="ch" forName="Parent7" refType="w" fact="0.8577"/>
              <dgm:constr type="t" for="ch" forName="Parent7" refType="h" fact="0"/>
              <dgm:constr type="w" for="ch" forName="Parent7" refType="w" fact="0.1423"/>
              <dgm:constr type="h" for="ch" forName="Parent7" refType="h" fact="0.2175"/>
            </dgm:constrLst>
          </dgm:else>
        </dgm:choose>
      </dgm:if>
      <dgm:else name="Name11">
        <dgm:choose name="Name12">
          <dgm:if name="Name13" axis="ch" ptType="node" func="cnt" op="equ" val="1">
            <dgm:alg type="composite">
              <dgm:param type="ar" val="0.45"/>
            </dgm:alg>
            <dgm:constrLst>
              <dgm:constr type="primFontSz" for="des" forName="Child1" val="65"/>
              <dgm:constr type="primFontSz" for="des" forName="Parent1" val="65"/>
              <dgm:constr type="primFontSz" for="des" forName="Child1" refType="primFontSz" refFor="des" refForName="Parent1" op="lte"/>
              <dgm:constr type="l" for="ch" forName="ChildAccent1" refType="w" fact="0"/>
              <dgm:constr type="t" for="ch" forName="ChildAccent1" refType="h" fact="0.1429"/>
              <dgm:constr type="w" for="ch" forName="ChildAccent1" refType="w"/>
              <dgm:constr type="h" for="ch" forName="ChildAccent1" refType="h" fact="0.8571"/>
              <dgm:constr type="l" for="ch" forName="Child1" refType="w" fact="0"/>
              <dgm:constr type="t" for="ch" forName="Child1" refType="h" fact="0.1429"/>
              <dgm:constr type="w" for="ch" forName="Child1" refType="w" fact="0.873"/>
              <dgm:constr type="h" for="ch" forName="Child1" refType="h" fact="0.8571"/>
              <dgm:constr type="l" for="ch" forName="Parent1" refType="w" fact="0"/>
              <dgm:constr type="t" for="ch" forName="Parent1" refType="h" fact="0"/>
              <dgm:constr type="w" for="ch" forName="Parent1" refType="w"/>
              <dgm:constr type="h" for="ch" forName="Parent1" refType="h" fact="0.1429"/>
            </dgm:constrLst>
          </dgm:if>
          <dgm:if name="Name14" axis="ch" ptType="node" func="cnt" op="equ" val="2">
            <dgm:alg type="composite">
              <dgm:param type="ar" val="0.8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Child2" refType="w" fact="0"/>
              <dgm:constr type="t" for="ch" forName="Child2" refType="h" fact="0.1613"/>
              <dgm:constr type="w" for="ch" forName="Child2" refType="w" fact="0.4365"/>
              <dgm:constr type="h" for="ch" forName="Child2" refType="h" fact="0.8387"/>
              <dgm:constr type="l" for="ch" forName="Child1" refType="w" fact="0.5"/>
              <dgm:constr type="t" for="ch" forName="Child1" refType="h" fact="0.1613"/>
              <dgm:constr type="w" for="ch" forName="Child1" refType="w" fact="0.4365"/>
              <dgm:constr type="h" for="ch" forName="Child1" refType="h" fact="0.7742"/>
              <dgm:constr type="l" for="ch" forName="ChildAccent1" refType="w" fact="0.5"/>
              <dgm:constr type="t" for="ch" forName="ChildAccent1" refType="h" fact="0.1613"/>
              <dgm:constr type="w" for="ch" forName="ChildAccent1" refType="w" fact="0.5"/>
              <dgm:constr type="h" for="ch" forName="ChildAccent1" refType="h" fact="0.7742"/>
              <dgm:constr type="l" for="ch" forName="Parent1" refType="w" fact="0.5"/>
              <dgm:constr type="t" for="ch" forName="Parent1" refType="h" fact="0.0323"/>
              <dgm:constr type="w" for="ch" forName="Parent1" refType="w" fact="0.5"/>
              <dgm:constr type="h" for="ch" forName="Parent1" refType="h" fact="0.129"/>
              <dgm:constr type="l" for="ch" forName="ChildAccent2" refType="w" fact="0"/>
              <dgm:constr type="t" for="ch" forName="ChildAccent2" refType="h" fact="0.1613"/>
              <dgm:constr type="w" for="ch" forName="ChildAccent2" refType="w" fact="0.5"/>
              <dgm:constr type="h" for="ch" forName="ChildAccent2" refType="h" fact="0.8387"/>
              <dgm:constr type="l" for="ch" forName="Parent2" refType="w" fact="0"/>
              <dgm:constr type="t" for="ch" forName="Parent2" refType="h" fact="0"/>
              <dgm:constr type="w" for="ch" forName="Parent2" refType="w" fact="0.5"/>
              <dgm:constr type="h" for="ch" forName="Parent2" refType="h" fact="0.1613"/>
            </dgm:constrLst>
          </dgm:if>
          <dgm:if name="Name15" axis="ch" ptType="node" func="cnt" op="equ" val="3">
            <dgm:alg type="composite">
              <dgm:param type="ar" val="1.1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Child3" refType="w" fact="0"/>
              <dgm:constr type="t" for="ch" forName="Child3" refType="h" fact="0.1757"/>
              <dgm:constr type="w" for="ch" forName="Child3" refType="w" fact="0.291"/>
              <dgm:constr type="h" for="ch" forName="Child3" refType="h" fact="0.8243"/>
              <dgm:constr type="l" for="ch" forName="Child2" refType="w" fact="0.3333"/>
              <dgm:constr type="t" for="ch" forName="Child2" refType="h" fact="0.1757"/>
              <dgm:constr type="w" for="ch" forName="Child2" refType="w" fact="0.291"/>
              <dgm:constr type="h" for="ch" forName="Child2" refType="h" fact="0.7655"/>
              <dgm:constr type="l" for="ch" forName="Child1" refType="w" fact="0.6667"/>
              <dgm:constr type="t" for="ch" forName="Child1" refType="h" fact="0.1757"/>
              <dgm:constr type="w" for="ch" forName="Child1" refType="w" fact="0.291"/>
              <dgm:constr type="h" for="ch" forName="Child1" refType="h" fact="0.7066"/>
              <dgm:constr type="l" for="ch" forName="ChildAccent1" refType="w" fact="0.6667"/>
              <dgm:constr type="t" for="ch" forName="ChildAccent1" refType="h" fact="0.1757"/>
              <dgm:constr type="w" for="ch" forName="ChildAccent1" refType="w" fact="0.3333"/>
              <dgm:constr type="h" for="ch" forName="ChildAccent1" refType="h" fact="0.7066"/>
              <dgm:constr type="l" for="ch" forName="Parent1" refType="w" fact="0.6667"/>
              <dgm:constr type="t" for="ch" forName="Parent1" refType="h" fact="0.0579"/>
              <dgm:constr type="w" for="ch" forName="Parent1" refType="w" fact="0.3333"/>
              <dgm:constr type="h" for="ch" forName="Parent1" refType="h" fact="0.1178"/>
              <dgm:constr type="l" for="ch" forName="ChildAccent2" refType="w" fact="0.3333"/>
              <dgm:constr type="t" for="ch" forName="ChildAccent2" refType="h" fact="0.1757"/>
              <dgm:constr type="w" for="ch" forName="ChildAccent2" refType="w" fact="0.3333"/>
              <dgm:constr type="h" for="ch" forName="ChildAccent2" refType="h" fact="0.7655"/>
              <dgm:constr type="l" for="ch" forName="Parent2" refType="w" fact="0.3333"/>
              <dgm:constr type="t" for="ch" forName="Parent2" refType="h" fact="0.0285"/>
              <dgm:constr type="w" for="ch" forName="Parent2" refType="w" fact="0.3333"/>
              <dgm:constr type="h" for="ch" forName="Parent2" refType="h" fact="0.1472"/>
              <dgm:constr type="l" for="ch" forName="ChildAccent3" refType="w" fact="0"/>
              <dgm:constr type="t" for="ch" forName="ChildAccent3" refType="h" fact="0.1757"/>
              <dgm:constr type="w" for="ch" forName="ChildAccent3" refType="w" fact="0.3333"/>
              <dgm:constr type="h" for="ch" forName="ChildAccent3" refType="h" fact="0.8243"/>
              <dgm:constr type="l" for="ch" forName="Parent3" refType="w" fact="0"/>
              <dgm:constr type="t" for="ch" forName="Parent3" refType="h" fact="0"/>
              <dgm:constr type="w" for="ch" forName="Parent3" refType="w" fact="0.3333"/>
              <dgm:constr type="h" for="ch" forName="Parent3" refType="h" fact="0.176"/>
            </dgm:constrLst>
          </dgm:if>
          <dgm:if name="Name16" axis="ch" ptType="node" func="cnt" op="equ" val="4">
            <dgm:alg type="composite">
              <dgm:param type="ar" val="1.362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Child4" refType="w" fact="0"/>
              <dgm:constr type="t" for="ch" forName="Child4" refType="h" fact="0.1892"/>
              <dgm:constr type="w" for="ch" forName="Child4" refType="w" fact="0.2183"/>
              <dgm:constr type="h" for="ch" forName="Child4" refType="h" fact="0.8108"/>
              <dgm:constr type="l" for="ch" forName="Child3" refType="w" fact="0.25"/>
              <dgm:constr type="t" for="ch" forName="Child3" refType="h" fact="0.1892"/>
              <dgm:constr type="w" for="ch" forName="Child3" refType="w" fact="0.2183"/>
              <dgm:constr type="h" for="ch" forName="Child3" refType="h" fact="0.7568"/>
              <dgm:constr type="l" for="ch" forName="Child2" refType="w" fact="0.5"/>
              <dgm:constr type="t" for="ch" forName="Child2" refType="h" fact="0.1892"/>
              <dgm:constr type="w" for="ch" forName="Child2" refType="w" fact="0.2183"/>
              <dgm:constr type="h" for="ch" forName="Child2" refType="h" fact="0.7027"/>
              <dgm:constr type="l" for="ch" forName="Child1" refType="w" fact="0.75"/>
              <dgm:constr type="t" for="ch" forName="Child1" refType="h" fact="0.1892"/>
              <dgm:constr type="w" for="ch" forName="Child1" refType="w" fact="0.2183"/>
              <dgm:constr type="h" for="ch" forName="Child1" refType="h" fact="0.6486"/>
              <dgm:constr type="l" for="ch" forName="ChildAccent1" refType="w" fact="0.75"/>
              <dgm:constr type="t" for="ch" forName="ChildAccent1" refType="h" fact="0.1892"/>
              <dgm:constr type="w" for="ch" forName="ChildAccent1" refType="w" fact="0.25"/>
              <dgm:constr type="h" for="ch" forName="ChildAccent1" refType="h" fact="0.6486"/>
              <dgm:constr type="l" for="ch" forName="Parent1" refType="w" fact="0.75"/>
              <dgm:constr type="t" for="ch" forName="Parent1" refType="h" fact="0.0811"/>
              <dgm:constr type="w" for="ch" forName="Parent1" refType="w" fact="0.25"/>
              <dgm:constr type="h" for="ch" forName="Parent1" refType="h" fact="0.1081"/>
              <dgm:constr type="l" for="ch" forName="ChildAccent2" refType="w" fact="0.5"/>
              <dgm:constr type="t" for="ch" forName="ChildAccent2" refType="h" fact="0.1892"/>
              <dgm:constr type="w" for="ch" forName="ChildAccent2" refType="w" fact="0.25"/>
              <dgm:constr type="h" for="ch" forName="ChildAccent2" refType="h" fact="0.7027"/>
              <dgm:constr type="l" for="ch" forName="Parent2" refType="w" fact="0.5"/>
              <dgm:constr type="t" for="ch" forName="Parent2" refType="h" fact="0.0541"/>
              <dgm:constr type="w" for="ch" forName="Parent2" refType="w" fact="0.25"/>
              <dgm:constr type="h" for="ch" forName="Parent2" refType="h" fact="0.1351"/>
              <dgm:constr type="l" for="ch" forName="ChildAccent3" refType="w" fact="0.25"/>
              <dgm:constr type="t" for="ch" forName="ChildAccent3" refType="h" fact="0.1892"/>
              <dgm:constr type="w" for="ch" forName="ChildAccent3" refType="w" fact="0.25"/>
              <dgm:constr type="h" for="ch" forName="ChildAccent3" refType="h" fact="0.7568"/>
              <dgm:constr type="l" for="ch" forName="Parent3" refType="w" fact="0.25"/>
              <dgm:constr type="t" for="ch" forName="Parent3" refType="h" fact="0.0279"/>
              <dgm:constr type="w" for="ch" forName="Parent3" refType="w" fact="0.25"/>
              <dgm:constr type="h" for="ch" forName="Parent3" refType="h" fact="0.161"/>
              <dgm:constr type="l" for="ch" forName="ChildAccent4" refType="w" fact="0"/>
              <dgm:constr type="t" for="ch" forName="ChildAccent4" refType="h" fact="0.1892"/>
              <dgm:constr type="w" for="ch" forName="ChildAccent4" refType="w" fact="0.25"/>
              <dgm:constr type="h" for="ch" forName="ChildAccent4" refType="h" fact="0.8108"/>
              <dgm:constr type="l" for="ch" forName="Parent4" refType="w" fact="0"/>
              <dgm:constr type="t" for="ch" forName="Parent4" refType="h" fact="0"/>
              <dgm:constr type="w" for="ch" forName="Parent4" refType="w" fact="0.25"/>
              <dgm:constr type="h" for="ch" forName="Parent4" refType="h" fact="0.1892"/>
            </dgm:constrLst>
          </dgm:if>
          <dgm:if name="Name17" axis="ch" ptType="node" func="cnt" op="equ" val="5">
            <dgm:alg type="composite">
              <dgm:param type="ar" val="1.574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Child5" refType="w" fact="0"/>
              <dgm:constr type="t" for="ch" forName="Child5" refType="h" fact="0.2"/>
              <dgm:constr type="w" for="ch" forName="Child5" refType="w" fact="0.1747"/>
              <dgm:constr type="h" for="ch" forName="Child5" refType="h" fact="0.8"/>
              <dgm:constr type="l" for="ch" forName="Child4" refType="w" fact="0.2001"/>
              <dgm:constr type="t" for="ch" forName="Child4" refType="h" fact="0.2"/>
              <dgm:constr type="w" for="ch" forName="Child4" refType="w" fact="0.1747"/>
              <dgm:constr type="h" for="ch" forName="Child4" refType="h" fact="0.75"/>
              <dgm:constr type="l" for="ch" forName="Child3" refType="w" fact="0.4002"/>
              <dgm:constr type="t" for="ch" forName="Child3" refType="h" fact="0.2"/>
              <dgm:constr type="w" for="ch" forName="Child3" refType="w" fact="0.1747"/>
              <dgm:constr type="h" for="ch" forName="Child3" refType="h" fact="0.7"/>
              <dgm:constr type="l" for="ch" forName="Child2" refType="w" fact="0.6003"/>
              <dgm:constr type="t" for="ch" forName="Child2" refType="h" fact="0.2"/>
              <dgm:constr type="w" for="ch" forName="Child2" refType="w" fact="0.1747"/>
              <dgm:constr type="h" for="ch" forName="Child2" refType="h" fact="0.65"/>
              <dgm:constr type="l" for="ch" forName="Child1" refType="w" fact="0.7999"/>
              <dgm:constr type="t" for="ch" forName="Child1" refType="h" fact="0.2"/>
              <dgm:constr type="w" for="ch" forName="Child1" refType="w" fact="0.1747"/>
              <dgm:constr type="h" for="ch" forName="Child1" refType="h" fact="0.6"/>
              <dgm:constr type="l" for="ch" forName="ChildAccent1" refType="w" fact="0.7999"/>
              <dgm:constr type="t" for="ch" forName="ChildAccent1" refType="h" fact="0.2"/>
              <dgm:constr type="w" for="ch" forName="ChildAccent1" refType="w" fact="0.2001"/>
              <dgm:constr type="h" for="ch" forName="ChildAccent1" refType="h" fact="0.6"/>
              <dgm:constr type="l" for="ch" forName="Parent1" refType="w" fact="0.7999"/>
              <dgm:constr type="t" for="ch" forName="Parent1" refType="h" fact="0.1"/>
              <dgm:constr type="w" for="ch" forName="Parent1" refType="w" fact="0.2001"/>
              <dgm:constr type="h" for="ch" forName="Parent1" refType="h" fact="0.1"/>
              <dgm:constr type="l" for="ch" forName="ChildAccent2" refType="w" fact="0.6003"/>
              <dgm:constr type="t" for="ch" forName="ChildAccent2" refType="h" fact="0.2"/>
              <dgm:constr type="w" for="ch" forName="ChildAccent2" refType="w" fact="0.2001"/>
              <dgm:constr type="h" for="ch" forName="ChildAccent2" refType="h" fact="0.65"/>
              <dgm:constr type="l" for="ch" forName="Parent2" refType="w" fact="0.6003"/>
              <dgm:constr type="t" for="ch" forName="Parent2" refType="h" fact="0.075"/>
              <dgm:constr type="w" for="ch" forName="Parent2" refType="w" fact="0.2001"/>
              <dgm:constr type="h" for="ch" forName="Parent2" refType="h" fact="0.125"/>
              <dgm:constr type="l" for="ch" forName="ChildAccent3" refType="w" fact="0.4002"/>
              <dgm:constr type="t" for="ch" forName="ChildAccent3" refType="h" fact="0.2"/>
              <dgm:constr type="w" for="ch" forName="ChildAccent3" refType="w" fact="0.2001"/>
              <dgm:constr type="h" for="ch" forName="ChildAccent3" refType="h" fact="0.7"/>
              <dgm:constr type="l" for="ch" forName="Parent3" refType="w" fact="0.4002"/>
              <dgm:constr type="t" for="ch" forName="Parent3" refType="h" fact="0.0508"/>
              <dgm:constr type="w" for="ch" forName="Parent3" refType="w" fact="0.2001"/>
              <dgm:constr type="h" for="ch" forName="Parent3" refType="h" fact="0.15"/>
              <dgm:constr type="l" for="ch" forName="ChildAccent4" refType="w" fact="0.2001"/>
              <dgm:constr type="t" for="ch" forName="ChildAccent4" refType="h" fact="0.2"/>
              <dgm:constr type="w" for="ch" forName="ChildAccent4" refType="w" fact="0.2001"/>
              <dgm:constr type="h" for="ch" forName="ChildAccent4" refType="h" fact="0.75"/>
              <dgm:constr type="l" for="ch" forName="Parent4" refType="w" fact="0.2001"/>
              <dgm:constr type="t" for="ch" forName="Parent4" refType="h" fact="0.025"/>
              <dgm:constr type="w" for="ch" forName="Parent4" refType="w" fact="0.2001"/>
              <dgm:constr type="h" for="ch" forName="Parent4" refType="h" fact="0.175"/>
              <dgm:constr type="l" for="ch" forName="ChildAccent5" refType="w" fact="0"/>
              <dgm:constr type="t" for="ch" forName="ChildAccent5" refType="h" fact="0.2"/>
              <dgm:constr type="w" for="ch" forName="ChildAccent5" refType="w" fact="0.2001"/>
              <dgm:constr type="h" for="ch" forName="ChildAccent5" refType="h" fact="0.8"/>
              <dgm:constr type="l" for="ch" forName="Parent5" refType="w" fact="0"/>
              <dgm:constr type="t" for="ch" forName="Parent5" refType="h" fact="0"/>
              <dgm:constr type="w" for="ch" forName="Parent5" refType="w" fact="0.2001"/>
              <dgm:constr type="h" for="ch" forName="Parent5" refType="h" fact="0.2"/>
            </dgm:constrLst>
          </dgm:if>
          <dgm:if name="Name18" axis="ch" ptType="node" func="cnt" op="equ" val="6">
            <dgm:alg type="composite">
              <dgm:param type="ar" val="1.756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Child6" refType="w" fact="0"/>
              <dgm:constr type="t" for="ch" forName="Child6" refType="h" fact="0.2087"/>
              <dgm:constr type="w" for="ch" forName="Child6" refType="w" fact="0.1458"/>
              <dgm:constr type="h" for="ch" forName="Child6" refType="h" fact="0.7913"/>
              <dgm:constr type="l" for="ch" forName="Child5" refType="w" fact="0.167"/>
              <dgm:constr type="t" for="ch" forName="Child5" refType="h" fact="0.2087"/>
              <dgm:constr type="w" for="ch" forName="Child5" refType="w" fact="0.1458"/>
              <dgm:constr type="h" for="ch" forName="Child5" refType="h" fact="0.7448"/>
              <dgm:constr type="l" for="ch" forName="Child4" refType="w" fact="0.3339"/>
              <dgm:constr type="t" for="ch" forName="Child4" refType="h" fact="0.2087"/>
              <dgm:constr type="w" for="ch" forName="Child4" refType="w" fact="0.1458"/>
              <dgm:constr type="h" for="ch" forName="Child4" refType="h" fact="0.6982"/>
              <dgm:constr type="l" for="ch" forName="Child3" refType="w" fact="0.5009"/>
              <dgm:constr type="t" for="ch" forName="Child3" refType="h" fact="0.2087"/>
              <dgm:constr type="w" for="ch" forName="Child3" refType="w" fact="0.1458"/>
              <dgm:constr type="h" for="ch" forName="Child3" refType="h" fact="0.6517"/>
              <dgm:constr type="l" for="ch" forName="Child2" refType="w" fact="0.6674"/>
              <dgm:constr type="t" for="ch" forName="Child2" refType="h" fact="0.2087"/>
              <dgm:constr type="w" for="ch" forName="Child2" refType="w" fact="0.1458"/>
              <dgm:constr type="h" for="ch" forName="Child2" refType="h" fact="0.6051"/>
              <dgm:constr type="l" for="ch" forName="Child1" refType="w" fact="0.833"/>
              <dgm:constr type="t" for="ch" forName="Child1" refType="h" fact="0.2087"/>
              <dgm:constr type="w" for="ch" forName="Child1" refType="w" fact="0.1458"/>
              <dgm:constr type="h" for="ch" forName="Child1" refType="h" fact="0.5586"/>
              <dgm:constr type="l" for="ch" forName="ChildAccent1" refType="w" fact="0.833"/>
              <dgm:constr type="t" for="ch" forName="ChildAccent1" refType="h" fact="0.2087"/>
              <dgm:constr type="w" for="ch" forName="ChildAccent1" refType="w" fact="0.167"/>
              <dgm:constr type="h" for="ch" forName="ChildAccent1" refType="h" fact="0.5586"/>
              <dgm:constr type="l" for="ch" forName="Parent1" refType="w" fact="0.833"/>
              <dgm:constr type="t" for="ch" forName="Parent1" refType="h" fact="0.1156"/>
              <dgm:constr type="w" for="ch" forName="Parent1" refType="w" fact="0.167"/>
              <dgm:constr type="h" for="ch" forName="Parent1" refType="h" fact="0.0931"/>
              <dgm:constr type="l" for="ch" forName="ChildAccent2" refType="w" fact="0.6674"/>
              <dgm:constr type="t" for="ch" forName="ChildAccent2" refType="h" fact="0.2087"/>
              <dgm:constr type="w" for="ch" forName="ChildAccent2" refType="w" fact="0.167"/>
              <dgm:constr type="h" for="ch" forName="ChildAccent2" refType="h" fact="0.6051"/>
              <dgm:constr type="l" for="ch" forName="Parent2" refType="w" fact="0.6674"/>
              <dgm:constr type="t" for="ch" forName="Parent2" refType="h" fact="0.0923"/>
              <dgm:constr type="w" for="ch" forName="Parent2" refType="w" fact="0.165"/>
              <dgm:constr type="h" for="ch" forName="Parent2" refType="h" fact="0.1164"/>
              <dgm:constr type="l" for="ch" forName="ChildAccent3" refType="w" fact="0.5009"/>
              <dgm:constr type="t" for="ch" forName="ChildAccent3" refType="h" fact="0.2087"/>
              <dgm:constr type="w" for="ch" forName="ChildAccent3" refType="w" fact="0.167"/>
              <dgm:constr type="h" for="ch" forName="ChildAccent3" refType="h" fact="0.6517"/>
              <dgm:constr type="l" for="ch" forName="Parent3" refType="w" fact="0.5009"/>
              <dgm:constr type="t" for="ch" forName="Parent3" refType="h" fact="0.0698"/>
              <dgm:constr type="w" for="ch" forName="Parent3" refType="w" fact="0.166"/>
              <dgm:constr type="h" for="ch" forName="Parent3" refType="h" fact="0.1396"/>
              <dgm:constr type="l" for="ch" forName="ChildAccent4" refType="w" fact="0.3339"/>
              <dgm:constr type="t" for="ch" forName="ChildAccent4" refType="h" fact="0.2087"/>
              <dgm:constr type="w" for="ch" forName="ChildAccent4" refType="w" fact="0.167"/>
              <dgm:constr type="h" for="ch" forName="ChildAccent4" refType="h" fact="0.6982"/>
              <dgm:constr type="l" for="ch" forName="Parent4" refType="w" fact="0.3339"/>
              <dgm:constr type="t" for="ch" forName="Parent4" refType="h" fact="0.0458"/>
              <dgm:constr type="w" for="ch" forName="Parent4" refType="w" fact="0.167"/>
              <dgm:constr type="h" for="ch" forName="Parent4" refType="h" fact="0.1629"/>
              <dgm:constr type="l" for="ch" forName="ChildAccent5" refType="w" fact="0.167"/>
              <dgm:constr type="t" for="ch" forName="ChildAccent5" refType="h" fact="0.2087"/>
              <dgm:constr type="w" for="ch" forName="ChildAccent5" refType="w" fact="0.167"/>
              <dgm:constr type="h" for="ch" forName="ChildAccent5" refType="h" fact="0.7448"/>
              <dgm:constr type="l" for="ch" forName="Parent5" refType="w" fact="0.167"/>
              <dgm:constr type="t" for="ch" forName="Parent5" refType="h" fact="0.0225"/>
              <dgm:constr type="w" for="ch" forName="Parent5" refType="w" fact="0.167"/>
              <dgm:constr type="h" for="ch" forName="Parent5" refType="h" fact="0.1862"/>
              <dgm:constr type="l" for="ch" forName="ChildAccent6" refType="w" fact="0"/>
              <dgm:constr type="t" for="ch" forName="ChildAccent6" refType="h" fact="0.2087"/>
              <dgm:constr type="w" for="ch" forName="ChildAccent6" refType="w" fact="0.167"/>
              <dgm:constr type="h" for="ch" forName="ChildAccent6" refType="h" fact="0.7913"/>
              <dgm:constr type="l" for="ch" forName="Parent6" refType="w" fact="0"/>
              <dgm:constr type="t" for="ch" forName="Parent6" refType="h" fact="0"/>
              <dgm:constr type="w" for="ch" forName="Parent6" refType="w" fact="0.167"/>
              <dgm:constr type="h" for="ch" forName="Parent6" refType="h" fact="0.2095"/>
            </dgm:constrLst>
          </dgm:if>
          <dgm:else name="Name19">
            <dgm:alg type="composite">
              <dgm:param type="ar" val="1.91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Child7" refType="w" fact="0"/>
              <dgm:constr type="t" for="ch" forName="Child7" refType="h" fact="0.2168"/>
              <dgm:constr type="w" for="ch" forName="Child7" refType="w" fact="0.125"/>
              <dgm:constr type="h" for="ch" forName="Child7" refType="h" fact="0.7832"/>
              <dgm:constr type="l" for="ch" forName="Child6" refType="w" fact="0.1432"/>
              <dgm:constr type="t" for="ch" forName="Child6" refType="h" fact="0.2168"/>
              <dgm:constr type="w" for="ch" forName="Child6" refType="w" fact="0.125"/>
              <dgm:constr type="h" for="ch" forName="Child6" refType="h" fact="0.7397"/>
              <dgm:constr type="l" for="ch" forName="Child5" refType="w" fact="0.2865"/>
              <dgm:constr type="t" for="ch" forName="Child5" refType="h" fact="0.2168"/>
              <dgm:constr type="w" for="ch" forName="Child5" refType="w" fact="0.125"/>
              <dgm:constr type="h" for="ch" forName="Child5" refType="h" fact="0.6962"/>
              <dgm:constr type="l" for="ch" forName="Child4" refType="w" fact="0.4297"/>
              <dgm:constr type="t" for="ch" forName="Child4" refType="h" fact="0.2168"/>
              <dgm:constr type="w" for="ch" forName="Child4" refType="w" fact="0.125"/>
              <dgm:constr type="h" for="ch" forName="Child4" refType="h" fact="0.6526"/>
              <dgm:constr type="l" for="ch" forName="Child3" refType="w" fact="0.5726"/>
              <dgm:constr type="t" for="ch" forName="Child3" refType="h" fact="0.2168"/>
              <dgm:constr type="w" for="ch" forName="Child3" refType="w" fact="0.125"/>
              <dgm:constr type="h" for="ch" forName="Child3" refType="h" fact="0.6091"/>
              <dgm:constr type="l" for="ch" forName="Child2" refType="w" fact="0.7147"/>
              <dgm:constr type="t" for="ch" forName="Child2" refType="h" fact="0.2168"/>
              <dgm:constr type="w" for="ch" forName="Child2" refType="w" fact="0.125"/>
              <dgm:constr type="h" for="ch" forName="Child2" refType="h" fact="0.5656"/>
              <dgm:constr type="l" for="ch" forName="Child1" refType="w" fact="0.8568"/>
              <dgm:constr type="t" for="ch" forName="Child1" refType="h" fact="0.2168"/>
              <dgm:constr type="w" for="ch" forName="Child1" refType="w" fact="0.125"/>
              <dgm:constr type="h" for="ch" forName="Child1" refType="h" fact="0.5221"/>
              <dgm:constr type="l" for="ch" forName="ChildAccent1" refType="w" fact="0.8568"/>
              <dgm:constr type="t" for="ch" forName="ChildAccent1" refType="h" fact="0.2168"/>
              <dgm:constr type="w" for="ch" forName="ChildAccent1" refType="w" fact="0.1432"/>
              <dgm:constr type="h" for="ch" forName="ChildAccent1" refType="h" fact="0.5221"/>
              <dgm:constr type="l" for="ch" forName="Parent1" refType="w" fact="0.8568"/>
              <dgm:constr type="t" for="ch" forName="Parent1" refType="h" fact="0.1298"/>
              <dgm:constr type="w" for="ch" forName="Parent1" refType="w" fact="0.1432"/>
              <dgm:constr type="h" for="ch" forName="Parent1" refType="h" fact="0.087"/>
              <dgm:constr type="l" for="ch" forName="ChildAccent2" refType="w" fact="0.7147"/>
              <dgm:constr type="t" for="ch" forName="ChildAccent2" refType="h" fact="0.2168"/>
              <dgm:constr type="w" for="ch" forName="ChildAccent2" refType="w" fact="0.1432"/>
              <dgm:constr type="h" for="ch" forName="ChildAccent2" refType="h" fact="0.5656"/>
              <dgm:constr type="l" for="ch" forName="Parent2" refType="w" fact="0.7147"/>
              <dgm:constr type="t" for="ch" forName="Parent2" refType="h" fact="0.108"/>
              <dgm:constr type="w" for="ch" forName="Parent2" refType="w" fact="0.1425"/>
              <dgm:constr type="h" for="ch" forName="Parent2" refType="h" fact="0.1088"/>
              <dgm:constr type="l" for="ch" forName="ChildAccent3" refType="w" fact="0.5726"/>
              <dgm:constr type="t" for="ch" forName="ChildAccent3" refType="h" fact="0.2168"/>
              <dgm:constr type="w" for="ch" forName="ChildAccent3" refType="w" fact="0.1432"/>
              <dgm:constr type="h" for="ch" forName="ChildAccent3" refType="h" fact="0.6091"/>
              <dgm:constr type="l" for="ch" forName="Parent3" refType="w" fact="0.5726"/>
              <dgm:constr type="t" for="ch" forName="Parent3" refType="h" fact="0.087"/>
              <dgm:constr type="w" for="ch" forName="Parent3" refType="w" fact="0.142"/>
              <dgm:constr type="h" for="ch" forName="Parent3" refType="h" fact="0.1305"/>
              <dgm:constr type="l" for="ch" forName="ChildAccent4" refType="w" fact="0.4297"/>
              <dgm:constr type="t" for="ch" forName="ChildAccent4" refType="h" fact="0.2168"/>
              <dgm:constr type="w" for="ch" forName="ChildAccent4" refType="w" fact="0.1432"/>
              <dgm:constr type="h" for="ch" forName="ChildAccent4" refType="h" fact="0.6526"/>
              <dgm:constr type="l" for="ch" forName="Parent4" refType="w" fact="0.4297"/>
              <dgm:constr type="t" for="ch" forName="Parent4" refType="h" fact="0.0645"/>
              <dgm:constr type="w" for="ch" forName="Parent4" refType="w" fact="0.1432"/>
              <dgm:constr type="h" for="ch" forName="Parent4" refType="h" fact="0.1523"/>
              <dgm:constr type="l" for="ch" forName="ChildAccent5" refType="w" fact="0.2865"/>
              <dgm:constr type="t" for="ch" forName="ChildAccent5" refType="h" fact="0.2168"/>
              <dgm:constr type="w" for="ch" forName="ChildAccent5" refType="w" fact="0.1432"/>
              <dgm:constr type="h" for="ch" forName="ChildAccent5" refType="h" fact="0.6962"/>
              <dgm:constr type="l" for="ch" forName="Parent5" refType="w" fact="0.2865"/>
              <dgm:constr type="t" for="ch" forName="Parent5" refType="h" fact="0.0428"/>
              <dgm:constr type="w" for="ch" forName="Parent5" refType="w" fact="0.1432"/>
              <dgm:constr type="h" for="ch" forName="Parent5" refType="h" fact="0.174"/>
              <dgm:constr type="l" for="ch" forName="ChildAccent6" refType="w" fact="0.1432"/>
              <dgm:constr type="t" for="ch" forName="ChildAccent6" refType="h" fact="0.2168"/>
              <dgm:constr type="w" for="ch" forName="ChildAccent6" refType="w" fact="0.1432"/>
              <dgm:constr type="h" for="ch" forName="ChildAccent6" refType="h" fact="0.7397"/>
              <dgm:constr type="l" for="ch" forName="Parent6" refType="w" fact="0.1432"/>
              <dgm:constr type="t" for="ch" forName="Parent6" refType="h" fact="0.0217"/>
              <dgm:constr type="w" for="ch" forName="Parent6" refType="w" fact="0.1432"/>
              <dgm:constr type="h" for="ch" forName="Parent6" refType="h" fact="0.1958"/>
              <dgm:constr type="l" for="ch" forName="ChildAccent7" refType="w" fact="0"/>
              <dgm:constr type="t" for="ch" forName="ChildAccent7" refType="h" fact="0.2168"/>
              <dgm:constr type="w" for="ch" forName="ChildAccent7" refType="w" fact="0.1432"/>
              <dgm:constr type="h" for="ch" forName="ChildAccent7" refType="h" fact="0.7832"/>
              <dgm:constr type="l" for="ch" forName="Parent7" refType="w" fact="0"/>
              <dgm:constr type="t" for="ch" forName="Parent7" refType="h" fact="0"/>
              <dgm:constr type="w" for="ch" forName="Parent7" refType="w" fact="0.1432"/>
              <dgm:constr type="h" for="ch" forName="Parent7" refType="h" fact="0.2175"/>
            </dgm:constrLst>
          </dgm:else>
        </dgm:choose>
      </dgm:else>
    </dgm:choose>
    <dgm:forEach name="wrapper" axis="self" ptType="parTrans">
      <dgm:forEach name="accentRepeat" axis="self">
        <dgm:layoutNode name="ChildAccent" styleLbl="alignImgPlace1">
          <dgm:alg type="sp"/>
          <dgm:choose name="Name20">
            <dgm:if name="Name21" axis="followSib" ptType="node" func="cnt" op="equ" val="0">
              <dgm:shape xmlns:r="http://schemas.openxmlformats.org/officeDocument/2006/relationships" type="wedgeRectCallout" r:blip="">
                <dgm:adjLst>
                  <dgm:adj idx="1" val="0"/>
                  <dgm:adj idx="2" val="0"/>
                </dgm:adjLst>
              </dgm:shape>
            </dgm:if>
            <dgm:else name="Name22">
              <dgm:choose name="Name23">
                <dgm:if name="Name24" axis="precedSib" ptType="node" func="cnt" op="equ" val="6">
                  <dgm:shape xmlns:r="http://schemas.openxmlformats.org/officeDocument/2006/relationships" type="wedgeRectCallout" r:blip="">
                    <dgm:adjLst>
                      <dgm:adj idx="1" val="0"/>
                      <dgm:adj idx="2" val="0"/>
                    </dgm:adjLst>
                  </dgm:shape>
                </dgm:if>
                <dgm:else name="Name25">
                  <dgm:choose name="Name26">
                    <dgm:if name="Name27" func="var" arg="dir" op="equ" val="norm">
                      <dgm:shape xmlns:r="http://schemas.openxmlformats.org/officeDocument/2006/relationships" type="wedgeRectCallout" r:blip="">
                        <dgm:adjLst>
                          <dgm:adj idx="1" val="0.625"/>
                          <dgm:adj idx="2" val="0.2083"/>
                        </dgm:adjLst>
                      </dgm:shape>
                    </dgm:if>
                    <dgm:else name="Name28">
                      <dgm:shape xmlns:r="http://schemas.openxmlformats.org/officeDocument/2006/relationships" type="wedgeRectCallout" r:blip="">
                        <dgm:adjLst>
                          <dgm:adj idx="1" val="-0.625"/>
                          <dgm:adj idx="2" val="0.2083"/>
                        </dgm:adjLst>
                      </dgm:shape>
                    </dgm:else>
                  </dgm:choose>
                </dgm:else>
              </dgm:choose>
            </dgm:else>
          </dgm:choose>
          <dgm:presOf axis="des" ptType="node"/>
        </dgm:layoutNode>
      </dgm:forEach>
    </dgm:forEach>
    <dgm:forEach name="Name29" axis="ch" ptType="node" st="7" cnt="1">
      <dgm:layoutNode name="ChildAccent7">
        <dgm:alg type="sp"/>
        <dgm:shape xmlns:r="http://schemas.openxmlformats.org/officeDocument/2006/relationships" r:blip="">
          <dgm:adjLst/>
        </dgm:shape>
        <dgm:presOf/>
        <dgm:constrLst/>
        <dgm:forEach name="Name30" ref="accentRepeat"/>
      </dgm:layoutNode>
      <dgm:layoutNode name="Child7" styleLbl="revTx">
        <dgm:varLst>
          <dgm:chMax val="0"/>
          <dgm:chPref val="0"/>
          <dgm:bulletEnabled val="1"/>
        </dgm:varLst>
        <dgm:choose name="Name31">
          <dgm:if name="Name32" func="var" arg="dir" op="equ" val="norm">
            <dgm:alg type="tx">
              <dgm:param type="parTxLTRAlign" val="r"/>
              <dgm:param type="shpTxLTRAlignCh" val="r"/>
              <dgm:param type="txAnchorVert" val="t"/>
            </dgm:alg>
          </dgm:if>
          <dgm:else name="Name3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7"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34" axis="ch" ptType="node" st="6" cnt="1">
      <dgm:layoutNode name="ChildAccent6">
        <dgm:alg type="sp"/>
        <dgm:shape xmlns:r="http://schemas.openxmlformats.org/officeDocument/2006/relationships" r:blip="">
          <dgm:adjLst/>
        </dgm:shape>
        <dgm:presOf/>
        <dgm:constrLst/>
        <dgm:forEach name="Name35" ref="accentRepeat"/>
      </dgm:layoutNode>
      <dgm:layoutNode name="Child6" styleLbl="revTx">
        <dgm:varLst>
          <dgm:chMax val="0"/>
          <dgm:chPref val="0"/>
          <dgm:bulletEnabled val="1"/>
        </dgm:varLst>
        <dgm:choose name="Name36">
          <dgm:if name="Name37" func="var" arg="dir" op="equ" val="norm">
            <dgm:alg type="tx">
              <dgm:param type="parTxLTRAlign" val="r"/>
              <dgm:param type="shpTxLTRAlignCh" val="r"/>
              <dgm:param type="txAnchorVert" val="t"/>
            </dgm:alg>
          </dgm:if>
          <dgm:else name="Name3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6"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39" axis="ch" ptType="node" st="5" cnt="1">
      <dgm:layoutNode name="ChildAccent5">
        <dgm:alg type="sp"/>
        <dgm:shape xmlns:r="http://schemas.openxmlformats.org/officeDocument/2006/relationships" r:blip="">
          <dgm:adjLst/>
        </dgm:shape>
        <dgm:presOf/>
        <dgm:constrLst/>
        <dgm:forEach name="Name40" ref="accentRepeat"/>
      </dgm:layoutNode>
      <dgm:layoutNode name="Child5" styleLbl="revTx">
        <dgm:varLst>
          <dgm:chMax val="0"/>
          <dgm:chPref val="0"/>
          <dgm:bulletEnabled val="1"/>
        </dgm:varLst>
        <dgm:choose name="Name41">
          <dgm:if name="Name42" func="var" arg="dir" op="equ" val="norm">
            <dgm:alg type="tx">
              <dgm:param type="parTxLTRAlign" val="r"/>
              <dgm:param type="shpTxLTRAlignCh" val="r"/>
              <dgm:param type="txAnchorVert" val="t"/>
            </dgm:alg>
          </dgm:if>
          <dgm:else name="Name4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5"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44" axis="ch" ptType="node" st="4" cnt="1">
      <dgm:layoutNode name="ChildAccent4">
        <dgm:alg type="sp"/>
        <dgm:shape xmlns:r="http://schemas.openxmlformats.org/officeDocument/2006/relationships" r:blip="">
          <dgm:adjLst/>
        </dgm:shape>
        <dgm:presOf/>
        <dgm:constrLst/>
        <dgm:forEach name="Name45" ref="accentRepeat"/>
      </dgm:layoutNode>
      <dgm:layoutNode name="Child4" styleLbl="revTx">
        <dgm:varLst>
          <dgm:chMax val="0"/>
          <dgm:chPref val="0"/>
          <dgm:bulletEnabled val="1"/>
        </dgm:varLst>
        <dgm:choose name="Name46">
          <dgm:if name="Name47" func="var" arg="dir" op="equ" val="norm">
            <dgm:alg type="tx">
              <dgm:param type="parTxLTRAlign" val="r"/>
              <dgm:param type="shpTxLTRAlignCh" val="r"/>
              <dgm:param type="txAnchorVert" val="t"/>
            </dgm:alg>
          </dgm:if>
          <dgm:else name="Name4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4"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49" axis="ch" ptType="node" st="3" cnt="1">
      <dgm:layoutNode name="ChildAccent3">
        <dgm:alg type="sp"/>
        <dgm:shape xmlns:r="http://schemas.openxmlformats.org/officeDocument/2006/relationships" r:blip="">
          <dgm:adjLst/>
        </dgm:shape>
        <dgm:presOf/>
        <dgm:constrLst/>
        <dgm:forEach name="Name50" ref="accentRepeat"/>
      </dgm:layoutNode>
      <dgm:layoutNode name="Child3" styleLbl="revTx">
        <dgm:varLst>
          <dgm:chMax val="0"/>
          <dgm:chPref val="0"/>
          <dgm:bulletEnabled val="1"/>
        </dgm:varLst>
        <dgm:choose name="Name51">
          <dgm:if name="Name52" func="var" arg="dir" op="equ" val="norm">
            <dgm:alg type="tx">
              <dgm:param type="parTxLTRAlign" val="r"/>
              <dgm:param type="shpTxLTRAlignCh" val="r"/>
              <dgm:param type="txAnchorVert" val="t"/>
            </dgm:alg>
          </dgm:if>
          <dgm:else name="Name5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3"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54" axis="ch" ptType="node" st="2" cnt="1">
      <dgm:layoutNode name="ChildAccent2">
        <dgm:alg type="sp"/>
        <dgm:shape xmlns:r="http://schemas.openxmlformats.org/officeDocument/2006/relationships" r:blip="">
          <dgm:adjLst/>
        </dgm:shape>
        <dgm:presOf/>
        <dgm:constrLst/>
        <dgm:forEach name="Name55" ref="accentRepeat"/>
      </dgm:layoutNode>
      <dgm:layoutNode name="Child2" styleLbl="revTx">
        <dgm:varLst>
          <dgm:chMax val="0"/>
          <dgm:chPref val="0"/>
          <dgm:bulletEnabled val="1"/>
        </dgm:varLst>
        <dgm:choose name="Name56">
          <dgm:if name="Name57" func="var" arg="dir" op="equ" val="norm">
            <dgm:alg type="tx">
              <dgm:param type="parTxLTRAlign" val="r"/>
              <dgm:param type="shpTxLTRAlignCh" val="r"/>
              <dgm:param type="txAnchorVert" val="t"/>
            </dgm:alg>
          </dgm:if>
          <dgm:else name="Name5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2"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59" axis="ch" ptType="node" cnt="1">
      <dgm:layoutNode name="ChildAccent1">
        <dgm:alg type="sp"/>
        <dgm:shape xmlns:r="http://schemas.openxmlformats.org/officeDocument/2006/relationships" r:blip="">
          <dgm:adjLst/>
        </dgm:shape>
        <dgm:presOf/>
        <dgm:constrLst/>
        <dgm:forEach name="Name60" ref="accentRepeat"/>
      </dgm:layoutNode>
      <dgm:layoutNode name="Child1" styleLbl="revTx">
        <dgm:varLst>
          <dgm:chMax val="0"/>
          <dgm:chPref val="0"/>
          <dgm:bulletEnabled val="1"/>
        </dgm:varLst>
        <dgm:choose name="Name61">
          <dgm:if name="Name62" func="var" arg="dir" op="equ" val="norm">
            <dgm:alg type="tx">
              <dgm:param type="parTxLTRAlign" val="r"/>
              <dgm:param type="shpTxLTRAlignCh" val="r"/>
              <dgm:param type="txAnchorVert" val="t"/>
            </dgm:alg>
          </dgm:if>
          <dgm:else name="Name6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1"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57D2DF-804A-4439-8D1D-A13A8E41C46F}" type="datetimeFigureOut">
              <a:rPr lang="en-GB" smtClean="0"/>
              <a:t>02/11/2024</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DB1EC6-F41B-49B2-82E1-18DE3B3A3675}" type="slidenum">
              <a:rPr lang="en-GB" smtClean="0"/>
              <a:t>‹#›</a:t>
            </a:fld>
            <a:endParaRPr lang="en-GB" dirty="0"/>
          </a:p>
        </p:txBody>
      </p:sp>
    </p:spTree>
    <p:extLst>
      <p:ext uri="{BB962C8B-B14F-4D97-AF65-F5344CB8AC3E}">
        <p14:creationId xmlns:p14="http://schemas.microsoft.com/office/powerpoint/2010/main" val="39856152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Welcome to the lecture block focused on delivery mechanisms.</a:t>
            </a:r>
          </a:p>
        </p:txBody>
      </p:sp>
      <p:sp>
        <p:nvSpPr>
          <p:cNvPr id="4" name="Slide Number Placeholder 3"/>
          <p:cNvSpPr>
            <a:spLocks noGrp="1"/>
          </p:cNvSpPr>
          <p:nvPr>
            <p:ph type="sldNum" sz="quarter" idx="5"/>
          </p:nvPr>
        </p:nvSpPr>
        <p:spPr/>
        <p:txBody>
          <a:bodyPr/>
          <a:lstStyle/>
          <a:p>
            <a:fld id="{66DB1EC6-F41B-49B2-82E1-18DE3B3A3675}" type="slidenum">
              <a:rPr lang="en-GB" smtClean="0"/>
              <a:t>1</a:t>
            </a:fld>
            <a:endParaRPr lang="en-GB" dirty="0"/>
          </a:p>
        </p:txBody>
      </p:sp>
    </p:spTree>
    <p:extLst>
      <p:ext uri="{BB962C8B-B14F-4D97-AF65-F5344CB8AC3E}">
        <p14:creationId xmlns:p14="http://schemas.microsoft.com/office/powerpoint/2010/main" val="4878656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0"/>
        <p:cNvGrpSpPr/>
        <p:nvPr/>
      </p:nvGrpSpPr>
      <p:grpSpPr>
        <a:xfrm>
          <a:off x="0" y="0"/>
          <a:ext cx="0" cy="0"/>
          <a:chOff x="0" y="0"/>
          <a:chExt cx="0" cy="0"/>
        </a:xfrm>
      </p:grpSpPr>
      <p:sp>
        <p:nvSpPr>
          <p:cNvPr id="1801" name="Google Shape;1801;ge618aa29e2_0_16:notes"/>
          <p:cNvSpPr>
            <a:spLocks noGrp="1" noRot="1" noChangeAspect="1"/>
          </p:cNvSpPr>
          <p:nvPr>
            <p:ph type="sldImg" idx="2"/>
          </p:nvPr>
        </p:nvSpPr>
        <p:spPr>
          <a:xfrm>
            <a:off x="155575" y="574675"/>
            <a:ext cx="6621463" cy="37242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chemeClr val="lt2"/>
            </a:solidFill>
            <a:prstDash val="solid"/>
            <a:round/>
            <a:headEnd type="none" w="sm" len="sm"/>
            <a:tailEnd type="none" w="sm" len="sm"/>
          </a:ln>
        </p:spPr>
      </p:sp>
      <p:sp>
        <p:nvSpPr>
          <p:cNvPr id="1802" name="Google Shape;1802;ge618aa29e2_0_16:notes"/>
          <p:cNvSpPr txBox="1">
            <a:spLocks noGrp="1"/>
          </p:cNvSpPr>
          <p:nvPr>
            <p:ph type="body" idx="1"/>
          </p:nvPr>
        </p:nvSpPr>
        <p:spPr>
          <a:xfrm>
            <a:off x="259519" y="4714653"/>
            <a:ext cx="6413400" cy="3768900"/>
          </a:xfrm>
          <a:prstGeom prst="rect">
            <a:avLst/>
          </a:prstGeom>
          <a:noFill/>
          <a:ln>
            <a:noFill/>
          </a:ln>
        </p:spPr>
        <p:txBody>
          <a:bodyPr spcFirstLastPara="1" wrap="square" lIns="92475" tIns="46225" rIns="92475" bIns="46225" anchor="t" anchorCtr="0">
            <a:noAutofit/>
          </a:bodyPr>
          <a:lstStyle/>
          <a:p>
            <a:r>
              <a:rPr lang="en-GB" dirty="0"/>
              <a:t>The third block of this lecture explores auction mechanisms and their implementation.</a:t>
            </a:r>
            <a:endParaRPr lang="en-US" dirty="0"/>
          </a:p>
        </p:txBody>
      </p:sp>
      <p:sp>
        <p:nvSpPr>
          <p:cNvPr id="1803" name="Google Shape;1803;ge618aa29e2_0_16:notes"/>
          <p:cNvSpPr txBox="1">
            <a:spLocks noGrp="1"/>
          </p:cNvSpPr>
          <p:nvPr>
            <p:ph type="sldNum" idx="12"/>
          </p:nvPr>
        </p:nvSpPr>
        <p:spPr>
          <a:xfrm>
            <a:off x="3936770" y="8744096"/>
            <a:ext cx="2919900" cy="463500"/>
          </a:xfrm>
          <a:prstGeom prst="rect">
            <a:avLst/>
          </a:prstGeom>
          <a:noFill/>
          <a:ln>
            <a:noFill/>
          </a:ln>
        </p:spPr>
        <p:txBody>
          <a:bodyPr spcFirstLastPara="1" wrap="square" lIns="92475" tIns="46225" rIns="92475" bIns="46225"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Notes view: </a:t>
            </a:r>
            <a:fld id="{00000000-1234-1234-1234-123412341234}" type="slidenum">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254667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111111"/>
                </a:solidFill>
                <a:effectLst/>
                <a:latin typeface="-apple-system"/>
              </a:rPr>
              <a:t>Auctions are a way of selling or buying scarce resources by letting the market decide the price. They can be used for low-carbon projects or activities, such as renewable energy generation or emission reduction. Auctions can benefit the net zero strategy by speeding up the transition to a low-carbon economy, creating incentives for cutting emissions, and attracting finance for green investments.</a:t>
            </a:r>
          </a:p>
          <a:p>
            <a:endParaRPr lang="en-GB" b="0" i="0" dirty="0">
              <a:solidFill>
                <a:srgbClr val="111111"/>
              </a:solidFill>
              <a:effectLst/>
              <a:latin typeface="-apple-system"/>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111111"/>
                </a:solidFill>
                <a:effectLst/>
                <a:latin typeface="-apple-system"/>
              </a:rPr>
              <a:t>We need auctions for various reasons. Auctions can reveal the actual market value of a good or service based on the supply and demand conditions. They help allocate resources to the most efficient or productive users willing to pay the highest price. An ensure fairness and transparency. They can attract participants from different regions, sectors, or backgrounds. Auctions can encourage innovation by incentivising participants to improve their quality, performance, or design. They are highly time efficient. They can reduce price volatility by stabilising supply and demand.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111111"/>
                </a:solidFill>
                <a:effectLst/>
                <a:latin typeface="-apple-system"/>
              </a:rPr>
              <a:t>Some Examples in the electricity sector include the</a:t>
            </a:r>
          </a:p>
          <a:p>
            <a:r>
              <a:rPr lang="en-GB" dirty="0"/>
              <a:t>Auctions for new variable renewable energy sources, supporting a carbon market, and ancillary services.</a:t>
            </a:r>
          </a:p>
        </p:txBody>
      </p:sp>
      <p:sp>
        <p:nvSpPr>
          <p:cNvPr id="4" name="Slide Number Placeholder 3"/>
          <p:cNvSpPr>
            <a:spLocks noGrp="1"/>
          </p:cNvSpPr>
          <p:nvPr>
            <p:ph type="sldNum" sz="quarter" idx="5"/>
          </p:nvPr>
        </p:nvSpPr>
        <p:spPr/>
        <p:txBody>
          <a:bodyPr/>
          <a:lstStyle/>
          <a:p>
            <a:fld id="{66DB1EC6-F41B-49B2-82E1-18DE3B3A3675}" type="slidenum">
              <a:rPr lang="en-GB" smtClean="0"/>
              <a:t>11</a:t>
            </a:fld>
            <a:endParaRPr lang="en-GB" dirty="0"/>
          </a:p>
        </p:txBody>
      </p:sp>
    </p:spTree>
    <p:extLst>
      <p:ext uri="{BB962C8B-B14F-4D97-AF65-F5344CB8AC3E}">
        <p14:creationId xmlns:p14="http://schemas.microsoft.com/office/powerpoint/2010/main" val="42396186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Variable renewable energy sources are an essential part of the dialogue in net zero transitions. According to IRENA, there are certain factors that contribute to the final price that results from auctions. </a:t>
            </a:r>
            <a:r>
              <a:rPr lang="en-GB" b="0" i="0" dirty="0">
                <a:solidFill>
                  <a:srgbClr val="FFFFFF"/>
                </a:solidFill>
                <a:effectLst/>
                <a:latin typeface="-apple-system"/>
              </a:rPr>
              <a:t>They can be grouped into four categories: 1) country-specific conditions such as resource availability, power market design and the costs of finance, land and labour; 2) the degree of investor confidence related to, for example, the experience of the bidder and auctioneer, and credibility of the off-taker; 3) other policies related to renewable energy, including clear targets, grid policies, priority dispatch, and local content rules; and 4) the design of the auction itself, taking into consideration the trade-offs between obtaining the lowest price and achieving other objectives.</a:t>
            </a:r>
          </a:p>
          <a:p>
            <a:endParaRPr lang="en-GB" b="0" i="0" dirty="0">
              <a:solidFill>
                <a:srgbClr val="FFFFFF"/>
              </a:solidFill>
              <a:effectLst/>
              <a:latin typeface="-apple-system"/>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FFFFFF"/>
                </a:solidFill>
                <a:effectLst/>
                <a:latin typeface="-apple-system"/>
              </a:rPr>
              <a:t>In the figure to the right, the a</a:t>
            </a:r>
            <a:r>
              <a:rPr lang="en-GB" sz="1200" b="0" kern="0" dirty="0">
                <a:solidFill>
                  <a:schemeClr val="tx1"/>
                </a:solidFill>
              </a:rPr>
              <a:t>uctioned capacities and resulting prices from solar auctions in India between 2015 and 2019 are presented as an example. According to IRENA, the number of solar PV auctions increased in 2018, but the prices also rose due to state-level risks, safeguard duty, and currency volatility. Solar PV auctions remained strong in 2019, but many were cancelled or undersubscribed due to low tariff caps, land and transmission issues, payment delays, and contract renegotiations. </a:t>
            </a:r>
            <a:endParaRPr lang="en-GB" dirty="0"/>
          </a:p>
          <a:p>
            <a:endParaRPr lang="en-GB" dirty="0"/>
          </a:p>
        </p:txBody>
      </p:sp>
      <p:sp>
        <p:nvSpPr>
          <p:cNvPr id="4" name="Slide Number Placeholder 3"/>
          <p:cNvSpPr>
            <a:spLocks noGrp="1"/>
          </p:cNvSpPr>
          <p:nvPr>
            <p:ph type="sldNum" sz="quarter" idx="5"/>
          </p:nvPr>
        </p:nvSpPr>
        <p:spPr/>
        <p:txBody>
          <a:bodyPr/>
          <a:lstStyle/>
          <a:p>
            <a:fld id="{66DB1EC6-F41B-49B2-82E1-18DE3B3A3675}" type="slidenum">
              <a:rPr lang="en-GB" smtClean="0"/>
              <a:t>12</a:t>
            </a:fld>
            <a:endParaRPr lang="en-GB" dirty="0"/>
          </a:p>
        </p:txBody>
      </p:sp>
    </p:spTree>
    <p:extLst>
      <p:ext uri="{BB962C8B-B14F-4D97-AF65-F5344CB8AC3E}">
        <p14:creationId xmlns:p14="http://schemas.microsoft.com/office/powerpoint/2010/main" val="20753396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kern="0" dirty="0">
                <a:solidFill>
                  <a:schemeClr val="tx1"/>
                </a:solidFill>
              </a:rPr>
              <a:t>The International Renewable Energy Agency presents a design framework for renewable energy procurement. It has four main components.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kern="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kern="0" dirty="0">
                <a:solidFill>
                  <a:schemeClr val="tx1"/>
                </a:solidFill>
              </a:rPr>
              <a:t>Decisions in the auction demand category determine what is procured and under what conditions. This category also deals with demand-side commitments related to the off-taker. Qualification requirements and documentation determine which suppliers will be eligible to participate in a given auction, including the conditions that participants must meet and the documentation they must provide before bidding. In the winner-selection process, bidding and clearing rules are applied, and contracts are awarded. This process maintains minimum competition requirements,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kern="0" dirty="0">
                <a:solidFill>
                  <a:schemeClr val="tx1"/>
                </a:solidFill>
              </a:rPr>
              <a:t>including provisions to ensure participation by multiple competing bidders. The category of risk allocation and remuneration of sellers defines how risks (financial, production and other) are allocated among stakeholders (bidders, auctioneers, off-takers, financial institutions, consumers). These risks, responsibilities and obligations should be spelt out in auction documents. For examples, please refer to the detailed slide deck.</a:t>
            </a:r>
          </a:p>
        </p:txBody>
      </p:sp>
      <p:sp>
        <p:nvSpPr>
          <p:cNvPr id="4" name="Slide Number Placeholder 3"/>
          <p:cNvSpPr>
            <a:spLocks noGrp="1"/>
          </p:cNvSpPr>
          <p:nvPr>
            <p:ph type="sldNum" sz="quarter" idx="5"/>
          </p:nvPr>
        </p:nvSpPr>
        <p:spPr/>
        <p:txBody>
          <a:bodyPr/>
          <a:lstStyle/>
          <a:p>
            <a:fld id="{66DB1EC6-F41B-49B2-82E1-18DE3B3A3675}" type="slidenum">
              <a:rPr lang="en-GB" smtClean="0"/>
              <a:t>13</a:t>
            </a:fld>
            <a:endParaRPr lang="en-GB" dirty="0"/>
          </a:p>
        </p:txBody>
      </p:sp>
    </p:spTree>
    <p:extLst>
      <p:ext uri="{BB962C8B-B14F-4D97-AF65-F5344CB8AC3E}">
        <p14:creationId xmlns:p14="http://schemas.microsoft.com/office/powerpoint/2010/main" val="18570094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Integrating renewable energy technologies into traditional energy systems needs sound implementation strategies. IRENA, based on experiences from different countries, have formulated some that can be used as guiding principles. They are sorted according to the degree of central planning from highest to lowest.</a:t>
            </a:r>
          </a:p>
          <a:p>
            <a:endParaRPr lang="en-GB" dirty="0"/>
          </a:p>
          <a:p>
            <a:pPr algn="l">
              <a:buFont typeface="Arial" panose="020B0604020202020204" pitchFamily="34" charset="0"/>
              <a:buChar char="•"/>
            </a:pPr>
            <a:r>
              <a:rPr lang="en-GB" b="0" i="0" dirty="0">
                <a:solidFill>
                  <a:srgbClr val="111111"/>
                </a:solidFill>
                <a:effectLst/>
                <a:latin typeface="-apple-system"/>
              </a:rPr>
              <a:t>Project-based strategy: The auctioneer specifies the project details and offers them to the bidders. This reduces the risks for both parties and is suitable for technologies that need specific infrastructure. Some examples are solar parks in India, hybrid solar complexes in Morocco and UAE, and solar scaling program of the World Bank in Africa.</a:t>
            </a:r>
          </a:p>
          <a:p>
            <a:pPr algn="l">
              <a:buFont typeface="Arial" panose="020B0604020202020204" pitchFamily="34" charset="0"/>
              <a:buChar char="•"/>
            </a:pPr>
            <a:r>
              <a:rPr lang="en-GB" b="0" i="0" dirty="0">
                <a:solidFill>
                  <a:srgbClr val="111111"/>
                </a:solidFill>
                <a:effectLst/>
                <a:latin typeface="-apple-system"/>
              </a:rPr>
              <a:t>Quantity-based strategy: The auctioneer sets strict limits on the project characteristics and selects the bidders that meet them. This ensures that the projects fit the system constraints and needs. An example is dispatchable generation in Thailand, which requires continuous baseline production.</a:t>
            </a:r>
          </a:p>
          <a:p>
            <a:pPr algn="l">
              <a:buFont typeface="Arial" panose="020B0604020202020204" pitchFamily="34" charset="0"/>
              <a:buChar char="•"/>
            </a:pPr>
            <a:r>
              <a:rPr lang="en-GB" b="0" i="0" dirty="0">
                <a:solidFill>
                  <a:srgbClr val="111111"/>
                </a:solidFill>
                <a:effectLst/>
                <a:latin typeface="-apple-system"/>
              </a:rPr>
              <a:t>Adjustment-based strategy: The auctioneer uses penalties and incentives to influence project characteristics and selects the best value bidders. This relies on the system operator’s ability to forecast the system needs and benefits. An example is Brazil, where the expected value of electricity generated is used in a cost-benefit index that allows for a comparison of generators.</a:t>
            </a:r>
          </a:p>
          <a:p>
            <a:pPr algn="l">
              <a:buFont typeface="Arial" panose="020B0604020202020204" pitchFamily="34" charset="0"/>
              <a:buChar char="•"/>
            </a:pPr>
            <a:r>
              <a:rPr lang="en-GB" b="0" i="0" dirty="0">
                <a:solidFill>
                  <a:srgbClr val="111111"/>
                </a:solidFill>
                <a:effectLst/>
                <a:latin typeface="-apple-system"/>
              </a:rPr>
              <a:t>Price-based strategy: The auctioneer lets the market prices determine the optimal VRE production profile and exposes the power plant operators to market risks. This depends on how the auctioneer allocates the risks and pays the sellers. An example is the feed-in premiums (FiP) in the European Union, which are additional payments on top of the market prices for VRE generators.</a:t>
            </a:r>
          </a:p>
          <a:p>
            <a:pPr algn="l">
              <a:buFont typeface="Arial" panose="020B0604020202020204" pitchFamily="34" charset="0"/>
              <a:buChar char="•"/>
            </a:pPr>
            <a:r>
              <a:rPr lang="en-GB" b="0" i="0" dirty="0">
                <a:solidFill>
                  <a:srgbClr val="111111"/>
                </a:solidFill>
                <a:effectLst/>
                <a:latin typeface="-apple-system"/>
              </a:rPr>
              <a:t>Product-based strategy: The auctioneer focuses on the power market products, such as energy, capacity, system services, etc., rather than on the technologies used to produce them. The auctioneer selects the projects that can provide these products and meet the system’s needs. An example is the capacity products in Mexico, which are open to VRE technologies, or the ancillary services in Denmark, which are supplied by wind turbines.</a:t>
            </a:r>
          </a:p>
          <a:p>
            <a:pPr algn="l">
              <a:buFont typeface="Arial" panose="020B0604020202020204" pitchFamily="34" charset="0"/>
              <a:buChar char="•"/>
            </a:pPr>
            <a:endParaRPr lang="en-GB" b="0" i="0" dirty="0">
              <a:solidFill>
                <a:srgbClr val="111111"/>
              </a:solidFill>
              <a:effectLst/>
              <a:latin typeface="-apple-system"/>
            </a:endParaRPr>
          </a:p>
          <a:p>
            <a:endParaRPr lang="en-GB" dirty="0"/>
          </a:p>
        </p:txBody>
      </p:sp>
      <p:sp>
        <p:nvSpPr>
          <p:cNvPr id="4" name="Slide Number Placeholder 3"/>
          <p:cNvSpPr>
            <a:spLocks noGrp="1"/>
          </p:cNvSpPr>
          <p:nvPr>
            <p:ph type="sldNum" sz="quarter" idx="5"/>
          </p:nvPr>
        </p:nvSpPr>
        <p:spPr/>
        <p:txBody>
          <a:bodyPr/>
          <a:lstStyle/>
          <a:p>
            <a:fld id="{66DB1EC6-F41B-49B2-82E1-18DE3B3A3675}" type="slidenum">
              <a:rPr lang="en-GB" smtClean="0"/>
              <a:t>14</a:t>
            </a:fld>
            <a:endParaRPr lang="en-GB" dirty="0"/>
          </a:p>
        </p:txBody>
      </p:sp>
    </p:spTree>
    <p:extLst>
      <p:ext uri="{BB962C8B-B14F-4D97-AF65-F5344CB8AC3E}">
        <p14:creationId xmlns:p14="http://schemas.microsoft.com/office/powerpoint/2010/main" val="38203653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Auctions can be designed to serve broader socio-economic development objectives in addition to the deployment of renewable energy capacity. The secondary objective most commonly sought is fostering local development through new industries and supply chains. Local content requirements (LCRs) can be introduced as qualification requirements to participate in the auction or as one of the criteria for selecting winners. However, LCRs often raise legal concerns.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Job creation is a key policy objective of a just and inclusive energy transformation. As more and more countries manufacture, trade and install renewable energy technologies, the sector has grown to employ eleven million people worldwide. This number could exceed forty million by 2050 under the IRENA transformation pathway to scale up renewables.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b="1" dirty="0"/>
          </a:p>
        </p:txBody>
      </p:sp>
      <p:sp>
        <p:nvSpPr>
          <p:cNvPr id="4" name="Slide Number Placeholder 3"/>
          <p:cNvSpPr>
            <a:spLocks noGrp="1"/>
          </p:cNvSpPr>
          <p:nvPr>
            <p:ph type="sldNum" sz="quarter" idx="5"/>
          </p:nvPr>
        </p:nvSpPr>
        <p:spPr/>
        <p:txBody>
          <a:bodyPr/>
          <a:lstStyle/>
          <a:p>
            <a:fld id="{66DB1EC6-F41B-49B2-82E1-18DE3B3A3675}" type="slidenum">
              <a:rPr lang="en-GB" smtClean="0"/>
              <a:t>15</a:t>
            </a:fld>
            <a:endParaRPr lang="en-GB" dirty="0"/>
          </a:p>
        </p:txBody>
      </p:sp>
    </p:spTree>
    <p:extLst>
      <p:ext uri="{BB962C8B-B14F-4D97-AF65-F5344CB8AC3E}">
        <p14:creationId xmlns:p14="http://schemas.microsoft.com/office/powerpoint/2010/main" val="28895509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0"/>
        <p:cNvGrpSpPr/>
        <p:nvPr/>
      </p:nvGrpSpPr>
      <p:grpSpPr>
        <a:xfrm>
          <a:off x="0" y="0"/>
          <a:ext cx="0" cy="0"/>
          <a:chOff x="0" y="0"/>
          <a:chExt cx="0" cy="0"/>
        </a:xfrm>
      </p:grpSpPr>
      <p:sp>
        <p:nvSpPr>
          <p:cNvPr id="1801" name="Google Shape;1801;ge618aa29e2_0_16:notes"/>
          <p:cNvSpPr>
            <a:spLocks noGrp="1" noRot="1" noChangeAspect="1"/>
          </p:cNvSpPr>
          <p:nvPr>
            <p:ph type="sldImg" idx="2"/>
          </p:nvPr>
        </p:nvSpPr>
        <p:spPr>
          <a:xfrm>
            <a:off x="155575" y="574675"/>
            <a:ext cx="6621463" cy="37242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chemeClr val="lt2"/>
            </a:solidFill>
            <a:prstDash val="solid"/>
            <a:round/>
            <a:headEnd type="none" w="sm" len="sm"/>
            <a:tailEnd type="none" w="sm" len="sm"/>
          </a:ln>
        </p:spPr>
      </p:sp>
      <p:sp>
        <p:nvSpPr>
          <p:cNvPr id="1802" name="Google Shape;1802;ge618aa29e2_0_16:notes"/>
          <p:cNvSpPr txBox="1">
            <a:spLocks noGrp="1"/>
          </p:cNvSpPr>
          <p:nvPr>
            <p:ph type="body" idx="1"/>
          </p:nvPr>
        </p:nvSpPr>
        <p:spPr>
          <a:xfrm>
            <a:off x="259519" y="4714653"/>
            <a:ext cx="6413400" cy="3768900"/>
          </a:xfrm>
          <a:prstGeom prst="rect">
            <a:avLst/>
          </a:prstGeom>
          <a:noFill/>
          <a:ln>
            <a:noFill/>
          </a:ln>
        </p:spPr>
        <p:txBody>
          <a:bodyPr spcFirstLastPara="1" wrap="square" lIns="92475" tIns="46225" rIns="92475" bIns="46225" anchor="t" anchorCtr="0">
            <a:noAutofit/>
          </a:bodyPr>
          <a:lstStyle/>
          <a:p>
            <a:r>
              <a:rPr lang="en-GB" dirty="0"/>
              <a:t>The fourth block of this lecture explores incentives that throttle a net zero transition. </a:t>
            </a:r>
            <a:endParaRPr lang="en-US" dirty="0"/>
          </a:p>
        </p:txBody>
      </p:sp>
      <p:sp>
        <p:nvSpPr>
          <p:cNvPr id="1803" name="Google Shape;1803;ge618aa29e2_0_16:notes"/>
          <p:cNvSpPr txBox="1">
            <a:spLocks noGrp="1"/>
          </p:cNvSpPr>
          <p:nvPr>
            <p:ph type="sldNum" idx="12"/>
          </p:nvPr>
        </p:nvSpPr>
        <p:spPr>
          <a:xfrm>
            <a:off x="3936770" y="8744096"/>
            <a:ext cx="2919900" cy="463500"/>
          </a:xfrm>
          <a:prstGeom prst="rect">
            <a:avLst/>
          </a:prstGeom>
          <a:noFill/>
          <a:ln>
            <a:noFill/>
          </a:ln>
        </p:spPr>
        <p:txBody>
          <a:bodyPr spcFirstLastPara="1" wrap="square" lIns="92475" tIns="46225" rIns="92475" bIns="46225"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Notes view: </a:t>
            </a:r>
            <a:fld id="{00000000-1234-1234-1234-123412341234}" type="slidenum">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821504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0" i="0" dirty="0">
                <a:solidFill>
                  <a:srgbClr val="111111"/>
                </a:solidFill>
                <a:effectLst/>
                <a:latin typeface="-apple-system"/>
              </a:rPr>
              <a:t>Incentives can help a net zero transition by reducing the financial barriers and risks of investing in low-carbon technologies and projects. They can help create a level playing field for low-carbon technologies and projects, by reducing the market distortions and externalities favouring fossil fuels and other high-carbon sources. They help stimulate innovation and learning in low-carbon technologies and projects, by increasing the demand and supply of new solutions and lowering the cost curve over time. They help foster social acceptance and behavioural change for low-carbon technologies and projects, by increasing the awareness and participation of consumers, communities, and stakeholders.</a:t>
            </a:r>
          </a:p>
          <a:p>
            <a:pPr algn="l"/>
            <a:endParaRPr lang="en-GB" b="0" i="0" dirty="0">
              <a:solidFill>
                <a:srgbClr val="111111"/>
              </a:solidFill>
              <a:effectLst/>
              <a:latin typeface="-apple-system"/>
            </a:endParaRPr>
          </a:p>
          <a:p>
            <a:pPr algn="l"/>
            <a:r>
              <a:rPr lang="en-GB" b="0" i="0" dirty="0">
                <a:solidFill>
                  <a:srgbClr val="111111"/>
                </a:solidFill>
                <a:effectLst/>
                <a:latin typeface="-apple-system"/>
              </a:rPr>
              <a:t>Push and pull mechanisms are two types of incentives that can help in a net zero transition by influencing the behaviour of actors involved in developing and deploying low-carbon technologies and projects. </a:t>
            </a:r>
            <a:r>
              <a:rPr lang="en-GB" b="0" i="0" dirty="0">
                <a:effectLst/>
                <a:latin typeface="-apple-system"/>
              </a:rPr>
              <a:t>Push mechanisms aim to reduce the costs and risks for actors to enter a low-carbon market. At the same time, pull mechanisms aim to create or enhance the market demand and profitability by</a:t>
            </a:r>
            <a:r>
              <a:rPr lang="en-GB" sz="1200" kern="0" dirty="0">
                <a:sym typeface="Trebuchet MS"/>
              </a:rPr>
              <a:t> enabling the environment (targets, policies, laws) to discourage new investments in carbon-intensive technologies. Some examples of push mechanisms include feed-in-tariffs, contracts for difference and time-of-use pricing. Examples of pull mechanisms include carbon pricing and taxation and national and international targets for decarbonisation. </a:t>
            </a:r>
          </a:p>
          <a:p>
            <a:endParaRPr lang="en-GB" dirty="0"/>
          </a:p>
        </p:txBody>
      </p:sp>
      <p:sp>
        <p:nvSpPr>
          <p:cNvPr id="4" name="Slide Number Placeholder 3"/>
          <p:cNvSpPr>
            <a:spLocks noGrp="1"/>
          </p:cNvSpPr>
          <p:nvPr>
            <p:ph type="sldNum" sz="quarter" idx="5"/>
          </p:nvPr>
        </p:nvSpPr>
        <p:spPr/>
        <p:txBody>
          <a:bodyPr/>
          <a:lstStyle/>
          <a:p>
            <a:fld id="{66DB1EC6-F41B-49B2-82E1-18DE3B3A3675}" type="slidenum">
              <a:rPr lang="en-GB" smtClean="0"/>
              <a:t>17</a:t>
            </a:fld>
            <a:endParaRPr lang="en-GB" dirty="0"/>
          </a:p>
        </p:txBody>
      </p:sp>
    </p:spTree>
    <p:extLst>
      <p:ext uri="{BB962C8B-B14F-4D97-AF65-F5344CB8AC3E}">
        <p14:creationId xmlns:p14="http://schemas.microsoft.com/office/powerpoint/2010/main" val="22860964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None/>
            </a:pPr>
            <a:r>
              <a:rPr lang="en-GB" b="0" i="0" dirty="0">
                <a:solidFill>
                  <a:srgbClr val="111111"/>
                </a:solidFill>
                <a:effectLst/>
                <a:latin typeface="-apple-system"/>
              </a:rPr>
              <a:t>The following are selected examples of push and pull mechanisms implemented worldwide.</a:t>
            </a:r>
          </a:p>
          <a:p>
            <a:pPr algn="l">
              <a:buFont typeface="Arial" panose="020B0604020202020204" pitchFamily="34" charset="0"/>
              <a:buNone/>
            </a:pPr>
            <a:endParaRPr lang="en-GB" b="0" i="0" dirty="0">
              <a:solidFill>
                <a:srgbClr val="111111"/>
              </a:solidFill>
              <a:effectLst/>
              <a:latin typeface="-apple-system"/>
            </a:endParaRPr>
          </a:p>
          <a:p>
            <a:pPr algn="l">
              <a:buFont typeface="Arial" panose="020B0604020202020204" pitchFamily="34" charset="0"/>
              <a:buNone/>
            </a:pPr>
            <a:r>
              <a:rPr lang="en-GB" b="0" i="0" dirty="0">
                <a:solidFill>
                  <a:srgbClr val="111111"/>
                </a:solidFill>
                <a:effectLst/>
                <a:latin typeface="-apple-system"/>
              </a:rPr>
              <a:t>Feed-in-tariff is a policy tool that pays renewable energy producers a fixed and higher price than the market for their electricity, to encourage more investment and innovation in clean energy sources. It was introduced in the US in 1978 as a response to the oil crisis and later adopted by many other countries with different designs and durations. A good example is the </a:t>
            </a:r>
            <a:r>
              <a:rPr lang="en-GB" sz="1200" dirty="0"/>
              <a:t>German feed-in tariff, known as the Renewable Energy Sources Act (EEG), introduced in 2000. The rates are based on the technology and total installed capacity. They gradual decrease over time to reflect the declining costs of renewable energy technologies.</a:t>
            </a:r>
          </a:p>
          <a:p>
            <a:pPr algn="l">
              <a:buFont typeface="Arial" panose="020B0604020202020204" pitchFamily="34" charset="0"/>
              <a:buNone/>
            </a:pPr>
            <a:endParaRPr lang="en-GB" sz="1200" dirty="0"/>
          </a:p>
          <a:p>
            <a:pPr algn="l">
              <a:buFont typeface="Arial" panose="020B0604020202020204" pitchFamily="34" charset="0"/>
              <a:buNone/>
            </a:pPr>
            <a:r>
              <a:rPr lang="en-GB" b="0" i="0" dirty="0">
                <a:solidFill>
                  <a:srgbClr val="111111"/>
                </a:solidFill>
                <a:effectLst/>
                <a:latin typeface="-apple-system"/>
              </a:rPr>
              <a:t>Contracts for difference is a policy tool that guarantees a fixed price for renewable energy producers and adjusts the payment according to the market price of electricity, to reduce the risk and uncertainty of investing in clean energy sources. It was implemented by the UK government in 2014 and based on a competitive and technology-neutral auction process among eligible renewable energy projects.</a:t>
            </a:r>
          </a:p>
          <a:p>
            <a:pPr algn="l">
              <a:buFont typeface="Arial" panose="020B0604020202020204" pitchFamily="34" charset="0"/>
              <a:buNone/>
            </a:pPr>
            <a:endParaRPr lang="en-GB" b="0" i="0" dirty="0">
              <a:solidFill>
                <a:srgbClr val="111111"/>
              </a:solidFill>
              <a:effectLst/>
              <a:latin typeface="-apple-system"/>
            </a:endParaRPr>
          </a:p>
          <a:p>
            <a:pPr algn="l">
              <a:buFont typeface="Arial" panose="020B0604020202020204" pitchFamily="34" charset="0"/>
              <a:buNone/>
            </a:pPr>
            <a:r>
              <a:rPr lang="en-GB" b="0" i="0" dirty="0">
                <a:solidFill>
                  <a:srgbClr val="111111"/>
                </a:solidFill>
                <a:effectLst/>
                <a:latin typeface="-apple-system"/>
              </a:rPr>
              <a:t>Carbon tax is a policy tool that charges a fee for emitting carbon dioxide or using fossil fuels, to encourage polluters to switch to cleaner and more efficient energy sources.  It is Implemented by many countries and regions worldwide, with different rates and scopes, to reduce greenhouse gas emissions and combat climate change. Sweden was an early adopter.</a:t>
            </a:r>
          </a:p>
          <a:p>
            <a:pPr algn="l">
              <a:buFont typeface="Arial" panose="020B0604020202020204" pitchFamily="34" charset="0"/>
              <a:buNone/>
            </a:pPr>
            <a:endParaRPr lang="en-GB" b="0" i="0" dirty="0">
              <a:solidFill>
                <a:srgbClr val="111111"/>
              </a:solidFill>
              <a:effectLst/>
              <a:latin typeface="-apple-system"/>
            </a:endParaRPr>
          </a:p>
          <a:p>
            <a:pPr algn="l">
              <a:buFont typeface="Arial" panose="020B0604020202020204" pitchFamily="34" charset="0"/>
              <a:buNone/>
            </a:pPr>
            <a:r>
              <a:rPr lang="en-GB" b="0" i="0" dirty="0">
                <a:solidFill>
                  <a:srgbClr val="111111"/>
                </a:solidFill>
                <a:effectLst/>
                <a:latin typeface="-apple-system"/>
              </a:rPr>
              <a:t>International agreements refer to international cooperation and coordination on climate action, where countries set their own goals and plans to reduce greenhouse gas emissions and support renewable energy development. Examples include global agreements such as the Paris Agreement and financial mechanisms such as the Green Climate Fund, to facilitate the transition to a low-carbon and resilient future.</a:t>
            </a:r>
          </a:p>
          <a:p>
            <a:pPr algn="l">
              <a:buFont typeface="Arial" panose="020B0604020202020204" pitchFamily="34" charset="0"/>
              <a:buNone/>
            </a:pPr>
            <a:endParaRPr lang="en-GB" b="0" i="0" dirty="0">
              <a:solidFill>
                <a:srgbClr val="111111"/>
              </a:solidFill>
              <a:effectLst/>
              <a:latin typeface="-apple-system"/>
            </a:endParaRPr>
          </a:p>
          <a:p>
            <a:pPr algn="l">
              <a:buFont typeface="Arial" panose="020B0604020202020204" pitchFamily="34" charset="0"/>
              <a:buNone/>
            </a:pPr>
            <a:endParaRPr lang="en-GB" b="0" i="0" dirty="0">
              <a:solidFill>
                <a:srgbClr val="111111"/>
              </a:solidFill>
              <a:effectLst/>
              <a:latin typeface="-apple-system"/>
            </a:endParaRPr>
          </a:p>
          <a:p>
            <a:pPr algn="l">
              <a:buFont typeface="Arial" panose="020B0604020202020204" pitchFamily="34" charset="0"/>
              <a:buNone/>
            </a:pPr>
            <a:endParaRPr lang="en-GB" b="0" i="0" dirty="0">
              <a:solidFill>
                <a:srgbClr val="111111"/>
              </a:solidFill>
              <a:effectLst/>
              <a:latin typeface="-apple-system"/>
            </a:endParaRPr>
          </a:p>
          <a:p>
            <a:pPr algn="l">
              <a:buFont typeface="Arial" panose="020B0604020202020204" pitchFamily="34" charset="0"/>
              <a:buNone/>
            </a:pPr>
            <a:endParaRPr lang="en-GB" b="0" i="0" dirty="0">
              <a:solidFill>
                <a:srgbClr val="111111"/>
              </a:solidFill>
              <a:effectLst/>
              <a:latin typeface="-apple-system"/>
            </a:endParaRPr>
          </a:p>
          <a:p>
            <a:pPr algn="l">
              <a:buFont typeface="Arial" panose="020B0604020202020204" pitchFamily="34" charset="0"/>
              <a:buNone/>
            </a:pPr>
            <a:endParaRPr lang="en-GB" b="0" i="0" dirty="0">
              <a:solidFill>
                <a:srgbClr val="111111"/>
              </a:solidFill>
              <a:effectLst/>
              <a:latin typeface="-apple-system"/>
            </a:endParaRPr>
          </a:p>
          <a:p>
            <a:pPr algn="l">
              <a:buFont typeface="Arial" panose="020B0604020202020204" pitchFamily="34" charset="0"/>
              <a:buNone/>
            </a:pPr>
            <a:endParaRPr lang="en-GB" sz="1200" dirty="0"/>
          </a:p>
          <a:p>
            <a:pPr algn="l">
              <a:buFont typeface="Arial" panose="020B0604020202020204" pitchFamily="34" charset="0"/>
              <a:buNone/>
            </a:pPr>
            <a:endParaRPr lang="en-GB" sz="1200" b="0" i="0" dirty="0">
              <a:solidFill>
                <a:srgbClr val="111111"/>
              </a:solidFill>
              <a:effectLst/>
              <a:latin typeface="-apple-system"/>
            </a:endParaRPr>
          </a:p>
          <a:p>
            <a:pPr algn="l">
              <a:buFont typeface="Arial" panose="020B0604020202020204" pitchFamily="34" charset="0"/>
              <a:buNone/>
            </a:pPr>
            <a:endParaRPr lang="en-GB" b="0" i="0" dirty="0">
              <a:solidFill>
                <a:srgbClr val="111111"/>
              </a:solidFill>
              <a:effectLst/>
              <a:latin typeface="-apple-system"/>
            </a:endParaRPr>
          </a:p>
          <a:p>
            <a:endParaRPr lang="en-GB" dirty="0"/>
          </a:p>
        </p:txBody>
      </p:sp>
      <p:sp>
        <p:nvSpPr>
          <p:cNvPr id="4" name="Slide Number Placeholder 3"/>
          <p:cNvSpPr>
            <a:spLocks noGrp="1"/>
          </p:cNvSpPr>
          <p:nvPr>
            <p:ph type="sldNum" sz="quarter" idx="5"/>
          </p:nvPr>
        </p:nvSpPr>
        <p:spPr/>
        <p:txBody>
          <a:bodyPr/>
          <a:lstStyle/>
          <a:p>
            <a:fld id="{66DB1EC6-F41B-49B2-82E1-18DE3B3A3675}" type="slidenum">
              <a:rPr lang="en-GB" smtClean="0"/>
              <a:t>18</a:t>
            </a:fld>
            <a:endParaRPr lang="en-GB" dirty="0"/>
          </a:p>
        </p:txBody>
      </p:sp>
    </p:spTree>
    <p:extLst>
      <p:ext uri="{BB962C8B-B14F-4D97-AF65-F5344CB8AC3E}">
        <p14:creationId xmlns:p14="http://schemas.microsoft.com/office/powerpoint/2010/main" val="10852285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Facilitating a net zero transition is not without its inherent risks. On the one hand, whether we need to do more is a question. M</a:t>
            </a:r>
            <a:r>
              <a:rPr lang="en-GB" b="0" i="0" dirty="0">
                <a:solidFill>
                  <a:srgbClr val="111111"/>
                </a:solidFill>
                <a:effectLst/>
                <a:latin typeface="-apple-system"/>
              </a:rPr>
              <a:t>any countries are not on track to meet their climate goals and face increasing impacts of climate change.</a:t>
            </a:r>
            <a:r>
              <a:rPr lang="en-GB" dirty="0"/>
              <a:t> On the other hand, there is a scare of the transition happening too fast. For example, </a:t>
            </a:r>
            <a:r>
              <a:rPr lang="en-GB" b="0" i="0" dirty="0">
                <a:solidFill>
                  <a:srgbClr val="111111"/>
                </a:solidFill>
                <a:effectLst/>
                <a:latin typeface="-apple-system"/>
              </a:rPr>
              <a:t>a technical challenge arises from the mismatch between renewable energy's variable and intermittent nature and the existing grid infrastructure and operation, which require stability and reliability.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dirty="0">
              <a:solidFill>
                <a:srgbClr val="111111"/>
              </a:solidFill>
              <a:effectLst/>
              <a:latin typeface="-apple-system"/>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111111"/>
                </a:solidFill>
                <a:effectLst/>
                <a:latin typeface="-apple-system"/>
              </a:rPr>
              <a:t>Some selected risks spanning all three delivery mechanisms include the following.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i="0" dirty="0">
                <a:solidFill>
                  <a:srgbClr val="111111"/>
                </a:solidFill>
                <a:effectLst/>
                <a:latin typeface="-apple-system"/>
              </a:rPr>
              <a:t>Project completion risks: A renewable energy project may not be completed on time or within budget, due to technical, financial, regulatory, or environmental factors.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i="0" dirty="0">
                <a:solidFill>
                  <a:srgbClr val="111111"/>
                </a:solidFill>
                <a:effectLst/>
                <a:latin typeface="-apple-system"/>
              </a:rPr>
              <a:t>Risks of undersubscribed auctions: A renewable energy auction may not attract enough bidders or bids, due to low demand, high entry barriers, or insufficient incentives.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i="0" dirty="0">
                <a:solidFill>
                  <a:srgbClr val="111111"/>
                </a:solidFill>
                <a:effectLst/>
                <a:latin typeface="-apple-system"/>
              </a:rPr>
              <a:t>Inflation risks: A renewable energy project may face reduced profitability or purchasing power due to increases in the general price level of goods and services.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i="0" dirty="0">
                <a:solidFill>
                  <a:srgbClr val="111111"/>
                </a:solidFill>
                <a:effectLst/>
                <a:latin typeface="-apple-system"/>
              </a:rPr>
              <a:t>Curtailment risks: A project may face reduced output or revenue due to grid constraints, system imbalances, or market conditions that limit the dispatch or consumption of electricity.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b="0" i="0" dirty="0">
              <a:solidFill>
                <a:srgbClr val="111111"/>
              </a:solidFill>
              <a:effectLst/>
              <a:latin typeface="-apple-system"/>
            </a:endParaRPr>
          </a:p>
          <a:p>
            <a:r>
              <a:rPr lang="en-GB" b="0" i="0" dirty="0">
                <a:solidFill>
                  <a:srgbClr val="111111"/>
                </a:solidFill>
                <a:effectLst/>
                <a:latin typeface="-apple-system"/>
              </a:rPr>
              <a:t>These risks are not insurmountable, but they require careful planning and coordination among various stakeholders. The transition to net zero also offers significant opportunities for innovation, growth, competitiveness, and resilience in the energy markets. The transition is not only necessary for achieving the climate goals, but also beneficial for creating a more sustainable and prosperous future.</a:t>
            </a:r>
            <a:endParaRPr lang="en-GB" dirty="0"/>
          </a:p>
        </p:txBody>
      </p:sp>
      <p:sp>
        <p:nvSpPr>
          <p:cNvPr id="4" name="Slide Number Placeholder 3"/>
          <p:cNvSpPr>
            <a:spLocks noGrp="1"/>
          </p:cNvSpPr>
          <p:nvPr>
            <p:ph type="sldNum" sz="quarter" idx="5"/>
          </p:nvPr>
        </p:nvSpPr>
        <p:spPr/>
        <p:txBody>
          <a:bodyPr/>
          <a:lstStyle/>
          <a:p>
            <a:fld id="{66DB1EC6-F41B-49B2-82E1-18DE3B3A3675}" type="slidenum">
              <a:rPr lang="en-GB" smtClean="0"/>
              <a:t>19</a:t>
            </a:fld>
            <a:endParaRPr lang="en-GB" dirty="0"/>
          </a:p>
        </p:txBody>
      </p:sp>
    </p:spTree>
    <p:extLst>
      <p:ext uri="{BB962C8B-B14F-4D97-AF65-F5344CB8AC3E}">
        <p14:creationId xmlns:p14="http://schemas.microsoft.com/office/powerpoint/2010/main" val="26719996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0" i="0" dirty="0">
                <a:solidFill>
                  <a:srgbClr val="111111"/>
                </a:solidFill>
                <a:effectLst/>
                <a:latin typeface="-apple-system"/>
              </a:rPr>
              <a:t>This lecture discusses how Net Zero mandates in the electricity sector are delivered, which warrants balancing the amount of greenhouse gases produced and removed from the atmosphere. The lecture will cover the following topics:</a:t>
            </a:r>
          </a:p>
          <a:p>
            <a:pPr algn="l">
              <a:buFont typeface="Arial" panose="020B0604020202020204" pitchFamily="34" charset="0"/>
              <a:buChar char="•"/>
            </a:pPr>
            <a:r>
              <a:rPr lang="en-GB" b="0" i="0" dirty="0">
                <a:solidFill>
                  <a:srgbClr val="111111"/>
                </a:solidFill>
                <a:effectLst/>
                <a:latin typeface="-apple-system"/>
              </a:rPr>
              <a:t>How electricity markets work and how they affect Net Zero goals.</a:t>
            </a:r>
          </a:p>
          <a:p>
            <a:pPr algn="l">
              <a:buFont typeface="Arial" panose="020B0604020202020204" pitchFamily="34" charset="0"/>
              <a:buChar char="•"/>
            </a:pPr>
            <a:r>
              <a:rPr lang="en-GB" b="0" i="0" dirty="0">
                <a:solidFill>
                  <a:srgbClr val="111111"/>
                </a:solidFill>
                <a:effectLst/>
                <a:latin typeface="-apple-system"/>
              </a:rPr>
              <a:t>How renewable energy sources are procured and incentivised through auctions and other mechanisms.</a:t>
            </a:r>
          </a:p>
          <a:p>
            <a:pPr algn="l">
              <a:buFont typeface="Arial" panose="020B0604020202020204" pitchFamily="34" charset="0"/>
              <a:buChar char="•"/>
            </a:pPr>
            <a:r>
              <a:rPr lang="en-GB" b="0" i="0" dirty="0">
                <a:solidFill>
                  <a:srgbClr val="111111"/>
                </a:solidFill>
                <a:effectLst/>
                <a:latin typeface="-apple-system"/>
              </a:rPr>
              <a:t>What are the challenges and risks of transitioning to a Net Zero economy and society?</a:t>
            </a:r>
          </a:p>
          <a:p>
            <a:pPr algn="l">
              <a:buFont typeface="Arial" panose="020B0604020202020204" pitchFamily="34" charset="0"/>
              <a:buChar char="•"/>
            </a:pPr>
            <a:endParaRPr lang="en-GB" b="0" i="0" dirty="0">
              <a:solidFill>
                <a:srgbClr val="111111"/>
              </a:solidFill>
              <a:effectLst/>
              <a:latin typeface="-apple-system"/>
            </a:endParaRPr>
          </a:p>
          <a:p>
            <a:pPr>
              <a:defRPr/>
            </a:pPr>
            <a:r>
              <a:rPr lang="en-GB" dirty="0">
                <a:solidFill>
                  <a:srgbClr val="242424"/>
                </a:solidFill>
                <a:latin typeface="Arial"/>
                <a:cs typeface="Arial"/>
              </a:rPr>
              <a:t>The following are the expectations from this lecture.</a:t>
            </a:r>
            <a:endParaRPr lang="en-GB" dirty="0"/>
          </a:p>
          <a:p>
            <a:pPr marL="285750" indent="-285750">
              <a:buFont typeface="Arial" panose="020B0604020202020204" pitchFamily="34" charset="0"/>
              <a:buChar char="•"/>
              <a:defRPr/>
            </a:pPr>
            <a:r>
              <a:rPr lang="en-GB" dirty="0">
                <a:solidFill>
                  <a:srgbClr val="242424"/>
                </a:solidFill>
                <a:latin typeface="Arial"/>
                <a:cs typeface="Arial"/>
              </a:rPr>
              <a:t>The lecture explores only the mechanisms involved in the power sector’s Net Zero transition. The broader energy sector, like transport, industries, etc., may require additional Delivery mechanisms beyond the ones discussed in this lecture.</a:t>
            </a:r>
          </a:p>
          <a:p>
            <a:pPr marL="285750" indent="-285750">
              <a:buFont typeface="Arial" panose="020B0604020202020204" pitchFamily="34" charset="0"/>
              <a:buChar char="•"/>
              <a:defRPr/>
            </a:pPr>
            <a:r>
              <a:rPr lang="en-GB" dirty="0">
                <a:solidFill>
                  <a:srgbClr val="242424"/>
                </a:solidFill>
                <a:latin typeface="Arial"/>
                <a:cs typeface="Arial"/>
              </a:rPr>
              <a:t>The lecture does not explore non-electricity energy vectors like heat and hydrogen production, which also are expected to play a crucial role in Net Zero transitions. The concepts discussed in this lecture could be widely applied to the above-mentioned vectors. However, they may need some specific adjustments.</a:t>
            </a:r>
          </a:p>
          <a:p>
            <a:pPr marL="285750" indent="-285750">
              <a:buFont typeface="Arial"/>
              <a:buChar char="•"/>
              <a:defRPr/>
            </a:pPr>
            <a:r>
              <a:rPr lang="en-GB" dirty="0">
                <a:solidFill>
                  <a:srgbClr val="242424"/>
                </a:solidFill>
                <a:latin typeface="Arial"/>
                <a:cs typeface="Arial"/>
              </a:rPr>
              <a:t>The Lecture takes the case of a few countries to explain the different delivery mechanisms. However, it is not comprehensive enough to accommodate any country's Net Zero transition dialogue. That will require more region and country-specific insights.</a:t>
            </a:r>
          </a:p>
          <a:p>
            <a:pPr marL="285750" indent="-285750">
              <a:buFont typeface="Arial"/>
              <a:buChar char="•"/>
              <a:defRPr/>
            </a:pPr>
            <a:r>
              <a:rPr lang="en-GB" dirty="0">
                <a:solidFill>
                  <a:srgbClr val="242424"/>
                </a:solidFill>
                <a:latin typeface="Arial"/>
                <a:cs typeface="Arial"/>
              </a:rPr>
              <a:t>The mechanisms related to law and policy, stakeholder engagement and finance are discussed in detail in lectures 2, 7 and 9, respectively. </a:t>
            </a:r>
          </a:p>
          <a:p>
            <a:pPr algn="l">
              <a:buFont typeface="Arial" panose="020B0604020202020204" pitchFamily="34" charset="0"/>
              <a:buChar char="•"/>
            </a:pPr>
            <a:endParaRPr lang="en-GB" b="0" i="0" dirty="0">
              <a:solidFill>
                <a:srgbClr val="111111"/>
              </a:solidFill>
              <a:effectLst/>
              <a:latin typeface="-apple-system"/>
            </a:endParaRPr>
          </a:p>
          <a:p>
            <a:pPr marL="457200" lvl="1" indent="0">
              <a:buFont typeface="+mj-lt"/>
              <a:buNone/>
            </a:pPr>
            <a:endParaRPr lang="en-GB" kern="100" dirty="0">
              <a:effectLst/>
              <a:latin typeface="+mn-lt"/>
              <a:ea typeface="Calibri" panose="020F0502020204030204" pitchFamily="34" charset="0"/>
              <a:cs typeface="Times New Roman" panose="02020603050405020304" pitchFamily="18" charset="0"/>
            </a:endParaRPr>
          </a:p>
          <a:p>
            <a:pPr marL="0" indent="0">
              <a:buFont typeface="Arial"/>
              <a:buNone/>
            </a:pPr>
            <a:endParaRPr lang="en-US" dirty="0">
              <a:ea typeface="Calibri"/>
              <a:cs typeface="Calibri"/>
            </a:endParaRPr>
          </a:p>
        </p:txBody>
      </p:sp>
      <p:sp>
        <p:nvSpPr>
          <p:cNvPr id="4" name="Slide Number Placeholder 3"/>
          <p:cNvSpPr>
            <a:spLocks noGrp="1"/>
          </p:cNvSpPr>
          <p:nvPr>
            <p:ph type="sldNum" sz="quarter" idx="5"/>
          </p:nvPr>
        </p:nvSpPr>
        <p:spPr/>
        <p:txBody>
          <a:bodyPr/>
          <a:lstStyle/>
          <a:p>
            <a:fld id="{66DB1EC6-F41B-49B2-82E1-18DE3B3A3675}" type="slidenum">
              <a:rPr lang="en-GB" smtClean="0"/>
              <a:t>2</a:t>
            </a:fld>
            <a:endParaRPr lang="en-GB" dirty="0"/>
          </a:p>
        </p:txBody>
      </p:sp>
    </p:spTree>
    <p:extLst>
      <p:ext uri="{BB962C8B-B14F-4D97-AF65-F5344CB8AC3E}">
        <p14:creationId xmlns:p14="http://schemas.microsoft.com/office/powerpoint/2010/main" val="33048644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0"/>
        <p:cNvGrpSpPr/>
        <p:nvPr/>
      </p:nvGrpSpPr>
      <p:grpSpPr>
        <a:xfrm>
          <a:off x="0" y="0"/>
          <a:ext cx="0" cy="0"/>
          <a:chOff x="0" y="0"/>
          <a:chExt cx="0" cy="0"/>
        </a:xfrm>
      </p:grpSpPr>
      <p:sp>
        <p:nvSpPr>
          <p:cNvPr id="1801" name="Google Shape;1801;ge618aa29e2_0_16:notes"/>
          <p:cNvSpPr>
            <a:spLocks noGrp="1" noRot="1" noChangeAspect="1"/>
          </p:cNvSpPr>
          <p:nvPr>
            <p:ph type="sldImg" idx="2"/>
          </p:nvPr>
        </p:nvSpPr>
        <p:spPr>
          <a:xfrm>
            <a:off x="155575" y="574675"/>
            <a:ext cx="6621463" cy="37242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chemeClr val="lt2"/>
            </a:solidFill>
            <a:prstDash val="solid"/>
            <a:round/>
            <a:headEnd type="none" w="sm" len="sm"/>
            <a:tailEnd type="none" w="sm" len="sm"/>
          </a:ln>
        </p:spPr>
      </p:sp>
      <p:sp>
        <p:nvSpPr>
          <p:cNvPr id="1802" name="Google Shape;1802;ge618aa29e2_0_16:notes"/>
          <p:cNvSpPr txBox="1">
            <a:spLocks noGrp="1"/>
          </p:cNvSpPr>
          <p:nvPr>
            <p:ph type="body" idx="1"/>
          </p:nvPr>
        </p:nvSpPr>
        <p:spPr>
          <a:xfrm>
            <a:off x="259519" y="4714653"/>
            <a:ext cx="6413400" cy="3768900"/>
          </a:xfrm>
          <a:prstGeom prst="rect">
            <a:avLst/>
          </a:prstGeom>
          <a:noFill/>
          <a:ln>
            <a:noFill/>
          </a:ln>
        </p:spPr>
        <p:txBody>
          <a:bodyPr spcFirstLastPara="1" wrap="square" lIns="92475" tIns="46225" rIns="92475" bIns="46225" anchor="t" anchorCtr="0">
            <a:noAutofit/>
          </a:bodyPr>
          <a:lstStyle/>
          <a:p>
            <a:r>
              <a:rPr lang="en-GB" dirty="0"/>
              <a:t>The final block of this lecture discusses the inherent risks involved in delivery mechanisms supporting a net zero transition.</a:t>
            </a:r>
            <a:endParaRPr lang="en-US" dirty="0"/>
          </a:p>
          <a:p>
            <a:pPr>
              <a:buSzPts val="1200"/>
            </a:pPr>
            <a:endParaRPr lang="en-US" dirty="0">
              <a:cs typeface="Calibri"/>
            </a:endParaRPr>
          </a:p>
        </p:txBody>
      </p:sp>
      <p:sp>
        <p:nvSpPr>
          <p:cNvPr id="1803" name="Google Shape;1803;ge618aa29e2_0_16:notes"/>
          <p:cNvSpPr txBox="1">
            <a:spLocks noGrp="1"/>
          </p:cNvSpPr>
          <p:nvPr>
            <p:ph type="sldNum" idx="12"/>
          </p:nvPr>
        </p:nvSpPr>
        <p:spPr>
          <a:xfrm>
            <a:off x="3936770" y="8744096"/>
            <a:ext cx="2919900" cy="463500"/>
          </a:xfrm>
          <a:prstGeom prst="rect">
            <a:avLst/>
          </a:prstGeom>
          <a:noFill/>
          <a:ln>
            <a:noFill/>
          </a:ln>
        </p:spPr>
        <p:txBody>
          <a:bodyPr spcFirstLastPara="1" wrap="square" lIns="92475" tIns="46225" rIns="92475" bIns="46225"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Notes view: </a:t>
            </a:r>
            <a:fld id="{00000000-1234-1234-1234-123412341234}" type="slidenum">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220515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6DB1EC6-F41B-49B2-82E1-18DE3B3A3675}" type="slidenum">
              <a:rPr lang="en-GB" smtClean="0"/>
              <a:t>21</a:t>
            </a:fld>
            <a:endParaRPr lang="en-GB" dirty="0"/>
          </a:p>
        </p:txBody>
      </p:sp>
    </p:spTree>
    <p:extLst>
      <p:ext uri="{BB962C8B-B14F-4D97-AF65-F5344CB8AC3E}">
        <p14:creationId xmlns:p14="http://schemas.microsoft.com/office/powerpoint/2010/main" val="5824526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8" name="Google Shape;138;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0"/>
        <p:cNvGrpSpPr/>
        <p:nvPr/>
      </p:nvGrpSpPr>
      <p:grpSpPr>
        <a:xfrm>
          <a:off x="0" y="0"/>
          <a:ext cx="0" cy="0"/>
          <a:chOff x="0" y="0"/>
          <a:chExt cx="0" cy="0"/>
        </a:xfrm>
      </p:grpSpPr>
      <p:sp>
        <p:nvSpPr>
          <p:cNvPr id="1801" name="Google Shape;1801;ge618aa29e2_0_16:notes"/>
          <p:cNvSpPr>
            <a:spLocks noGrp="1" noRot="1" noChangeAspect="1"/>
          </p:cNvSpPr>
          <p:nvPr>
            <p:ph type="sldImg" idx="2"/>
          </p:nvPr>
        </p:nvSpPr>
        <p:spPr>
          <a:xfrm>
            <a:off x="155575" y="574675"/>
            <a:ext cx="6621463" cy="37242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chemeClr val="lt2"/>
            </a:solidFill>
            <a:prstDash val="solid"/>
            <a:round/>
            <a:headEnd type="none" w="sm" len="sm"/>
            <a:tailEnd type="none" w="sm" len="sm"/>
          </a:ln>
        </p:spPr>
      </p:sp>
      <p:sp>
        <p:nvSpPr>
          <p:cNvPr id="1802" name="Google Shape;1802;ge618aa29e2_0_16:notes"/>
          <p:cNvSpPr txBox="1">
            <a:spLocks noGrp="1"/>
          </p:cNvSpPr>
          <p:nvPr>
            <p:ph type="body" idx="1"/>
          </p:nvPr>
        </p:nvSpPr>
        <p:spPr>
          <a:xfrm>
            <a:off x="259519" y="4714653"/>
            <a:ext cx="6413400" cy="3768900"/>
          </a:xfrm>
          <a:prstGeom prst="rect">
            <a:avLst/>
          </a:prstGeom>
          <a:noFill/>
          <a:ln>
            <a:noFill/>
          </a:ln>
        </p:spPr>
        <p:txBody>
          <a:bodyPr spcFirstLastPara="1" wrap="square" lIns="92475" tIns="46225" rIns="92475" bIns="46225" anchor="t" anchorCtr="0">
            <a:noAutofit/>
          </a:bodyPr>
          <a:lstStyle/>
          <a:p>
            <a:pPr marL="0" lvl="0" indent="0" algn="l" rtl="0">
              <a:spcBef>
                <a:spcPts val="0"/>
              </a:spcBef>
              <a:spcAft>
                <a:spcPts val="0"/>
              </a:spcAft>
              <a:buClr>
                <a:schemeClr val="dk1"/>
              </a:buClr>
              <a:buSzPts val="1200"/>
              <a:buNone/>
            </a:pPr>
            <a:r>
              <a:rPr lang="en-GB" dirty="0"/>
              <a:t>The first block of this lecture starts by defining the key pillars of delivery mechanisms we will focus on as part of the Net-Zero Electricity Transitions playbook. </a:t>
            </a:r>
            <a:endParaRPr dirty="0"/>
          </a:p>
        </p:txBody>
      </p:sp>
      <p:sp>
        <p:nvSpPr>
          <p:cNvPr id="1803" name="Google Shape;1803;ge618aa29e2_0_16:notes"/>
          <p:cNvSpPr txBox="1">
            <a:spLocks noGrp="1"/>
          </p:cNvSpPr>
          <p:nvPr>
            <p:ph type="sldNum" idx="12"/>
          </p:nvPr>
        </p:nvSpPr>
        <p:spPr>
          <a:xfrm>
            <a:off x="3936770" y="8744096"/>
            <a:ext cx="2919900" cy="463500"/>
          </a:xfrm>
          <a:prstGeom prst="rect">
            <a:avLst/>
          </a:prstGeom>
          <a:noFill/>
          <a:ln>
            <a:noFill/>
          </a:ln>
        </p:spPr>
        <p:txBody>
          <a:bodyPr spcFirstLastPara="1" wrap="square" lIns="92475" tIns="46225" rIns="92475" bIns="46225"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Notes view: </a:t>
            </a:r>
            <a:fld id="{00000000-1234-1234-1234-123412341234}" type="slidenum">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433064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pPr marL="285750" indent="-285750" algn="just">
              <a:buFont typeface="Arial" panose="020B0604020202020204" pitchFamily="34" charset="0"/>
              <a:buChar char="•"/>
              <a:defRPr/>
            </a:pPr>
            <a:r>
              <a:rPr lang="en-GB" dirty="0">
                <a:solidFill>
                  <a:srgbClr val="242424"/>
                </a:solidFill>
                <a:latin typeface="Arial"/>
                <a:cs typeface="Arial"/>
              </a:rPr>
              <a:t>Delivery mechanisms broadly refer to the </a:t>
            </a:r>
            <a:r>
              <a:rPr lang="en-GB" b="1" dirty="0">
                <a:solidFill>
                  <a:srgbClr val="242424"/>
                </a:solidFill>
                <a:latin typeface="Arial"/>
                <a:cs typeface="Arial"/>
              </a:rPr>
              <a:t>pillars</a:t>
            </a:r>
            <a:r>
              <a:rPr lang="en-GB" dirty="0">
                <a:solidFill>
                  <a:srgbClr val="242424"/>
                </a:solidFill>
                <a:latin typeface="Arial"/>
                <a:cs typeface="Arial"/>
              </a:rPr>
              <a:t> that support the implementation of a particular plan. This plan could be a country’s financial budget or an urban development plan.   In this case, we will explore the pillars that support a net zero transition plan for the electricity sector. There are many mechanisms when it comes to net zero transitions. They can range from law and policy and finance related to ones that focus on the structural and implementational aspects. In this lecture, we will focus on the latter. Markets, Auctions, and Incentives are some identified (structural) pillars that facilitate a transition pathway set out in national policy documents for the power sector. A specific focus on the variable renewable energy sources is taken </a:t>
            </a:r>
          </a:p>
          <a:p>
            <a:pPr marL="0" indent="0">
              <a:buFont typeface="Arial"/>
              <a:buNone/>
            </a:pPr>
            <a:endParaRPr lang="en-GB" dirty="0">
              <a:cs typeface="Calibri"/>
            </a:endParaRPr>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rebuchet MS"/>
                <a:ea typeface="Trebuchet MS"/>
                <a:cs typeface="Trebuchet MS"/>
                <a:sym typeface="Trebuchet MS"/>
              </a:rPr>
              <a:t>Notes view: </a:t>
            </a:r>
            <a:fld id="{00000000-1234-1234-1234-123412341234}" type="slidenum">
              <a:rPr kumimoji="0" lang="en-US" sz="1400" b="0" i="0" u="none" strike="noStrike" kern="1200" cap="none" spc="0" normalizeH="0" baseline="0" noProof="0" smtClean="0">
                <a:ln>
                  <a:noFill/>
                </a:ln>
                <a:solidFill>
                  <a:prstClr val="black"/>
                </a:solidFill>
                <a:effectLst/>
                <a:uLnTx/>
                <a:uFillTx/>
                <a:latin typeface="Trebuchet MS"/>
                <a:ea typeface="Trebuchet MS"/>
                <a:cs typeface="Trebuchet MS"/>
                <a:sym typeface="Trebuchet M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sz="1400" b="0" i="0" u="none" strike="noStrike" kern="1200" cap="none" spc="0" normalizeH="0" baseline="0" noProof="0" dirty="0">
              <a:ln>
                <a:noFill/>
              </a:ln>
              <a:solidFill>
                <a:prstClr val="black"/>
              </a:solidFill>
              <a:effectLst/>
              <a:uLnTx/>
              <a:uFillTx/>
              <a:latin typeface="Trebuchet MS"/>
              <a:ea typeface="Trebuchet MS"/>
              <a:cs typeface="Trebuchet MS"/>
              <a:sym typeface="Trebuchet MS"/>
            </a:endParaRPr>
          </a:p>
        </p:txBody>
      </p:sp>
      <p:sp>
        <p:nvSpPr>
          <p:cNvPr id="5" name="Footer Placeholder 4">
            <a:extLst>
              <a:ext uri="{FF2B5EF4-FFF2-40B4-BE49-F238E27FC236}">
                <a16:creationId xmlns:a16="http://schemas.microsoft.com/office/drawing/2014/main" id="{DAFE7573-2B6A-4B74-AC7A-7E005CE3F115}"/>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287716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111111"/>
                </a:solidFill>
                <a:effectLst/>
                <a:latin typeface="-apple-system"/>
              </a:rPr>
              <a:t>The first pillar, an electricity market, is a complex system that allows electricity, as a commodity, to be traded among buyers, sellers, and intermediaries. The market determines the commodities' supply, demand, price, and quality based on various factors, such as availability, reliability, environmental impact, regulation, competition, and consumer preferences.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111111"/>
                </a:solidFill>
                <a:effectLst/>
                <a:latin typeface="-apple-system"/>
              </a:rPr>
              <a:t>The second pillar, auctions, is one of the mechanisms governments and regulating bodies use to create a competitive environment for renewable energy development. Auctions allow renewable energy developers to bid for contracts to sell their energy output to utilities or grid operators at a fixed or variable price for a certain period. Auctions can help lower the costs of renewable energy projects, increase their deployment and diversity, enhance transparency and accountability, and stimulate innovation and learning.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111111"/>
                </a:solidFill>
                <a:effectLst/>
                <a:latin typeface="-apple-system"/>
              </a:rPr>
              <a:t>The third pillar is to provide incentives and grants that motivate and reward actors for participating in the net zero transition. This includes offering subsidies, tax credits, loans, guarantees, and other financial support for renewable energy projects, energy efficiency measures, carbon capture and storage technologies, and other low-carbon solutions. These incentives help reduce the upfront costs and risks associated with charting a new path and encourage players to come and operate in the market by participating in auctions and contributing to the overall transition.</a:t>
            </a:r>
          </a:p>
          <a:p>
            <a:pPr algn="l"/>
            <a:r>
              <a:rPr lang="en-GB" b="0" i="0" dirty="0">
                <a:solidFill>
                  <a:srgbClr val="111111"/>
                </a:solidFill>
                <a:effectLst/>
                <a:latin typeface="-apple-system"/>
              </a:rPr>
              <a:t>By combining these three pillars with an effective governance structure and a strong social mandate, delivering a net zero strategy can become a reality that benefits both people and the planet.</a:t>
            </a:r>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rebuchet MS"/>
                <a:ea typeface="Trebuchet MS"/>
                <a:cs typeface="Trebuchet MS"/>
                <a:sym typeface="Trebuchet MS"/>
              </a:rPr>
              <a:t>Notes view: </a:t>
            </a:r>
            <a:fld id="{00000000-1234-1234-1234-123412341234}" type="slidenum">
              <a:rPr kumimoji="0" lang="en-US" sz="1400" b="0" i="0" u="none" strike="noStrike" kern="1200" cap="none" spc="0" normalizeH="0" baseline="0" noProof="0" smtClean="0">
                <a:ln>
                  <a:noFill/>
                </a:ln>
                <a:solidFill>
                  <a:prstClr val="black"/>
                </a:solidFill>
                <a:effectLst/>
                <a:uLnTx/>
                <a:uFillTx/>
                <a:latin typeface="Trebuchet MS"/>
                <a:ea typeface="Trebuchet MS"/>
                <a:cs typeface="Trebuchet MS"/>
                <a:sym typeface="Trebuchet M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sz="1400" b="0" i="0" u="none" strike="noStrike" kern="1200" cap="none" spc="0" normalizeH="0" baseline="0" noProof="0" dirty="0">
              <a:ln>
                <a:noFill/>
              </a:ln>
              <a:solidFill>
                <a:prstClr val="black"/>
              </a:solidFill>
              <a:effectLst/>
              <a:uLnTx/>
              <a:uFillTx/>
              <a:latin typeface="Trebuchet MS"/>
              <a:ea typeface="Trebuchet MS"/>
              <a:cs typeface="Trebuchet MS"/>
              <a:sym typeface="Trebuchet MS"/>
            </a:endParaRPr>
          </a:p>
        </p:txBody>
      </p:sp>
      <p:sp>
        <p:nvSpPr>
          <p:cNvPr id="5" name="Footer Placeholder 4">
            <a:extLst>
              <a:ext uri="{FF2B5EF4-FFF2-40B4-BE49-F238E27FC236}">
                <a16:creationId xmlns:a16="http://schemas.microsoft.com/office/drawing/2014/main" id="{DAFE7573-2B6A-4B74-AC7A-7E005CE3F115}"/>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369510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0"/>
        <p:cNvGrpSpPr/>
        <p:nvPr/>
      </p:nvGrpSpPr>
      <p:grpSpPr>
        <a:xfrm>
          <a:off x="0" y="0"/>
          <a:ext cx="0" cy="0"/>
          <a:chOff x="0" y="0"/>
          <a:chExt cx="0" cy="0"/>
        </a:xfrm>
      </p:grpSpPr>
      <p:sp>
        <p:nvSpPr>
          <p:cNvPr id="1801" name="Google Shape;1801;ge618aa29e2_0_16:notes"/>
          <p:cNvSpPr>
            <a:spLocks noGrp="1" noRot="1" noChangeAspect="1"/>
          </p:cNvSpPr>
          <p:nvPr>
            <p:ph type="sldImg" idx="2"/>
          </p:nvPr>
        </p:nvSpPr>
        <p:spPr>
          <a:xfrm>
            <a:off x="155575" y="574675"/>
            <a:ext cx="6621463" cy="37242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chemeClr val="lt2"/>
            </a:solidFill>
            <a:prstDash val="solid"/>
            <a:round/>
            <a:headEnd type="none" w="sm" len="sm"/>
            <a:tailEnd type="none" w="sm" len="sm"/>
          </a:ln>
        </p:spPr>
      </p:sp>
      <p:sp>
        <p:nvSpPr>
          <p:cNvPr id="1802" name="Google Shape;1802;ge618aa29e2_0_16:notes"/>
          <p:cNvSpPr txBox="1">
            <a:spLocks noGrp="1"/>
          </p:cNvSpPr>
          <p:nvPr>
            <p:ph type="body" idx="1"/>
          </p:nvPr>
        </p:nvSpPr>
        <p:spPr>
          <a:xfrm>
            <a:off x="259519" y="4714653"/>
            <a:ext cx="6413400" cy="3768900"/>
          </a:xfrm>
          <a:prstGeom prst="rect">
            <a:avLst/>
          </a:prstGeom>
          <a:noFill/>
          <a:ln>
            <a:noFill/>
          </a:ln>
        </p:spPr>
        <p:txBody>
          <a:bodyPr spcFirstLastPara="1" wrap="square" lIns="92475" tIns="46225" rIns="92475" bIns="46225" anchor="t" anchorCtr="0">
            <a:noAutofit/>
          </a:bodyPr>
          <a:lstStyle/>
          <a:p>
            <a:r>
              <a:rPr lang="en-GB" dirty="0"/>
              <a:t>The second block of this lecture throws some light on market structures and their importance in a net zero transition.</a:t>
            </a:r>
            <a:endParaRPr lang="en-US" dirty="0">
              <a:cs typeface="Calibri"/>
            </a:endParaRPr>
          </a:p>
        </p:txBody>
      </p:sp>
      <p:sp>
        <p:nvSpPr>
          <p:cNvPr id="1803" name="Google Shape;1803;ge618aa29e2_0_16:notes"/>
          <p:cNvSpPr txBox="1">
            <a:spLocks noGrp="1"/>
          </p:cNvSpPr>
          <p:nvPr>
            <p:ph type="sldNum" idx="12"/>
          </p:nvPr>
        </p:nvSpPr>
        <p:spPr>
          <a:xfrm>
            <a:off x="3936770" y="8744096"/>
            <a:ext cx="2919900" cy="463500"/>
          </a:xfrm>
          <a:prstGeom prst="rect">
            <a:avLst/>
          </a:prstGeom>
          <a:noFill/>
          <a:ln>
            <a:noFill/>
          </a:ln>
        </p:spPr>
        <p:txBody>
          <a:bodyPr spcFirstLastPara="1" wrap="square" lIns="92475" tIns="46225" rIns="92475" bIns="46225"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Notes view: </a:t>
            </a:r>
            <a:fld id="{00000000-1234-1234-1234-123412341234}" type="slidenum">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60451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0" i="0" dirty="0">
                <a:solidFill>
                  <a:srgbClr val="161616"/>
                </a:solidFill>
                <a:effectLst/>
                <a:latin typeface="helveticaneue"/>
              </a:rPr>
              <a:t>Markets are economic facilitators that enable the exchange of goods or services between buyers and sellers. </a:t>
            </a:r>
          </a:p>
          <a:p>
            <a:pPr algn="l"/>
            <a:r>
              <a:rPr lang="en-GB" b="0" i="0" dirty="0">
                <a:solidFill>
                  <a:srgbClr val="161616"/>
                </a:solidFill>
                <a:effectLst/>
                <a:latin typeface="helveticaneue"/>
              </a:rPr>
              <a:t>One type of market is the electricity market, which involves the supply and demand of electricity; it requires careful coordination and management to balance supply and demand while meeting quality, reliability, and security standards.</a:t>
            </a:r>
          </a:p>
          <a:p>
            <a:pPr algn="l"/>
            <a:r>
              <a:rPr lang="en-GB" b="0" i="0" dirty="0">
                <a:solidFill>
                  <a:srgbClr val="161616"/>
                </a:solidFill>
                <a:effectLst/>
                <a:latin typeface="helveticaneue"/>
              </a:rPr>
              <a:t>The electricity market has many participants</a:t>
            </a:r>
          </a:p>
          <a:p>
            <a:pPr algn="l"/>
            <a:endParaRPr lang="en-GB" b="0" i="0" dirty="0">
              <a:solidFill>
                <a:srgbClr val="161616"/>
              </a:solidFill>
              <a:effectLst/>
              <a:latin typeface="helveticaneue"/>
            </a:endParaRPr>
          </a:p>
          <a:p>
            <a:pPr algn="l"/>
            <a:r>
              <a:rPr lang="en-GB" b="0" i="0" dirty="0">
                <a:solidFill>
                  <a:srgbClr val="161616"/>
                </a:solidFill>
                <a:effectLst/>
                <a:latin typeface="helveticaneue"/>
              </a:rPr>
              <a:t>Generators: These entities produce electricity from various sources and technologies, including thermal sources and renewables. Generators sell their electricity to suppliers or directly to consumers in the wholesale market.</a:t>
            </a:r>
          </a:p>
          <a:p>
            <a:pPr algn="l"/>
            <a:r>
              <a:rPr lang="en-GB" b="0" i="0" dirty="0">
                <a:solidFill>
                  <a:srgbClr val="161616"/>
                </a:solidFill>
                <a:effectLst/>
                <a:latin typeface="helveticaneue"/>
              </a:rPr>
              <a:t>Consumers: These entities use electricity for various purposes and needs. Consumers can be residential, commercial, industrial, or public. Consumers buy their electricity from suppliers in the retail market.</a:t>
            </a:r>
          </a:p>
          <a:p>
            <a:pPr algn="l"/>
            <a:r>
              <a:rPr lang="en-GB" b="0" i="0" dirty="0">
                <a:solidFill>
                  <a:srgbClr val="161616"/>
                </a:solidFill>
                <a:effectLst/>
                <a:latin typeface="helveticaneue"/>
              </a:rPr>
              <a:t>Suppliers: These entities act as intermediaries between generators and consumers.</a:t>
            </a:r>
          </a:p>
          <a:p>
            <a:pPr algn="l"/>
            <a:endParaRPr lang="en-GB" b="0" i="0" dirty="0">
              <a:solidFill>
                <a:srgbClr val="161616"/>
              </a:solidFill>
              <a:effectLst/>
              <a:latin typeface="helveticaneue"/>
            </a:endParaRPr>
          </a:p>
          <a:p>
            <a:pPr algn="l"/>
            <a:r>
              <a:rPr lang="en-GB" b="0" i="0" dirty="0">
                <a:solidFill>
                  <a:srgbClr val="161616"/>
                </a:solidFill>
                <a:effectLst/>
                <a:latin typeface="helveticaneue"/>
              </a:rPr>
              <a:t>The electricity market can be divided into two main segments: </a:t>
            </a:r>
          </a:p>
          <a:p>
            <a:pPr algn="l"/>
            <a:r>
              <a:rPr lang="en-GB" b="0" i="0" dirty="0">
                <a:solidFill>
                  <a:srgbClr val="161616"/>
                </a:solidFill>
                <a:effectLst/>
                <a:latin typeface="helveticaneue"/>
              </a:rPr>
              <a:t>Wholesale market: This is where electricity is bought and sold before being delivered to consumers. The main participants in this segment are generators and suppliers. </a:t>
            </a:r>
          </a:p>
          <a:p>
            <a:pPr algn="l"/>
            <a:r>
              <a:rPr lang="en-GB" b="0" i="0" dirty="0">
                <a:solidFill>
                  <a:srgbClr val="161616"/>
                </a:solidFill>
                <a:effectLst/>
                <a:latin typeface="helveticaneue"/>
              </a:rPr>
              <a:t>Retail market: This is where electricity is sold to final consumers. The main participants in this segment are suppliers and consumers. The retail market can be divided into two sub-segments: the regulated and competitive markets. </a:t>
            </a:r>
          </a:p>
          <a:p>
            <a:pPr algn="l"/>
            <a:endParaRPr lang="en-GB" b="0" i="0" dirty="0">
              <a:solidFill>
                <a:srgbClr val="161616"/>
              </a:solidFill>
              <a:effectLst/>
              <a:latin typeface="helveticaneue"/>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111111"/>
                </a:solidFill>
                <a:effectLst/>
                <a:latin typeface="-apple-system"/>
              </a:rPr>
              <a:t>Markets support a smoother net zero transition by being the main drivers of economic activity and innovation, and they can influence the behaviour and choices of various actors, such as producers, consumers, investors, and regulators. </a:t>
            </a:r>
            <a:endParaRPr lang="en-GB" dirty="0"/>
          </a:p>
          <a:p>
            <a:pPr algn="l"/>
            <a:endParaRPr lang="en-GB" dirty="0"/>
          </a:p>
          <a:p>
            <a:endParaRPr lang="en-GB" dirty="0"/>
          </a:p>
        </p:txBody>
      </p:sp>
      <p:sp>
        <p:nvSpPr>
          <p:cNvPr id="4" name="Slide Number Placeholder 3"/>
          <p:cNvSpPr>
            <a:spLocks noGrp="1"/>
          </p:cNvSpPr>
          <p:nvPr>
            <p:ph type="sldNum" sz="quarter" idx="5"/>
          </p:nvPr>
        </p:nvSpPr>
        <p:spPr/>
        <p:txBody>
          <a:bodyPr/>
          <a:lstStyle/>
          <a:p>
            <a:fld id="{66DB1EC6-F41B-49B2-82E1-18DE3B3A3675}" type="slidenum">
              <a:rPr lang="en-GB" smtClean="0"/>
              <a:t>7</a:t>
            </a:fld>
            <a:endParaRPr lang="en-GB" dirty="0"/>
          </a:p>
        </p:txBody>
      </p:sp>
    </p:spTree>
    <p:extLst>
      <p:ext uri="{BB962C8B-B14F-4D97-AF65-F5344CB8AC3E}">
        <p14:creationId xmlns:p14="http://schemas.microsoft.com/office/powerpoint/2010/main" val="19934392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None/>
            </a:pPr>
            <a:endParaRPr lang="en-GB" b="0" i="0" dirty="0">
              <a:solidFill>
                <a:srgbClr val="111111"/>
              </a:solidFill>
              <a:effectLst/>
              <a:latin typeface="-apple-system"/>
            </a:endParaRPr>
          </a:p>
          <a:p>
            <a:pPr algn="l">
              <a:buFont typeface="Arial" panose="020B0604020202020204" pitchFamily="34" charset="0"/>
              <a:buNone/>
            </a:pPr>
            <a:r>
              <a:rPr lang="en-GB" b="0" i="0" dirty="0">
                <a:solidFill>
                  <a:srgbClr val="111111"/>
                </a:solidFill>
                <a:effectLst/>
                <a:latin typeface="-apple-system"/>
              </a:rPr>
              <a:t>Electricity markets can be broadly classified into centralised and decentralised markets.</a:t>
            </a:r>
          </a:p>
          <a:p>
            <a:pPr algn="l">
              <a:buFont typeface="Arial" panose="020B0604020202020204" pitchFamily="34" charset="0"/>
              <a:buNone/>
            </a:pPr>
            <a:r>
              <a:rPr lang="en-GB" b="0" i="0" dirty="0">
                <a:solidFill>
                  <a:srgbClr val="111111"/>
                </a:solidFill>
                <a:effectLst/>
                <a:latin typeface="-apple-system"/>
              </a:rPr>
              <a:t>In centralised Markets, the system operator decides how much each generation unit should produce, based on the detailed cost data submitted by the producers. The system operator also coordinates the transmission network and the congestion management. On the retail side, the suppliers are regulated by a central authority, such as the government or a market operator, who sets the prices, rules, and standards for the market</a:t>
            </a:r>
          </a:p>
          <a:p>
            <a:pPr algn="l">
              <a:buFont typeface="Arial" panose="020B0604020202020204" pitchFamily="34" charset="0"/>
              <a:buNone/>
            </a:pPr>
            <a:endParaRPr lang="en-GB" b="0" i="0" dirty="0">
              <a:solidFill>
                <a:srgbClr val="111111"/>
              </a:solidFill>
              <a:effectLst/>
              <a:latin typeface="-apple-system"/>
            </a:endParaRPr>
          </a:p>
          <a:p>
            <a:pPr algn="l">
              <a:buFont typeface="Arial" panose="020B0604020202020204" pitchFamily="34" charset="0"/>
              <a:buNone/>
            </a:pPr>
            <a:r>
              <a:rPr lang="en-GB" b="0" i="0" dirty="0">
                <a:solidFill>
                  <a:srgbClr val="111111"/>
                </a:solidFill>
                <a:effectLst/>
                <a:latin typeface="-apple-system"/>
              </a:rPr>
              <a:t>On one hand, centralised electricity markets can ensure the efficiency and reliability of the power system, by allowing the optimal dispatch of generation units and the management of congestion and uncertainties. They can reduce market power and strategic bidding by producers by setting transparent and uniform prices that reflect the true costs of electricity. They can facilitate the integration of renewable energy sources and demand response by coordinating the dispatch and compensation of variable and flexible resources.</a:t>
            </a:r>
          </a:p>
          <a:p>
            <a:pPr algn="l">
              <a:buFont typeface="Arial" panose="020B0604020202020204" pitchFamily="34" charset="0"/>
              <a:buNone/>
            </a:pPr>
            <a:endParaRPr lang="en-GB" b="0" i="0" dirty="0">
              <a:solidFill>
                <a:srgbClr val="111111"/>
              </a:solidFill>
              <a:effectLst/>
              <a:latin typeface="-apple-system"/>
            </a:endParaRPr>
          </a:p>
          <a:p>
            <a:pPr algn="l">
              <a:buFont typeface="Arial" panose="020B0604020202020204" pitchFamily="34" charset="0"/>
              <a:buNone/>
            </a:pPr>
            <a:r>
              <a:rPr lang="en-GB" b="0" i="0" dirty="0">
                <a:solidFill>
                  <a:srgbClr val="111111"/>
                </a:solidFill>
                <a:effectLst/>
                <a:latin typeface="-apple-system"/>
              </a:rPr>
              <a:t>On the other hand, they require more information from producers, which may be costly or difficult to obtain. They may create moral hazard and adverse selection problems, as producers have incentives to misreport their costs or availability. They may reduce innovation and investment by producers, as they lose control over their own units and rely on the system operator’s decisions.</a:t>
            </a:r>
          </a:p>
          <a:p>
            <a:endParaRPr lang="en-GB" dirty="0"/>
          </a:p>
        </p:txBody>
      </p:sp>
      <p:sp>
        <p:nvSpPr>
          <p:cNvPr id="4" name="Slide Number Placeholder 3"/>
          <p:cNvSpPr>
            <a:spLocks noGrp="1"/>
          </p:cNvSpPr>
          <p:nvPr>
            <p:ph type="sldNum" sz="quarter" idx="5"/>
          </p:nvPr>
        </p:nvSpPr>
        <p:spPr/>
        <p:txBody>
          <a:bodyPr/>
          <a:lstStyle/>
          <a:p>
            <a:fld id="{66DB1EC6-F41B-49B2-82E1-18DE3B3A3675}" type="slidenum">
              <a:rPr lang="en-GB" smtClean="0"/>
              <a:t>8</a:t>
            </a:fld>
            <a:endParaRPr lang="en-GB" dirty="0"/>
          </a:p>
        </p:txBody>
      </p:sp>
    </p:spTree>
    <p:extLst>
      <p:ext uri="{BB962C8B-B14F-4D97-AF65-F5344CB8AC3E}">
        <p14:creationId xmlns:p14="http://schemas.microsoft.com/office/powerpoint/2010/main" val="11468863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None/>
            </a:pPr>
            <a:endParaRPr lang="en-GB" b="0" i="0" dirty="0">
              <a:solidFill>
                <a:srgbClr val="111111"/>
              </a:solidFill>
              <a:effectLst/>
              <a:latin typeface="-apple-system"/>
            </a:endParaRPr>
          </a:p>
          <a:p>
            <a:pPr algn="l">
              <a:buFont typeface="Arial" panose="020B0604020202020204" pitchFamily="34" charset="0"/>
              <a:buNone/>
            </a:pPr>
            <a:r>
              <a:rPr lang="en-GB" b="0" i="0" dirty="0">
                <a:solidFill>
                  <a:srgbClr val="111111"/>
                </a:solidFill>
                <a:effectLst/>
                <a:latin typeface="-apple-system"/>
              </a:rPr>
              <a:t>In a decentralised electricity market, the producers self-commit their generation units and send less detailed cost information to the system operator. The system operator only coordinates the transmission network and the balance of supply and demand. The producers determine their own output levels and set their own prices for each location and time. </a:t>
            </a:r>
          </a:p>
          <a:p>
            <a:pPr algn="l">
              <a:buFont typeface="Arial" panose="020B0604020202020204" pitchFamily="34" charset="0"/>
              <a:buNone/>
            </a:pPr>
            <a:endParaRPr lang="en-GB" b="0" i="0" dirty="0">
              <a:solidFill>
                <a:srgbClr val="111111"/>
              </a:solidFill>
              <a:effectLst/>
              <a:latin typeface="-apple-system"/>
            </a:endParaRPr>
          </a:p>
          <a:p>
            <a:pPr algn="l">
              <a:buFont typeface="Arial" panose="020B0604020202020204" pitchFamily="34" charset="0"/>
              <a:buNone/>
            </a:pPr>
            <a:r>
              <a:rPr lang="en-GB" b="0" i="0" dirty="0">
                <a:solidFill>
                  <a:srgbClr val="111111"/>
                </a:solidFill>
                <a:effectLst/>
                <a:latin typeface="-apple-system"/>
              </a:rPr>
              <a:t>On one hand, decentralised electricity markets preserve the autonomy and flexibility of producers, who can self-commit their units and respond to market conditions. They encourage innovation and investment by producers, who can capture the benefits of their own actions. They reduce the information and computational burden on the system operator, who only needs to coordinate the transmission network and balance supply and demand.</a:t>
            </a:r>
          </a:p>
          <a:p>
            <a:pPr algn="l">
              <a:buFont typeface="Arial" panose="020B0604020202020204" pitchFamily="34" charset="0"/>
              <a:buChar char="•"/>
            </a:pPr>
            <a:endParaRPr lang="en-GB" b="0" i="0" dirty="0">
              <a:solidFill>
                <a:srgbClr val="111111"/>
              </a:solidFill>
              <a:effectLst/>
              <a:latin typeface="-apple-system"/>
            </a:endParaRPr>
          </a:p>
          <a:p>
            <a:pPr algn="l">
              <a:buFont typeface="Arial" panose="020B0604020202020204" pitchFamily="34" charset="0"/>
              <a:buNone/>
            </a:pPr>
            <a:r>
              <a:rPr lang="en-GB" b="0" i="0" dirty="0">
                <a:solidFill>
                  <a:srgbClr val="111111"/>
                </a:solidFill>
                <a:effectLst/>
                <a:latin typeface="-apple-system"/>
              </a:rPr>
              <a:t>On the other hand, they may lead to inefficient dispatch and congestion management in the power system, resulting in higher costs and emissions. They may increase market power and strategic bidding by producers, leading to less competitive and fair outcomes. They may create coordination problems among producers, consumers, and system operators, which may affect the reliability and security of the power system.</a:t>
            </a:r>
          </a:p>
          <a:p>
            <a:pPr algn="l">
              <a:buFont typeface="Arial" panose="020B0604020202020204" pitchFamily="34" charset="0"/>
              <a:buNone/>
            </a:pPr>
            <a:endParaRPr lang="en-GB" b="0" i="0" dirty="0">
              <a:solidFill>
                <a:srgbClr val="111111"/>
              </a:solidFill>
              <a:effectLst/>
              <a:latin typeface="-apple-system"/>
            </a:endParaRPr>
          </a:p>
          <a:p>
            <a:pPr algn="l">
              <a:buFont typeface="Arial" panose="020B0604020202020204" pitchFamily="34" charset="0"/>
              <a:buNone/>
            </a:pPr>
            <a:endParaRPr lang="en-GB" b="0" i="0" dirty="0">
              <a:solidFill>
                <a:srgbClr val="111111"/>
              </a:solidFill>
              <a:effectLst/>
              <a:latin typeface="-apple-system"/>
            </a:endParaRPr>
          </a:p>
          <a:p>
            <a:endParaRPr lang="en-GB" dirty="0"/>
          </a:p>
        </p:txBody>
      </p:sp>
      <p:sp>
        <p:nvSpPr>
          <p:cNvPr id="4" name="Slide Number Placeholder 3"/>
          <p:cNvSpPr>
            <a:spLocks noGrp="1"/>
          </p:cNvSpPr>
          <p:nvPr>
            <p:ph type="sldNum" sz="quarter" idx="5"/>
          </p:nvPr>
        </p:nvSpPr>
        <p:spPr/>
        <p:txBody>
          <a:bodyPr/>
          <a:lstStyle/>
          <a:p>
            <a:fld id="{66DB1EC6-F41B-49B2-82E1-18DE3B3A3675}" type="slidenum">
              <a:rPr lang="en-GB" smtClean="0"/>
              <a:t>9</a:t>
            </a:fld>
            <a:endParaRPr lang="en-GB" dirty="0"/>
          </a:p>
        </p:txBody>
      </p:sp>
    </p:spTree>
    <p:extLst>
      <p:ext uri="{BB962C8B-B14F-4D97-AF65-F5344CB8AC3E}">
        <p14:creationId xmlns:p14="http://schemas.microsoft.com/office/powerpoint/2010/main" val="11510996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cSld name="1_Title Slide">
    <p:spTree>
      <p:nvGrpSpPr>
        <p:cNvPr id="1" name=""/>
        <p:cNvGrpSpPr/>
        <p:nvPr/>
      </p:nvGrpSpPr>
      <p:grpSpPr>
        <a:xfrm>
          <a:off x="0" y="0"/>
          <a:ext cx="0" cy="0"/>
          <a:chOff x="0" y="0"/>
          <a:chExt cx="0" cy="0"/>
        </a:xfrm>
      </p:grpSpPr>
      <p:pic>
        <p:nvPicPr>
          <p:cNvPr id="10" name="Picture 9" descr="A picture containing website&#10;&#10;Description automatically generated">
            <a:extLst>
              <a:ext uri="{FF2B5EF4-FFF2-40B4-BE49-F238E27FC236}">
                <a16:creationId xmlns:a16="http://schemas.microsoft.com/office/drawing/2014/main" id="{A6FC3F3C-0927-3B49-8F4A-1D6727D65504}"/>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9936F72-36AE-E148-8A58-19CDDF21EF6B}"/>
              </a:ext>
            </a:extLst>
          </p:cNvPr>
          <p:cNvSpPr>
            <a:spLocks noGrp="1"/>
          </p:cNvSpPr>
          <p:nvPr>
            <p:ph type="ctrTitle" hasCustomPrompt="1"/>
          </p:nvPr>
        </p:nvSpPr>
        <p:spPr>
          <a:xfrm>
            <a:off x="651352" y="4301318"/>
            <a:ext cx="7029608" cy="1948751"/>
          </a:xfrm>
          <a:prstGeom prst="rect">
            <a:avLst/>
          </a:prstGeom>
        </p:spPr>
        <p:txBody>
          <a:bodyPr anchor="b">
            <a:normAutofit/>
          </a:bodyPr>
          <a:lstStyle>
            <a:lvl1pPr algn="l">
              <a:defRPr sz="4400" b="1" i="0">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r>
              <a:rPr lang="en-GB" dirty="0"/>
              <a:t>LECTURE NUMBER (WHITE) COURSE TITLE (BLACK)</a:t>
            </a:r>
            <a:endParaRPr lang="en-US" dirty="0"/>
          </a:p>
        </p:txBody>
      </p:sp>
      <p:sp>
        <p:nvSpPr>
          <p:cNvPr id="3" name="Subtitle 2">
            <a:extLst>
              <a:ext uri="{FF2B5EF4-FFF2-40B4-BE49-F238E27FC236}">
                <a16:creationId xmlns:a16="http://schemas.microsoft.com/office/drawing/2014/main" id="{8DF815F0-885D-1048-B3FD-F66C9496A281}"/>
              </a:ext>
            </a:extLst>
          </p:cNvPr>
          <p:cNvSpPr>
            <a:spLocks noGrp="1"/>
          </p:cNvSpPr>
          <p:nvPr>
            <p:ph type="subTitle" idx="1"/>
          </p:nvPr>
        </p:nvSpPr>
        <p:spPr>
          <a:xfrm>
            <a:off x="688931" y="3374796"/>
            <a:ext cx="2846121" cy="954803"/>
          </a:xfrm>
        </p:spPr>
        <p:txBody>
          <a:bodyPr anchor="b">
            <a:normAutofit/>
          </a:bodyPr>
          <a:lstStyle>
            <a:lvl1pPr marL="0" indent="0" algn="l">
              <a:buNone/>
              <a:defRPr sz="1800" b="1"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5" name="Text Placeholder 4">
            <a:extLst>
              <a:ext uri="{FF2B5EF4-FFF2-40B4-BE49-F238E27FC236}">
                <a16:creationId xmlns:a16="http://schemas.microsoft.com/office/drawing/2014/main" id="{2DC04E3A-8A0E-E34C-9390-CA797544A131}"/>
              </a:ext>
            </a:extLst>
          </p:cNvPr>
          <p:cNvSpPr>
            <a:spLocks noGrp="1"/>
          </p:cNvSpPr>
          <p:nvPr>
            <p:ph type="body" sz="quarter" idx="10" hasCustomPrompt="1"/>
          </p:nvPr>
        </p:nvSpPr>
        <p:spPr>
          <a:xfrm>
            <a:off x="8453438" y="6106160"/>
            <a:ext cx="3738562" cy="335915"/>
          </a:xfrm>
        </p:spPr>
        <p:txBody>
          <a:bodyPr anchor="ctr">
            <a:normAutofit/>
          </a:bodyPr>
          <a:lstStyle>
            <a:lvl1pPr marL="0" indent="0" algn="ctr">
              <a:buNone/>
              <a:defRPr sz="1600">
                <a:solidFill>
                  <a:schemeClr val="bg1"/>
                </a:solidFill>
              </a:defRPr>
            </a:lvl1pPr>
          </a:lstStyle>
          <a:p>
            <a:pPr lvl="0"/>
            <a:r>
              <a:rPr lang="en-GB" dirty="0"/>
              <a:t>Version 1.0</a:t>
            </a:r>
            <a:endParaRPr lang="en-US" dirty="0"/>
          </a:p>
        </p:txBody>
      </p:sp>
      <p:pic>
        <p:nvPicPr>
          <p:cNvPr id="6" name="Picture 5">
            <a:extLst>
              <a:ext uri="{FF2B5EF4-FFF2-40B4-BE49-F238E27FC236}">
                <a16:creationId xmlns:a16="http://schemas.microsoft.com/office/drawing/2014/main" id="{A1F99227-50D2-1C46-AF8E-9827980BE985}"/>
              </a:ext>
            </a:extLst>
          </p:cNvPr>
          <p:cNvPicPr>
            <a:picLocks noChangeAspect="1"/>
          </p:cNvPicPr>
          <p:nvPr userDrawn="1"/>
        </p:nvPicPr>
        <p:blipFill>
          <a:blip r:embed="rId3"/>
          <a:srcRect/>
          <a:stretch/>
        </p:blipFill>
        <p:spPr>
          <a:xfrm>
            <a:off x="0" y="0"/>
            <a:ext cx="12192000" cy="6858000"/>
          </a:xfrm>
          <a:prstGeom prst="rect">
            <a:avLst/>
          </a:prstGeom>
        </p:spPr>
      </p:pic>
    </p:spTree>
    <p:extLst>
      <p:ext uri="{BB962C8B-B14F-4D97-AF65-F5344CB8AC3E}">
        <p14:creationId xmlns:p14="http://schemas.microsoft.com/office/powerpoint/2010/main" val="25902971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ext">
  <p:cSld name="Title and Text">
    <p:bg>
      <p:bgPr>
        <a:solidFill>
          <a:schemeClr val="lt2"/>
        </a:solidFill>
        <a:effectLst/>
      </p:bgPr>
    </p:bg>
    <p:spTree>
      <p:nvGrpSpPr>
        <p:cNvPr id="1" name="Shape 489"/>
        <p:cNvGrpSpPr/>
        <p:nvPr/>
      </p:nvGrpSpPr>
      <p:grpSpPr>
        <a:xfrm>
          <a:off x="0" y="0"/>
          <a:ext cx="0" cy="0"/>
          <a:chOff x="0" y="0"/>
          <a:chExt cx="0" cy="0"/>
        </a:xfrm>
      </p:grpSpPr>
      <p:sp>
        <p:nvSpPr>
          <p:cNvPr id="490" name="Google Shape;490;gf4be5d5d2e_2_36"/>
          <p:cNvSpPr txBox="1">
            <a:spLocks noGrp="1"/>
          </p:cNvSpPr>
          <p:nvPr>
            <p:ph type="title"/>
          </p:nvPr>
        </p:nvSpPr>
        <p:spPr>
          <a:xfrm>
            <a:off x="629400" y="476496"/>
            <a:ext cx="8103896" cy="443198"/>
          </a:xfrm>
          <a:prstGeom prst="rect">
            <a:avLst/>
          </a:prstGeom>
          <a:noFill/>
          <a:ln>
            <a:noFill/>
          </a:ln>
        </p:spPr>
        <p:txBody>
          <a:bodyPr spcFirstLastPara="1" wrap="square" lIns="0" tIns="0" rIns="0" bIns="0" anchor="t" anchorCtr="0">
            <a:spAutoFit/>
          </a:bodyPr>
          <a:lstStyle>
            <a:lvl1pPr lvl="0" algn="l">
              <a:lnSpc>
                <a:spcPct val="90000"/>
              </a:lnSpc>
              <a:spcBef>
                <a:spcPts val="0"/>
              </a:spcBef>
              <a:spcAft>
                <a:spcPts val="0"/>
              </a:spcAft>
              <a:buClr>
                <a:schemeClr val="dk2"/>
              </a:buClr>
              <a:buSzPts val="3400"/>
              <a:buFont typeface="Trebuchet MS"/>
              <a:buNone/>
              <a:defRPr sz="3200">
                <a:solidFill>
                  <a:srgbClr val="0D0780"/>
                </a:solidFill>
                <a:latin typeface="+mj-lt"/>
                <a:ea typeface="Trebuchet MS"/>
                <a:cs typeface="Trebuchet MS"/>
                <a:sym typeface="Trebuchet M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1" name="Google Shape;491;gf4be5d5d2e_2_36"/>
          <p:cNvSpPr txBox="1">
            <a:spLocks noGrp="1"/>
          </p:cNvSpPr>
          <p:nvPr>
            <p:ph type="body" idx="1"/>
          </p:nvPr>
        </p:nvSpPr>
        <p:spPr>
          <a:xfrm>
            <a:off x="629399" y="1252728"/>
            <a:ext cx="10933801" cy="4922031"/>
          </a:xfrm>
          <a:prstGeom prst="rect">
            <a:avLst/>
          </a:prstGeom>
          <a:noFill/>
          <a:ln>
            <a:noFill/>
          </a:ln>
        </p:spPr>
        <p:txBody>
          <a:bodyPr spcFirstLastPara="1" wrap="square" lIns="0" tIns="0" rIns="0" bIns="0" anchor="t" anchorCtr="0">
            <a:noAutofit/>
          </a:bodyPr>
          <a:lstStyle>
            <a:lvl1pPr marL="558800" lvl="0" indent="-457200" algn="l">
              <a:lnSpc>
                <a:spcPct val="110000"/>
              </a:lnSpc>
              <a:spcBef>
                <a:spcPts val="300"/>
              </a:spcBef>
              <a:spcAft>
                <a:spcPts val="300"/>
              </a:spcAft>
              <a:buClr>
                <a:schemeClr val="dk1"/>
              </a:buClr>
              <a:buSzPts val="2000"/>
              <a:buFont typeface="+mj-lt"/>
              <a:buAutoNum type="arabicPeriod"/>
              <a:defRPr sz="2000">
                <a:latin typeface="+mn-lt"/>
                <a:ea typeface="Trebuchet MS"/>
                <a:cs typeface="Trebuchet MS"/>
                <a:sym typeface="Trebuchet MS"/>
              </a:defRPr>
            </a:lvl1pPr>
            <a:lvl2pPr marL="1016000" lvl="1" indent="-457200" algn="l">
              <a:lnSpc>
                <a:spcPct val="100000"/>
              </a:lnSpc>
              <a:spcBef>
                <a:spcPts val="0"/>
              </a:spcBef>
              <a:spcAft>
                <a:spcPts val="0"/>
              </a:spcAft>
              <a:buSzPts val="2000"/>
              <a:buFont typeface="Arial" panose="020B0604020202020204" pitchFamily="34" charset="0"/>
              <a:buChar char="•"/>
              <a:defRPr sz="2000">
                <a:latin typeface="Trebuchet MS"/>
                <a:ea typeface="Trebuchet MS"/>
                <a:cs typeface="Trebuchet MS"/>
                <a:sym typeface="Trebuchet MS"/>
              </a:defRPr>
            </a:lvl2pPr>
            <a:lvl3pPr marL="1371600" lvl="2" indent="-355600" algn="l">
              <a:lnSpc>
                <a:spcPct val="100000"/>
              </a:lnSpc>
              <a:spcBef>
                <a:spcPts val="0"/>
              </a:spcBef>
              <a:spcAft>
                <a:spcPts val="0"/>
              </a:spcAft>
              <a:buSzPts val="2000"/>
              <a:buChar char="–"/>
              <a:defRPr sz="2000">
                <a:latin typeface="Trebuchet MS"/>
                <a:ea typeface="Trebuchet MS"/>
                <a:cs typeface="Trebuchet MS"/>
                <a:sym typeface="Trebuchet MS"/>
              </a:defRPr>
            </a:lvl3pPr>
            <a:lvl4pPr marL="1828800" lvl="3" indent="-406400" algn="l">
              <a:lnSpc>
                <a:spcPct val="100000"/>
              </a:lnSpc>
              <a:spcBef>
                <a:spcPts val="0"/>
              </a:spcBef>
              <a:spcAft>
                <a:spcPts val="0"/>
              </a:spcAft>
              <a:buSzPts val="2800"/>
              <a:buChar char="​"/>
              <a:defRPr sz="2800">
                <a:latin typeface="Trebuchet MS"/>
                <a:ea typeface="Trebuchet MS"/>
                <a:cs typeface="Trebuchet MS"/>
                <a:sym typeface="Trebuchet MS"/>
              </a:defRPr>
            </a:lvl4pPr>
            <a:lvl5pPr marL="2286000" lvl="4" indent="-406400" algn="l">
              <a:lnSpc>
                <a:spcPct val="100000"/>
              </a:lnSpc>
              <a:spcBef>
                <a:spcPts val="0"/>
              </a:spcBef>
              <a:spcAft>
                <a:spcPts val="0"/>
              </a:spcAft>
              <a:buClr>
                <a:schemeClr val="dk1"/>
              </a:buClr>
              <a:buSzPts val="2800"/>
              <a:buChar char="​"/>
              <a:defRPr sz="2800">
                <a:latin typeface="Trebuchet MS"/>
                <a:ea typeface="Trebuchet MS"/>
                <a:cs typeface="Trebuchet MS"/>
                <a:sym typeface="Trebuchet MS"/>
              </a:defRPr>
            </a:lvl5pPr>
            <a:lvl6pPr marL="2743200" lvl="5" indent="-342900" algn="l">
              <a:lnSpc>
                <a:spcPct val="90000"/>
              </a:lnSpc>
              <a:spcBef>
                <a:spcPts val="0"/>
              </a:spcBef>
              <a:spcAft>
                <a:spcPts val="0"/>
              </a:spcAft>
              <a:buSzPts val="1800"/>
              <a:buChar char="•"/>
              <a:defRPr/>
            </a:lvl6pPr>
            <a:lvl7pPr marL="3200400" lvl="6" indent="-342900" algn="l">
              <a:lnSpc>
                <a:spcPct val="90000"/>
              </a:lnSpc>
              <a:spcBef>
                <a:spcPts val="900"/>
              </a:spcBef>
              <a:spcAft>
                <a:spcPts val="0"/>
              </a:spcAft>
              <a:buClr>
                <a:schemeClr val="dk1"/>
              </a:buClr>
              <a:buSzPts val="1800"/>
              <a:buChar char="​"/>
              <a:defRPr/>
            </a:lvl7pPr>
            <a:lvl8pPr marL="3657600" lvl="7" indent="-342900" algn="l">
              <a:lnSpc>
                <a:spcPct val="90000"/>
              </a:lnSpc>
              <a:spcBef>
                <a:spcPts val="900"/>
              </a:spcBef>
              <a:spcAft>
                <a:spcPts val="0"/>
              </a:spcAft>
              <a:buClr>
                <a:schemeClr val="dk2"/>
              </a:buClr>
              <a:buSzPts val="1800"/>
              <a:buChar char="​"/>
              <a:defRPr/>
            </a:lvl8pPr>
            <a:lvl9pPr marL="4114800" lvl="8" indent="-342900" algn="l">
              <a:lnSpc>
                <a:spcPct val="100000"/>
              </a:lnSpc>
              <a:spcBef>
                <a:spcPts val="0"/>
              </a:spcBef>
              <a:spcAft>
                <a:spcPts val="900"/>
              </a:spcAft>
              <a:buClr>
                <a:schemeClr val="dk2"/>
              </a:buClr>
              <a:buSzPts val="1800"/>
              <a:buChar char="​"/>
              <a:defRPr/>
            </a:lvl9pPr>
          </a:lstStyle>
          <a:p>
            <a:endParaRPr lang="en-GB"/>
          </a:p>
          <a:p>
            <a:pPr lvl="1"/>
            <a:endParaRPr/>
          </a:p>
        </p:txBody>
      </p:sp>
      <p:sp>
        <p:nvSpPr>
          <p:cNvPr id="9" name="Minus 8">
            <a:extLst>
              <a:ext uri="{FF2B5EF4-FFF2-40B4-BE49-F238E27FC236}">
                <a16:creationId xmlns:a16="http://schemas.microsoft.com/office/drawing/2014/main" id="{243FFBAA-A859-4E3E-8361-9731DA300143}"/>
              </a:ext>
            </a:extLst>
          </p:cNvPr>
          <p:cNvSpPr>
            <a:spLocks/>
          </p:cNvSpPr>
          <p:nvPr userDrawn="1"/>
        </p:nvSpPr>
        <p:spPr bwMode="auto">
          <a:xfrm>
            <a:off x="-819002" y="919694"/>
            <a:ext cx="11001390" cy="147106"/>
          </a:xfrm>
          <a:custGeom>
            <a:avLst/>
            <a:gdLst>
              <a:gd name="T0" fmla="*/ 629821 w 4751573"/>
              <a:gd name="T1" fmla="*/ 68802 h 179922"/>
              <a:gd name="T2" fmla="*/ 4121752 w 4751573"/>
              <a:gd name="T3" fmla="*/ 68802 h 179922"/>
              <a:gd name="T4" fmla="*/ 4121752 w 4751573"/>
              <a:gd name="T5" fmla="*/ 111120 h 179922"/>
              <a:gd name="T6" fmla="*/ 629821 w 4751573"/>
              <a:gd name="T7" fmla="*/ 111120 h 179922"/>
              <a:gd name="T8" fmla="*/ 629821 w 4751573"/>
              <a:gd name="T9" fmla="*/ 68802 h 1799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51573" h="179922">
                <a:moveTo>
                  <a:pt x="629821" y="68802"/>
                </a:moveTo>
                <a:lnTo>
                  <a:pt x="4121752" y="68802"/>
                </a:lnTo>
                <a:lnTo>
                  <a:pt x="4121752" y="111120"/>
                </a:lnTo>
                <a:lnTo>
                  <a:pt x="629821" y="111120"/>
                </a:lnTo>
                <a:lnTo>
                  <a:pt x="629821" y="68802"/>
                </a:lnTo>
                <a:close/>
              </a:path>
            </a:pathLst>
          </a:custGeom>
          <a:solidFill>
            <a:srgbClr val="1CBC2B"/>
          </a:solidFill>
          <a:ln w="127">
            <a:solidFill>
              <a:srgbClr val="1CBC2B"/>
            </a:solidFill>
            <a:miter lim="800000"/>
            <a:headEnd/>
            <a:tailEnd/>
          </a:ln>
        </p:spPr>
        <p:txBody>
          <a:bodyPr vert="horz" wrap="square" lIns="91440" tIns="45720" rIns="91440" bIns="45720" numCol="1" anchor="ctr" anchorCtr="0" compatLnSpc="1">
            <a:prstTxWarp prst="textNoShape">
              <a:avLst/>
            </a:prstTxWarp>
          </a:bodyPr>
          <a:lstStyle/>
          <a:p>
            <a:endParaRPr lang="en-GB" dirty="0"/>
          </a:p>
        </p:txBody>
      </p:sp>
      <p:grpSp>
        <p:nvGrpSpPr>
          <p:cNvPr id="6" name="Group 5">
            <a:extLst>
              <a:ext uri="{FF2B5EF4-FFF2-40B4-BE49-F238E27FC236}">
                <a16:creationId xmlns:a16="http://schemas.microsoft.com/office/drawing/2014/main" id="{DC4BDD09-09E6-CEFF-7534-AE175D4D7FF4}"/>
              </a:ext>
            </a:extLst>
          </p:cNvPr>
          <p:cNvGrpSpPr>
            <a:grpSpLocks noChangeAspect="1"/>
          </p:cNvGrpSpPr>
          <p:nvPr userDrawn="1"/>
        </p:nvGrpSpPr>
        <p:grpSpPr>
          <a:xfrm>
            <a:off x="9055065" y="304655"/>
            <a:ext cx="1097280" cy="718618"/>
            <a:chOff x="3403969" y="5271776"/>
            <a:chExt cx="1878150" cy="1161732"/>
          </a:xfrm>
        </p:grpSpPr>
        <p:pic>
          <p:nvPicPr>
            <p:cNvPr id="7" name="Picture 6" descr="Logo&#10;&#10;Description automatically generated">
              <a:extLst>
                <a:ext uri="{FF2B5EF4-FFF2-40B4-BE49-F238E27FC236}">
                  <a16:creationId xmlns:a16="http://schemas.microsoft.com/office/drawing/2014/main" id="{DD25C39E-4E19-8A7A-D474-51B26796665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82996"/>
            <a:stretch/>
          </p:blipFill>
          <p:spPr>
            <a:xfrm>
              <a:off x="3403969" y="5271776"/>
              <a:ext cx="620982" cy="1124526"/>
            </a:xfrm>
            <a:prstGeom prst="rect">
              <a:avLst/>
            </a:prstGeom>
          </p:spPr>
        </p:pic>
        <p:pic>
          <p:nvPicPr>
            <p:cNvPr id="8" name="Picture 7" descr="Logo&#10;&#10;Description automatically generated">
              <a:extLst>
                <a:ext uri="{FF2B5EF4-FFF2-40B4-BE49-F238E27FC236}">
                  <a16:creationId xmlns:a16="http://schemas.microsoft.com/office/drawing/2014/main" id="{34DA2742-D9F7-8BA1-3667-560A9E017FF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7004" r="48163"/>
            <a:stretch/>
          </p:blipFill>
          <p:spPr>
            <a:xfrm>
              <a:off x="4010024" y="5308982"/>
              <a:ext cx="1272095" cy="1124526"/>
            </a:xfrm>
            <a:prstGeom prst="rect">
              <a:avLst/>
            </a:prstGeom>
          </p:spPr>
        </p:pic>
      </p:grpSp>
      <p:pic>
        <p:nvPicPr>
          <p:cNvPr id="10" name="Picture 9">
            <a:extLst>
              <a:ext uri="{FF2B5EF4-FFF2-40B4-BE49-F238E27FC236}">
                <a16:creationId xmlns:a16="http://schemas.microsoft.com/office/drawing/2014/main" id="{7E3643EB-D1FE-8FC2-F2ED-916EF7F8B063}"/>
              </a:ext>
            </a:extLst>
          </p:cNvPr>
          <p:cNvPicPr>
            <a:picLocks noChangeAspect="1"/>
          </p:cNvPicPr>
          <p:nvPr userDrawn="1"/>
        </p:nvPicPr>
        <p:blipFill rotWithShape="1">
          <a:blip r:embed="rId3"/>
          <a:srcRect l="72969" t="6111" r="1015" b="55139"/>
          <a:stretch/>
        </p:blipFill>
        <p:spPr>
          <a:xfrm>
            <a:off x="10504156" y="204293"/>
            <a:ext cx="1097280" cy="919342"/>
          </a:xfrm>
          <a:prstGeom prst="rect">
            <a:avLst/>
          </a:prstGeom>
        </p:spPr>
      </p:pic>
    </p:spTree>
    <p:extLst>
      <p:ext uri="{BB962C8B-B14F-4D97-AF65-F5344CB8AC3E}">
        <p14:creationId xmlns:p14="http://schemas.microsoft.com/office/powerpoint/2010/main" val="287540097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60577-48E7-AC19-694F-9542558964CD}"/>
              </a:ext>
            </a:extLst>
          </p:cNvPr>
          <p:cNvSpPr>
            <a:spLocks noGrp="1"/>
          </p:cNvSpPr>
          <p:nvPr>
            <p:ph type="title"/>
          </p:nvPr>
        </p:nvSpPr>
        <p:spPr/>
        <p:txBody>
          <a:bodyPr/>
          <a:lstStyle/>
          <a:p>
            <a:r>
              <a:rPr lang="en-US"/>
              <a:t>Click to edit Master title style</a:t>
            </a:r>
            <a:endParaRPr lang="en-AT"/>
          </a:p>
        </p:txBody>
      </p:sp>
      <p:sp>
        <p:nvSpPr>
          <p:cNvPr id="3" name="Content Placeholder 2">
            <a:extLst>
              <a:ext uri="{FF2B5EF4-FFF2-40B4-BE49-F238E27FC236}">
                <a16:creationId xmlns:a16="http://schemas.microsoft.com/office/drawing/2014/main" id="{1C9126A7-AB0D-7642-A955-01871B2FE3E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T"/>
          </a:p>
        </p:txBody>
      </p:sp>
      <p:sp>
        <p:nvSpPr>
          <p:cNvPr id="4" name="Date Placeholder 3">
            <a:extLst>
              <a:ext uri="{FF2B5EF4-FFF2-40B4-BE49-F238E27FC236}">
                <a16:creationId xmlns:a16="http://schemas.microsoft.com/office/drawing/2014/main" id="{0B198A52-B66D-673D-916A-442CDC51DC6C}"/>
              </a:ext>
            </a:extLst>
          </p:cNvPr>
          <p:cNvSpPr>
            <a:spLocks noGrp="1"/>
          </p:cNvSpPr>
          <p:nvPr>
            <p:ph type="dt" sz="half" idx="10"/>
          </p:nvPr>
        </p:nvSpPr>
        <p:spPr/>
        <p:txBody>
          <a:bodyPr/>
          <a:lstStyle/>
          <a:p>
            <a:fld id="{6493A766-2431-4194-AAC6-FD23832318ED}" type="datetimeFigureOut">
              <a:rPr lang="en-AT" smtClean="0"/>
              <a:t>11/02/2024</a:t>
            </a:fld>
            <a:endParaRPr lang="en-AT"/>
          </a:p>
        </p:txBody>
      </p:sp>
      <p:sp>
        <p:nvSpPr>
          <p:cNvPr id="5" name="Footer Placeholder 4">
            <a:extLst>
              <a:ext uri="{FF2B5EF4-FFF2-40B4-BE49-F238E27FC236}">
                <a16:creationId xmlns:a16="http://schemas.microsoft.com/office/drawing/2014/main" id="{BD6C5EDE-97A4-980D-F960-B95401280F80}"/>
              </a:ext>
            </a:extLst>
          </p:cNvPr>
          <p:cNvSpPr>
            <a:spLocks noGrp="1"/>
          </p:cNvSpPr>
          <p:nvPr>
            <p:ph type="ftr" sz="quarter" idx="11"/>
          </p:nvPr>
        </p:nvSpPr>
        <p:spPr/>
        <p:txBody>
          <a:bodyPr/>
          <a:lstStyle/>
          <a:p>
            <a:endParaRPr lang="en-AT"/>
          </a:p>
        </p:txBody>
      </p:sp>
      <p:sp>
        <p:nvSpPr>
          <p:cNvPr id="6" name="Slide Number Placeholder 5">
            <a:extLst>
              <a:ext uri="{FF2B5EF4-FFF2-40B4-BE49-F238E27FC236}">
                <a16:creationId xmlns:a16="http://schemas.microsoft.com/office/drawing/2014/main" id="{CDE076F2-371D-54C2-E76A-CD6B56A8D044}"/>
              </a:ext>
            </a:extLst>
          </p:cNvPr>
          <p:cNvSpPr>
            <a:spLocks noGrp="1"/>
          </p:cNvSpPr>
          <p:nvPr>
            <p:ph type="sldNum" sz="quarter" idx="12"/>
          </p:nvPr>
        </p:nvSpPr>
        <p:spPr/>
        <p:txBody>
          <a:bodyPr/>
          <a:lstStyle/>
          <a:p>
            <a:fld id="{66F7F160-3BDD-46BA-9403-E9531AD95EB0}" type="slidenum">
              <a:rPr lang="en-AT" smtClean="0"/>
              <a:t>‹#›</a:t>
            </a:fld>
            <a:endParaRPr lang="en-AT"/>
          </a:p>
        </p:txBody>
      </p:sp>
    </p:spTree>
    <p:extLst>
      <p:ext uri="{BB962C8B-B14F-4D97-AF65-F5344CB8AC3E}">
        <p14:creationId xmlns:p14="http://schemas.microsoft.com/office/powerpoint/2010/main" val="29665569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Section header line">
  <p:cSld name="Section header line">
    <p:bg>
      <p:bgPr>
        <a:gradFill>
          <a:gsLst>
            <a:gs pos="0">
              <a:srgbClr val="003192"/>
            </a:gs>
            <a:gs pos="100000">
              <a:srgbClr val="002060"/>
            </a:gs>
          </a:gsLst>
          <a:lin ang="8100000" scaled="0"/>
        </a:gradFill>
        <a:effectLst/>
      </p:bgPr>
    </p:bg>
    <p:spTree>
      <p:nvGrpSpPr>
        <p:cNvPr id="1" name="Shape 27"/>
        <p:cNvGrpSpPr/>
        <p:nvPr/>
      </p:nvGrpSpPr>
      <p:grpSpPr>
        <a:xfrm>
          <a:off x="0" y="0"/>
          <a:ext cx="0" cy="0"/>
          <a:chOff x="0" y="0"/>
          <a:chExt cx="0" cy="0"/>
        </a:xfrm>
      </p:grpSpPr>
      <p:sp>
        <p:nvSpPr>
          <p:cNvPr id="28" name="Google Shape;28;p16"/>
          <p:cNvSpPr txBox="1"/>
          <p:nvPr/>
        </p:nvSpPr>
        <p:spPr>
          <a:xfrm>
            <a:off x="11167872" y="6405036"/>
            <a:ext cx="381000" cy="153888"/>
          </a:xfrm>
          <a:prstGeom prst="rect">
            <a:avLst/>
          </a:prstGeom>
          <a:noFill/>
          <a:ln>
            <a:noFill/>
          </a:ln>
        </p:spPr>
        <p:txBody>
          <a:bodyPr spcFirstLastPara="1" wrap="square" lIns="0" tIns="0" rIns="0" bIns="0" anchor="b" anchorCtr="0">
            <a:spAutoFit/>
          </a:bodyPr>
          <a:lstStyle/>
          <a:p>
            <a:pPr marL="0" marR="0" lvl="0" indent="0" algn="r" rtl="0">
              <a:lnSpc>
                <a:spcPct val="100000"/>
              </a:lnSpc>
              <a:spcBef>
                <a:spcPts val="0"/>
              </a:spcBef>
              <a:spcAft>
                <a:spcPts val="0"/>
              </a:spcAft>
              <a:buClr>
                <a:schemeClr val="lt1"/>
              </a:buClr>
              <a:buSzPts val="1000"/>
              <a:buFont typeface="Trebuchet MS"/>
              <a:buNone/>
            </a:pPr>
            <a:fld id="{00000000-1234-1234-1234-123412341234}" type="slidenum">
              <a:rPr lang="en-GB" sz="1000" b="0" i="0" u="none" strike="noStrike" cap="none">
                <a:solidFill>
                  <a:schemeClr val="lt1"/>
                </a:solidFill>
                <a:latin typeface="Trebuchet MS"/>
                <a:ea typeface="Trebuchet MS"/>
                <a:cs typeface="Trebuchet MS"/>
                <a:sym typeface="Trebuchet MS"/>
              </a:rPr>
              <a:t>‹#›</a:t>
            </a:fld>
            <a:endParaRPr sz="1000" b="0" i="0" u="none" strike="noStrike" cap="none" dirty="0">
              <a:solidFill>
                <a:schemeClr val="lt1"/>
              </a:solidFill>
              <a:latin typeface="Trebuchet MS"/>
              <a:ea typeface="Trebuchet MS"/>
              <a:cs typeface="Trebuchet MS"/>
              <a:sym typeface="Trebuchet MS"/>
            </a:endParaRPr>
          </a:p>
        </p:txBody>
      </p:sp>
      <p:sp>
        <p:nvSpPr>
          <p:cNvPr id="29" name="Google Shape;29;p16"/>
          <p:cNvSpPr txBox="1">
            <a:spLocks noGrp="1"/>
          </p:cNvSpPr>
          <p:nvPr>
            <p:ph type="dt" idx="10"/>
          </p:nvPr>
        </p:nvSpPr>
        <p:spPr>
          <a:xfrm>
            <a:off x="9677400" y="6405036"/>
            <a:ext cx="1482051" cy="153888"/>
          </a:xfrm>
          <a:prstGeom prst="rect">
            <a:avLst/>
          </a:prstGeom>
          <a:noFill/>
          <a:ln>
            <a:noFill/>
          </a:ln>
        </p:spPr>
        <p:txBody>
          <a:bodyPr spcFirstLastPara="1" wrap="square" lIns="0" tIns="0" rIns="0" bIns="0" anchor="b" anchorCtr="0">
            <a:spAutoFit/>
          </a:bodyPr>
          <a:lstStyle>
            <a:lvl1pPr lvl="0" algn="r">
              <a:spcBef>
                <a:spcPts val="0"/>
              </a:spcBef>
              <a:spcAft>
                <a:spcPts val="0"/>
              </a:spcAft>
              <a:buSzPts val="1400"/>
              <a:buNone/>
              <a:defRPr>
                <a:solidFill>
                  <a:schemeClr val="lt1"/>
                </a:solidFill>
                <a:latin typeface="Trebuchet MS"/>
                <a:ea typeface="Trebuchet MS"/>
                <a:cs typeface="Trebuchet MS"/>
                <a:sym typeface="Trebuchet M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0" name="Google Shape;30;p16"/>
          <p:cNvSpPr txBox="1">
            <a:spLocks noGrp="1"/>
          </p:cNvSpPr>
          <p:nvPr>
            <p:ph type="title"/>
          </p:nvPr>
        </p:nvSpPr>
        <p:spPr>
          <a:xfrm>
            <a:off x="630000" y="3826800"/>
            <a:ext cx="10936800" cy="20412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5400"/>
              <a:buFont typeface="Trebuchet MS"/>
              <a:buNone/>
              <a:defRPr sz="5400">
                <a:solidFill>
                  <a:schemeClr val="lt1"/>
                </a:solidFill>
                <a:latin typeface="Trebuchet MS"/>
                <a:ea typeface="Trebuchet MS"/>
                <a:cs typeface="Trebuchet MS"/>
                <a:sym typeface="Trebuchet M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31" name="Google Shape;31;p16"/>
          <p:cNvCxnSpPr/>
          <p:nvPr/>
        </p:nvCxnSpPr>
        <p:spPr>
          <a:xfrm>
            <a:off x="618898" y="3680016"/>
            <a:ext cx="11576304" cy="0"/>
          </a:xfrm>
          <a:prstGeom prst="straightConnector1">
            <a:avLst/>
          </a:prstGeom>
          <a:noFill/>
          <a:ln w="19050" cap="flat" cmpd="sng">
            <a:solidFill>
              <a:schemeClr val="lt1"/>
            </a:solidFill>
            <a:prstDash val="solid"/>
            <a:miter lim="800000"/>
            <a:headEnd type="none" w="sm" len="sm"/>
            <a:tailEnd type="none" w="sm" len="sm"/>
          </a:ln>
        </p:spPr>
      </p:cxnSp>
    </p:spTree>
    <p:extLst>
      <p:ext uri="{BB962C8B-B14F-4D97-AF65-F5344CB8AC3E}">
        <p14:creationId xmlns:p14="http://schemas.microsoft.com/office/powerpoint/2010/main" val="228033421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ext">
  <p:cSld name="Title and Text">
    <p:bg>
      <p:bgPr>
        <a:solidFill>
          <a:schemeClr val="lt2"/>
        </a:solidFill>
        <a:effectLst/>
      </p:bgPr>
    </p:bg>
    <p:spTree>
      <p:nvGrpSpPr>
        <p:cNvPr id="1" name="Shape 489"/>
        <p:cNvGrpSpPr/>
        <p:nvPr/>
      </p:nvGrpSpPr>
      <p:grpSpPr>
        <a:xfrm>
          <a:off x="0" y="0"/>
          <a:ext cx="0" cy="0"/>
          <a:chOff x="0" y="0"/>
          <a:chExt cx="0" cy="0"/>
        </a:xfrm>
      </p:grpSpPr>
      <p:sp>
        <p:nvSpPr>
          <p:cNvPr id="490" name="Google Shape;490;gf4be5d5d2e_2_36"/>
          <p:cNvSpPr txBox="1">
            <a:spLocks noGrp="1"/>
          </p:cNvSpPr>
          <p:nvPr>
            <p:ph type="title"/>
          </p:nvPr>
        </p:nvSpPr>
        <p:spPr>
          <a:xfrm>
            <a:off x="629400" y="476496"/>
            <a:ext cx="8103896" cy="443198"/>
          </a:xfrm>
          <a:prstGeom prst="rect">
            <a:avLst/>
          </a:prstGeom>
          <a:noFill/>
          <a:ln>
            <a:noFill/>
          </a:ln>
        </p:spPr>
        <p:txBody>
          <a:bodyPr spcFirstLastPara="1" wrap="square" lIns="0" tIns="0" rIns="0" bIns="0" anchor="t" anchorCtr="0">
            <a:spAutoFit/>
          </a:bodyPr>
          <a:lstStyle>
            <a:lvl1pPr lvl="0" algn="l">
              <a:lnSpc>
                <a:spcPct val="90000"/>
              </a:lnSpc>
              <a:spcBef>
                <a:spcPts val="0"/>
              </a:spcBef>
              <a:spcAft>
                <a:spcPts val="0"/>
              </a:spcAft>
              <a:buClr>
                <a:schemeClr val="dk2"/>
              </a:buClr>
              <a:buSzPts val="3400"/>
              <a:buFont typeface="Trebuchet MS"/>
              <a:buNone/>
              <a:defRPr sz="3200">
                <a:solidFill>
                  <a:srgbClr val="0D0780"/>
                </a:solidFill>
                <a:latin typeface="+mj-lt"/>
                <a:ea typeface="Trebuchet MS"/>
                <a:cs typeface="Trebuchet MS"/>
                <a:sym typeface="Trebuchet M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1" name="Google Shape;491;gf4be5d5d2e_2_36"/>
          <p:cNvSpPr txBox="1">
            <a:spLocks noGrp="1"/>
          </p:cNvSpPr>
          <p:nvPr>
            <p:ph type="body" idx="1"/>
          </p:nvPr>
        </p:nvSpPr>
        <p:spPr>
          <a:xfrm>
            <a:off x="629399" y="1252728"/>
            <a:ext cx="10933801" cy="4922031"/>
          </a:xfrm>
          <a:prstGeom prst="rect">
            <a:avLst/>
          </a:prstGeom>
          <a:noFill/>
          <a:ln>
            <a:noFill/>
          </a:ln>
        </p:spPr>
        <p:txBody>
          <a:bodyPr spcFirstLastPara="1" wrap="square" lIns="0" tIns="0" rIns="0" bIns="0" anchor="t" anchorCtr="0">
            <a:noAutofit/>
          </a:bodyPr>
          <a:lstStyle>
            <a:lvl1pPr marL="558800" lvl="0" indent="-457200" algn="l">
              <a:lnSpc>
                <a:spcPct val="110000"/>
              </a:lnSpc>
              <a:spcBef>
                <a:spcPts val="300"/>
              </a:spcBef>
              <a:spcAft>
                <a:spcPts val="300"/>
              </a:spcAft>
              <a:buClr>
                <a:schemeClr val="dk1"/>
              </a:buClr>
              <a:buSzPts val="2000"/>
              <a:buFont typeface="+mj-lt"/>
              <a:buAutoNum type="arabicPeriod"/>
              <a:defRPr sz="2000">
                <a:latin typeface="+mn-lt"/>
                <a:ea typeface="Trebuchet MS"/>
                <a:cs typeface="Trebuchet MS"/>
                <a:sym typeface="Trebuchet MS"/>
              </a:defRPr>
            </a:lvl1pPr>
            <a:lvl2pPr marL="1016000" lvl="1" indent="-457200" algn="l">
              <a:lnSpc>
                <a:spcPct val="100000"/>
              </a:lnSpc>
              <a:spcBef>
                <a:spcPts val="0"/>
              </a:spcBef>
              <a:spcAft>
                <a:spcPts val="0"/>
              </a:spcAft>
              <a:buSzPts val="2000"/>
              <a:buFont typeface="Arial" panose="020B0604020202020204" pitchFamily="34" charset="0"/>
              <a:buChar char="•"/>
              <a:defRPr sz="2000">
                <a:latin typeface="Trebuchet MS"/>
                <a:ea typeface="Trebuchet MS"/>
                <a:cs typeface="Trebuchet MS"/>
                <a:sym typeface="Trebuchet MS"/>
              </a:defRPr>
            </a:lvl2pPr>
            <a:lvl3pPr marL="1371600" lvl="2" indent="-355600" algn="l">
              <a:lnSpc>
                <a:spcPct val="100000"/>
              </a:lnSpc>
              <a:spcBef>
                <a:spcPts val="0"/>
              </a:spcBef>
              <a:spcAft>
                <a:spcPts val="0"/>
              </a:spcAft>
              <a:buSzPts val="2000"/>
              <a:buChar char="–"/>
              <a:defRPr sz="2000">
                <a:latin typeface="Trebuchet MS"/>
                <a:ea typeface="Trebuchet MS"/>
                <a:cs typeface="Trebuchet MS"/>
                <a:sym typeface="Trebuchet MS"/>
              </a:defRPr>
            </a:lvl3pPr>
            <a:lvl4pPr marL="1828800" lvl="3" indent="-406400" algn="l">
              <a:lnSpc>
                <a:spcPct val="100000"/>
              </a:lnSpc>
              <a:spcBef>
                <a:spcPts val="0"/>
              </a:spcBef>
              <a:spcAft>
                <a:spcPts val="0"/>
              </a:spcAft>
              <a:buSzPts val="2800"/>
              <a:buChar char="​"/>
              <a:defRPr sz="2800">
                <a:latin typeface="Trebuchet MS"/>
                <a:ea typeface="Trebuchet MS"/>
                <a:cs typeface="Trebuchet MS"/>
                <a:sym typeface="Trebuchet MS"/>
              </a:defRPr>
            </a:lvl4pPr>
            <a:lvl5pPr marL="2286000" lvl="4" indent="-406400" algn="l">
              <a:lnSpc>
                <a:spcPct val="100000"/>
              </a:lnSpc>
              <a:spcBef>
                <a:spcPts val="0"/>
              </a:spcBef>
              <a:spcAft>
                <a:spcPts val="0"/>
              </a:spcAft>
              <a:buClr>
                <a:schemeClr val="dk1"/>
              </a:buClr>
              <a:buSzPts val="2800"/>
              <a:buChar char="​"/>
              <a:defRPr sz="2800">
                <a:latin typeface="Trebuchet MS"/>
                <a:ea typeface="Trebuchet MS"/>
                <a:cs typeface="Trebuchet MS"/>
                <a:sym typeface="Trebuchet MS"/>
              </a:defRPr>
            </a:lvl5pPr>
            <a:lvl6pPr marL="2743200" lvl="5" indent="-342900" algn="l">
              <a:lnSpc>
                <a:spcPct val="90000"/>
              </a:lnSpc>
              <a:spcBef>
                <a:spcPts val="0"/>
              </a:spcBef>
              <a:spcAft>
                <a:spcPts val="0"/>
              </a:spcAft>
              <a:buSzPts val="1800"/>
              <a:buChar char="•"/>
              <a:defRPr/>
            </a:lvl6pPr>
            <a:lvl7pPr marL="3200400" lvl="6" indent="-342900" algn="l">
              <a:lnSpc>
                <a:spcPct val="90000"/>
              </a:lnSpc>
              <a:spcBef>
                <a:spcPts val="900"/>
              </a:spcBef>
              <a:spcAft>
                <a:spcPts val="0"/>
              </a:spcAft>
              <a:buClr>
                <a:schemeClr val="dk1"/>
              </a:buClr>
              <a:buSzPts val="1800"/>
              <a:buChar char="​"/>
              <a:defRPr/>
            </a:lvl7pPr>
            <a:lvl8pPr marL="3657600" lvl="7" indent="-342900" algn="l">
              <a:lnSpc>
                <a:spcPct val="90000"/>
              </a:lnSpc>
              <a:spcBef>
                <a:spcPts val="900"/>
              </a:spcBef>
              <a:spcAft>
                <a:spcPts val="0"/>
              </a:spcAft>
              <a:buClr>
                <a:schemeClr val="dk2"/>
              </a:buClr>
              <a:buSzPts val="1800"/>
              <a:buChar char="​"/>
              <a:defRPr/>
            </a:lvl8pPr>
            <a:lvl9pPr marL="4114800" lvl="8" indent="-342900" algn="l">
              <a:lnSpc>
                <a:spcPct val="100000"/>
              </a:lnSpc>
              <a:spcBef>
                <a:spcPts val="0"/>
              </a:spcBef>
              <a:spcAft>
                <a:spcPts val="900"/>
              </a:spcAft>
              <a:buClr>
                <a:schemeClr val="dk2"/>
              </a:buClr>
              <a:buSzPts val="1800"/>
              <a:buChar char="​"/>
              <a:defRPr/>
            </a:lvl9pPr>
          </a:lstStyle>
          <a:p>
            <a:endParaRPr lang="en-GB"/>
          </a:p>
          <a:p>
            <a:pPr lvl="1"/>
            <a:endParaRPr/>
          </a:p>
        </p:txBody>
      </p:sp>
      <p:sp>
        <p:nvSpPr>
          <p:cNvPr id="9" name="Minus 8">
            <a:extLst>
              <a:ext uri="{FF2B5EF4-FFF2-40B4-BE49-F238E27FC236}">
                <a16:creationId xmlns:a16="http://schemas.microsoft.com/office/drawing/2014/main" id="{243FFBAA-A859-4E3E-8361-9731DA300143}"/>
              </a:ext>
            </a:extLst>
          </p:cNvPr>
          <p:cNvSpPr>
            <a:spLocks/>
          </p:cNvSpPr>
          <p:nvPr userDrawn="1"/>
        </p:nvSpPr>
        <p:spPr bwMode="auto">
          <a:xfrm>
            <a:off x="-819002" y="919694"/>
            <a:ext cx="11001390" cy="147106"/>
          </a:xfrm>
          <a:custGeom>
            <a:avLst/>
            <a:gdLst>
              <a:gd name="T0" fmla="*/ 629821 w 4751573"/>
              <a:gd name="T1" fmla="*/ 68802 h 179922"/>
              <a:gd name="T2" fmla="*/ 4121752 w 4751573"/>
              <a:gd name="T3" fmla="*/ 68802 h 179922"/>
              <a:gd name="T4" fmla="*/ 4121752 w 4751573"/>
              <a:gd name="T5" fmla="*/ 111120 h 179922"/>
              <a:gd name="T6" fmla="*/ 629821 w 4751573"/>
              <a:gd name="T7" fmla="*/ 111120 h 179922"/>
              <a:gd name="T8" fmla="*/ 629821 w 4751573"/>
              <a:gd name="T9" fmla="*/ 68802 h 1799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51573" h="179922">
                <a:moveTo>
                  <a:pt x="629821" y="68802"/>
                </a:moveTo>
                <a:lnTo>
                  <a:pt x="4121752" y="68802"/>
                </a:lnTo>
                <a:lnTo>
                  <a:pt x="4121752" y="111120"/>
                </a:lnTo>
                <a:lnTo>
                  <a:pt x="629821" y="111120"/>
                </a:lnTo>
                <a:lnTo>
                  <a:pt x="629821" y="68802"/>
                </a:lnTo>
                <a:close/>
              </a:path>
            </a:pathLst>
          </a:custGeom>
          <a:solidFill>
            <a:srgbClr val="1CBC2B"/>
          </a:solidFill>
          <a:ln w="127">
            <a:solidFill>
              <a:srgbClr val="1CBC2B"/>
            </a:solidFill>
            <a:miter lim="800000"/>
            <a:headEnd/>
            <a:tailEnd/>
          </a:ln>
        </p:spPr>
        <p:txBody>
          <a:bodyPr vert="horz" wrap="square" lIns="91440" tIns="45720" rIns="91440" bIns="45720" numCol="1" anchor="ctr" anchorCtr="0" compatLnSpc="1">
            <a:prstTxWarp prst="textNoShape">
              <a:avLst/>
            </a:prstTxWarp>
          </a:bodyPr>
          <a:lstStyle/>
          <a:p>
            <a:endParaRPr lang="en-GB" dirty="0"/>
          </a:p>
        </p:txBody>
      </p:sp>
      <p:grpSp>
        <p:nvGrpSpPr>
          <p:cNvPr id="6" name="Group 5">
            <a:extLst>
              <a:ext uri="{FF2B5EF4-FFF2-40B4-BE49-F238E27FC236}">
                <a16:creationId xmlns:a16="http://schemas.microsoft.com/office/drawing/2014/main" id="{B704F315-D748-1F94-62B9-CE2BDACB3300}"/>
              </a:ext>
            </a:extLst>
          </p:cNvPr>
          <p:cNvGrpSpPr>
            <a:grpSpLocks noChangeAspect="1"/>
          </p:cNvGrpSpPr>
          <p:nvPr userDrawn="1"/>
        </p:nvGrpSpPr>
        <p:grpSpPr>
          <a:xfrm>
            <a:off x="9055065" y="304655"/>
            <a:ext cx="1097280" cy="718618"/>
            <a:chOff x="3403969" y="5271776"/>
            <a:chExt cx="1878150" cy="1161732"/>
          </a:xfrm>
        </p:grpSpPr>
        <p:pic>
          <p:nvPicPr>
            <p:cNvPr id="7" name="Picture 6" descr="Logo&#10;&#10;Description automatically generated">
              <a:extLst>
                <a:ext uri="{FF2B5EF4-FFF2-40B4-BE49-F238E27FC236}">
                  <a16:creationId xmlns:a16="http://schemas.microsoft.com/office/drawing/2014/main" id="{286B9D34-C71C-1A3A-8397-3FAD9795383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82996"/>
            <a:stretch/>
          </p:blipFill>
          <p:spPr>
            <a:xfrm>
              <a:off x="3403969" y="5271776"/>
              <a:ext cx="620982" cy="1124526"/>
            </a:xfrm>
            <a:prstGeom prst="rect">
              <a:avLst/>
            </a:prstGeom>
          </p:spPr>
        </p:pic>
        <p:pic>
          <p:nvPicPr>
            <p:cNvPr id="8" name="Picture 7" descr="Logo&#10;&#10;Description automatically generated">
              <a:extLst>
                <a:ext uri="{FF2B5EF4-FFF2-40B4-BE49-F238E27FC236}">
                  <a16:creationId xmlns:a16="http://schemas.microsoft.com/office/drawing/2014/main" id="{F5D2CC02-E4EC-8969-A68E-B30E6D1417B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7004" r="48163"/>
            <a:stretch/>
          </p:blipFill>
          <p:spPr>
            <a:xfrm>
              <a:off x="4010024" y="5308982"/>
              <a:ext cx="1272095" cy="1124526"/>
            </a:xfrm>
            <a:prstGeom prst="rect">
              <a:avLst/>
            </a:prstGeom>
          </p:spPr>
        </p:pic>
      </p:grpSp>
      <p:pic>
        <p:nvPicPr>
          <p:cNvPr id="10" name="Picture 9">
            <a:extLst>
              <a:ext uri="{FF2B5EF4-FFF2-40B4-BE49-F238E27FC236}">
                <a16:creationId xmlns:a16="http://schemas.microsoft.com/office/drawing/2014/main" id="{B2886385-D54D-79E3-000B-F2FBBB6DC1FE}"/>
              </a:ext>
            </a:extLst>
          </p:cNvPr>
          <p:cNvPicPr>
            <a:picLocks noChangeAspect="1"/>
          </p:cNvPicPr>
          <p:nvPr userDrawn="1"/>
        </p:nvPicPr>
        <p:blipFill rotWithShape="1">
          <a:blip r:embed="rId3"/>
          <a:srcRect l="72969" t="6111" r="1015" b="55139"/>
          <a:stretch/>
        </p:blipFill>
        <p:spPr>
          <a:xfrm>
            <a:off x="10504156" y="204293"/>
            <a:ext cx="1097280" cy="919342"/>
          </a:xfrm>
          <a:prstGeom prst="rect">
            <a:avLst/>
          </a:prstGeom>
        </p:spPr>
      </p:pic>
    </p:spTree>
    <p:extLst>
      <p:ext uri="{BB962C8B-B14F-4D97-AF65-F5344CB8AC3E}">
        <p14:creationId xmlns:p14="http://schemas.microsoft.com/office/powerpoint/2010/main" val="173735630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Section header line">
  <p:cSld name="Section header line">
    <p:bg>
      <p:bgPr>
        <a:gradFill>
          <a:gsLst>
            <a:gs pos="0">
              <a:srgbClr val="003192"/>
            </a:gs>
            <a:gs pos="100000">
              <a:srgbClr val="002060"/>
            </a:gs>
          </a:gsLst>
          <a:lin ang="8100000" scaled="0"/>
        </a:gradFill>
        <a:effectLst/>
      </p:bgPr>
    </p:bg>
    <p:spTree>
      <p:nvGrpSpPr>
        <p:cNvPr id="1" name="Shape 27"/>
        <p:cNvGrpSpPr/>
        <p:nvPr/>
      </p:nvGrpSpPr>
      <p:grpSpPr>
        <a:xfrm>
          <a:off x="0" y="0"/>
          <a:ext cx="0" cy="0"/>
          <a:chOff x="0" y="0"/>
          <a:chExt cx="0" cy="0"/>
        </a:xfrm>
      </p:grpSpPr>
      <p:sp>
        <p:nvSpPr>
          <p:cNvPr id="28" name="Google Shape;28;p16"/>
          <p:cNvSpPr txBox="1"/>
          <p:nvPr/>
        </p:nvSpPr>
        <p:spPr>
          <a:xfrm>
            <a:off x="11167872" y="6405036"/>
            <a:ext cx="381000" cy="153888"/>
          </a:xfrm>
          <a:prstGeom prst="rect">
            <a:avLst/>
          </a:prstGeom>
          <a:noFill/>
          <a:ln>
            <a:noFill/>
          </a:ln>
        </p:spPr>
        <p:txBody>
          <a:bodyPr spcFirstLastPara="1" wrap="square" lIns="0" tIns="0" rIns="0" bIns="0" anchor="b" anchorCtr="0">
            <a:spAutoFit/>
          </a:bodyPr>
          <a:lstStyle/>
          <a:p>
            <a:pPr marL="0" marR="0" lvl="0" indent="0" algn="r" rtl="0">
              <a:lnSpc>
                <a:spcPct val="100000"/>
              </a:lnSpc>
              <a:spcBef>
                <a:spcPts val="0"/>
              </a:spcBef>
              <a:spcAft>
                <a:spcPts val="0"/>
              </a:spcAft>
              <a:buClr>
                <a:schemeClr val="lt1"/>
              </a:buClr>
              <a:buSzPts val="1000"/>
              <a:buFont typeface="Trebuchet MS"/>
              <a:buNone/>
            </a:pPr>
            <a:fld id="{00000000-1234-1234-1234-123412341234}" type="slidenum">
              <a:rPr lang="en-GB" sz="1000" b="0" i="0" u="none" strike="noStrike" cap="none">
                <a:solidFill>
                  <a:schemeClr val="lt1"/>
                </a:solidFill>
                <a:latin typeface="Trebuchet MS"/>
                <a:ea typeface="Trebuchet MS"/>
                <a:cs typeface="Trebuchet MS"/>
                <a:sym typeface="Trebuchet MS"/>
              </a:rPr>
              <a:t>‹#›</a:t>
            </a:fld>
            <a:endParaRPr sz="1000" b="0" i="0" u="none" strike="noStrike" cap="none" dirty="0">
              <a:solidFill>
                <a:schemeClr val="lt1"/>
              </a:solidFill>
              <a:latin typeface="Trebuchet MS"/>
              <a:ea typeface="Trebuchet MS"/>
              <a:cs typeface="Trebuchet MS"/>
              <a:sym typeface="Trebuchet MS"/>
            </a:endParaRPr>
          </a:p>
        </p:txBody>
      </p:sp>
      <p:sp>
        <p:nvSpPr>
          <p:cNvPr id="29" name="Google Shape;29;p16"/>
          <p:cNvSpPr txBox="1">
            <a:spLocks noGrp="1"/>
          </p:cNvSpPr>
          <p:nvPr>
            <p:ph type="dt" idx="10"/>
          </p:nvPr>
        </p:nvSpPr>
        <p:spPr>
          <a:xfrm>
            <a:off x="9677400" y="6405036"/>
            <a:ext cx="1482051" cy="153888"/>
          </a:xfrm>
          <a:prstGeom prst="rect">
            <a:avLst/>
          </a:prstGeom>
          <a:noFill/>
          <a:ln>
            <a:noFill/>
          </a:ln>
        </p:spPr>
        <p:txBody>
          <a:bodyPr spcFirstLastPara="1" wrap="square" lIns="0" tIns="0" rIns="0" bIns="0" anchor="b" anchorCtr="0">
            <a:spAutoFit/>
          </a:bodyPr>
          <a:lstStyle>
            <a:lvl1pPr lvl="0" algn="r">
              <a:spcBef>
                <a:spcPts val="0"/>
              </a:spcBef>
              <a:spcAft>
                <a:spcPts val="0"/>
              </a:spcAft>
              <a:buSzPts val="1400"/>
              <a:buNone/>
              <a:defRPr>
                <a:solidFill>
                  <a:schemeClr val="lt1"/>
                </a:solidFill>
                <a:latin typeface="Trebuchet MS"/>
                <a:ea typeface="Trebuchet MS"/>
                <a:cs typeface="Trebuchet MS"/>
                <a:sym typeface="Trebuchet M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0" name="Google Shape;30;p16"/>
          <p:cNvSpPr txBox="1">
            <a:spLocks noGrp="1"/>
          </p:cNvSpPr>
          <p:nvPr>
            <p:ph type="title"/>
          </p:nvPr>
        </p:nvSpPr>
        <p:spPr>
          <a:xfrm>
            <a:off x="630000" y="3826800"/>
            <a:ext cx="10936800" cy="20412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5400"/>
              <a:buFont typeface="Trebuchet MS"/>
              <a:buNone/>
              <a:defRPr sz="5400">
                <a:solidFill>
                  <a:schemeClr val="lt1"/>
                </a:solidFill>
                <a:latin typeface="Trebuchet MS"/>
                <a:ea typeface="Trebuchet MS"/>
                <a:cs typeface="Trebuchet MS"/>
                <a:sym typeface="Trebuchet M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31" name="Google Shape;31;p16"/>
          <p:cNvCxnSpPr/>
          <p:nvPr/>
        </p:nvCxnSpPr>
        <p:spPr>
          <a:xfrm>
            <a:off x="618898" y="3680016"/>
            <a:ext cx="11576304" cy="0"/>
          </a:xfrm>
          <a:prstGeom prst="straightConnector1">
            <a:avLst/>
          </a:prstGeom>
          <a:noFill/>
          <a:ln w="19050" cap="flat" cmpd="sng">
            <a:solidFill>
              <a:schemeClr val="lt1"/>
            </a:solidFill>
            <a:prstDash val="solid"/>
            <a:miter lim="800000"/>
            <a:headEnd type="none" w="sm" len="sm"/>
            <a:tailEnd type="none" w="sm" len="sm"/>
          </a:ln>
        </p:spPr>
      </p:cxnSp>
    </p:spTree>
    <p:extLst>
      <p:ext uri="{BB962C8B-B14F-4D97-AF65-F5344CB8AC3E}">
        <p14:creationId xmlns:p14="http://schemas.microsoft.com/office/powerpoint/2010/main" val="2510135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1"/>
        <p:cNvGrpSpPr/>
        <p:nvPr/>
      </p:nvGrpSpPr>
      <p:grpSpPr>
        <a:xfrm>
          <a:off x="0" y="0"/>
          <a:ext cx="0" cy="0"/>
          <a:chOff x="0" y="0"/>
          <a:chExt cx="0" cy="0"/>
        </a:xfrm>
      </p:grpSpPr>
      <p:sp>
        <p:nvSpPr>
          <p:cNvPr id="72" name="Google Shape;72;p16"/>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3" name="Google Shape;73;p16"/>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74" name="Google Shape;74;p16"/>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GB" smtClean="0"/>
              <a:pPr/>
              <a:t>‹#›</a:t>
            </a:fld>
            <a:endParaRPr lang="en-GB" dirty="0"/>
          </a:p>
        </p:txBody>
      </p:sp>
    </p:spTree>
    <p:extLst>
      <p:ext uri="{BB962C8B-B14F-4D97-AF65-F5344CB8AC3E}">
        <p14:creationId xmlns:p14="http://schemas.microsoft.com/office/powerpoint/2010/main" val="3168349961"/>
      </p:ext>
    </p:extLst>
  </p:cSld>
  <p:clrMap bg1="lt1" tx1="dk1" bg2="dk2" tx2="lt2" accent1="accent1" accent2="accent2" accent3="accent3" accent4="accent4" accent5="accent5" accent6="accent6" hlink="hlink" folHlink="folHlink"/>
  <p:sldLayoutIdLst>
    <p:sldLayoutId id="2147483722"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47"/>
        <p:cNvGrpSpPr/>
        <p:nvPr/>
      </p:nvGrpSpPr>
      <p:grpSpPr>
        <a:xfrm>
          <a:off x="0" y="0"/>
          <a:ext cx="0" cy="0"/>
          <a:chOff x="0" y="0"/>
          <a:chExt cx="0" cy="0"/>
        </a:xfrm>
      </p:grpSpPr>
      <p:sp>
        <p:nvSpPr>
          <p:cNvPr id="448" name="Google Shape;448;gede09acef4_16_0"/>
          <p:cNvSpPr txBox="1">
            <a:spLocks noGrp="1"/>
          </p:cNvSpPr>
          <p:nvPr>
            <p:ph type="dt" idx="10"/>
          </p:nvPr>
        </p:nvSpPr>
        <p:spPr>
          <a:xfrm>
            <a:off x="9677400" y="6405036"/>
            <a:ext cx="1482051" cy="153888"/>
          </a:xfrm>
          <a:prstGeom prst="rect">
            <a:avLst/>
          </a:prstGeom>
          <a:noFill/>
          <a:ln>
            <a:noFill/>
          </a:ln>
        </p:spPr>
        <p:txBody>
          <a:bodyPr spcFirstLastPara="1" wrap="square" lIns="0" tIns="0" rIns="0" bIns="0" anchor="b" anchorCtr="0">
            <a:spAutoFit/>
          </a:bodyPr>
          <a:lstStyle>
            <a:lvl1pPr marR="0" lvl="0" algn="r" rtl="0">
              <a:lnSpc>
                <a:spcPct val="100000"/>
              </a:lnSpc>
              <a:spcBef>
                <a:spcPts val="0"/>
              </a:spcBef>
              <a:spcAft>
                <a:spcPts val="0"/>
              </a:spcAft>
              <a:buClr>
                <a:srgbClr val="000000"/>
              </a:buClr>
              <a:buSzPts val="1400"/>
              <a:buFont typeface="Arial"/>
              <a:buNone/>
              <a:defRPr sz="1000" b="0" i="0" u="none" strike="noStrike" cap="none">
                <a:solidFill>
                  <a:srgbClr val="7F7F7F"/>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9pPr>
          </a:lstStyle>
          <a:p>
            <a:endParaRPr dirty="0"/>
          </a:p>
        </p:txBody>
      </p:sp>
      <p:sp>
        <p:nvSpPr>
          <p:cNvPr id="449" name="Google Shape;449;gede09acef4_16_0"/>
          <p:cNvSpPr txBox="1"/>
          <p:nvPr/>
        </p:nvSpPr>
        <p:spPr>
          <a:xfrm>
            <a:off x="11167872" y="6405036"/>
            <a:ext cx="381000" cy="153888"/>
          </a:xfrm>
          <a:prstGeom prst="rect">
            <a:avLst/>
          </a:prstGeom>
          <a:noFill/>
          <a:ln>
            <a:noFill/>
          </a:ln>
        </p:spPr>
        <p:txBody>
          <a:bodyPr spcFirstLastPara="1" wrap="square" lIns="0" tIns="0" rIns="0" bIns="0" anchor="b" anchorCtr="0">
            <a:spAutoFit/>
          </a:bodyPr>
          <a:lstStyle/>
          <a:p>
            <a:pPr marL="0" marR="0" lvl="0" indent="0" algn="r" rtl="0">
              <a:lnSpc>
                <a:spcPct val="100000"/>
              </a:lnSpc>
              <a:spcBef>
                <a:spcPts val="0"/>
              </a:spcBef>
              <a:spcAft>
                <a:spcPts val="0"/>
              </a:spcAft>
              <a:buClr>
                <a:srgbClr val="7F7F7F"/>
              </a:buClr>
              <a:buSzPts val="1000"/>
              <a:buFont typeface="Trebuchet MS"/>
              <a:buNone/>
            </a:pPr>
            <a:fld id="{00000000-1234-1234-1234-123412341234}" type="slidenum">
              <a:rPr lang="en-US" sz="1000" b="0" i="0" u="none" strike="noStrike" cap="none">
                <a:solidFill>
                  <a:srgbClr val="7F7F7F"/>
                </a:solidFill>
                <a:latin typeface="Trebuchet MS"/>
                <a:ea typeface="Trebuchet MS"/>
                <a:cs typeface="Trebuchet MS"/>
                <a:sym typeface="Trebuchet MS"/>
              </a:rPr>
              <a:t>‹#›</a:t>
            </a:fld>
            <a:endParaRPr sz="1000" b="0" i="0" u="none" strike="noStrike" cap="none" dirty="0">
              <a:solidFill>
                <a:srgbClr val="7F7F7F"/>
              </a:solidFill>
              <a:latin typeface="Trebuchet MS"/>
              <a:ea typeface="Trebuchet MS"/>
              <a:cs typeface="Trebuchet MS"/>
              <a:sym typeface="Trebuchet MS"/>
            </a:endParaRPr>
          </a:p>
        </p:txBody>
      </p:sp>
      <p:sp>
        <p:nvSpPr>
          <p:cNvPr id="450" name="Google Shape;450;gede09acef4_16_0"/>
          <p:cNvSpPr txBox="1">
            <a:spLocks noGrp="1"/>
          </p:cNvSpPr>
          <p:nvPr>
            <p:ph type="title"/>
          </p:nvPr>
        </p:nvSpPr>
        <p:spPr>
          <a:xfrm>
            <a:off x="630000" y="622800"/>
            <a:ext cx="10933350" cy="332399"/>
          </a:xfrm>
          <a:prstGeom prst="rect">
            <a:avLst/>
          </a:prstGeom>
          <a:noFill/>
          <a:ln>
            <a:noFill/>
          </a:ln>
        </p:spPr>
        <p:txBody>
          <a:bodyPr spcFirstLastPara="1" wrap="square" lIns="0" tIns="0" rIns="0" bIns="0" anchor="t" anchorCtr="0">
            <a:spAutoFit/>
          </a:bodyPr>
          <a:lstStyle>
            <a:lvl1pPr marR="0" lvl="0" algn="l" rtl="0">
              <a:lnSpc>
                <a:spcPct val="90000"/>
              </a:lnSpc>
              <a:spcBef>
                <a:spcPts val="0"/>
              </a:spcBef>
              <a:spcAft>
                <a:spcPts val="0"/>
              </a:spcAft>
              <a:buClr>
                <a:schemeClr val="dk2"/>
              </a:buClr>
              <a:buSzPts val="2400"/>
              <a:buFont typeface="Trebuchet MS"/>
              <a:buNone/>
              <a:defRPr sz="2400" b="0" i="0" u="none" strike="noStrike" cap="none">
                <a:solidFill>
                  <a:schemeClr val="dk2"/>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51" name="Google Shape;451;gede09acef4_16_0"/>
          <p:cNvSpPr txBox="1">
            <a:spLocks noGrp="1"/>
          </p:cNvSpPr>
          <p:nvPr>
            <p:ph type="body" idx="1"/>
          </p:nvPr>
        </p:nvSpPr>
        <p:spPr>
          <a:xfrm>
            <a:off x="630000" y="1825625"/>
            <a:ext cx="10933350" cy="4351338"/>
          </a:xfrm>
          <a:prstGeom prst="rect">
            <a:avLst/>
          </a:prstGeom>
          <a:noFill/>
          <a:ln>
            <a:noFill/>
          </a:ln>
        </p:spPr>
        <p:txBody>
          <a:bodyPr spcFirstLastPara="1" wrap="square" lIns="0" tIns="0" rIns="0" bIns="0" anchor="t" anchorCtr="0">
            <a:noAutofit/>
          </a:bodyPr>
          <a:lstStyle>
            <a:lvl1pPr marL="457200" marR="0" lvl="0" indent="-304800" algn="l" rtl="0">
              <a:lnSpc>
                <a:spcPct val="110000"/>
              </a:lnSpc>
              <a:spcBef>
                <a:spcPts val="600"/>
              </a:spcBef>
              <a:spcAft>
                <a:spcPts val="0"/>
              </a:spcAft>
              <a:buClr>
                <a:schemeClr val="dk1"/>
              </a:buClr>
              <a:buSzPts val="1200"/>
              <a:buFont typeface="Arial"/>
              <a:buChar char="​"/>
              <a:defRPr sz="1200" b="0" i="0" u="none" strike="noStrike" cap="none">
                <a:solidFill>
                  <a:schemeClr val="dk1"/>
                </a:solidFill>
                <a:latin typeface="Trebuchet MS"/>
                <a:ea typeface="Trebuchet MS"/>
                <a:cs typeface="Trebuchet MS"/>
                <a:sym typeface="Trebuchet MS"/>
              </a:defRPr>
            </a:lvl1pPr>
            <a:lvl2pPr marL="914400" marR="0" lvl="1" indent="-304800" algn="l" rtl="0">
              <a:lnSpc>
                <a:spcPct val="90000"/>
              </a:lnSpc>
              <a:spcBef>
                <a:spcPts val="300"/>
              </a:spcBef>
              <a:spcAft>
                <a:spcPts val="0"/>
              </a:spcAft>
              <a:buClr>
                <a:schemeClr val="dk2"/>
              </a:buClr>
              <a:buSzPts val="1200"/>
              <a:buFont typeface="Arial"/>
              <a:buChar char="•"/>
              <a:defRPr sz="1200" b="0" i="0" u="none" strike="noStrike" cap="none">
                <a:solidFill>
                  <a:schemeClr val="dk1"/>
                </a:solidFill>
                <a:latin typeface="Trebuchet MS"/>
                <a:ea typeface="Trebuchet MS"/>
                <a:cs typeface="Trebuchet MS"/>
                <a:sym typeface="Trebuchet MS"/>
              </a:defRPr>
            </a:lvl2pPr>
            <a:lvl3pPr marL="1371600" marR="0" lvl="2" indent="-304800" algn="l" rtl="0">
              <a:lnSpc>
                <a:spcPct val="90000"/>
              </a:lnSpc>
              <a:spcBef>
                <a:spcPts val="300"/>
              </a:spcBef>
              <a:spcAft>
                <a:spcPts val="0"/>
              </a:spcAft>
              <a:buClr>
                <a:schemeClr val="dk2"/>
              </a:buClr>
              <a:buSzPts val="1200"/>
              <a:buFont typeface="Trebuchet MS"/>
              <a:buChar char="–"/>
              <a:defRPr sz="1200" b="0" i="0" u="none" strike="noStrike" cap="none">
                <a:solidFill>
                  <a:schemeClr val="dk1"/>
                </a:solidFill>
                <a:latin typeface="Trebuchet MS"/>
                <a:ea typeface="Trebuchet MS"/>
                <a:cs typeface="Trebuchet MS"/>
                <a:sym typeface="Trebuchet MS"/>
              </a:defRPr>
            </a:lvl3pPr>
            <a:lvl4pPr marL="1828800" marR="0" lvl="3" indent="-330200" algn="l" rtl="0">
              <a:lnSpc>
                <a:spcPct val="110000"/>
              </a:lnSpc>
              <a:spcBef>
                <a:spcPts val="300"/>
              </a:spcBef>
              <a:spcAft>
                <a:spcPts val="0"/>
              </a:spcAft>
              <a:buClr>
                <a:schemeClr val="dk2"/>
              </a:buClr>
              <a:buSzPts val="1600"/>
              <a:buFont typeface="Arial"/>
              <a:buChar char="​"/>
              <a:defRPr sz="1600" b="0" i="0" u="none" strike="noStrike" cap="none">
                <a:solidFill>
                  <a:schemeClr val="dk2"/>
                </a:solidFill>
                <a:latin typeface="Trebuchet MS"/>
                <a:ea typeface="Trebuchet MS"/>
                <a:cs typeface="Trebuchet MS"/>
                <a:sym typeface="Trebuchet MS"/>
              </a:defRPr>
            </a:lvl4pPr>
            <a:lvl5pPr marL="2286000" marR="0" lvl="4" indent="-330200" algn="l" rtl="0">
              <a:lnSpc>
                <a:spcPct val="100000"/>
              </a:lnSpc>
              <a:spcBef>
                <a:spcPts val="300"/>
              </a:spcBef>
              <a:spcAft>
                <a:spcPts val="0"/>
              </a:spcAft>
              <a:buClr>
                <a:schemeClr val="dk1"/>
              </a:buClr>
              <a:buSzPts val="1600"/>
              <a:buFont typeface="Arial"/>
              <a:buChar char="​"/>
              <a:defRPr sz="1600" b="1" i="0" u="none" strike="noStrike" cap="none">
                <a:solidFill>
                  <a:schemeClr val="dk1"/>
                </a:solidFill>
                <a:latin typeface="Trebuchet MS"/>
                <a:ea typeface="Trebuchet MS"/>
                <a:cs typeface="Trebuchet MS"/>
                <a:sym typeface="Trebuchet MS"/>
              </a:defRPr>
            </a:lvl5pPr>
            <a:lvl6pPr marL="2743200" marR="0" lvl="5" indent="-330200" algn="l" rtl="0">
              <a:lnSpc>
                <a:spcPct val="90000"/>
              </a:lnSpc>
              <a:spcBef>
                <a:spcPts val="300"/>
              </a:spcBef>
              <a:spcAft>
                <a:spcPts val="0"/>
              </a:spcAft>
              <a:buClr>
                <a:schemeClr val="dk2"/>
              </a:buClr>
              <a:buSzPts val="1600"/>
              <a:buFont typeface="Arial"/>
              <a:buChar char="•"/>
              <a:defRPr sz="1600" b="0" i="0" u="none" strike="noStrike" cap="none">
                <a:solidFill>
                  <a:schemeClr val="dk1"/>
                </a:solidFill>
                <a:latin typeface="Trebuchet MS"/>
                <a:ea typeface="Trebuchet MS"/>
                <a:cs typeface="Trebuchet MS"/>
                <a:sym typeface="Trebuchet MS"/>
              </a:defRPr>
            </a:lvl6pPr>
            <a:lvl7pPr marL="3200400" marR="0" lvl="6" indent="-508000" algn="l" rtl="0">
              <a:lnSpc>
                <a:spcPct val="90000"/>
              </a:lnSpc>
              <a:spcBef>
                <a:spcPts val="900"/>
              </a:spcBef>
              <a:spcAft>
                <a:spcPts val="0"/>
              </a:spcAft>
              <a:buClr>
                <a:schemeClr val="dk1"/>
              </a:buClr>
              <a:buSzPts val="4400"/>
              <a:buFont typeface="Arial"/>
              <a:buChar char="​"/>
              <a:defRPr sz="4400" b="0" i="0" u="none" strike="noStrike" cap="none">
                <a:solidFill>
                  <a:schemeClr val="dk1"/>
                </a:solidFill>
                <a:latin typeface="Trebuchet MS"/>
                <a:ea typeface="Trebuchet MS"/>
                <a:cs typeface="Trebuchet MS"/>
                <a:sym typeface="Trebuchet MS"/>
              </a:defRPr>
            </a:lvl7pPr>
            <a:lvl8pPr marL="3657600" marR="0" lvl="7" indent="-571500" algn="l" rtl="0">
              <a:lnSpc>
                <a:spcPct val="90000"/>
              </a:lnSpc>
              <a:spcBef>
                <a:spcPts val="900"/>
              </a:spcBef>
              <a:spcAft>
                <a:spcPts val="0"/>
              </a:spcAft>
              <a:buClr>
                <a:schemeClr val="dk2"/>
              </a:buClr>
              <a:buSzPts val="5400"/>
              <a:buFont typeface="Arial"/>
              <a:buChar char="​"/>
              <a:defRPr sz="5400" b="0" i="0" u="none" strike="noStrike" cap="none">
                <a:solidFill>
                  <a:schemeClr val="dk2"/>
                </a:solidFill>
                <a:latin typeface="Trebuchet MS"/>
                <a:ea typeface="Trebuchet MS"/>
                <a:cs typeface="Trebuchet MS"/>
                <a:sym typeface="Trebuchet MS"/>
              </a:defRPr>
            </a:lvl8pPr>
            <a:lvl9pPr marL="4114800" marR="0" lvl="8" indent="-381000" algn="l" rtl="0">
              <a:lnSpc>
                <a:spcPct val="100000"/>
              </a:lnSpc>
              <a:spcBef>
                <a:spcPts val="0"/>
              </a:spcBef>
              <a:spcAft>
                <a:spcPts val="900"/>
              </a:spcAft>
              <a:buClr>
                <a:schemeClr val="dk2"/>
              </a:buClr>
              <a:buSzPts val="2400"/>
              <a:buFont typeface="Arial"/>
              <a:buChar char="​"/>
              <a:defRPr sz="2400" b="0" i="0" u="none" strike="noStrike" cap="none">
                <a:solidFill>
                  <a:schemeClr val="dk2"/>
                </a:solidFill>
                <a:latin typeface="Trebuchet MS"/>
                <a:ea typeface="Trebuchet MS"/>
                <a:cs typeface="Trebuchet MS"/>
                <a:sym typeface="Trebuchet MS"/>
              </a:defRPr>
            </a:lvl9pPr>
          </a:lstStyle>
          <a:p>
            <a:endParaRPr/>
          </a:p>
        </p:txBody>
      </p:sp>
      <p:sp>
        <p:nvSpPr>
          <p:cNvPr id="7" name="TextBox 6">
            <a:extLst>
              <a:ext uri="{FF2B5EF4-FFF2-40B4-BE49-F238E27FC236}">
                <a16:creationId xmlns:a16="http://schemas.microsoft.com/office/drawing/2014/main" id="{DDF97C8B-FB8A-F366-9C82-6BE592ED1B13}"/>
              </a:ext>
            </a:extLst>
          </p:cNvPr>
          <p:cNvSpPr txBox="1"/>
          <p:nvPr>
            <p:extLst>
              <p:ext uri="{1162E1C5-73C7-4A58-AE30-91384D911F3F}">
                <p184:classification xmlns:p184="http://schemas.microsoft.com/office/powerpoint/2018/4/main" val="ftr"/>
              </p:ext>
            </p:extLst>
          </p:nvPr>
        </p:nvSpPr>
        <p:spPr>
          <a:xfrm>
            <a:off x="0" y="6705600"/>
            <a:ext cx="488950" cy="152400"/>
          </a:xfrm>
          <a:prstGeom prst="rect">
            <a:avLst/>
          </a:prstGeom>
        </p:spPr>
        <p:txBody>
          <a:bodyPr horzOverflow="overflow" lIns="0" tIns="0" rIns="0" bIns="0">
            <a:spAutoFit/>
          </a:bodyPr>
          <a:lstStyle/>
          <a:p>
            <a:pPr algn="l"/>
            <a:r>
              <a:rPr lang="en-GB" sz="1000" dirty="0">
                <a:solidFill>
                  <a:srgbClr val="000000"/>
                </a:solidFill>
                <a:latin typeface="Calibri" panose="020F0502020204030204" pitchFamily="34" charset="0"/>
                <a:cs typeface="Calibri" panose="020F0502020204030204" pitchFamily="34" charset="0"/>
              </a:rPr>
              <a:t>OFFICIAL</a:t>
            </a:r>
          </a:p>
        </p:txBody>
      </p:sp>
      <p:sp>
        <p:nvSpPr>
          <p:cNvPr id="3" name="TextBox 2">
            <a:extLst>
              <a:ext uri="{FF2B5EF4-FFF2-40B4-BE49-F238E27FC236}">
                <a16:creationId xmlns:a16="http://schemas.microsoft.com/office/drawing/2014/main" id="{E82C137A-8CDC-A451-AD0F-B9C62A82F2C0}"/>
              </a:ext>
            </a:extLst>
          </p:cNvPr>
          <p:cNvSpPr txBox="1"/>
          <p:nvPr>
            <p:extLst>
              <p:ext uri="{1162E1C5-73C7-4A58-AE30-91384D911F3F}">
                <p184:classification xmlns:p184="http://schemas.microsoft.com/office/powerpoint/2018/4/main" val="hdr"/>
              </p:ext>
            </p:extLst>
          </p:nvPr>
        </p:nvSpPr>
        <p:spPr>
          <a:xfrm>
            <a:off x="0" y="0"/>
            <a:ext cx="488950" cy="152400"/>
          </a:xfrm>
          <a:prstGeom prst="rect">
            <a:avLst/>
          </a:prstGeom>
        </p:spPr>
        <p:txBody>
          <a:bodyPr horzOverflow="overflow" lIns="0" tIns="0" rIns="0" bIns="0">
            <a:spAutoFit/>
          </a:bodyPr>
          <a:lstStyle/>
          <a:p>
            <a:pPr algn="l"/>
            <a:r>
              <a:rPr lang="en-GB" sz="1000" dirty="0">
                <a:solidFill>
                  <a:srgbClr val="000000"/>
                </a:solidFill>
                <a:latin typeface="Calibri" panose="020F0502020204030204" pitchFamily="34" charset="0"/>
                <a:cs typeface="Calibri" panose="020F0502020204030204" pitchFamily="34" charset="0"/>
              </a:rPr>
              <a:t>OFFICIAL</a:t>
            </a:r>
          </a:p>
        </p:txBody>
      </p:sp>
    </p:spTree>
    <p:extLst>
      <p:ext uri="{BB962C8B-B14F-4D97-AF65-F5344CB8AC3E}">
        <p14:creationId xmlns:p14="http://schemas.microsoft.com/office/powerpoint/2010/main" val="495285279"/>
      </p:ext>
    </p:extLst>
  </p:cSld>
  <p:clrMap bg1="lt1" tx1="dk1" bg2="dk2" tx2="lt2" accent1="accent1" accent2="accent2" accent3="accent3" accent4="accent4" accent5="accent5" accent6="accent6" hlink="hlink" folHlink="folHlink"/>
  <p:sldLayoutIdLst>
    <p:sldLayoutId id="2147483662" r:id="rId1"/>
    <p:sldLayoutId id="2147483723" r:id="rId2"/>
    <p:sldLayoutId id="2147483724" r:id="rId3"/>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1311">
          <p15:clr>
            <a:srgbClr val="F26B43"/>
          </p15:clr>
        </p15:guide>
        <p15:guide id="2" pos="396">
          <p15:clr>
            <a:srgbClr val="F26B43"/>
          </p15:clr>
        </p15:guide>
        <p15:guide id="3" pos="7284">
          <p15:clr>
            <a:srgbClr val="F26B43"/>
          </p15:clr>
        </p15:guide>
        <p15:guide id="4" orient="horz" pos="388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71"/>
        <p:cNvGrpSpPr/>
        <p:nvPr/>
      </p:nvGrpSpPr>
      <p:grpSpPr>
        <a:xfrm>
          <a:off x="0" y="0"/>
          <a:ext cx="0" cy="0"/>
          <a:chOff x="0" y="0"/>
          <a:chExt cx="0" cy="0"/>
        </a:xfrm>
      </p:grpSpPr>
      <p:sp>
        <p:nvSpPr>
          <p:cNvPr id="72" name="Google Shape;72;p16"/>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3" name="Google Shape;73;p16"/>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74" name="Google Shape;74;p16"/>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330EA680-D336-4FF7-8B7A-9848BB0A1C32}" type="slidenum">
              <a:rPr lang="en-GB" smtClean="0"/>
              <a:t>‹#›</a:t>
            </a:fld>
            <a:endParaRPr lang="en-GB" dirty="0"/>
          </a:p>
        </p:txBody>
      </p:sp>
    </p:spTree>
    <p:extLst>
      <p:ext uri="{BB962C8B-B14F-4D97-AF65-F5344CB8AC3E}">
        <p14:creationId xmlns:p14="http://schemas.microsoft.com/office/powerpoint/2010/main" val="3176676507"/>
      </p:ext>
    </p:extLst>
  </p:cSld>
  <p:clrMap bg1="lt1" tx1="dk1" bg2="dk2" tx2="lt2" accent1="accent1" accent2="accent2" accent3="accent3" accent4="accent4" accent5="accent5" accent6="accent6" hlink="hlink" folHlink="folHlink"/>
  <p:sldLayoutIdLst>
    <p:sldLayoutId id="2147483721" r:id="rId1"/>
    <p:sldLayoutId id="2147483690" r:id="rId2"/>
  </p:sldLayoutIdLst>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s://en.wikipedia.org/wiki/File:Flag_of_India.svg" TargetMode="External"/><Relationship Id="rId5" Type="http://schemas.openxmlformats.org/officeDocument/2006/relationships/image" Target="../media/image9.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hyperlink" Target="https://graphicdesign.stackexchange.com/questions/19376/good-visual-alternatives-of-representing-the-push-and-pull-signs-on-doors"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http://graphicdesign.stackexchange.com/questions/19376/good-visual-alternatives-of-representing-the-push-and-pull-signs-on-doors" TargetMode="External"/><Relationship Id="rId5" Type="http://schemas.openxmlformats.org/officeDocument/2006/relationships/image" Target="../media/image12.jpg"/><Relationship Id="rId4" Type="http://schemas.openxmlformats.org/officeDocument/2006/relationships/hyperlink" Target="https://creativecommons.org/licenses/by-sa/3.0/" TargetMode="External"/></Relationships>
</file>

<file path=ppt/slides/_rels/slide18.xml.rels><?xml version="1.0" encoding="UTF-8" standalone="yes"?>
<Relationships xmlns="http://schemas.openxmlformats.org/package/2006/relationships"><Relationship Id="rId8" Type="http://schemas.openxmlformats.org/officeDocument/2006/relationships/hyperlink" Target="https://en.wikipedia.org/wiki/File:Flag_of_the_United_Kingdom.svg" TargetMode="External"/><Relationship Id="rId13" Type="http://schemas.openxmlformats.org/officeDocument/2006/relationships/hyperlink" Target="https://creativecommons.org/licenses/by-sa/3.0/" TargetMode="External"/><Relationship Id="rId3" Type="http://schemas.openxmlformats.org/officeDocument/2006/relationships/image" Target="../media/image12.jpg"/><Relationship Id="rId7" Type="http://schemas.openxmlformats.org/officeDocument/2006/relationships/image" Target="../media/image14.png"/><Relationship Id="rId12" Type="http://schemas.openxmlformats.org/officeDocument/2006/relationships/hyperlink" Target="https://graphicdesign.stackexchange.com/questions/19376/good-visual-alternatives-of-representing-the-push-and-pull-signs-on-doors"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hyperlink" Target="https://en.wikipedia.org/wiki/German_nationalism" TargetMode="External"/><Relationship Id="rId11" Type="http://schemas.openxmlformats.org/officeDocument/2006/relationships/image" Target="../media/image16.jpeg"/><Relationship Id="rId5" Type="http://schemas.openxmlformats.org/officeDocument/2006/relationships/image" Target="../media/image13.png"/><Relationship Id="rId10" Type="http://schemas.openxmlformats.org/officeDocument/2006/relationships/hyperlink" Target="https://pixabay.com/en/sweden-flag-national-flag-nation-162433/" TargetMode="External"/><Relationship Id="rId4" Type="http://schemas.openxmlformats.org/officeDocument/2006/relationships/hyperlink" Target="http://graphicdesign.stackexchange.com/questions/19376/good-visual-alternatives-of-representing-the-push-and-pull-signs-on-doors" TargetMode="External"/><Relationship Id="rId9" Type="http://schemas.openxmlformats.org/officeDocument/2006/relationships/image" Target="../media/image15.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8" Type="http://schemas.openxmlformats.org/officeDocument/2006/relationships/hyperlink" Target="https://www.nationalgrideso.com/what-we-do/electricity-markets/electricity-markets-explained" TargetMode="External"/><Relationship Id="rId13" Type="http://schemas.openxmlformats.org/officeDocument/2006/relationships/hyperlink" Target="https://link.springer.com/article/10.1007/s41471-021-00126-4" TargetMode="External"/><Relationship Id="rId3" Type="http://schemas.openxmlformats.org/officeDocument/2006/relationships/hyperlink" Target="https://doi.org/10.1016/B978-0-12-374507-1.00034-0" TargetMode="External"/><Relationship Id="rId7" Type="http://schemas.openxmlformats.org/officeDocument/2006/relationships/hyperlink" Target="https://www.enecho.meti.go.jp/en/category/electricity_and_gas/electric/electricity_liberalization/what/" TargetMode="External"/><Relationship Id="rId12" Type="http://schemas.openxmlformats.org/officeDocument/2006/relationships/hyperlink" Target="https://www.cleantech.com/energy-retail-innovation-opportunities-to-improve-consumer-engagement/"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hyperlink" Target="https://www.amazon.co.uk/Meredith-Angwin/e/B08KTYFMKD/ref=aufs_dp_mata_dsk" TargetMode="External"/><Relationship Id="rId11" Type="http://schemas.openxmlformats.org/officeDocument/2006/relationships/hyperlink" Target="https://web.stanford.edu/group/fwolak/cgi-bin/sites/default/files/wolak_wholesale_market_design.pdf" TargetMode="External"/><Relationship Id="rId5" Type="http://schemas.openxmlformats.org/officeDocument/2006/relationships/hyperlink" Target="https://www.amazon.co.uk/Shorting-Grid-Hidden-Fragility-Electric-ebook/dp/B08KZ51SDP#detailBullets_feature_div" TargetMode="External"/><Relationship Id="rId10" Type="http://schemas.openxmlformats.org/officeDocument/2006/relationships/hyperlink" Target="https://www.aemc.gov.au/why-era-distinguishing-electricity-consumers-generators-behind-us" TargetMode="External"/><Relationship Id="rId4" Type="http://schemas.openxmlformats.org/officeDocument/2006/relationships/hyperlink" Target="https://www.sciencedirect.com/science/article/pii/S2211467X22000128." TargetMode="External"/><Relationship Id="rId9" Type="http://schemas.openxmlformats.org/officeDocument/2006/relationships/hyperlink" Target="https://www.nga.org/electricity-markets/" TargetMode="External"/><Relationship Id="rId14" Type="http://schemas.openxmlformats.org/officeDocument/2006/relationships/hyperlink" Target="https://www.instituteforgovernment.org.uk/article/explainer/electricity-market#:~:text=There%20are%20two%20markets%20for%20electricity%3A%20the%20retail,and%20energy%20traders%20%E2%80%93%20buy%20electricity%20from%20generators%29."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hyperlink" Target="https://creativecommons.org/licenses/by-nc-nd/3.0/" TargetMode="External"/><Relationship Id="rId4" Type="http://schemas.openxmlformats.org/officeDocument/2006/relationships/hyperlink" Target="https://www.actuaries.digital/2021/03/11/an-introduction-to-energy-markets-and-some-of-the-actuaries-working-within-the-sector/"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F1E9C-79C5-E84E-B08F-06797F27B6F6}"/>
              </a:ext>
            </a:extLst>
          </p:cNvPr>
          <p:cNvSpPr>
            <a:spLocks noGrp="1"/>
          </p:cNvSpPr>
          <p:nvPr>
            <p:ph type="ctrTitle"/>
          </p:nvPr>
        </p:nvSpPr>
        <p:spPr>
          <a:xfrm>
            <a:off x="651352" y="3959794"/>
            <a:ext cx="7029608" cy="1948751"/>
          </a:xfrm>
        </p:spPr>
        <p:txBody>
          <a:bodyPr>
            <a:normAutofit/>
          </a:bodyPr>
          <a:lstStyle/>
          <a:p>
            <a:r>
              <a:rPr lang="en-US" sz="6000" dirty="0">
                <a:solidFill>
                  <a:schemeClr val="bg1"/>
                </a:solidFill>
              </a:rPr>
              <a:t>Lecture 3 </a:t>
            </a:r>
            <a:br>
              <a:rPr lang="en-US" dirty="0"/>
            </a:br>
            <a:r>
              <a:rPr lang="en-US" dirty="0"/>
              <a:t>Delivery Mechanisms</a:t>
            </a:r>
          </a:p>
        </p:txBody>
      </p:sp>
      <p:sp>
        <p:nvSpPr>
          <p:cNvPr id="3" name="Subtitle 2">
            <a:extLst>
              <a:ext uri="{FF2B5EF4-FFF2-40B4-BE49-F238E27FC236}">
                <a16:creationId xmlns:a16="http://schemas.microsoft.com/office/drawing/2014/main" id="{67152F7C-4392-D042-93ED-48A50946CFDD}"/>
              </a:ext>
            </a:extLst>
          </p:cNvPr>
          <p:cNvSpPr>
            <a:spLocks noGrp="1"/>
          </p:cNvSpPr>
          <p:nvPr>
            <p:ph type="subTitle" idx="1"/>
          </p:nvPr>
        </p:nvSpPr>
        <p:spPr>
          <a:xfrm>
            <a:off x="688931" y="3287706"/>
            <a:ext cx="3186383" cy="954803"/>
          </a:xfrm>
        </p:spPr>
        <p:txBody>
          <a:bodyPr/>
          <a:lstStyle/>
          <a:p>
            <a:r>
              <a:rPr lang="en-US" dirty="0"/>
              <a:t>The Electricity Transition Playbook</a:t>
            </a:r>
          </a:p>
        </p:txBody>
      </p:sp>
      <p:sp>
        <p:nvSpPr>
          <p:cNvPr id="6" name="Text Placeholder 5">
            <a:extLst>
              <a:ext uri="{FF2B5EF4-FFF2-40B4-BE49-F238E27FC236}">
                <a16:creationId xmlns:a16="http://schemas.microsoft.com/office/drawing/2014/main" id="{8EF35676-49DE-E547-B19F-0A8B69E1FA3A}"/>
              </a:ext>
            </a:extLst>
          </p:cNvPr>
          <p:cNvSpPr>
            <a:spLocks noGrp="1"/>
          </p:cNvSpPr>
          <p:nvPr>
            <p:ph type="body" sz="quarter" idx="10"/>
          </p:nvPr>
        </p:nvSpPr>
        <p:spPr>
          <a:xfrm>
            <a:off x="8707582" y="6106160"/>
            <a:ext cx="3484418" cy="335915"/>
          </a:xfrm>
        </p:spPr>
        <p:txBody>
          <a:bodyPr>
            <a:normAutofit fontScale="62500" lnSpcReduction="20000"/>
          </a:bodyPr>
          <a:lstStyle/>
          <a:p>
            <a:r>
              <a:rPr lang="en-US" dirty="0"/>
              <a:t>Version 1.0</a:t>
            </a:r>
          </a:p>
        </p:txBody>
      </p:sp>
      <p:sp>
        <p:nvSpPr>
          <p:cNvPr id="7" name="TextBox 6">
            <a:extLst>
              <a:ext uri="{FF2B5EF4-FFF2-40B4-BE49-F238E27FC236}">
                <a16:creationId xmlns:a16="http://schemas.microsoft.com/office/drawing/2014/main" id="{852439F6-8E4D-F9A3-1C4E-F47DFF0AB298}"/>
              </a:ext>
            </a:extLst>
          </p:cNvPr>
          <p:cNvSpPr txBox="1"/>
          <p:nvPr/>
        </p:nvSpPr>
        <p:spPr>
          <a:xfrm>
            <a:off x="8788855" y="3367815"/>
            <a:ext cx="1695509" cy="5078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900" b="1" dirty="0">
                <a:solidFill>
                  <a:schemeClr val="bg1"/>
                </a:solidFill>
                <a:latin typeface="Open Sans"/>
                <a:ea typeface="+mn-lt"/>
                <a:cs typeface="+mn-lt"/>
              </a:rPr>
              <a:t>Supported by and in collaboration with CCG and Green Grids Initiative</a:t>
            </a:r>
          </a:p>
        </p:txBody>
      </p:sp>
      <p:pic>
        <p:nvPicPr>
          <p:cNvPr id="5" name="Picture 4">
            <a:extLst>
              <a:ext uri="{FF2B5EF4-FFF2-40B4-BE49-F238E27FC236}">
                <a16:creationId xmlns:a16="http://schemas.microsoft.com/office/drawing/2014/main" id="{AD590227-F5B1-B5CC-CE5F-EDA473ED96F5}"/>
              </a:ext>
            </a:extLst>
          </p:cNvPr>
          <p:cNvPicPr>
            <a:picLocks noChangeAspect="1"/>
          </p:cNvPicPr>
          <p:nvPr/>
        </p:nvPicPr>
        <p:blipFill>
          <a:blip r:embed="rId3"/>
          <a:srcRect/>
          <a:stretch/>
        </p:blipFill>
        <p:spPr>
          <a:xfrm>
            <a:off x="10515101" y="3409135"/>
            <a:ext cx="1340490" cy="424947"/>
          </a:xfrm>
          <a:prstGeom prst="rect">
            <a:avLst/>
          </a:prstGeom>
        </p:spPr>
      </p:pic>
    </p:spTree>
    <p:extLst>
      <p:ext uri="{BB962C8B-B14F-4D97-AF65-F5344CB8AC3E}">
        <p14:creationId xmlns:p14="http://schemas.microsoft.com/office/powerpoint/2010/main" val="11130397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04"/>
        <p:cNvGrpSpPr/>
        <p:nvPr/>
      </p:nvGrpSpPr>
      <p:grpSpPr>
        <a:xfrm>
          <a:off x="0" y="0"/>
          <a:ext cx="0" cy="0"/>
          <a:chOff x="0" y="0"/>
          <a:chExt cx="0" cy="0"/>
        </a:xfrm>
      </p:grpSpPr>
      <p:sp>
        <p:nvSpPr>
          <p:cNvPr id="1805" name="Google Shape;1805;ge618aa29e2_0_16"/>
          <p:cNvSpPr txBox="1"/>
          <p:nvPr/>
        </p:nvSpPr>
        <p:spPr>
          <a:xfrm>
            <a:off x="639248" y="3040042"/>
            <a:ext cx="7180500" cy="548700"/>
          </a:xfrm>
          <a:prstGeom prst="rect">
            <a:avLst/>
          </a:prstGeom>
          <a:noFill/>
          <a:ln>
            <a:noFill/>
          </a:ln>
        </p:spPr>
        <p:txBody>
          <a:bodyPr spcFirstLastPara="1" wrap="square" lIns="0" tIns="0" rIns="0" bIns="0" anchor="b" anchorCtr="0">
            <a:noAutofit/>
          </a:bodyPr>
          <a:lstStyle/>
          <a:p>
            <a:pPr>
              <a:defRPr/>
            </a:pPr>
            <a:r>
              <a:rPr lang="en-GB" sz="2000" dirty="0">
                <a:solidFill>
                  <a:srgbClr val="FFFFFF"/>
                </a:solidFill>
                <a:latin typeface="Trebuchet MS"/>
                <a:sym typeface="Trebuchet MS"/>
              </a:rPr>
              <a:t>Electricity Transition Playbook: Delivery Mechanisms </a:t>
            </a:r>
            <a:endParaRPr kumimoji="0" sz="1800" b="0" i="0" u="none" strike="noStrike" kern="1200" cap="none" spc="0" normalizeH="0" baseline="0" noProof="0" dirty="0">
              <a:ln>
                <a:noFill/>
              </a:ln>
              <a:solidFill>
                <a:srgbClr val="242424"/>
              </a:solidFill>
              <a:effectLst/>
              <a:uLnTx/>
              <a:uFillTx/>
              <a:latin typeface="Arial"/>
              <a:ea typeface="+mn-ea"/>
              <a:cs typeface="+mn-cs"/>
            </a:endParaRPr>
          </a:p>
        </p:txBody>
      </p:sp>
      <p:sp>
        <p:nvSpPr>
          <p:cNvPr id="1806" name="Google Shape;1806;ge618aa29e2_0_16"/>
          <p:cNvSpPr txBox="1">
            <a:spLocks noGrp="1"/>
          </p:cNvSpPr>
          <p:nvPr>
            <p:ph type="title"/>
          </p:nvPr>
        </p:nvSpPr>
        <p:spPr>
          <a:xfrm>
            <a:off x="630000" y="3826800"/>
            <a:ext cx="10883976" cy="801184"/>
          </a:xfrm>
          <a:prstGeom prst="rect">
            <a:avLst/>
          </a:prstGeom>
          <a:noFill/>
          <a:ln>
            <a:noFill/>
          </a:ln>
        </p:spPr>
        <p:txBody>
          <a:bodyPr spcFirstLastPara="1" wrap="square" lIns="0" tIns="0" rIns="0" bIns="0" anchor="t" anchorCtr="0">
            <a:noAutofit/>
          </a:bodyPr>
          <a:lstStyle/>
          <a:p>
            <a:r>
              <a:rPr lang="en-GB" dirty="0"/>
              <a:t>Auctions and their implementation</a:t>
            </a:r>
          </a:p>
        </p:txBody>
      </p:sp>
    </p:spTree>
    <p:extLst>
      <p:ext uri="{BB962C8B-B14F-4D97-AF65-F5344CB8AC3E}">
        <p14:creationId xmlns:p14="http://schemas.microsoft.com/office/powerpoint/2010/main" val="372310621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CEE95-0A86-ED14-654F-FF261514F769}"/>
              </a:ext>
            </a:extLst>
          </p:cNvPr>
          <p:cNvSpPr>
            <a:spLocks noGrp="1"/>
          </p:cNvSpPr>
          <p:nvPr>
            <p:ph type="title"/>
          </p:nvPr>
        </p:nvSpPr>
        <p:spPr>
          <a:xfrm>
            <a:off x="620069" y="392182"/>
            <a:ext cx="8589245" cy="443198"/>
          </a:xfrm>
        </p:spPr>
        <p:txBody>
          <a:bodyPr/>
          <a:lstStyle/>
          <a:p>
            <a:r>
              <a:rPr lang="en-GB" dirty="0"/>
              <a:t> Auctions 101</a:t>
            </a:r>
          </a:p>
        </p:txBody>
      </p:sp>
      <p:sp>
        <p:nvSpPr>
          <p:cNvPr id="6" name="Text Placeholder 2">
            <a:extLst>
              <a:ext uri="{FF2B5EF4-FFF2-40B4-BE49-F238E27FC236}">
                <a16:creationId xmlns:a16="http://schemas.microsoft.com/office/drawing/2014/main" id="{E1917BB5-0E8A-A9E3-D4AC-E366A5451953}"/>
              </a:ext>
            </a:extLst>
          </p:cNvPr>
          <p:cNvSpPr txBox="1">
            <a:spLocks/>
          </p:cNvSpPr>
          <p:nvPr/>
        </p:nvSpPr>
        <p:spPr>
          <a:xfrm>
            <a:off x="200193" y="1145272"/>
            <a:ext cx="6496029" cy="5320546"/>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558800" marR="0" lvl="0" indent="-457200" algn="l" rtl="0">
              <a:lnSpc>
                <a:spcPct val="110000"/>
              </a:lnSpc>
              <a:spcBef>
                <a:spcPts val="300"/>
              </a:spcBef>
              <a:spcAft>
                <a:spcPts val="300"/>
              </a:spcAft>
              <a:buClr>
                <a:schemeClr val="dk1"/>
              </a:buClr>
              <a:buSzPts val="2000"/>
              <a:buFont typeface="+mj-lt"/>
              <a:buAutoNum type="arabicPeriod"/>
              <a:defRPr sz="2000" b="0" i="0" u="none" strike="noStrike" cap="none">
                <a:solidFill>
                  <a:schemeClr val="dk1"/>
                </a:solidFill>
                <a:latin typeface="+mn-lt"/>
                <a:ea typeface="Trebuchet MS"/>
                <a:cs typeface="Trebuchet MS"/>
                <a:sym typeface="Trebuchet MS"/>
              </a:defRPr>
            </a:lvl1pPr>
            <a:lvl2pPr marL="1016000" marR="0" lvl="1" indent="-457200" algn="l" rtl="0">
              <a:lnSpc>
                <a:spcPct val="100000"/>
              </a:lnSpc>
              <a:spcBef>
                <a:spcPts val="0"/>
              </a:spcBef>
              <a:spcAft>
                <a:spcPts val="0"/>
              </a:spcAft>
              <a:buClr>
                <a:schemeClr val="dk2"/>
              </a:buClr>
              <a:buSzPts val="2000"/>
              <a:buFont typeface="Arial" panose="020B0604020202020204" pitchFamily="34" charset="0"/>
              <a:buChar char="•"/>
              <a:defRPr sz="2000" b="0" i="0" u="none" strike="noStrike" cap="none">
                <a:solidFill>
                  <a:schemeClr val="dk1"/>
                </a:solidFill>
                <a:latin typeface="Trebuchet MS"/>
                <a:ea typeface="Trebuchet MS"/>
                <a:cs typeface="Trebuchet MS"/>
                <a:sym typeface="Trebuchet MS"/>
              </a:defRPr>
            </a:lvl2pPr>
            <a:lvl3pPr marL="1371600" marR="0" lvl="2" indent="-355600" algn="l" rtl="0">
              <a:lnSpc>
                <a:spcPct val="100000"/>
              </a:lnSpc>
              <a:spcBef>
                <a:spcPts val="0"/>
              </a:spcBef>
              <a:spcAft>
                <a:spcPts val="0"/>
              </a:spcAft>
              <a:buClr>
                <a:schemeClr val="dk2"/>
              </a:buClr>
              <a:buSzPts val="2000"/>
              <a:buFont typeface="Trebuchet MS"/>
              <a:buChar char="–"/>
              <a:defRPr sz="2000" b="0" i="0" u="none" strike="noStrike" cap="none">
                <a:solidFill>
                  <a:schemeClr val="dk1"/>
                </a:solidFill>
                <a:latin typeface="Trebuchet MS"/>
                <a:ea typeface="Trebuchet MS"/>
                <a:cs typeface="Trebuchet MS"/>
                <a:sym typeface="Trebuchet MS"/>
              </a:defRPr>
            </a:lvl3pPr>
            <a:lvl4pPr marL="1828800" marR="0" lvl="3" indent="-406400" algn="l" rtl="0">
              <a:lnSpc>
                <a:spcPct val="100000"/>
              </a:lnSpc>
              <a:spcBef>
                <a:spcPts val="0"/>
              </a:spcBef>
              <a:spcAft>
                <a:spcPts val="0"/>
              </a:spcAft>
              <a:buClr>
                <a:schemeClr val="dk2"/>
              </a:buClr>
              <a:buSzPts val="2800"/>
              <a:buFont typeface="Arial"/>
              <a:buChar char="​"/>
              <a:defRPr sz="2800" b="0" i="0" u="none" strike="noStrike" cap="none">
                <a:solidFill>
                  <a:schemeClr val="dk2"/>
                </a:solidFill>
                <a:latin typeface="Trebuchet MS"/>
                <a:ea typeface="Trebuchet MS"/>
                <a:cs typeface="Trebuchet MS"/>
                <a:sym typeface="Trebuchet MS"/>
              </a:defRPr>
            </a:lvl4pPr>
            <a:lvl5pPr marL="2286000" marR="0" lvl="4" indent="-406400" algn="l" rtl="0">
              <a:lnSpc>
                <a:spcPct val="100000"/>
              </a:lnSpc>
              <a:spcBef>
                <a:spcPts val="0"/>
              </a:spcBef>
              <a:spcAft>
                <a:spcPts val="0"/>
              </a:spcAft>
              <a:buClr>
                <a:schemeClr val="dk1"/>
              </a:buClr>
              <a:buSzPts val="2800"/>
              <a:buFont typeface="Arial"/>
              <a:buChar char="​"/>
              <a:defRPr sz="2800" b="1" i="0" u="none" strike="noStrike" cap="none">
                <a:solidFill>
                  <a:schemeClr val="dk1"/>
                </a:solidFill>
                <a:latin typeface="Trebuchet MS"/>
                <a:ea typeface="Trebuchet MS"/>
                <a:cs typeface="Trebuchet MS"/>
                <a:sym typeface="Trebuchet MS"/>
              </a:defRPr>
            </a:lvl5pPr>
            <a:lvl6pPr marL="2743200" marR="0" lvl="5" indent="-342900" algn="l" rtl="0">
              <a:lnSpc>
                <a:spcPct val="90000"/>
              </a:lnSpc>
              <a:spcBef>
                <a:spcPts val="0"/>
              </a:spcBef>
              <a:spcAft>
                <a:spcPts val="0"/>
              </a:spcAft>
              <a:buClr>
                <a:schemeClr val="dk2"/>
              </a:buClr>
              <a:buSzPts val="1800"/>
              <a:buFont typeface="Arial"/>
              <a:buChar char="•"/>
              <a:defRPr sz="1600" b="0" i="0" u="none" strike="noStrike" cap="none">
                <a:solidFill>
                  <a:schemeClr val="dk1"/>
                </a:solidFill>
                <a:latin typeface="Trebuchet MS"/>
                <a:ea typeface="Trebuchet MS"/>
                <a:cs typeface="Trebuchet MS"/>
                <a:sym typeface="Trebuchet MS"/>
              </a:defRPr>
            </a:lvl6pPr>
            <a:lvl7pPr marL="3200400" marR="0" lvl="6" indent="-342900" algn="l" rtl="0">
              <a:lnSpc>
                <a:spcPct val="90000"/>
              </a:lnSpc>
              <a:spcBef>
                <a:spcPts val="900"/>
              </a:spcBef>
              <a:spcAft>
                <a:spcPts val="0"/>
              </a:spcAft>
              <a:buClr>
                <a:schemeClr val="dk1"/>
              </a:buClr>
              <a:buSzPts val="1800"/>
              <a:buFont typeface="Arial"/>
              <a:buChar char="​"/>
              <a:defRPr sz="4400" b="0" i="0" u="none" strike="noStrike" cap="none">
                <a:solidFill>
                  <a:schemeClr val="dk1"/>
                </a:solidFill>
                <a:latin typeface="Trebuchet MS"/>
                <a:ea typeface="Trebuchet MS"/>
                <a:cs typeface="Trebuchet MS"/>
                <a:sym typeface="Trebuchet MS"/>
              </a:defRPr>
            </a:lvl7pPr>
            <a:lvl8pPr marL="3657600" marR="0" lvl="7" indent="-342900" algn="l" rtl="0">
              <a:lnSpc>
                <a:spcPct val="90000"/>
              </a:lnSpc>
              <a:spcBef>
                <a:spcPts val="900"/>
              </a:spcBef>
              <a:spcAft>
                <a:spcPts val="0"/>
              </a:spcAft>
              <a:buClr>
                <a:schemeClr val="dk2"/>
              </a:buClr>
              <a:buSzPts val="1800"/>
              <a:buFont typeface="Arial"/>
              <a:buChar char="​"/>
              <a:defRPr sz="5400" b="0" i="0" u="none" strike="noStrike" cap="none">
                <a:solidFill>
                  <a:schemeClr val="dk2"/>
                </a:solidFill>
                <a:latin typeface="Trebuchet MS"/>
                <a:ea typeface="Trebuchet MS"/>
                <a:cs typeface="Trebuchet MS"/>
                <a:sym typeface="Trebuchet MS"/>
              </a:defRPr>
            </a:lvl8pPr>
            <a:lvl9pPr marL="4114800" marR="0" lvl="8" indent="-342900" algn="l" rtl="0">
              <a:lnSpc>
                <a:spcPct val="100000"/>
              </a:lnSpc>
              <a:spcBef>
                <a:spcPts val="0"/>
              </a:spcBef>
              <a:spcAft>
                <a:spcPts val="900"/>
              </a:spcAft>
              <a:buClr>
                <a:schemeClr val="dk2"/>
              </a:buClr>
              <a:buSzPts val="1800"/>
              <a:buFont typeface="Arial"/>
              <a:buChar char="​"/>
              <a:defRPr sz="2400" b="0" i="0" u="none" strike="noStrike" cap="none">
                <a:solidFill>
                  <a:schemeClr val="dk2"/>
                </a:solidFill>
                <a:latin typeface="Trebuchet MS"/>
                <a:ea typeface="Trebuchet MS"/>
                <a:cs typeface="Trebuchet MS"/>
                <a:sym typeface="Trebuchet MS"/>
              </a:defRPr>
            </a:lvl9pPr>
          </a:lstStyle>
          <a:p>
            <a:pPr marL="101600" indent="0" algn="just">
              <a:buNone/>
            </a:pPr>
            <a:r>
              <a:rPr lang="en-GB" b="1" dirty="0">
                <a:solidFill>
                  <a:srgbClr val="111111"/>
                </a:solidFill>
              </a:rPr>
              <a:t>What are auctions? </a:t>
            </a:r>
          </a:p>
          <a:p>
            <a:pPr algn="l">
              <a:buFont typeface="Arial" panose="020B0604020202020204" pitchFamily="34" charset="0"/>
              <a:buChar char="•"/>
            </a:pPr>
            <a:r>
              <a:rPr lang="en-GB" sz="1800" b="0" i="0" dirty="0">
                <a:solidFill>
                  <a:srgbClr val="111111"/>
                </a:solidFill>
                <a:effectLst/>
              </a:rPr>
              <a:t>Auctions are market mechanisms that allocate scarce resources to the highest bidders</a:t>
            </a:r>
          </a:p>
          <a:p>
            <a:pPr algn="l">
              <a:buFont typeface="Arial" panose="020B0604020202020204" pitchFamily="34" charset="0"/>
              <a:buChar char="•"/>
            </a:pPr>
            <a:r>
              <a:rPr lang="en-GB" sz="1800" dirty="0">
                <a:solidFill>
                  <a:srgbClr val="111111"/>
                </a:solidFill>
              </a:rPr>
              <a:t>U</a:t>
            </a:r>
            <a:r>
              <a:rPr lang="en-GB" sz="1800" b="0" i="0" dirty="0">
                <a:solidFill>
                  <a:srgbClr val="111111"/>
                </a:solidFill>
                <a:effectLst/>
              </a:rPr>
              <a:t>sed to distribute contracts, permits, licenses, or subsidies for low-carbon projects or activities</a:t>
            </a:r>
          </a:p>
          <a:p>
            <a:pPr algn="l">
              <a:buFont typeface="Arial" panose="020B0604020202020204" pitchFamily="34" charset="0"/>
              <a:buChar char="•"/>
            </a:pPr>
            <a:r>
              <a:rPr lang="en-GB" sz="1800" b="0" i="0" dirty="0">
                <a:solidFill>
                  <a:srgbClr val="111111"/>
                </a:solidFill>
                <a:effectLst/>
              </a:rPr>
              <a:t>Can create competition, transparency, and efficiency in the market</a:t>
            </a:r>
          </a:p>
          <a:p>
            <a:pPr marL="101600" indent="0" algn="l">
              <a:buNone/>
            </a:pPr>
            <a:r>
              <a:rPr lang="en-GB" b="1" dirty="0">
                <a:solidFill>
                  <a:srgbClr val="111111"/>
                </a:solidFill>
              </a:rPr>
              <a:t>Why are auctions useful for a net zero strategy?</a:t>
            </a:r>
          </a:p>
          <a:p>
            <a:pPr algn="l">
              <a:buFont typeface="Arial" panose="020B0604020202020204" pitchFamily="34" charset="0"/>
              <a:buChar char="•"/>
            </a:pPr>
            <a:r>
              <a:rPr lang="en-GB" sz="1800" dirty="0">
                <a:solidFill>
                  <a:srgbClr val="111111"/>
                </a:solidFill>
              </a:rPr>
              <a:t>Can help accelerate the deployment of low-carbon technologies and reduce the costs of decarbonisation</a:t>
            </a:r>
          </a:p>
          <a:p>
            <a:pPr algn="l">
              <a:buFont typeface="Arial" panose="020B0604020202020204" pitchFamily="34" charset="0"/>
              <a:buChar char="•"/>
            </a:pPr>
            <a:r>
              <a:rPr lang="en-GB" sz="1800" dirty="0">
                <a:solidFill>
                  <a:srgbClr val="111111"/>
                </a:solidFill>
              </a:rPr>
              <a:t>Can create a price signal for carbon and incentivise emission reductions</a:t>
            </a:r>
          </a:p>
          <a:p>
            <a:pPr algn="l">
              <a:buFont typeface="Arial" panose="020B0604020202020204" pitchFamily="34" charset="0"/>
              <a:buChar char="•"/>
            </a:pPr>
            <a:r>
              <a:rPr lang="en-GB" sz="1800" dirty="0">
                <a:solidFill>
                  <a:srgbClr val="111111"/>
                </a:solidFill>
              </a:rPr>
              <a:t>To mobilise finance for the net zero transition and leverage public funds</a:t>
            </a:r>
          </a:p>
          <a:p>
            <a:pPr marL="844550" lvl="1" indent="-285750" algn="just"/>
            <a:endParaRPr lang="en-GB" sz="1400" dirty="0">
              <a:solidFill>
                <a:schemeClr val="tx1"/>
              </a:solidFill>
              <a:latin typeface="+mn-lt"/>
            </a:endParaRPr>
          </a:p>
          <a:p>
            <a:pPr marL="844550" lvl="1" indent="-285750" algn="just"/>
            <a:endParaRPr lang="en-GB" sz="1400" dirty="0">
              <a:solidFill>
                <a:schemeClr val="tx1"/>
              </a:solidFill>
              <a:latin typeface="+mn-lt"/>
            </a:endParaRPr>
          </a:p>
        </p:txBody>
      </p:sp>
      <p:sp>
        <p:nvSpPr>
          <p:cNvPr id="3" name="Text Placeholder 2">
            <a:extLst>
              <a:ext uri="{FF2B5EF4-FFF2-40B4-BE49-F238E27FC236}">
                <a16:creationId xmlns:a16="http://schemas.microsoft.com/office/drawing/2014/main" id="{3A90CC7B-36C3-8A56-B3B1-27441A18C5B4}"/>
              </a:ext>
            </a:extLst>
          </p:cNvPr>
          <p:cNvSpPr txBox="1">
            <a:spLocks/>
          </p:cNvSpPr>
          <p:nvPr/>
        </p:nvSpPr>
        <p:spPr>
          <a:xfrm>
            <a:off x="7287066" y="1179196"/>
            <a:ext cx="4704741" cy="384297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558800" marR="0" lvl="0" indent="-457200" algn="l" rtl="0">
              <a:lnSpc>
                <a:spcPct val="110000"/>
              </a:lnSpc>
              <a:spcBef>
                <a:spcPts val="300"/>
              </a:spcBef>
              <a:spcAft>
                <a:spcPts val="300"/>
              </a:spcAft>
              <a:buClr>
                <a:schemeClr val="dk1"/>
              </a:buClr>
              <a:buSzPts val="2000"/>
              <a:buFont typeface="+mj-lt"/>
              <a:buAutoNum type="arabicPeriod"/>
              <a:defRPr sz="2000" b="0" i="0" u="none" strike="noStrike" cap="none">
                <a:solidFill>
                  <a:schemeClr val="dk1"/>
                </a:solidFill>
                <a:latin typeface="+mn-lt"/>
                <a:ea typeface="Trebuchet MS"/>
                <a:cs typeface="Trebuchet MS"/>
                <a:sym typeface="Trebuchet MS"/>
              </a:defRPr>
            </a:lvl1pPr>
            <a:lvl2pPr marL="1016000" marR="0" lvl="1" indent="-457200" algn="l" rtl="0">
              <a:lnSpc>
                <a:spcPct val="100000"/>
              </a:lnSpc>
              <a:spcBef>
                <a:spcPts val="0"/>
              </a:spcBef>
              <a:spcAft>
                <a:spcPts val="0"/>
              </a:spcAft>
              <a:buClr>
                <a:schemeClr val="dk2"/>
              </a:buClr>
              <a:buSzPts val="2000"/>
              <a:buFont typeface="Arial" panose="020B0604020202020204" pitchFamily="34" charset="0"/>
              <a:buChar char="•"/>
              <a:defRPr sz="2000" b="0" i="0" u="none" strike="noStrike" cap="none">
                <a:solidFill>
                  <a:schemeClr val="dk1"/>
                </a:solidFill>
                <a:latin typeface="Trebuchet MS"/>
                <a:ea typeface="Trebuchet MS"/>
                <a:cs typeface="Trebuchet MS"/>
                <a:sym typeface="Trebuchet MS"/>
              </a:defRPr>
            </a:lvl2pPr>
            <a:lvl3pPr marL="1371600" marR="0" lvl="2" indent="-355600" algn="l" rtl="0">
              <a:lnSpc>
                <a:spcPct val="100000"/>
              </a:lnSpc>
              <a:spcBef>
                <a:spcPts val="0"/>
              </a:spcBef>
              <a:spcAft>
                <a:spcPts val="0"/>
              </a:spcAft>
              <a:buClr>
                <a:schemeClr val="dk2"/>
              </a:buClr>
              <a:buSzPts val="2000"/>
              <a:buFont typeface="Trebuchet MS"/>
              <a:buChar char="–"/>
              <a:defRPr sz="2000" b="0" i="0" u="none" strike="noStrike" cap="none">
                <a:solidFill>
                  <a:schemeClr val="dk1"/>
                </a:solidFill>
                <a:latin typeface="Trebuchet MS"/>
                <a:ea typeface="Trebuchet MS"/>
                <a:cs typeface="Trebuchet MS"/>
                <a:sym typeface="Trebuchet MS"/>
              </a:defRPr>
            </a:lvl3pPr>
            <a:lvl4pPr marL="1828800" marR="0" lvl="3" indent="-406400" algn="l" rtl="0">
              <a:lnSpc>
                <a:spcPct val="100000"/>
              </a:lnSpc>
              <a:spcBef>
                <a:spcPts val="0"/>
              </a:spcBef>
              <a:spcAft>
                <a:spcPts val="0"/>
              </a:spcAft>
              <a:buClr>
                <a:schemeClr val="dk2"/>
              </a:buClr>
              <a:buSzPts val="2800"/>
              <a:buFont typeface="Arial"/>
              <a:buChar char="​"/>
              <a:defRPr sz="2800" b="0" i="0" u="none" strike="noStrike" cap="none">
                <a:solidFill>
                  <a:schemeClr val="dk2"/>
                </a:solidFill>
                <a:latin typeface="Trebuchet MS"/>
                <a:ea typeface="Trebuchet MS"/>
                <a:cs typeface="Trebuchet MS"/>
                <a:sym typeface="Trebuchet MS"/>
              </a:defRPr>
            </a:lvl4pPr>
            <a:lvl5pPr marL="2286000" marR="0" lvl="4" indent="-406400" algn="l" rtl="0">
              <a:lnSpc>
                <a:spcPct val="100000"/>
              </a:lnSpc>
              <a:spcBef>
                <a:spcPts val="0"/>
              </a:spcBef>
              <a:spcAft>
                <a:spcPts val="0"/>
              </a:spcAft>
              <a:buClr>
                <a:schemeClr val="dk1"/>
              </a:buClr>
              <a:buSzPts val="2800"/>
              <a:buFont typeface="Arial"/>
              <a:buChar char="​"/>
              <a:defRPr sz="2800" b="1" i="0" u="none" strike="noStrike" cap="none">
                <a:solidFill>
                  <a:schemeClr val="dk1"/>
                </a:solidFill>
                <a:latin typeface="Trebuchet MS"/>
                <a:ea typeface="Trebuchet MS"/>
                <a:cs typeface="Trebuchet MS"/>
                <a:sym typeface="Trebuchet MS"/>
              </a:defRPr>
            </a:lvl5pPr>
            <a:lvl6pPr marL="2743200" marR="0" lvl="5" indent="-342900" algn="l" rtl="0">
              <a:lnSpc>
                <a:spcPct val="90000"/>
              </a:lnSpc>
              <a:spcBef>
                <a:spcPts val="0"/>
              </a:spcBef>
              <a:spcAft>
                <a:spcPts val="0"/>
              </a:spcAft>
              <a:buClr>
                <a:schemeClr val="dk2"/>
              </a:buClr>
              <a:buSzPts val="1800"/>
              <a:buFont typeface="Arial"/>
              <a:buChar char="•"/>
              <a:defRPr sz="1600" b="0" i="0" u="none" strike="noStrike" cap="none">
                <a:solidFill>
                  <a:schemeClr val="dk1"/>
                </a:solidFill>
                <a:latin typeface="Trebuchet MS"/>
                <a:ea typeface="Trebuchet MS"/>
                <a:cs typeface="Trebuchet MS"/>
                <a:sym typeface="Trebuchet MS"/>
              </a:defRPr>
            </a:lvl6pPr>
            <a:lvl7pPr marL="3200400" marR="0" lvl="6" indent="-342900" algn="l" rtl="0">
              <a:lnSpc>
                <a:spcPct val="90000"/>
              </a:lnSpc>
              <a:spcBef>
                <a:spcPts val="900"/>
              </a:spcBef>
              <a:spcAft>
                <a:spcPts val="0"/>
              </a:spcAft>
              <a:buClr>
                <a:schemeClr val="dk1"/>
              </a:buClr>
              <a:buSzPts val="1800"/>
              <a:buFont typeface="Arial"/>
              <a:buChar char="​"/>
              <a:defRPr sz="4400" b="0" i="0" u="none" strike="noStrike" cap="none">
                <a:solidFill>
                  <a:schemeClr val="dk1"/>
                </a:solidFill>
                <a:latin typeface="Trebuchet MS"/>
                <a:ea typeface="Trebuchet MS"/>
                <a:cs typeface="Trebuchet MS"/>
                <a:sym typeface="Trebuchet MS"/>
              </a:defRPr>
            </a:lvl7pPr>
            <a:lvl8pPr marL="3657600" marR="0" lvl="7" indent="-342900" algn="l" rtl="0">
              <a:lnSpc>
                <a:spcPct val="90000"/>
              </a:lnSpc>
              <a:spcBef>
                <a:spcPts val="900"/>
              </a:spcBef>
              <a:spcAft>
                <a:spcPts val="0"/>
              </a:spcAft>
              <a:buClr>
                <a:schemeClr val="dk2"/>
              </a:buClr>
              <a:buSzPts val="1800"/>
              <a:buFont typeface="Arial"/>
              <a:buChar char="​"/>
              <a:defRPr sz="5400" b="0" i="0" u="none" strike="noStrike" cap="none">
                <a:solidFill>
                  <a:schemeClr val="dk2"/>
                </a:solidFill>
                <a:latin typeface="Trebuchet MS"/>
                <a:ea typeface="Trebuchet MS"/>
                <a:cs typeface="Trebuchet MS"/>
                <a:sym typeface="Trebuchet MS"/>
              </a:defRPr>
            </a:lvl8pPr>
            <a:lvl9pPr marL="4114800" marR="0" lvl="8" indent="-342900" algn="l" rtl="0">
              <a:lnSpc>
                <a:spcPct val="100000"/>
              </a:lnSpc>
              <a:spcBef>
                <a:spcPts val="0"/>
              </a:spcBef>
              <a:spcAft>
                <a:spcPts val="900"/>
              </a:spcAft>
              <a:buClr>
                <a:schemeClr val="dk2"/>
              </a:buClr>
              <a:buSzPts val="1800"/>
              <a:buFont typeface="Arial"/>
              <a:buChar char="​"/>
              <a:defRPr sz="2400" b="0" i="0" u="none" strike="noStrike" cap="none">
                <a:solidFill>
                  <a:schemeClr val="dk2"/>
                </a:solidFill>
                <a:latin typeface="Trebuchet MS"/>
                <a:ea typeface="Trebuchet MS"/>
                <a:cs typeface="Trebuchet MS"/>
                <a:sym typeface="Trebuchet MS"/>
              </a:defRPr>
            </a:lvl9pPr>
          </a:lstStyle>
          <a:p>
            <a:pPr marL="101600" indent="0" algn="just">
              <a:buNone/>
            </a:pPr>
            <a:r>
              <a:rPr lang="en-GB" b="1" dirty="0">
                <a:solidFill>
                  <a:srgbClr val="111111"/>
                </a:solidFill>
              </a:rPr>
              <a:t>Why do we need auctions? </a:t>
            </a:r>
          </a:p>
          <a:p>
            <a:pPr algn="l">
              <a:buFont typeface="Arial" panose="020B0604020202020204" pitchFamily="34" charset="0"/>
              <a:buChar char="•"/>
            </a:pPr>
            <a:r>
              <a:rPr lang="en-GB" sz="1800" b="0" i="0" dirty="0">
                <a:solidFill>
                  <a:srgbClr val="111111"/>
                </a:solidFill>
                <a:effectLst/>
              </a:rPr>
              <a:t>Price Discovery</a:t>
            </a:r>
          </a:p>
          <a:p>
            <a:pPr algn="l">
              <a:buFont typeface="Arial" panose="020B0604020202020204" pitchFamily="34" charset="0"/>
              <a:buChar char="•"/>
            </a:pPr>
            <a:r>
              <a:rPr lang="en-GB" sz="1800" b="0" i="0" dirty="0">
                <a:solidFill>
                  <a:srgbClr val="111111"/>
                </a:solidFill>
                <a:effectLst/>
              </a:rPr>
              <a:t>Efficiency</a:t>
            </a:r>
          </a:p>
          <a:p>
            <a:pPr algn="l">
              <a:buFont typeface="Arial" panose="020B0604020202020204" pitchFamily="34" charset="0"/>
              <a:buChar char="•"/>
            </a:pPr>
            <a:r>
              <a:rPr lang="en-GB" sz="1800" b="0" i="0" dirty="0">
                <a:solidFill>
                  <a:srgbClr val="111111"/>
                </a:solidFill>
                <a:effectLst/>
              </a:rPr>
              <a:t>Fairness and transparency</a:t>
            </a:r>
          </a:p>
          <a:p>
            <a:pPr algn="l">
              <a:buFont typeface="Arial" panose="020B0604020202020204" pitchFamily="34" charset="0"/>
              <a:buChar char="•"/>
            </a:pPr>
            <a:r>
              <a:rPr lang="en-GB" sz="1800" b="0" i="0" dirty="0">
                <a:solidFill>
                  <a:srgbClr val="111111"/>
                </a:solidFill>
                <a:effectLst/>
              </a:rPr>
              <a:t>Market access and reach</a:t>
            </a:r>
          </a:p>
          <a:p>
            <a:pPr algn="l">
              <a:buFont typeface="Arial" panose="020B0604020202020204" pitchFamily="34" charset="0"/>
              <a:buChar char="•"/>
            </a:pPr>
            <a:r>
              <a:rPr lang="en-GB" sz="1800" b="0" i="0" dirty="0">
                <a:solidFill>
                  <a:srgbClr val="111111"/>
                </a:solidFill>
                <a:effectLst/>
              </a:rPr>
              <a:t>Competition and innovation</a:t>
            </a:r>
          </a:p>
          <a:p>
            <a:pPr algn="l">
              <a:buFont typeface="Arial" panose="020B0604020202020204" pitchFamily="34" charset="0"/>
              <a:buChar char="•"/>
            </a:pPr>
            <a:r>
              <a:rPr lang="en-GB" sz="1800" b="0" i="0" dirty="0">
                <a:solidFill>
                  <a:srgbClr val="111111"/>
                </a:solidFill>
                <a:effectLst/>
              </a:rPr>
              <a:t>Time efficiency</a:t>
            </a:r>
          </a:p>
          <a:p>
            <a:pPr algn="l">
              <a:buFont typeface="Arial" panose="020B0604020202020204" pitchFamily="34" charset="0"/>
              <a:buChar char="•"/>
            </a:pPr>
            <a:r>
              <a:rPr lang="en-GB" sz="1800" b="0" i="0" dirty="0">
                <a:solidFill>
                  <a:srgbClr val="111111"/>
                </a:solidFill>
                <a:effectLst/>
              </a:rPr>
              <a:t>Flexibility</a:t>
            </a:r>
          </a:p>
          <a:p>
            <a:pPr algn="l">
              <a:buFont typeface="Arial" panose="020B0604020202020204" pitchFamily="34" charset="0"/>
              <a:buChar char="•"/>
            </a:pPr>
            <a:r>
              <a:rPr lang="en-GB" sz="1800" b="0" i="0" dirty="0">
                <a:solidFill>
                  <a:srgbClr val="111111"/>
                </a:solidFill>
                <a:effectLst/>
              </a:rPr>
              <a:t>Revenue generation</a:t>
            </a:r>
          </a:p>
          <a:p>
            <a:pPr algn="l">
              <a:buFont typeface="Arial" panose="020B0604020202020204" pitchFamily="34" charset="0"/>
              <a:buChar char="•"/>
            </a:pPr>
            <a:r>
              <a:rPr lang="en-GB" sz="1800" b="0" i="0" dirty="0">
                <a:solidFill>
                  <a:srgbClr val="111111"/>
                </a:solidFill>
                <a:effectLst/>
              </a:rPr>
              <a:t>Market liquidity</a:t>
            </a:r>
          </a:p>
          <a:p>
            <a:pPr marL="844550" lvl="1" indent="-285750" algn="just"/>
            <a:endParaRPr lang="en-GB" sz="1400" dirty="0">
              <a:solidFill>
                <a:schemeClr val="tx1"/>
              </a:solidFill>
              <a:latin typeface="+mn-lt"/>
            </a:endParaRPr>
          </a:p>
        </p:txBody>
      </p:sp>
      <p:sp>
        <p:nvSpPr>
          <p:cNvPr id="4" name="Text Placeholder 2">
            <a:extLst>
              <a:ext uri="{FF2B5EF4-FFF2-40B4-BE49-F238E27FC236}">
                <a16:creationId xmlns:a16="http://schemas.microsoft.com/office/drawing/2014/main" id="{968794C0-F2FA-C8E7-CEA7-A11F20A5BED5}"/>
              </a:ext>
            </a:extLst>
          </p:cNvPr>
          <p:cNvSpPr txBox="1">
            <a:spLocks/>
          </p:cNvSpPr>
          <p:nvPr/>
        </p:nvSpPr>
        <p:spPr>
          <a:xfrm>
            <a:off x="7202660" y="5022166"/>
            <a:ext cx="4704741" cy="1359383"/>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558800" marR="0" lvl="0" indent="-457200" algn="l" rtl="0">
              <a:lnSpc>
                <a:spcPct val="110000"/>
              </a:lnSpc>
              <a:spcBef>
                <a:spcPts val="300"/>
              </a:spcBef>
              <a:spcAft>
                <a:spcPts val="300"/>
              </a:spcAft>
              <a:buClr>
                <a:schemeClr val="dk1"/>
              </a:buClr>
              <a:buSzPts val="2000"/>
              <a:buFont typeface="+mj-lt"/>
              <a:buAutoNum type="arabicPeriod"/>
              <a:defRPr sz="2000" b="0" i="0" u="none" strike="noStrike" cap="none">
                <a:solidFill>
                  <a:schemeClr val="dk1"/>
                </a:solidFill>
                <a:latin typeface="+mn-lt"/>
                <a:ea typeface="Trebuchet MS"/>
                <a:cs typeface="Trebuchet MS"/>
                <a:sym typeface="Trebuchet MS"/>
              </a:defRPr>
            </a:lvl1pPr>
            <a:lvl2pPr marL="1016000" marR="0" lvl="1" indent="-457200" algn="l" rtl="0">
              <a:lnSpc>
                <a:spcPct val="100000"/>
              </a:lnSpc>
              <a:spcBef>
                <a:spcPts val="0"/>
              </a:spcBef>
              <a:spcAft>
                <a:spcPts val="0"/>
              </a:spcAft>
              <a:buClr>
                <a:schemeClr val="dk2"/>
              </a:buClr>
              <a:buSzPts val="2000"/>
              <a:buFont typeface="Arial" panose="020B0604020202020204" pitchFamily="34" charset="0"/>
              <a:buChar char="•"/>
              <a:defRPr sz="2000" b="0" i="0" u="none" strike="noStrike" cap="none">
                <a:solidFill>
                  <a:schemeClr val="dk1"/>
                </a:solidFill>
                <a:latin typeface="Trebuchet MS"/>
                <a:ea typeface="Trebuchet MS"/>
                <a:cs typeface="Trebuchet MS"/>
                <a:sym typeface="Trebuchet MS"/>
              </a:defRPr>
            </a:lvl2pPr>
            <a:lvl3pPr marL="1371600" marR="0" lvl="2" indent="-355600" algn="l" rtl="0">
              <a:lnSpc>
                <a:spcPct val="100000"/>
              </a:lnSpc>
              <a:spcBef>
                <a:spcPts val="0"/>
              </a:spcBef>
              <a:spcAft>
                <a:spcPts val="0"/>
              </a:spcAft>
              <a:buClr>
                <a:schemeClr val="dk2"/>
              </a:buClr>
              <a:buSzPts val="2000"/>
              <a:buFont typeface="Trebuchet MS"/>
              <a:buChar char="–"/>
              <a:defRPr sz="2000" b="0" i="0" u="none" strike="noStrike" cap="none">
                <a:solidFill>
                  <a:schemeClr val="dk1"/>
                </a:solidFill>
                <a:latin typeface="Trebuchet MS"/>
                <a:ea typeface="Trebuchet MS"/>
                <a:cs typeface="Trebuchet MS"/>
                <a:sym typeface="Trebuchet MS"/>
              </a:defRPr>
            </a:lvl3pPr>
            <a:lvl4pPr marL="1828800" marR="0" lvl="3" indent="-406400" algn="l" rtl="0">
              <a:lnSpc>
                <a:spcPct val="100000"/>
              </a:lnSpc>
              <a:spcBef>
                <a:spcPts val="0"/>
              </a:spcBef>
              <a:spcAft>
                <a:spcPts val="0"/>
              </a:spcAft>
              <a:buClr>
                <a:schemeClr val="dk2"/>
              </a:buClr>
              <a:buSzPts val="2800"/>
              <a:buFont typeface="Arial"/>
              <a:buChar char="​"/>
              <a:defRPr sz="2800" b="0" i="0" u="none" strike="noStrike" cap="none">
                <a:solidFill>
                  <a:schemeClr val="dk2"/>
                </a:solidFill>
                <a:latin typeface="Trebuchet MS"/>
                <a:ea typeface="Trebuchet MS"/>
                <a:cs typeface="Trebuchet MS"/>
                <a:sym typeface="Trebuchet MS"/>
              </a:defRPr>
            </a:lvl4pPr>
            <a:lvl5pPr marL="2286000" marR="0" lvl="4" indent="-406400" algn="l" rtl="0">
              <a:lnSpc>
                <a:spcPct val="100000"/>
              </a:lnSpc>
              <a:spcBef>
                <a:spcPts val="0"/>
              </a:spcBef>
              <a:spcAft>
                <a:spcPts val="0"/>
              </a:spcAft>
              <a:buClr>
                <a:schemeClr val="dk1"/>
              </a:buClr>
              <a:buSzPts val="2800"/>
              <a:buFont typeface="Arial"/>
              <a:buChar char="​"/>
              <a:defRPr sz="2800" b="1" i="0" u="none" strike="noStrike" cap="none">
                <a:solidFill>
                  <a:schemeClr val="dk1"/>
                </a:solidFill>
                <a:latin typeface="Trebuchet MS"/>
                <a:ea typeface="Trebuchet MS"/>
                <a:cs typeface="Trebuchet MS"/>
                <a:sym typeface="Trebuchet MS"/>
              </a:defRPr>
            </a:lvl5pPr>
            <a:lvl6pPr marL="2743200" marR="0" lvl="5" indent="-342900" algn="l" rtl="0">
              <a:lnSpc>
                <a:spcPct val="90000"/>
              </a:lnSpc>
              <a:spcBef>
                <a:spcPts val="0"/>
              </a:spcBef>
              <a:spcAft>
                <a:spcPts val="0"/>
              </a:spcAft>
              <a:buClr>
                <a:schemeClr val="dk2"/>
              </a:buClr>
              <a:buSzPts val="1800"/>
              <a:buFont typeface="Arial"/>
              <a:buChar char="•"/>
              <a:defRPr sz="1600" b="0" i="0" u="none" strike="noStrike" cap="none">
                <a:solidFill>
                  <a:schemeClr val="dk1"/>
                </a:solidFill>
                <a:latin typeface="Trebuchet MS"/>
                <a:ea typeface="Trebuchet MS"/>
                <a:cs typeface="Trebuchet MS"/>
                <a:sym typeface="Trebuchet MS"/>
              </a:defRPr>
            </a:lvl6pPr>
            <a:lvl7pPr marL="3200400" marR="0" lvl="6" indent="-342900" algn="l" rtl="0">
              <a:lnSpc>
                <a:spcPct val="90000"/>
              </a:lnSpc>
              <a:spcBef>
                <a:spcPts val="900"/>
              </a:spcBef>
              <a:spcAft>
                <a:spcPts val="0"/>
              </a:spcAft>
              <a:buClr>
                <a:schemeClr val="dk1"/>
              </a:buClr>
              <a:buSzPts val="1800"/>
              <a:buFont typeface="Arial"/>
              <a:buChar char="​"/>
              <a:defRPr sz="4400" b="0" i="0" u="none" strike="noStrike" cap="none">
                <a:solidFill>
                  <a:schemeClr val="dk1"/>
                </a:solidFill>
                <a:latin typeface="Trebuchet MS"/>
                <a:ea typeface="Trebuchet MS"/>
                <a:cs typeface="Trebuchet MS"/>
                <a:sym typeface="Trebuchet MS"/>
              </a:defRPr>
            </a:lvl7pPr>
            <a:lvl8pPr marL="3657600" marR="0" lvl="7" indent="-342900" algn="l" rtl="0">
              <a:lnSpc>
                <a:spcPct val="90000"/>
              </a:lnSpc>
              <a:spcBef>
                <a:spcPts val="900"/>
              </a:spcBef>
              <a:spcAft>
                <a:spcPts val="0"/>
              </a:spcAft>
              <a:buClr>
                <a:schemeClr val="dk2"/>
              </a:buClr>
              <a:buSzPts val="1800"/>
              <a:buFont typeface="Arial"/>
              <a:buChar char="​"/>
              <a:defRPr sz="5400" b="0" i="0" u="none" strike="noStrike" cap="none">
                <a:solidFill>
                  <a:schemeClr val="dk2"/>
                </a:solidFill>
                <a:latin typeface="Trebuchet MS"/>
                <a:ea typeface="Trebuchet MS"/>
                <a:cs typeface="Trebuchet MS"/>
                <a:sym typeface="Trebuchet MS"/>
              </a:defRPr>
            </a:lvl8pPr>
            <a:lvl9pPr marL="4114800" marR="0" lvl="8" indent="-342900" algn="l" rtl="0">
              <a:lnSpc>
                <a:spcPct val="100000"/>
              </a:lnSpc>
              <a:spcBef>
                <a:spcPts val="0"/>
              </a:spcBef>
              <a:spcAft>
                <a:spcPts val="900"/>
              </a:spcAft>
              <a:buClr>
                <a:schemeClr val="dk2"/>
              </a:buClr>
              <a:buSzPts val="1800"/>
              <a:buFont typeface="Arial"/>
              <a:buChar char="​"/>
              <a:defRPr sz="2400" b="0" i="0" u="none" strike="noStrike" cap="none">
                <a:solidFill>
                  <a:schemeClr val="dk2"/>
                </a:solidFill>
                <a:latin typeface="Trebuchet MS"/>
                <a:ea typeface="Trebuchet MS"/>
                <a:cs typeface="Trebuchet MS"/>
                <a:sym typeface="Trebuchet MS"/>
              </a:defRPr>
            </a:lvl9pPr>
          </a:lstStyle>
          <a:p>
            <a:pPr marL="101600" indent="0" algn="just">
              <a:buNone/>
            </a:pPr>
            <a:r>
              <a:rPr lang="en-GB" b="1" dirty="0">
                <a:solidFill>
                  <a:srgbClr val="111111"/>
                </a:solidFill>
              </a:rPr>
              <a:t>Examples</a:t>
            </a:r>
          </a:p>
          <a:p>
            <a:pPr marL="101600" indent="0" algn="just">
              <a:buNone/>
            </a:pPr>
            <a:r>
              <a:rPr lang="en-GB" sz="1800" dirty="0">
                <a:solidFill>
                  <a:srgbClr val="111111"/>
                </a:solidFill>
              </a:rPr>
              <a:t>Variable renewable energy (VRE) auctions, Carbon Market auctions, Ancillary Services auctions, </a:t>
            </a:r>
          </a:p>
          <a:p>
            <a:pPr marL="844550" lvl="1" indent="-285750" algn="just"/>
            <a:endParaRPr lang="en-GB" sz="1400" dirty="0">
              <a:solidFill>
                <a:schemeClr val="tx1"/>
              </a:solidFill>
              <a:latin typeface="+mn-lt"/>
            </a:endParaRPr>
          </a:p>
        </p:txBody>
      </p:sp>
    </p:spTree>
    <p:extLst>
      <p:ext uri="{BB962C8B-B14F-4D97-AF65-F5344CB8AC3E}">
        <p14:creationId xmlns:p14="http://schemas.microsoft.com/office/powerpoint/2010/main" val="49394548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CEE95-0A86-ED14-654F-FF261514F769}"/>
              </a:ext>
            </a:extLst>
          </p:cNvPr>
          <p:cNvSpPr>
            <a:spLocks noGrp="1"/>
          </p:cNvSpPr>
          <p:nvPr>
            <p:ph type="title"/>
          </p:nvPr>
        </p:nvSpPr>
        <p:spPr>
          <a:xfrm>
            <a:off x="620069" y="392182"/>
            <a:ext cx="8589245" cy="443198"/>
          </a:xfrm>
        </p:spPr>
        <p:txBody>
          <a:bodyPr/>
          <a:lstStyle/>
          <a:p>
            <a:r>
              <a:rPr lang="en-GB" dirty="0"/>
              <a:t>Factors affecting auction prices for VRE</a:t>
            </a:r>
          </a:p>
        </p:txBody>
      </p:sp>
      <p:pic>
        <p:nvPicPr>
          <p:cNvPr id="4" name="Picture 3">
            <a:extLst>
              <a:ext uri="{FF2B5EF4-FFF2-40B4-BE49-F238E27FC236}">
                <a16:creationId xmlns:a16="http://schemas.microsoft.com/office/drawing/2014/main" id="{194E2960-5AC3-747B-7D92-453EA07BD901}"/>
              </a:ext>
            </a:extLst>
          </p:cNvPr>
          <p:cNvPicPr>
            <a:picLocks noChangeAspect="1"/>
          </p:cNvPicPr>
          <p:nvPr/>
        </p:nvPicPr>
        <p:blipFill rotWithShape="1">
          <a:blip r:embed="rId3"/>
          <a:srcRect l="1874" t="2180" b="1"/>
          <a:stretch/>
        </p:blipFill>
        <p:spPr>
          <a:xfrm>
            <a:off x="137468" y="1308216"/>
            <a:ext cx="6784032" cy="5008047"/>
          </a:xfrm>
          <a:prstGeom prst="rect">
            <a:avLst/>
          </a:prstGeom>
        </p:spPr>
      </p:pic>
      <p:grpSp>
        <p:nvGrpSpPr>
          <p:cNvPr id="3" name="Group 2">
            <a:extLst>
              <a:ext uri="{FF2B5EF4-FFF2-40B4-BE49-F238E27FC236}">
                <a16:creationId xmlns:a16="http://schemas.microsoft.com/office/drawing/2014/main" id="{B0B2D6AD-730B-28D3-A416-8AA2DC5685BE}"/>
              </a:ext>
            </a:extLst>
          </p:cNvPr>
          <p:cNvGrpSpPr/>
          <p:nvPr/>
        </p:nvGrpSpPr>
        <p:grpSpPr>
          <a:xfrm>
            <a:off x="6921500" y="1308216"/>
            <a:ext cx="4972512" cy="2751899"/>
            <a:chOff x="7075520" y="1895665"/>
            <a:chExt cx="5276850" cy="2776581"/>
          </a:xfrm>
        </p:grpSpPr>
        <p:sp>
          <p:nvSpPr>
            <p:cNvPr id="5" name="Text Placeholder 2">
              <a:extLst>
                <a:ext uri="{FF2B5EF4-FFF2-40B4-BE49-F238E27FC236}">
                  <a16:creationId xmlns:a16="http://schemas.microsoft.com/office/drawing/2014/main" id="{C9E806B8-B3AE-4312-D9B3-9A6E3E9DE4C6}"/>
                </a:ext>
              </a:extLst>
            </p:cNvPr>
            <p:cNvSpPr txBox="1">
              <a:spLocks/>
            </p:cNvSpPr>
            <p:nvPr/>
          </p:nvSpPr>
          <p:spPr>
            <a:xfrm>
              <a:off x="7075520" y="1895665"/>
              <a:ext cx="5276850" cy="300503"/>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558800" marR="0" lvl="0" indent="-457200" algn="l" rtl="0">
                <a:lnSpc>
                  <a:spcPct val="110000"/>
                </a:lnSpc>
                <a:spcBef>
                  <a:spcPts val="300"/>
                </a:spcBef>
                <a:spcAft>
                  <a:spcPts val="300"/>
                </a:spcAft>
                <a:buClr>
                  <a:schemeClr val="dk1"/>
                </a:buClr>
                <a:buSzPts val="2000"/>
                <a:buFont typeface="+mj-lt"/>
                <a:buAutoNum type="arabicPeriod"/>
                <a:defRPr sz="2000" b="0" i="0" u="none" strike="noStrike" cap="none">
                  <a:solidFill>
                    <a:schemeClr val="dk1"/>
                  </a:solidFill>
                  <a:latin typeface="+mn-lt"/>
                  <a:ea typeface="Trebuchet MS"/>
                  <a:cs typeface="Trebuchet MS"/>
                  <a:sym typeface="Trebuchet MS"/>
                </a:defRPr>
              </a:lvl1pPr>
              <a:lvl2pPr marL="1016000" marR="0" lvl="1" indent="-457200" algn="l" rtl="0">
                <a:lnSpc>
                  <a:spcPct val="100000"/>
                </a:lnSpc>
                <a:spcBef>
                  <a:spcPts val="0"/>
                </a:spcBef>
                <a:spcAft>
                  <a:spcPts val="0"/>
                </a:spcAft>
                <a:buClr>
                  <a:schemeClr val="dk2"/>
                </a:buClr>
                <a:buSzPts val="2000"/>
                <a:buFont typeface="Arial" panose="020B0604020202020204" pitchFamily="34" charset="0"/>
                <a:buChar char="•"/>
                <a:defRPr sz="2000" b="0" i="0" u="none" strike="noStrike" cap="none">
                  <a:solidFill>
                    <a:schemeClr val="dk1"/>
                  </a:solidFill>
                  <a:latin typeface="Trebuchet MS"/>
                  <a:ea typeface="Trebuchet MS"/>
                  <a:cs typeface="Trebuchet MS"/>
                  <a:sym typeface="Trebuchet MS"/>
                </a:defRPr>
              </a:lvl2pPr>
              <a:lvl3pPr marL="1371600" marR="0" lvl="2" indent="-355600" algn="l" rtl="0">
                <a:lnSpc>
                  <a:spcPct val="100000"/>
                </a:lnSpc>
                <a:spcBef>
                  <a:spcPts val="0"/>
                </a:spcBef>
                <a:spcAft>
                  <a:spcPts val="0"/>
                </a:spcAft>
                <a:buClr>
                  <a:schemeClr val="dk2"/>
                </a:buClr>
                <a:buSzPts val="2000"/>
                <a:buFont typeface="Trebuchet MS"/>
                <a:buChar char="–"/>
                <a:defRPr sz="2000" b="0" i="0" u="none" strike="noStrike" cap="none">
                  <a:solidFill>
                    <a:schemeClr val="dk1"/>
                  </a:solidFill>
                  <a:latin typeface="Trebuchet MS"/>
                  <a:ea typeface="Trebuchet MS"/>
                  <a:cs typeface="Trebuchet MS"/>
                  <a:sym typeface="Trebuchet MS"/>
                </a:defRPr>
              </a:lvl3pPr>
              <a:lvl4pPr marL="1828800" marR="0" lvl="3" indent="-406400" algn="l" rtl="0">
                <a:lnSpc>
                  <a:spcPct val="100000"/>
                </a:lnSpc>
                <a:spcBef>
                  <a:spcPts val="0"/>
                </a:spcBef>
                <a:spcAft>
                  <a:spcPts val="0"/>
                </a:spcAft>
                <a:buClr>
                  <a:schemeClr val="dk2"/>
                </a:buClr>
                <a:buSzPts val="2800"/>
                <a:buFont typeface="Arial"/>
                <a:buChar char="​"/>
                <a:defRPr sz="2800" b="0" i="0" u="none" strike="noStrike" cap="none">
                  <a:solidFill>
                    <a:schemeClr val="dk2"/>
                  </a:solidFill>
                  <a:latin typeface="Trebuchet MS"/>
                  <a:ea typeface="Trebuchet MS"/>
                  <a:cs typeface="Trebuchet MS"/>
                  <a:sym typeface="Trebuchet MS"/>
                </a:defRPr>
              </a:lvl4pPr>
              <a:lvl5pPr marL="2286000" marR="0" lvl="4" indent="-406400" algn="l" rtl="0">
                <a:lnSpc>
                  <a:spcPct val="100000"/>
                </a:lnSpc>
                <a:spcBef>
                  <a:spcPts val="0"/>
                </a:spcBef>
                <a:spcAft>
                  <a:spcPts val="0"/>
                </a:spcAft>
                <a:buClr>
                  <a:schemeClr val="dk1"/>
                </a:buClr>
                <a:buSzPts val="2800"/>
                <a:buFont typeface="Arial"/>
                <a:buChar char="​"/>
                <a:defRPr sz="2800" b="1" i="0" u="none" strike="noStrike" cap="none">
                  <a:solidFill>
                    <a:schemeClr val="dk1"/>
                  </a:solidFill>
                  <a:latin typeface="Trebuchet MS"/>
                  <a:ea typeface="Trebuchet MS"/>
                  <a:cs typeface="Trebuchet MS"/>
                  <a:sym typeface="Trebuchet MS"/>
                </a:defRPr>
              </a:lvl5pPr>
              <a:lvl6pPr marL="2743200" marR="0" lvl="5" indent="-342900" algn="l" rtl="0">
                <a:lnSpc>
                  <a:spcPct val="90000"/>
                </a:lnSpc>
                <a:spcBef>
                  <a:spcPts val="0"/>
                </a:spcBef>
                <a:spcAft>
                  <a:spcPts val="0"/>
                </a:spcAft>
                <a:buClr>
                  <a:schemeClr val="dk2"/>
                </a:buClr>
                <a:buSzPts val="1800"/>
                <a:buFont typeface="Arial"/>
                <a:buChar char="•"/>
                <a:defRPr sz="1600" b="0" i="0" u="none" strike="noStrike" cap="none">
                  <a:solidFill>
                    <a:schemeClr val="dk1"/>
                  </a:solidFill>
                  <a:latin typeface="Trebuchet MS"/>
                  <a:ea typeface="Trebuchet MS"/>
                  <a:cs typeface="Trebuchet MS"/>
                  <a:sym typeface="Trebuchet MS"/>
                </a:defRPr>
              </a:lvl6pPr>
              <a:lvl7pPr marL="3200400" marR="0" lvl="6" indent="-342900" algn="l" rtl="0">
                <a:lnSpc>
                  <a:spcPct val="90000"/>
                </a:lnSpc>
                <a:spcBef>
                  <a:spcPts val="900"/>
                </a:spcBef>
                <a:spcAft>
                  <a:spcPts val="0"/>
                </a:spcAft>
                <a:buClr>
                  <a:schemeClr val="dk1"/>
                </a:buClr>
                <a:buSzPts val="1800"/>
                <a:buFont typeface="Arial"/>
                <a:buChar char="​"/>
                <a:defRPr sz="4400" b="0" i="0" u="none" strike="noStrike" cap="none">
                  <a:solidFill>
                    <a:schemeClr val="dk1"/>
                  </a:solidFill>
                  <a:latin typeface="Trebuchet MS"/>
                  <a:ea typeface="Trebuchet MS"/>
                  <a:cs typeface="Trebuchet MS"/>
                  <a:sym typeface="Trebuchet MS"/>
                </a:defRPr>
              </a:lvl7pPr>
              <a:lvl8pPr marL="3657600" marR="0" lvl="7" indent="-342900" algn="l" rtl="0">
                <a:lnSpc>
                  <a:spcPct val="90000"/>
                </a:lnSpc>
                <a:spcBef>
                  <a:spcPts val="900"/>
                </a:spcBef>
                <a:spcAft>
                  <a:spcPts val="0"/>
                </a:spcAft>
                <a:buClr>
                  <a:schemeClr val="dk2"/>
                </a:buClr>
                <a:buSzPts val="1800"/>
                <a:buFont typeface="Arial"/>
                <a:buChar char="​"/>
                <a:defRPr sz="5400" b="0" i="0" u="none" strike="noStrike" cap="none">
                  <a:solidFill>
                    <a:schemeClr val="dk2"/>
                  </a:solidFill>
                  <a:latin typeface="Trebuchet MS"/>
                  <a:ea typeface="Trebuchet MS"/>
                  <a:cs typeface="Trebuchet MS"/>
                  <a:sym typeface="Trebuchet MS"/>
                </a:defRPr>
              </a:lvl8pPr>
              <a:lvl9pPr marL="4114800" marR="0" lvl="8" indent="-342900" algn="l" rtl="0">
                <a:lnSpc>
                  <a:spcPct val="100000"/>
                </a:lnSpc>
                <a:spcBef>
                  <a:spcPts val="0"/>
                </a:spcBef>
                <a:spcAft>
                  <a:spcPts val="900"/>
                </a:spcAft>
                <a:buClr>
                  <a:schemeClr val="dk2"/>
                </a:buClr>
                <a:buSzPts val="1800"/>
                <a:buFont typeface="Arial"/>
                <a:buChar char="​"/>
                <a:defRPr sz="2400" b="0" i="0" u="none" strike="noStrike" cap="none">
                  <a:solidFill>
                    <a:schemeClr val="dk2"/>
                  </a:solidFill>
                  <a:latin typeface="Trebuchet MS"/>
                  <a:ea typeface="Trebuchet MS"/>
                  <a:cs typeface="Trebuchet MS"/>
                  <a:sym typeface="Trebuchet MS"/>
                </a:defRPr>
              </a:lvl9pPr>
            </a:lstStyle>
            <a:p>
              <a:pPr marL="101600" indent="0" algn="ctr">
                <a:buNone/>
              </a:pPr>
              <a:r>
                <a:rPr lang="en-GB" sz="1200" b="1" kern="0" dirty="0">
                  <a:solidFill>
                    <a:schemeClr val="tx1"/>
                  </a:solidFill>
                </a:rPr>
                <a:t>Auctioned capacities and resulting prices from solar auctions (India) 2015-2019</a:t>
              </a:r>
            </a:p>
          </p:txBody>
        </p:sp>
        <p:grpSp>
          <p:nvGrpSpPr>
            <p:cNvPr id="9" name="Group 8">
              <a:extLst>
                <a:ext uri="{FF2B5EF4-FFF2-40B4-BE49-F238E27FC236}">
                  <a16:creationId xmlns:a16="http://schemas.microsoft.com/office/drawing/2014/main" id="{E921DAC9-3A34-7F78-9DEE-C14EBFA9B329}"/>
                </a:ext>
              </a:extLst>
            </p:cNvPr>
            <p:cNvGrpSpPr/>
            <p:nvPr/>
          </p:nvGrpSpPr>
          <p:grpSpPr>
            <a:xfrm>
              <a:off x="7243698" y="2414821"/>
              <a:ext cx="5108672" cy="2257425"/>
              <a:chOff x="7169053" y="2166732"/>
              <a:chExt cx="5108672" cy="2257425"/>
            </a:xfrm>
          </p:grpSpPr>
          <p:pic>
            <p:nvPicPr>
              <p:cNvPr id="11" name="Picture 10">
                <a:extLst>
                  <a:ext uri="{FF2B5EF4-FFF2-40B4-BE49-F238E27FC236}">
                    <a16:creationId xmlns:a16="http://schemas.microsoft.com/office/drawing/2014/main" id="{A88EE537-8061-EE94-8FAE-E8F341B2205A}"/>
                  </a:ext>
                </a:extLst>
              </p:cNvPr>
              <p:cNvPicPr>
                <a:picLocks noChangeAspect="1"/>
              </p:cNvPicPr>
              <p:nvPr/>
            </p:nvPicPr>
            <p:blipFill rotWithShape="1">
              <a:blip r:embed="rId4"/>
              <a:srcRect t="12004"/>
              <a:stretch/>
            </p:blipFill>
            <p:spPr>
              <a:xfrm>
                <a:off x="7169053" y="2166732"/>
                <a:ext cx="5108672" cy="2257425"/>
              </a:xfrm>
              <a:prstGeom prst="rect">
                <a:avLst/>
              </a:prstGeom>
            </p:spPr>
          </p:pic>
          <p:pic>
            <p:nvPicPr>
              <p:cNvPr id="12" name="Picture 11" descr="A picture containing logo, graphics, screenshot, graphic design&#10;&#10;Description automatically generated">
                <a:extLst>
                  <a:ext uri="{FF2B5EF4-FFF2-40B4-BE49-F238E27FC236}">
                    <a16:creationId xmlns:a16="http://schemas.microsoft.com/office/drawing/2014/main" id="{EA517529-9AC0-D9A1-6913-B4F658974AEA}"/>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9305925" y="2207320"/>
                <a:ext cx="666750" cy="444847"/>
              </a:xfrm>
              <a:prstGeom prst="rect">
                <a:avLst/>
              </a:prstGeom>
            </p:spPr>
          </p:pic>
        </p:grpSp>
      </p:grpSp>
      <p:sp>
        <p:nvSpPr>
          <p:cNvPr id="14" name="Text Placeholder 2">
            <a:extLst>
              <a:ext uri="{FF2B5EF4-FFF2-40B4-BE49-F238E27FC236}">
                <a16:creationId xmlns:a16="http://schemas.microsoft.com/office/drawing/2014/main" id="{3B2CD098-5A11-8B6A-7248-126811950764}"/>
              </a:ext>
            </a:extLst>
          </p:cNvPr>
          <p:cNvSpPr txBox="1">
            <a:spLocks/>
          </p:cNvSpPr>
          <p:nvPr/>
        </p:nvSpPr>
        <p:spPr>
          <a:xfrm>
            <a:off x="7000739" y="4276824"/>
            <a:ext cx="5053793" cy="2361852"/>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558800" marR="0" lvl="0" indent="-457200" algn="l" rtl="0">
              <a:lnSpc>
                <a:spcPct val="110000"/>
              </a:lnSpc>
              <a:spcBef>
                <a:spcPts val="300"/>
              </a:spcBef>
              <a:spcAft>
                <a:spcPts val="300"/>
              </a:spcAft>
              <a:buClr>
                <a:schemeClr val="dk1"/>
              </a:buClr>
              <a:buSzPts val="2000"/>
              <a:buFont typeface="+mj-lt"/>
              <a:buAutoNum type="arabicPeriod"/>
              <a:defRPr sz="2000" b="0" i="0" u="none" strike="noStrike" cap="none">
                <a:solidFill>
                  <a:schemeClr val="dk1"/>
                </a:solidFill>
                <a:latin typeface="+mn-lt"/>
                <a:ea typeface="Trebuchet MS"/>
                <a:cs typeface="Trebuchet MS"/>
                <a:sym typeface="Trebuchet MS"/>
              </a:defRPr>
            </a:lvl1pPr>
            <a:lvl2pPr marL="1016000" marR="0" lvl="1" indent="-457200" algn="l" rtl="0">
              <a:lnSpc>
                <a:spcPct val="100000"/>
              </a:lnSpc>
              <a:spcBef>
                <a:spcPts val="0"/>
              </a:spcBef>
              <a:spcAft>
                <a:spcPts val="0"/>
              </a:spcAft>
              <a:buClr>
                <a:schemeClr val="dk2"/>
              </a:buClr>
              <a:buSzPts val="2000"/>
              <a:buFont typeface="Arial" panose="020B0604020202020204" pitchFamily="34" charset="0"/>
              <a:buChar char="•"/>
              <a:defRPr sz="2000" b="0" i="0" u="none" strike="noStrike" cap="none">
                <a:solidFill>
                  <a:schemeClr val="dk1"/>
                </a:solidFill>
                <a:latin typeface="Trebuchet MS"/>
                <a:ea typeface="Trebuchet MS"/>
                <a:cs typeface="Trebuchet MS"/>
                <a:sym typeface="Trebuchet MS"/>
              </a:defRPr>
            </a:lvl2pPr>
            <a:lvl3pPr marL="1371600" marR="0" lvl="2" indent="-355600" algn="l" rtl="0">
              <a:lnSpc>
                <a:spcPct val="100000"/>
              </a:lnSpc>
              <a:spcBef>
                <a:spcPts val="0"/>
              </a:spcBef>
              <a:spcAft>
                <a:spcPts val="0"/>
              </a:spcAft>
              <a:buClr>
                <a:schemeClr val="dk2"/>
              </a:buClr>
              <a:buSzPts val="2000"/>
              <a:buFont typeface="Trebuchet MS"/>
              <a:buChar char="–"/>
              <a:defRPr sz="2000" b="0" i="0" u="none" strike="noStrike" cap="none">
                <a:solidFill>
                  <a:schemeClr val="dk1"/>
                </a:solidFill>
                <a:latin typeface="Trebuchet MS"/>
                <a:ea typeface="Trebuchet MS"/>
                <a:cs typeface="Trebuchet MS"/>
                <a:sym typeface="Trebuchet MS"/>
              </a:defRPr>
            </a:lvl3pPr>
            <a:lvl4pPr marL="1828800" marR="0" lvl="3" indent="-406400" algn="l" rtl="0">
              <a:lnSpc>
                <a:spcPct val="100000"/>
              </a:lnSpc>
              <a:spcBef>
                <a:spcPts val="0"/>
              </a:spcBef>
              <a:spcAft>
                <a:spcPts val="0"/>
              </a:spcAft>
              <a:buClr>
                <a:schemeClr val="dk2"/>
              </a:buClr>
              <a:buSzPts val="2800"/>
              <a:buFont typeface="Arial"/>
              <a:buChar char="​"/>
              <a:defRPr sz="2800" b="0" i="0" u="none" strike="noStrike" cap="none">
                <a:solidFill>
                  <a:schemeClr val="dk2"/>
                </a:solidFill>
                <a:latin typeface="Trebuchet MS"/>
                <a:ea typeface="Trebuchet MS"/>
                <a:cs typeface="Trebuchet MS"/>
                <a:sym typeface="Trebuchet MS"/>
              </a:defRPr>
            </a:lvl4pPr>
            <a:lvl5pPr marL="2286000" marR="0" lvl="4" indent="-406400" algn="l" rtl="0">
              <a:lnSpc>
                <a:spcPct val="100000"/>
              </a:lnSpc>
              <a:spcBef>
                <a:spcPts val="0"/>
              </a:spcBef>
              <a:spcAft>
                <a:spcPts val="0"/>
              </a:spcAft>
              <a:buClr>
                <a:schemeClr val="dk1"/>
              </a:buClr>
              <a:buSzPts val="2800"/>
              <a:buFont typeface="Arial"/>
              <a:buChar char="​"/>
              <a:defRPr sz="2800" b="1" i="0" u="none" strike="noStrike" cap="none">
                <a:solidFill>
                  <a:schemeClr val="dk1"/>
                </a:solidFill>
                <a:latin typeface="Trebuchet MS"/>
                <a:ea typeface="Trebuchet MS"/>
                <a:cs typeface="Trebuchet MS"/>
                <a:sym typeface="Trebuchet MS"/>
              </a:defRPr>
            </a:lvl5pPr>
            <a:lvl6pPr marL="2743200" marR="0" lvl="5" indent="-342900" algn="l" rtl="0">
              <a:lnSpc>
                <a:spcPct val="90000"/>
              </a:lnSpc>
              <a:spcBef>
                <a:spcPts val="0"/>
              </a:spcBef>
              <a:spcAft>
                <a:spcPts val="0"/>
              </a:spcAft>
              <a:buClr>
                <a:schemeClr val="dk2"/>
              </a:buClr>
              <a:buSzPts val="1800"/>
              <a:buFont typeface="Arial"/>
              <a:buChar char="•"/>
              <a:defRPr sz="1600" b="0" i="0" u="none" strike="noStrike" cap="none">
                <a:solidFill>
                  <a:schemeClr val="dk1"/>
                </a:solidFill>
                <a:latin typeface="Trebuchet MS"/>
                <a:ea typeface="Trebuchet MS"/>
                <a:cs typeface="Trebuchet MS"/>
                <a:sym typeface="Trebuchet MS"/>
              </a:defRPr>
            </a:lvl6pPr>
            <a:lvl7pPr marL="3200400" marR="0" lvl="6" indent="-342900" algn="l" rtl="0">
              <a:lnSpc>
                <a:spcPct val="90000"/>
              </a:lnSpc>
              <a:spcBef>
                <a:spcPts val="900"/>
              </a:spcBef>
              <a:spcAft>
                <a:spcPts val="0"/>
              </a:spcAft>
              <a:buClr>
                <a:schemeClr val="dk1"/>
              </a:buClr>
              <a:buSzPts val="1800"/>
              <a:buFont typeface="Arial"/>
              <a:buChar char="​"/>
              <a:defRPr sz="4400" b="0" i="0" u="none" strike="noStrike" cap="none">
                <a:solidFill>
                  <a:schemeClr val="dk1"/>
                </a:solidFill>
                <a:latin typeface="Trebuchet MS"/>
                <a:ea typeface="Trebuchet MS"/>
                <a:cs typeface="Trebuchet MS"/>
                <a:sym typeface="Trebuchet MS"/>
              </a:defRPr>
            </a:lvl7pPr>
            <a:lvl8pPr marL="3657600" marR="0" lvl="7" indent="-342900" algn="l" rtl="0">
              <a:lnSpc>
                <a:spcPct val="90000"/>
              </a:lnSpc>
              <a:spcBef>
                <a:spcPts val="900"/>
              </a:spcBef>
              <a:spcAft>
                <a:spcPts val="0"/>
              </a:spcAft>
              <a:buClr>
                <a:schemeClr val="dk2"/>
              </a:buClr>
              <a:buSzPts val="1800"/>
              <a:buFont typeface="Arial"/>
              <a:buChar char="​"/>
              <a:defRPr sz="5400" b="0" i="0" u="none" strike="noStrike" cap="none">
                <a:solidFill>
                  <a:schemeClr val="dk2"/>
                </a:solidFill>
                <a:latin typeface="Trebuchet MS"/>
                <a:ea typeface="Trebuchet MS"/>
                <a:cs typeface="Trebuchet MS"/>
                <a:sym typeface="Trebuchet MS"/>
              </a:defRPr>
            </a:lvl8pPr>
            <a:lvl9pPr marL="4114800" marR="0" lvl="8" indent="-342900" algn="l" rtl="0">
              <a:lnSpc>
                <a:spcPct val="100000"/>
              </a:lnSpc>
              <a:spcBef>
                <a:spcPts val="0"/>
              </a:spcBef>
              <a:spcAft>
                <a:spcPts val="900"/>
              </a:spcAft>
              <a:buClr>
                <a:schemeClr val="dk2"/>
              </a:buClr>
              <a:buSzPts val="1800"/>
              <a:buFont typeface="Arial"/>
              <a:buChar char="​"/>
              <a:defRPr sz="2400" b="0" i="0" u="none" strike="noStrike" cap="none">
                <a:solidFill>
                  <a:schemeClr val="dk2"/>
                </a:solidFill>
                <a:latin typeface="Trebuchet MS"/>
                <a:ea typeface="Trebuchet MS"/>
                <a:cs typeface="Trebuchet MS"/>
                <a:sym typeface="Trebuchet MS"/>
              </a:defRPr>
            </a:lvl9pPr>
          </a:lstStyle>
          <a:p>
            <a:pPr marL="273050" indent="-171450">
              <a:buFont typeface="Arial" panose="020B0604020202020204" pitchFamily="34" charset="0"/>
              <a:buChar char="•"/>
            </a:pPr>
            <a:r>
              <a:rPr lang="en-GB" sz="1600" kern="0" dirty="0">
                <a:solidFill>
                  <a:schemeClr val="tx1"/>
                </a:solidFill>
              </a:rPr>
              <a:t>Steep reduction in Solar PV costs in 2018</a:t>
            </a:r>
          </a:p>
          <a:p>
            <a:pPr marL="273050" indent="-171450">
              <a:buFont typeface="Arial" panose="020B0604020202020204" pitchFamily="34" charset="0"/>
              <a:buChar char="•"/>
            </a:pPr>
            <a:r>
              <a:rPr lang="en-GB" sz="1600" kern="0" dirty="0">
                <a:solidFill>
                  <a:schemeClr val="tx1"/>
                </a:solidFill>
              </a:rPr>
              <a:t>However, the average price of bids increased for 2018-2019</a:t>
            </a:r>
          </a:p>
          <a:p>
            <a:pPr marL="730250" lvl="1" indent="-171450"/>
            <a:r>
              <a:rPr lang="en-GB" sz="1600" kern="0" dirty="0">
                <a:solidFill>
                  <a:schemeClr val="tx1"/>
                </a:solidFill>
                <a:latin typeface="+mn-lt"/>
              </a:rPr>
              <a:t>Currency volatility</a:t>
            </a:r>
          </a:p>
          <a:p>
            <a:pPr marL="730250" lvl="1" indent="-171450"/>
            <a:r>
              <a:rPr lang="en-GB" sz="1600" kern="0" dirty="0">
                <a:solidFill>
                  <a:schemeClr val="tx1"/>
                </a:solidFill>
                <a:latin typeface="+mn-lt"/>
              </a:rPr>
              <a:t>Lack of trust in the Government’s Repayment capability</a:t>
            </a:r>
          </a:p>
          <a:p>
            <a:pPr marL="730250" lvl="1" indent="-171450"/>
            <a:r>
              <a:rPr lang="en-GB" sz="1600" kern="0" dirty="0">
                <a:solidFill>
                  <a:schemeClr val="tx1"/>
                </a:solidFill>
                <a:latin typeface="+mn-lt"/>
              </a:rPr>
              <a:t>Low tariff caps set for several auctions</a:t>
            </a:r>
          </a:p>
          <a:p>
            <a:pPr marL="730250" lvl="1" indent="-171450"/>
            <a:r>
              <a:rPr lang="en-GB" sz="1600" kern="0" dirty="0">
                <a:solidFill>
                  <a:schemeClr val="tx1"/>
                </a:solidFill>
                <a:latin typeface="+mn-lt"/>
              </a:rPr>
              <a:t>Bottlenecks in land acquisition</a:t>
            </a:r>
          </a:p>
          <a:p>
            <a:pPr marL="730250" lvl="1" indent="-171450"/>
            <a:endParaRPr lang="en-GB" sz="1600" kern="0" dirty="0">
              <a:solidFill>
                <a:schemeClr val="tx1"/>
              </a:solidFill>
            </a:endParaRPr>
          </a:p>
          <a:p>
            <a:pPr marL="730250" lvl="1" indent="-171450"/>
            <a:endParaRPr lang="en-GB" sz="1600" kern="0" dirty="0">
              <a:solidFill>
                <a:schemeClr val="tx1"/>
              </a:solidFill>
            </a:endParaRPr>
          </a:p>
          <a:p>
            <a:pPr marL="101600" indent="0">
              <a:buNone/>
            </a:pPr>
            <a:endParaRPr lang="en-GB" sz="1050" kern="0" dirty="0">
              <a:solidFill>
                <a:schemeClr val="tx1"/>
              </a:solidFill>
            </a:endParaRPr>
          </a:p>
        </p:txBody>
      </p:sp>
      <p:sp>
        <p:nvSpPr>
          <p:cNvPr id="16" name="TextBox 15">
            <a:extLst>
              <a:ext uri="{FF2B5EF4-FFF2-40B4-BE49-F238E27FC236}">
                <a16:creationId xmlns:a16="http://schemas.microsoft.com/office/drawing/2014/main" id="{9D938FC9-5A88-34C8-420C-75C09A5954F2}"/>
              </a:ext>
            </a:extLst>
          </p:cNvPr>
          <p:cNvSpPr txBox="1"/>
          <p:nvPr/>
        </p:nvSpPr>
        <p:spPr>
          <a:xfrm>
            <a:off x="80453" y="6327318"/>
            <a:ext cx="6999525" cy="276999"/>
          </a:xfrm>
          <a:prstGeom prst="rect">
            <a:avLst/>
          </a:prstGeom>
          <a:noFill/>
        </p:spPr>
        <p:txBody>
          <a:bodyPr wrap="square">
            <a:spAutoFit/>
          </a:bodyPr>
          <a:lstStyle/>
          <a:p>
            <a:r>
              <a:rPr lang="en-GB" sz="1200" dirty="0"/>
              <a:t> Source: IRENA, renewable energy auctions status and trends beyond price (2019)</a:t>
            </a:r>
          </a:p>
        </p:txBody>
      </p:sp>
    </p:spTree>
    <p:extLst>
      <p:ext uri="{BB962C8B-B14F-4D97-AF65-F5344CB8AC3E}">
        <p14:creationId xmlns:p14="http://schemas.microsoft.com/office/powerpoint/2010/main" val="85635398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CEE95-0A86-ED14-654F-FF261514F769}"/>
              </a:ext>
            </a:extLst>
          </p:cNvPr>
          <p:cNvSpPr>
            <a:spLocks noGrp="1"/>
          </p:cNvSpPr>
          <p:nvPr>
            <p:ph type="title"/>
          </p:nvPr>
        </p:nvSpPr>
        <p:spPr>
          <a:xfrm>
            <a:off x="620069" y="95752"/>
            <a:ext cx="8589245" cy="886397"/>
          </a:xfrm>
        </p:spPr>
        <p:txBody>
          <a:bodyPr/>
          <a:lstStyle/>
          <a:p>
            <a:r>
              <a:rPr lang="en-GB" dirty="0"/>
              <a:t>Design framework for variable renewable energy (VRE) procurement</a:t>
            </a:r>
          </a:p>
        </p:txBody>
      </p:sp>
      <p:grpSp>
        <p:nvGrpSpPr>
          <p:cNvPr id="7" name="Group 6">
            <a:extLst>
              <a:ext uri="{FF2B5EF4-FFF2-40B4-BE49-F238E27FC236}">
                <a16:creationId xmlns:a16="http://schemas.microsoft.com/office/drawing/2014/main" id="{32465E47-4B64-119D-E531-18DD806365CC}"/>
              </a:ext>
            </a:extLst>
          </p:cNvPr>
          <p:cNvGrpSpPr/>
          <p:nvPr/>
        </p:nvGrpSpPr>
        <p:grpSpPr>
          <a:xfrm>
            <a:off x="104251" y="1732590"/>
            <a:ext cx="6360049" cy="3842710"/>
            <a:chOff x="219927" y="1199941"/>
            <a:chExt cx="7796345" cy="4123355"/>
          </a:xfrm>
        </p:grpSpPr>
        <p:pic>
          <p:nvPicPr>
            <p:cNvPr id="4" name="Picture 3">
              <a:extLst>
                <a:ext uri="{FF2B5EF4-FFF2-40B4-BE49-F238E27FC236}">
                  <a16:creationId xmlns:a16="http://schemas.microsoft.com/office/drawing/2014/main" id="{B67840F4-D904-51E4-46BB-1D66F7D6C1CA}"/>
                </a:ext>
              </a:extLst>
            </p:cNvPr>
            <p:cNvPicPr>
              <a:picLocks noChangeAspect="1"/>
            </p:cNvPicPr>
            <p:nvPr/>
          </p:nvPicPr>
          <p:blipFill>
            <a:blip r:embed="rId3"/>
            <a:stretch>
              <a:fillRect/>
            </a:stretch>
          </p:blipFill>
          <p:spPr>
            <a:xfrm>
              <a:off x="219927" y="1554202"/>
              <a:ext cx="7796345" cy="3769094"/>
            </a:xfrm>
            <a:prstGeom prst="rect">
              <a:avLst/>
            </a:prstGeom>
          </p:spPr>
        </p:pic>
        <p:sp>
          <p:nvSpPr>
            <p:cNvPr id="5" name="Text Placeholder 2">
              <a:extLst>
                <a:ext uri="{FF2B5EF4-FFF2-40B4-BE49-F238E27FC236}">
                  <a16:creationId xmlns:a16="http://schemas.microsoft.com/office/drawing/2014/main" id="{ABF8C75F-F344-FFAF-6E63-A51462E7FF96}"/>
                </a:ext>
              </a:extLst>
            </p:cNvPr>
            <p:cNvSpPr txBox="1">
              <a:spLocks/>
            </p:cNvSpPr>
            <p:nvPr/>
          </p:nvSpPr>
          <p:spPr>
            <a:xfrm>
              <a:off x="866023" y="1199941"/>
              <a:ext cx="6504150" cy="297832"/>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558800" marR="0" lvl="0" indent="-457200" algn="l" rtl="0">
                <a:lnSpc>
                  <a:spcPct val="110000"/>
                </a:lnSpc>
                <a:spcBef>
                  <a:spcPts val="300"/>
                </a:spcBef>
                <a:spcAft>
                  <a:spcPts val="300"/>
                </a:spcAft>
                <a:buClr>
                  <a:schemeClr val="dk1"/>
                </a:buClr>
                <a:buSzPts val="2000"/>
                <a:buFont typeface="+mj-lt"/>
                <a:buAutoNum type="arabicPeriod"/>
                <a:defRPr sz="2000" b="0" i="0" u="none" strike="noStrike" cap="none">
                  <a:solidFill>
                    <a:schemeClr val="dk1"/>
                  </a:solidFill>
                  <a:latin typeface="+mn-lt"/>
                  <a:ea typeface="Trebuchet MS"/>
                  <a:cs typeface="Trebuchet MS"/>
                  <a:sym typeface="Trebuchet MS"/>
                </a:defRPr>
              </a:lvl1pPr>
              <a:lvl2pPr marL="1016000" marR="0" lvl="1" indent="-457200" algn="l" rtl="0">
                <a:lnSpc>
                  <a:spcPct val="100000"/>
                </a:lnSpc>
                <a:spcBef>
                  <a:spcPts val="0"/>
                </a:spcBef>
                <a:spcAft>
                  <a:spcPts val="0"/>
                </a:spcAft>
                <a:buClr>
                  <a:schemeClr val="dk2"/>
                </a:buClr>
                <a:buSzPts val="2000"/>
                <a:buFont typeface="Arial" panose="020B0604020202020204" pitchFamily="34" charset="0"/>
                <a:buChar char="•"/>
                <a:defRPr sz="2000" b="0" i="0" u="none" strike="noStrike" cap="none">
                  <a:solidFill>
                    <a:schemeClr val="dk1"/>
                  </a:solidFill>
                  <a:latin typeface="Trebuchet MS"/>
                  <a:ea typeface="Trebuchet MS"/>
                  <a:cs typeface="Trebuchet MS"/>
                  <a:sym typeface="Trebuchet MS"/>
                </a:defRPr>
              </a:lvl2pPr>
              <a:lvl3pPr marL="1371600" marR="0" lvl="2" indent="-355600" algn="l" rtl="0">
                <a:lnSpc>
                  <a:spcPct val="100000"/>
                </a:lnSpc>
                <a:spcBef>
                  <a:spcPts val="0"/>
                </a:spcBef>
                <a:spcAft>
                  <a:spcPts val="0"/>
                </a:spcAft>
                <a:buClr>
                  <a:schemeClr val="dk2"/>
                </a:buClr>
                <a:buSzPts val="2000"/>
                <a:buFont typeface="Trebuchet MS"/>
                <a:buChar char="–"/>
                <a:defRPr sz="2000" b="0" i="0" u="none" strike="noStrike" cap="none">
                  <a:solidFill>
                    <a:schemeClr val="dk1"/>
                  </a:solidFill>
                  <a:latin typeface="Trebuchet MS"/>
                  <a:ea typeface="Trebuchet MS"/>
                  <a:cs typeface="Trebuchet MS"/>
                  <a:sym typeface="Trebuchet MS"/>
                </a:defRPr>
              </a:lvl3pPr>
              <a:lvl4pPr marL="1828800" marR="0" lvl="3" indent="-406400" algn="l" rtl="0">
                <a:lnSpc>
                  <a:spcPct val="100000"/>
                </a:lnSpc>
                <a:spcBef>
                  <a:spcPts val="0"/>
                </a:spcBef>
                <a:spcAft>
                  <a:spcPts val="0"/>
                </a:spcAft>
                <a:buClr>
                  <a:schemeClr val="dk2"/>
                </a:buClr>
                <a:buSzPts val="2800"/>
                <a:buFont typeface="Arial"/>
                <a:buChar char="​"/>
                <a:defRPr sz="2800" b="0" i="0" u="none" strike="noStrike" cap="none">
                  <a:solidFill>
                    <a:schemeClr val="dk2"/>
                  </a:solidFill>
                  <a:latin typeface="Trebuchet MS"/>
                  <a:ea typeface="Trebuchet MS"/>
                  <a:cs typeface="Trebuchet MS"/>
                  <a:sym typeface="Trebuchet MS"/>
                </a:defRPr>
              </a:lvl4pPr>
              <a:lvl5pPr marL="2286000" marR="0" lvl="4" indent="-406400" algn="l" rtl="0">
                <a:lnSpc>
                  <a:spcPct val="100000"/>
                </a:lnSpc>
                <a:spcBef>
                  <a:spcPts val="0"/>
                </a:spcBef>
                <a:spcAft>
                  <a:spcPts val="0"/>
                </a:spcAft>
                <a:buClr>
                  <a:schemeClr val="dk1"/>
                </a:buClr>
                <a:buSzPts val="2800"/>
                <a:buFont typeface="Arial"/>
                <a:buChar char="​"/>
                <a:defRPr sz="2800" b="1" i="0" u="none" strike="noStrike" cap="none">
                  <a:solidFill>
                    <a:schemeClr val="dk1"/>
                  </a:solidFill>
                  <a:latin typeface="Trebuchet MS"/>
                  <a:ea typeface="Trebuchet MS"/>
                  <a:cs typeface="Trebuchet MS"/>
                  <a:sym typeface="Trebuchet MS"/>
                </a:defRPr>
              </a:lvl5pPr>
              <a:lvl6pPr marL="2743200" marR="0" lvl="5" indent="-342900" algn="l" rtl="0">
                <a:lnSpc>
                  <a:spcPct val="90000"/>
                </a:lnSpc>
                <a:spcBef>
                  <a:spcPts val="0"/>
                </a:spcBef>
                <a:spcAft>
                  <a:spcPts val="0"/>
                </a:spcAft>
                <a:buClr>
                  <a:schemeClr val="dk2"/>
                </a:buClr>
                <a:buSzPts val="1800"/>
                <a:buFont typeface="Arial"/>
                <a:buChar char="•"/>
                <a:defRPr sz="1600" b="0" i="0" u="none" strike="noStrike" cap="none">
                  <a:solidFill>
                    <a:schemeClr val="dk1"/>
                  </a:solidFill>
                  <a:latin typeface="Trebuchet MS"/>
                  <a:ea typeface="Trebuchet MS"/>
                  <a:cs typeface="Trebuchet MS"/>
                  <a:sym typeface="Trebuchet MS"/>
                </a:defRPr>
              </a:lvl6pPr>
              <a:lvl7pPr marL="3200400" marR="0" lvl="6" indent="-342900" algn="l" rtl="0">
                <a:lnSpc>
                  <a:spcPct val="90000"/>
                </a:lnSpc>
                <a:spcBef>
                  <a:spcPts val="900"/>
                </a:spcBef>
                <a:spcAft>
                  <a:spcPts val="0"/>
                </a:spcAft>
                <a:buClr>
                  <a:schemeClr val="dk1"/>
                </a:buClr>
                <a:buSzPts val="1800"/>
                <a:buFont typeface="Arial"/>
                <a:buChar char="​"/>
                <a:defRPr sz="4400" b="0" i="0" u="none" strike="noStrike" cap="none">
                  <a:solidFill>
                    <a:schemeClr val="dk1"/>
                  </a:solidFill>
                  <a:latin typeface="Trebuchet MS"/>
                  <a:ea typeface="Trebuchet MS"/>
                  <a:cs typeface="Trebuchet MS"/>
                  <a:sym typeface="Trebuchet MS"/>
                </a:defRPr>
              </a:lvl7pPr>
              <a:lvl8pPr marL="3657600" marR="0" lvl="7" indent="-342900" algn="l" rtl="0">
                <a:lnSpc>
                  <a:spcPct val="90000"/>
                </a:lnSpc>
                <a:spcBef>
                  <a:spcPts val="900"/>
                </a:spcBef>
                <a:spcAft>
                  <a:spcPts val="0"/>
                </a:spcAft>
                <a:buClr>
                  <a:schemeClr val="dk2"/>
                </a:buClr>
                <a:buSzPts val="1800"/>
                <a:buFont typeface="Arial"/>
                <a:buChar char="​"/>
                <a:defRPr sz="5400" b="0" i="0" u="none" strike="noStrike" cap="none">
                  <a:solidFill>
                    <a:schemeClr val="dk2"/>
                  </a:solidFill>
                  <a:latin typeface="Trebuchet MS"/>
                  <a:ea typeface="Trebuchet MS"/>
                  <a:cs typeface="Trebuchet MS"/>
                  <a:sym typeface="Trebuchet MS"/>
                </a:defRPr>
              </a:lvl8pPr>
              <a:lvl9pPr marL="4114800" marR="0" lvl="8" indent="-342900" algn="l" rtl="0">
                <a:lnSpc>
                  <a:spcPct val="100000"/>
                </a:lnSpc>
                <a:spcBef>
                  <a:spcPts val="0"/>
                </a:spcBef>
                <a:spcAft>
                  <a:spcPts val="900"/>
                </a:spcAft>
                <a:buClr>
                  <a:schemeClr val="dk2"/>
                </a:buClr>
                <a:buSzPts val="1800"/>
                <a:buFont typeface="Arial"/>
                <a:buChar char="​"/>
                <a:defRPr sz="2400" b="0" i="0" u="none" strike="noStrike" cap="none">
                  <a:solidFill>
                    <a:schemeClr val="dk2"/>
                  </a:solidFill>
                  <a:latin typeface="Trebuchet MS"/>
                  <a:ea typeface="Trebuchet MS"/>
                  <a:cs typeface="Trebuchet MS"/>
                  <a:sym typeface="Trebuchet MS"/>
                </a:defRPr>
              </a:lvl9pPr>
            </a:lstStyle>
            <a:p>
              <a:pPr marL="101600" indent="0">
                <a:buNone/>
              </a:pPr>
              <a:r>
                <a:rPr lang="en-GB" sz="1050" b="1" kern="0" dirty="0">
                  <a:solidFill>
                    <a:schemeClr val="tx1"/>
                  </a:solidFill>
                </a:rPr>
                <a:t>Framework for Auctions design by IRENA and The Clean Energy Ministerial (2019)</a:t>
              </a:r>
            </a:p>
          </p:txBody>
        </p:sp>
      </p:grpSp>
      <p:sp>
        <p:nvSpPr>
          <p:cNvPr id="3" name="TextBox 2">
            <a:extLst>
              <a:ext uri="{FF2B5EF4-FFF2-40B4-BE49-F238E27FC236}">
                <a16:creationId xmlns:a16="http://schemas.microsoft.com/office/drawing/2014/main" id="{02D0C30D-7EC1-7CAE-07BA-EEC490D3BF7C}"/>
              </a:ext>
            </a:extLst>
          </p:cNvPr>
          <p:cNvSpPr txBox="1"/>
          <p:nvPr/>
        </p:nvSpPr>
        <p:spPr>
          <a:xfrm>
            <a:off x="104251" y="5596190"/>
            <a:ext cx="6131449" cy="276999"/>
          </a:xfrm>
          <a:prstGeom prst="rect">
            <a:avLst/>
          </a:prstGeom>
          <a:noFill/>
        </p:spPr>
        <p:txBody>
          <a:bodyPr wrap="square">
            <a:spAutoFit/>
          </a:bodyPr>
          <a:lstStyle/>
          <a:p>
            <a:r>
              <a:rPr lang="en-GB" sz="1200" dirty="0"/>
              <a:t> Source: IRENA, renewable energy auctions status and trends beyond price (2019)</a:t>
            </a:r>
          </a:p>
        </p:txBody>
      </p:sp>
      <p:sp>
        <p:nvSpPr>
          <p:cNvPr id="6" name="Text Placeholder 2">
            <a:extLst>
              <a:ext uri="{FF2B5EF4-FFF2-40B4-BE49-F238E27FC236}">
                <a16:creationId xmlns:a16="http://schemas.microsoft.com/office/drawing/2014/main" id="{91A4617B-31F8-9B05-D283-F39C5E82EA39}"/>
              </a:ext>
            </a:extLst>
          </p:cNvPr>
          <p:cNvSpPr txBox="1">
            <a:spLocks/>
          </p:cNvSpPr>
          <p:nvPr/>
        </p:nvSpPr>
        <p:spPr>
          <a:xfrm>
            <a:off x="6464300" y="1141538"/>
            <a:ext cx="5623449" cy="562071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558800" marR="0" lvl="0" indent="-457200" algn="l" rtl="0">
              <a:lnSpc>
                <a:spcPct val="110000"/>
              </a:lnSpc>
              <a:spcBef>
                <a:spcPts val="300"/>
              </a:spcBef>
              <a:spcAft>
                <a:spcPts val="300"/>
              </a:spcAft>
              <a:buClr>
                <a:schemeClr val="dk1"/>
              </a:buClr>
              <a:buSzPts val="2000"/>
              <a:buFont typeface="+mj-lt"/>
              <a:buAutoNum type="arabicPeriod"/>
              <a:defRPr sz="2000" b="0" i="0" u="none" strike="noStrike" cap="none">
                <a:solidFill>
                  <a:schemeClr val="dk1"/>
                </a:solidFill>
                <a:latin typeface="+mn-lt"/>
                <a:ea typeface="Trebuchet MS"/>
                <a:cs typeface="Trebuchet MS"/>
                <a:sym typeface="Trebuchet MS"/>
              </a:defRPr>
            </a:lvl1pPr>
            <a:lvl2pPr marL="1016000" marR="0" lvl="1" indent="-457200" algn="l" rtl="0">
              <a:lnSpc>
                <a:spcPct val="100000"/>
              </a:lnSpc>
              <a:spcBef>
                <a:spcPts val="0"/>
              </a:spcBef>
              <a:spcAft>
                <a:spcPts val="0"/>
              </a:spcAft>
              <a:buClr>
                <a:schemeClr val="dk2"/>
              </a:buClr>
              <a:buSzPts val="2000"/>
              <a:buFont typeface="Arial" panose="020B0604020202020204" pitchFamily="34" charset="0"/>
              <a:buChar char="•"/>
              <a:defRPr sz="2000" b="0" i="0" u="none" strike="noStrike" cap="none">
                <a:solidFill>
                  <a:schemeClr val="dk1"/>
                </a:solidFill>
                <a:latin typeface="Trebuchet MS"/>
                <a:ea typeface="Trebuchet MS"/>
                <a:cs typeface="Trebuchet MS"/>
                <a:sym typeface="Trebuchet MS"/>
              </a:defRPr>
            </a:lvl2pPr>
            <a:lvl3pPr marL="1371600" marR="0" lvl="2" indent="-355600" algn="l" rtl="0">
              <a:lnSpc>
                <a:spcPct val="100000"/>
              </a:lnSpc>
              <a:spcBef>
                <a:spcPts val="0"/>
              </a:spcBef>
              <a:spcAft>
                <a:spcPts val="0"/>
              </a:spcAft>
              <a:buClr>
                <a:schemeClr val="dk2"/>
              </a:buClr>
              <a:buSzPts val="2000"/>
              <a:buFont typeface="Trebuchet MS"/>
              <a:buChar char="–"/>
              <a:defRPr sz="2000" b="0" i="0" u="none" strike="noStrike" cap="none">
                <a:solidFill>
                  <a:schemeClr val="dk1"/>
                </a:solidFill>
                <a:latin typeface="Trebuchet MS"/>
                <a:ea typeface="Trebuchet MS"/>
                <a:cs typeface="Trebuchet MS"/>
                <a:sym typeface="Trebuchet MS"/>
              </a:defRPr>
            </a:lvl3pPr>
            <a:lvl4pPr marL="1828800" marR="0" lvl="3" indent="-406400" algn="l" rtl="0">
              <a:lnSpc>
                <a:spcPct val="100000"/>
              </a:lnSpc>
              <a:spcBef>
                <a:spcPts val="0"/>
              </a:spcBef>
              <a:spcAft>
                <a:spcPts val="0"/>
              </a:spcAft>
              <a:buClr>
                <a:schemeClr val="dk2"/>
              </a:buClr>
              <a:buSzPts val="2800"/>
              <a:buFont typeface="Arial"/>
              <a:buChar char="​"/>
              <a:defRPr sz="2800" b="0" i="0" u="none" strike="noStrike" cap="none">
                <a:solidFill>
                  <a:schemeClr val="dk2"/>
                </a:solidFill>
                <a:latin typeface="Trebuchet MS"/>
                <a:ea typeface="Trebuchet MS"/>
                <a:cs typeface="Trebuchet MS"/>
                <a:sym typeface="Trebuchet MS"/>
              </a:defRPr>
            </a:lvl4pPr>
            <a:lvl5pPr marL="2286000" marR="0" lvl="4" indent="-406400" algn="l" rtl="0">
              <a:lnSpc>
                <a:spcPct val="100000"/>
              </a:lnSpc>
              <a:spcBef>
                <a:spcPts val="0"/>
              </a:spcBef>
              <a:spcAft>
                <a:spcPts val="0"/>
              </a:spcAft>
              <a:buClr>
                <a:schemeClr val="dk1"/>
              </a:buClr>
              <a:buSzPts val="2800"/>
              <a:buFont typeface="Arial"/>
              <a:buChar char="​"/>
              <a:defRPr sz="2800" b="1" i="0" u="none" strike="noStrike" cap="none">
                <a:solidFill>
                  <a:schemeClr val="dk1"/>
                </a:solidFill>
                <a:latin typeface="Trebuchet MS"/>
                <a:ea typeface="Trebuchet MS"/>
                <a:cs typeface="Trebuchet MS"/>
                <a:sym typeface="Trebuchet MS"/>
              </a:defRPr>
            </a:lvl5pPr>
            <a:lvl6pPr marL="2743200" marR="0" lvl="5" indent="-342900" algn="l" rtl="0">
              <a:lnSpc>
                <a:spcPct val="90000"/>
              </a:lnSpc>
              <a:spcBef>
                <a:spcPts val="0"/>
              </a:spcBef>
              <a:spcAft>
                <a:spcPts val="0"/>
              </a:spcAft>
              <a:buClr>
                <a:schemeClr val="dk2"/>
              </a:buClr>
              <a:buSzPts val="1800"/>
              <a:buFont typeface="Arial"/>
              <a:buChar char="•"/>
              <a:defRPr sz="1600" b="0" i="0" u="none" strike="noStrike" cap="none">
                <a:solidFill>
                  <a:schemeClr val="dk1"/>
                </a:solidFill>
                <a:latin typeface="Trebuchet MS"/>
                <a:ea typeface="Trebuchet MS"/>
                <a:cs typeface="Trebuchet MS"/>
                <a:sym typeface="Trebuchet MS"/>
              </a:defRPr>
            </a:lvl6pPr>
            <a:lvl7pPr marL="3200400" marR="0" lvl="6" indent="-342900" algn="l" rtl="0">
              <a:lnSpc>
                <a:spcPct val="90000"/>
              </a:lnSpc>
              <a:spcBef>
                <a:spcPts val="900"/>
              </a:spcBef>
              <a:spcAft>
                <a:spcPts val="0"/>
              </a:spcAft>
              <a:buClr>
                <a:schemeClr val="dk1"/>
              </a:buClr>
              <a:buSzPts val="1800"/>
              <a:buFont typeface="Arial"/>
              <a:buChar char="​"/>
              <a:defRPr sz="4400" b="0" i="0" u="none" strike="noStrike" cap="none">
                <a:solidFill>
                  <a:schemeClr val="dk1"/>
                </a:solidFill>
                <a:latin typeface="Trebuchet MS"/>
                <a:ea typeface="Trebuchet MS"/>
                <a:cs typeface="Trebuchet MS"/>
                <a:sym typeface="Trebuchet MS"/>
              </a:defRPr>
            </a:lvl7pPr>
            <a:lvl8pPr marL="3657600" marR="0" lvl="7" indent="-342900" algn="l" rtl="0">
              <a:lnSpc>
                <a:spcPct val="90000"/>
              </a:lnSpc>
              <a:spcBef>
                <a:spcPts val="900"/>
              </a:spcBef>
              <a:spcAft>
                <a:spcPts val="0"/>
              </a:spcAft>
              <a:buClr>
                <a:schemeClr val="dk2"/>
              </a:buClr>
              <a:buSzPts val="1800"/>
              <a:buFont typeface="Arial"/>
              <a:buChar char="​"/>
              <a:defRPr sz="5400" b="0" i="0" u="none" strike="noStrike" cap="none">
                <a:solidFill>
                  <a:schemeClr val="dk2"/>
                </a:solidFill>
                <a:latin typeface="Trebuchet MS"/>
                <a:ea typeface="Trebuchet MS"/>
                <a:cs typeface="Trebuchet MS"/>
                <a:sym typeface="Trebuchet MS"/>
              </a:defRPr>
            </a:lvl8pPr>
            <a:lvl9pPr marL="4114800" marR="0" lvl="8" indent="-342900" algn="l" rtl="0">
              <a:lnSpc>
                <a:spcPct val="100000"/>
              </a:lnSpc>
              <a:spcBef>
                <a:spcPts val="0"/>
              </a:spcBef>
              <a:spcAft>
                <a:spcPts val="900"/>
              </a:spcAft>
              <a:buClr>
                <a:schemeClr val="dk2"/>
              </a:buClr>
              <a:buSzPts val="1800"/>
              <a:buFont typeface="Arial"/>
              <a:buChar char="​"/>
              <a:defRPr sz="2400" b="0" i="0" u="none" strike="noStrike" cap="none">
                <a:solidFill>
                  <a:schemeClr val="dk2"/>
                </a:solidFill>
                <a:latin typeface="Trebuchet MS"/>
                <a:ea typeface="Trebuchet MS"/>
                <a:cs typeface="Trebuchet MS"/>
                <a:sym typeface="Trebuchet MS"/>
              </a:defRPr>
            </a:lvl9pPr>
          </a:lstStyle>
          <a:p>
            <a:pPr marL="101600" indent="0" algn="just">
              <a:buNone/>
            </a:pPr>
            <a:r>
              <a:rPr lang="en-GB" sz="1600" b="1" dirty="0">
                <a:solidFill>
                  <a:srgbClr val="111111"/>
                </a:solidFill>
              </a:rPr>
              <a:t>Auction demand</a:t>
            </a:r>
          </a:p>
          <a:p>
            <a:pPr algn="l">
              <a:lnSpc>
                <a:spcPct val="100000"/>
              </a:lnSpc>
              <a:buFont typeface="Arial" panose="020B0604020202020204" pitchFamily="34" charset="0"/>
              <a:buChar char="•"/>
            </a:pPr>
            <a:r>
              <a:rPr lang="en-GB" sz="1600" b="0" i="0" dirty="0">
                <a:solidFill>
                  <a:srgbClr val="111111"/>
                </a:solidFill>
                <a:effectLst/>
              </a:rPr>
              <a:t>Product selection, volume to be auctioned</a:t>
            </a:r>
          </a:p>
          <a:p>
            <a:pPr algn="l">
              <a:lnSpc>
                <a:spcPct val="100000"/>
              </a:lnSpc>
              <a:buFont typeface="Arial" panose="020B0604020202020204" pitchFamily="34" charset="0"/>
              <a:buChar char="•"/>
            </a:pPr>
            <a:r>
              <a:rPr lang="en-GB" sz="1600" dirty="0">
                <a:solidFill>
                  <a:srgbClr val="111111"/>
                </a:solidFill>
              </a:rPr>
              <a:t>Project size constraints</a:t>
            </a:r>
          </a:p>
          <a:p>
            <a:pPr algn="l">
              <a:lnSpc>
                <a:spcPct val="100000"/>
              </a:lnSpc>
              <a:buFont typeface="Arial" panose="020B0604020202020204" pitchFamily="34" charset="0"/>
              <a:buChar char="•"/>
            </a:pPr>
            <a:r>
              <a:rPr lang="en-GB" sz="1600" b="0" i="0" dirty="0">
                <a:solidFill>
                  <a:srgbClr val="111111"/>
                </a:solidFill>
                <a:effectLst/>
              </a:rPr>
              <a:t>Demand side commitments</a:t>
            </a:r>
          </a:p>
          <a:p>
            <a:pPr marL="101600" indent="0" algn="l">
              <a:lnSpc>
                <a:spcPct val="100000"/>
              </a:lnSpc>
              <a:buNone/>
            </a:pPr>
            <a:r>
              <a:rPr lang="en-GB" sz="1600" b="1" dirty="0">
                <a:solidFill>
                  <a:srgbClr val="111111"/>
                </a:solidFill>
              </a:rPr>
              <a:t>Qualification requirements and documentation</a:t>
            </a:r>
          </a:p>
          <a:p>
            <a:pPr algn="l">
              <a:lnSpc>
                <a:spcPct val="100000"/>
              </a:lnSpc>
              <a:buFont typeface="Arial" panose="020B0604020202020204" pitchFamily="34" charset="0"/>
              <a:buChar char="•"/>
            </a:pPr>
            <a:r>
              <a:rPr lang="en-GB" sz="1600" dirty="0">
                <a:solidFill>
                  <a:srgbClr val="111111"/>
                </a:solidFill>
              </a:rPr>
              <a:t>Selection criteria for participation, Documentation of the bidder’s technical and financial capacity</a:t>
            </a:r>
          </a:p>
          <a:p>
            <a:pPr algn="l">
              <a:lnSpc>
                <a:spcPct val="100000"/>
              </a:lnSpc>
              <a:buFont typeface="Arial" panose="020B0604020202020204" pitchFamily="34" charset="0"/>
              <a:buChar char="•"/>
            </a:pPr>
            <a:r>
              <a:rPr lang="en-GB" sz="1600" b="0" i="0" dirty="0">
                <a:solidFill>
                  <a:srgbClr val="111111"/>
                </a:solidFill>
                <a:effectLst/>
              </a:rPr>
              <a:t>commitment to local socio-economic development</a:t>
            </a:r>
          </a:p>
          <a:p>
            <a:pPr marL="101600" indent="0" algn="l">
              <a:lnSpc>
                <a:spcPct val="100000"/>
              </a:lnSpc>
              <a:buNone/>
            </a:pPr>
            <a:r>
              <a:rPr lang="en-GB" sz="1600" b="1" dirty="0">
                <a:solidFill>
                  <a:srgbClr val="111111"/>
                </a:solidFill>
              </a:rPr>
              <a:t>Winner selection and contracting</a:t>
            </a:r>
            <a:endParaRPr lang="en-GB" sz="1600" b="1" i="0" dirty="0">
              <a:solidFill>
                <a:srgbClr val="111111"/>
              </a:solidFill>
              <a:effectLst/>
            </a:endParaRPr>
          </a:p>
          <a:p>
            <a:pPr algn="l">
              <a:lnSpc>
                <a:spcPct val="100000"/>
              </a:lnSpc>
              <a:buFont typeface="Arial" panose="020B0604020202020204" pitchFamily="34" charset="0"/>
              <a:buChar char="•"/>
            </a:pPr>
            <a:r>
              <a:rPr lang="en-GB" sz="1600" dirty="0">
                <a:solidFill>
                  <a:srgbClr val="111111"/>
                </a:solidFill>
              </a:rPr>
              <a:t>Formal bidding procedures</a:t>
            </a:r>
          </a:p>
          <a:p>
            <a:pPr algn="l">
              <a:lnSpc>
                <a:spcPct val="100000"/>
              </a:lnSpc>
              <a:buFont typeface="Arial" panose="020B0604020202020204" pitchFamily="34" charset="0"/>
              <a:buChar char="•"/>
            </a:pPr>
            <a:r>
              <a:rPr lang="en-GB" sz="1600" b="0" i="0" dirty="0">
                <a:solidFill>
                  <a:srgbClr val="111111"/>
                </a:solidFill>
                <a:effectLst/>
              </a:rPr>
              <a:t>Maintain minimum competition rules</a:t>
            </a:r>
            <a:r>
              <a:rPr lang="en-GB" sz="1600" dirty="0">
                <a:solidFill>
                  <a:srgbClr val="111111"/>
                </a:solidFill>
              </a:rPr>
              <a:t> to ensure fair competition</a:t>
            </a:r>
          </a:p>
          <a:p>
            <a:pPr algn="l">
              <a:lnSpc>
                <a:spcPct val="100000"/>
              </a:lnSpc>
              <a:buFont typeface="Arial" panose="020B0604020202020204" pitchFamily="34" charset="0"/>
              <a:buChar char="•"/>
            </a:pPr>
            <a:r>
              <a:rPr lang="en-GB" sz="1600" dirty="0">
                <a:solidFill>
                  <a:srgbClr val="111111"/>
                </a:solidFill>
              </a:rPr>
              <a:t>Formulate the clearing mechanism</a:t>
            </a:r>
            <a:endParaRPr lang="en-GB" sz="1600" b="0" i="0" dirty="0">
              <a:solidFill>
                <a:srgbClr val="111111"/>
              </a:solidFill>
              <a:effectLst/>
            </a:endParaRPr>
          </a:p>
          <a:p>
            <a:pPr marL="101600" indent="0" algn="l">
              <a:lnSpc>
                <a:spcPct val="100000"/>
              </a:lnSpc>
              <a:buNone/>
            </a:pPr>
            <a:r>
              <a:rPr lang="en-GB" sz="1600" b="1" dirty="0">
                <a:solidFill>
                  <a:srgbClr val="111111"/>
                </a:solidFill>
              </a:rPr>
              <a:t>Risk allocation and seller remuneration </a:t>
            </a:r>
          </a:p>
          <a:p>
            <a:pPr>
              <a:lnSpc>
                <a:spcPct val="100000"/>
              </a:lnSpc>
              <a:buFont typeface="Arial" panose="020B0604020202020204" pitchFamily="34" charset="0"/>
              <a:buChar char="•"/>
            </a:pPr>
            <a:r>
              <a:rPr lang="en-GB" sz="1600" dirty="0">
                <a:solidFill>
                  <a:srgbClr val="111111"/>
                </a:solidFill>
              </a:rPr>
              <a:t>Winner payments</a:t>
            </a:r>
          </a:p>
          <a:p>
            <a:pPr>
              <a:lnSpc>
                <a:spcPct val="100000"/>
              </a:lnSpc>
              <a:buFont typeface="Arial" panose="020B0604020202020204" pitchFamily="34" charset="0"/>
              <a:buChar char="•"/>
            </a:pPr>
            <a:r>
              <a:rPr lang="en-GB" sz="1600" dirty="0">
                <a:solidFill>
                  <a:srgbClr val="111111"/>
                </a:solidFill>
              </a:rPr>
              <a:t>Production and financial risks (currency, inflation etc.)</a:t>
            </a:r>
          </a:p>
          <a:p>
            <a:pPr>
              <a:buFont typeface="Arial" panose="020B0604020202020204" pitchFamily="34" charset="0"/>
              <a:buChar char="•"/>
            </a:pPr>
            <a:r>
              <a:rPr lang="en-GB" sz="1600" dirty="0">
                <a:solidFill>
                  <a:srgbClr val="111111"/>
                </a:solidFill>
              </a:rPr>
              <a:t>Settlement rules, penalties for underperformance</a:t>
            </a:r>
          </a:p>
          <a:p>
            <a:pPr>
              <a:buFont typeface="Arial" panose="020B0604020202020204" pitchFamily="34" charset="0"/>
              <a:buChar char="•"/>
            </a:pPr>
            <a:r>
              <a:rPr lang="en-GB" sz="1600" dirty="0">
                <a:solidFill>
                  <a:srgbClr val="111111"/>
                </a:solidFill>
              </a:rPr>
              <a:t>Commitment bonds</a:t>
            </a:r>
          </a:p>
          <a:p>
            <a:pPr marL="844550" lvl="1" indent="-285750" algn="just"/>
            <a:endParaRPr lang="en-GB" sz="1400" dirty="0">
              <a:solidFill>
                <a:schemeClr val="tx1"/>
              </a:solidFill>
              <a:latin typeface="+mn-lt"/>
            </a:endParaRPr>
          </a:p>
        </p:txBody>
      </p:sp>
    </p:spTree>
    <p:extLst>
      <p:ext uri="{BB962C8B-B14F-4D97-AF65-F5344CB8AC3E}">
        <p14:creationId xmlns:p14="http://schemas.microsoft.com/office/powerpoint/2010/main" val="427785257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CEE95-0A86-ED14-654F-FF261514F769}"/>
              </a:ext>
            </a:extLst>
          </p:cNvPr>
          <p:cNvSpPr>
            <a:spLocks noGrp="1"/>
          </p:cNvSpPr>
          <p:nvPr>
            <p:ph type="title"/>
          </p:nvPr>
        </p:nvSpPr>
        <p:spPr>
          <a:xfrm>
            <a:off x="475018" y="392182"/>
            <a:ext cx="8884881" cy="443198"/>
          </a:xfrm>
        </p:spPr>
        <p:txBody>
          <a:bodyPr/>
          <a:lstStyle/>
          <a:p>
            <a:r>
              <a:rPr lang="en-GB" dirty="0"/>
              <a:t>Supporting auctions with a high share of VREs</a:t>
            </a:r>
          </a:p>
        </p:txBody>
      </p:sp>
      <p:sp>
        <p:nvSpPr>
          <p:cNvPr id="15" name="TextBox 14">
            <a:extLst>
              <a:ext uri="{FF2B5EF4-FFF2-40B4-BE49-F238E27FC236}">
                <a16:creationId xmlns:a16="http://schemas.microsoft.com/office/drawing/2014/main" id="{57D6F503-BCEF-39B0-13A6-22E6A5B16E5A}"/>
              </a:ext>
            </a:extLst>
          </p:cNvPr>
          <p:cNvSpPr txBox="1"/>
          <p:nvPr/>
        </p:nvSpPr>
        <p:spPr>
          <a:xfrm>
            <a:off x="0" y="1107001"/>
            <a:ext cx="6096000" cy="5952912"/>
          </a:xfrm>
          <a:prstGeom prst="rect">
            <a:avLst/>
          </a:prstGeom>
          <a:noFill/>
        </p:spPr>
        <p:txBody>
          <a:bodyPr wrap="square">
            <a:spAutoFit/>
          </a:bodyPr>
          <a:lstStyle/>
          <a:p>
            <a:pPr marL="101600" algn="just">
              <a:lnSpc>
                <a:spcPct val="110000"/>
              </a:lnSpc>
              <a:spcBef>
                <a:spcPts val="300"/>
              </a:spcBef>
              <a:spcAft>
                <a:spcPts val="300"/>
              </a:spcAft>
              <a:buClr>
                <a:schemeClr val="dk1"/>
              </a:buClr>
              <a:buSzPts val="2000"/>
            </a:pPr>
            <a:r>
              <a:rPr lang="en-GB" sz="1400" b="1" kern="0" dirty="0">
                <a:solidFill>
                  <a:schemeClr val="accent2"/>
                </a:solidFill>
              </a:rPr>
              <a:t>Project-based strategy</a:t>
            </a:r>
            <a:endParaRPr lang="en-GB" sz="1400" b="1" dirty="0">
              <a:solidFill>
                <a:schemeClr val="accent2"/>
              </a:solidFill>
            </a:endParaRPr>
          </a:p>
          <a:p>
            <a:pPr marL="273050" indent="-172800">
              <a:spcBef>
                <a:spcPts val="300"/>
              </a:spcBef>
              <a:spcAft>
                <a:spcPts val="300"/>
              </a:spcAft>
              <a:buClr>
                <a:schemeClr val="dk1"/>
              </a:buClr>
              <a:buSzPts val="2000"/>
              <a:buFont typeface="Arial" panose="020B0604020202020204" pitchFamily="34" charset="0"/>
              <a:buChar char="•"/>
            </a:pPr>
            <a:r>
              <a:rPr lang="en-GB" sz="1400" kern="0" dirty="0">
                <a:sym typeface="Trebuchet MS"/>
              </a:rPr>
              <a:t>The auctioneer maintains tight control, Pre-determined project size, technology and location. Reduced risks</a:t>
            </a:r>
          </a:p>
          <a:p>
            <a:pPr marL="273050" indent="-172800">
              <a:spcBef>
                <a:spcPts val="300"/>
              </a:spcBef>
              <a:spcAft>
                <a:spcPts val="300"/>
              </a:spcAft>
              <a:buClr>
                <a:schemeClr val="dk1"/>
              </a:buClr>
              <a:buSzPts val="2000"/>
              <a:buFont typeface="Arial" panose="020B0604020202020204" pitchFamily="34" charset="0"/>
              <a:buChar char="•"/>
            </a:pPr>
            <a:r>
              <a:rPr lang="en-GB" sz="1400" kern="0" dirty="0">
                <a:sym typeface="Trebuchet MS"/>
              </a:rPr>
              <a:t>Beneficial for technologies with dedicated infrastructure requirements</a:t>
            </a:r>
          </a:p>
          <a:p>
            <a:pPr marL="273050" indent="-172800">
              <a:spcBef>
                <a:spcPts val="300"/>
              </a:spcBef>
              <a:spcAft>
                <a:spcPts val="300"/>
              </a:spcAft>
              <a:buClr>
                <a:schemeClr val="dk1"/>
              </a:buClr>
              <a:buSzPts val="2000"/>
              <a:buFont typeface="Arial" panose="020B0604020202020204" pitchFamily="34" charset="0"/>
              <a:buChar char="•"/>
            </a:pPr>
            <a:r>
              <a:rPr lang="en-GB" sz="1400" kern="0" dirty="0">
                <a:sym typeface="Trebuchet MS"/>
              </a:rPr>
              <a:t>E.g. Solar parks in India, Hybrid solar complexes in Morocco and UAE, Solar scaling program of the World Bank in Africa</a:t>
            </a:r>
          </a:p>
          <a:p>
            <a:pPr marL="101600">
              <a:spcBef>
                <a:spcPts val="300"/>
              </a:spcBef>
              <a:spcAft>
                <a:spcPts val="300"/>
              </a:spcAft>
              <a:buClr>
                <a:schemeClr val="dk1"/>
              </a:buClr>
              <a:buSzPts val="2000"/>
            </a:pPr>
            <a:r>
              <a:rPr lang="en-GB" sz="1400" b="1" kern="0" dirty="0">
                <a:solidFill>
                  <a:schemeClr val="accent2"/>
                </a:solidFill>
              </a:rPr>
              <a:t>Quantity-based strategy</a:t>
            </a:r>
          </a:p>
          <a:p>
            <a:pPr marL="387350" indent="-285750">
              <a:lnSpc>
                <a:spcPct val="110000"/>
              </a:lnSpc>
              <a:spcBef>
                <a:spcPts val="300"/>
              </a:spcBef>
              <a:spcAft>
                <a:spcPts val="300"/>
              </a:spcAft>
              <a:buClr>
                <a:schemeClr val="dk1"/>
              </a:buClr>
              <a:buSzPts val="2000"/>
              <a:buFont typeface="Arial" panose="020B0604020202020204" pitchFamily="34" charset="0"/>
              <a:buChar char="•"/>
            </a:pPr>
            <a:r>
              <a:rPr lang="en-GB" sz="1400" kern="0" dirty="0">
                <a:sym typeface="Trebuchet MS"/>
              </a:rPr>
              <a:t>Identification of system constraints (strict limits) to restrict project size, location and technology</a:t>
            </a:r>
          </a:p>
          <a:p>
            <a:pPr marL="387350" indent="-285750">
              <a:lnSpc>
                <a:spcPct val="110000"/>
              </a:lnSpc>
              <a:spcBef>
                <a:spcPts val="300"/>
              </a:spcBef>
              <a:spcAft>
                <a:spcPts val="300"/>
              </a:spcAft>
              <a:buClr>
                <a:schemeClr val="dk1"/>
              </a:buClr>
              <a:buSzPts val="2000"/>
              <a:buFont typeface="Arial" panose="020B0604020202020204" pitchFamily="34" charset="0"/>
              <a:buChar char="•"/>
            </a:pPr>
            <a:r>
              <a:rPr lang="en-GB" sz="1400" kern="0" dirty="0">
                <a:sym typeface="Trebuchet MS"/>
              </a:rPr>
              <a:t>The design elements are usually related to auction demand and qualification requirements</a:t>
            </a:r>
          </a:p>
          <a:p>
            <a:pPr marL="387350" indent="-285750">
              <a:lnSpc>
                <a:spcPct val="110000"/>
              </a:lnSpc>
              <a:spcBef>
                <a:spcPts val="300"/>
              </a:spcBef>
              <a:spcAft>
                <a:spcPts val="300"/>
              </a:spcAft>
              <a:buClr>
                <a:schemeClr val="dk1"/>
              </a:buClr>
              <a:buSzPts val="2000"/>
              <a:buFont typeface="Arial" panose="020B0604020202020204" pitchFamily="34" charset="0"/>
              <a:buChar char="•"/>
            </a:pPr>
            <a:r>
              <a:rPr lang="en-GB" sz="1400" kern="0" dirty="0">
                <a:sym typeface="Trebuchet MS"/>
              </a:rPr>
              <a:t>E.g. Dispatchable generation in Thailand that requires continuous baseline production</a:t>
            </a:r>
          </a:p>
          <a:p>
            <a:pPr marL="101600" algn="just">
              <a:lnSpc>
                <a:spcPct val="110000"/>
              </a:lnSpc>
              <a:spcBef>
                <a:spcPts val="300"/>
              </a:spcBef>
              <a:spcAft>
                <a:spcPts val="300"/>
              </a:spcAft>
              <a:buClr>
                <a:schemeClr val="dk1"/>
              </a:buClr>
              <a:buSzPts val="2000"/>
            </a:pPr>
            <a:r>
              <a:rPr lang="en-GB" sz="1400" b="1" kern="0" dirty="0">
                <a:solidFill>
                  <a:schemeClr val="accent2"/>
                </a:solidFill>
              </a:rPr>
              <a:t>Adjustment-based strategy</a:t>
            </a:r>
            <a:endParaRPr lang="en-GB" sz="1400" b="1" dirty="0">
              <a:solidFill>
                <a:schemeClr val="accent2"/>
              </a:solidFill>
            </a:endParaRPr>
          </a:p>
          <a:p>
            <a:pPr marL="387350" indent="-285750">
              <a:lnSpc>
                <a:spcPct val="110000"/>
              </a:lnSpc>
              <a:spcBef>
                <a:spcPts val="300"/>
              </a:spcBef>
              <a:spcAft>
                <a:spcPts val="300"/>
              </a:spcAft>
              <a:buClr>
                <a:schemeClr val="dk1"/>
              </a:buClr>
              <a:buSzPts val="2000"/>
              <a:buFont typeface="Arial" panose="020B0604020202020204" pitchFamily="34" charset="0"/>
              <a:buChar char="•"/>
            </a:pPr>
            <a:r>
              <a:rPr lang="en-GB" sz="1400" kern="0" dirty="0">
                <a:sym typeface="Trebuchet MS"/>
              </a:rPr>
              <a:t>Identification of soft system constraints (penalties and incentives) to restrict project size, location and technology</a:t>
            </a:r>
          </a:p>
          <a:p>
            <a:pPr marL="387350" indent="-285750">
              <a:lnSpc>
                <a:spcPct val="110000"/>
              </a:lnSpc>
              <a:spcBef>
                <a:spcPts val="300"/>
              </a:spcBef>
              <a:spcAft>
                <a:spcPts val="300"/>
              </a:spcAft>
              <a:buClr>
                <a:schemeClr val="dk1"/>
              </a:buClr>
              <a:buSzPts val="2000"/>
              <a:buFont typeface="Arial" panose="020B0604020202020204" pitchFamily="34" charset="0"/>
              <a:buChar char="•"/>
            </a:pPr>
            <a:r>
              <a:rPr lang="en-GB" sz="1400" kern="0" dirty="0">
                <a:sym typeface="Trebuchet MS"/>
              </a:rPr>
              <a:t>Rely strongly on a system operator’s ability to forecast system needs</a:t>
            </a:r>
          </a:p>
          <a:p>
            <a:pPr marL="387350" indent="-285750">
              <a:lnSpc>
                <a:spcPct val="110000"/>
              </a:lnSpc>
              <a:spcBef>
                <a:spcPts val="300"/>
              </a:spcBef>
              <a:spcAft>
                <a:spcPts val="300"/>
              </a:spcAft>
              <a:buClr>
                <a:schemeClr val="dk1"/>
              </a:buClr>
              <a:buSzPts val="2000"/>
              <a:buFont typeface="Arial" panose="020B0604020202020204" pitchFamily="34" charset="0"/>
              <a:buChar char="•"/>
            </a:pPr>
            <a:r>
              <a:rPr lang="en-GB" sz="1400" kern="0" dirty="0">
                <a:sym typeface="Trebuchet MS"/>
              </a:rPr>
              <a:t>E.g. Brazil, where the expected value of electricity generated is used in a cost-benefit index that allows for a comparison of generators </a:t>
            </a:r>
          </a:p>
          <a:p>
            <a:pPr marL="101600">
              <a:lnSpc>
                <a:spcPct val="110000"/>
              </a:lnSpc>
              <a:spcBef>
                <a:spcPts val="300"/>
              </a:spcBef>
              <a:spcAft>
                <a:spcPts val="300"/>
              </a:spcAft>
              <a:buClr>
                <a:schemeClr val="dk1"/>
              </a:buClr>
              <a:buSzPts val="2000"/>
            </a:pPr>
            <a:endParaRPr lang="en-GB" sz="1400" kern="0" dirty="0">
              <a:sym typeface="Trebuchet MS"/>
            </a:endParaRPr>
          </a:p>
          <a:p>
            <a:pPr marL="387350" indent="-285750" algn="just">
              <a:lnSpc>
                <a:spcPct val="110000"/>
              </a:lnSpc>
              <a:spcBef>
                <a:spcPts val="300"/>
              </a:spcBef>
              <a:spcAft>
                <a:spcPts val="300"/>
              </a:spcAft>
              <a:buClr>
                <a:schemeClr val="dk1"/>
              </a:buClr>
              <a:buSzPts val="2000"/>
              <a:buFont typeface="Arial" panose="020B0604020202020204" pitchFamily="34" charset="0"/>
              <a:buChar char="•"/>
            </a:pPr>
            <a:endParaRPr lang="en-GB" sz="1600" kern="0" dirty="0">
              <a:sym typeface="Trebuchet MS"/>
            </a:endParaRPr>
          </a:p>
        </p:txBody>
      </p:sp>
      <p:sp>
        <p:nvSpPr>
          <p:cNvPr id="4" name="TextBox 3">
            <a:extLst>
              <a:ext uri="{FF2B5EF4-FFF2-40B4-BE49-F238E27FC236}">
                <a16:creationId xmlns:a16="http://schemas.microsoft.com/office/drawing/2014/main" id="{DEF1DAB2-44BB-03F7-50AC-8D459B021F78}"/>
              </a:ext>
            </a:extLst>
          </p:cNvPr>
          <p:cNvSpPr txBox="1"/>
          <p:nvPr/>
        </p:nvSpPr>
        <p:spPr>
          <a:xfrm>
            <a:off x="5981700" y="1097682"/>
            <a:ext cx="5969000" cy="4589462"/>
          </a:xfrm>
          <a:prstGeom prst="rect">
            <a:avLst/>
          </a:prstGeom>
          <a:noFill/>
        </p:spPr>
        <p:txBody>
          <a:bodyPr wrap="square">
            <a:spAutoFit/>
          </a:bodyPr>
          <a:lstStyle/>
          <a:p>
            <a:pPr marL="101600" algn="just">
              <a:lnSpc>
                <a:spcPct val="110000"/>
              </a:lnSpc>
              <a:spcBef>
                <a:spcPts val="300"/>
              </a:spcBef>
              <a:spcAft>
                <a:spcPts val="300"/>
              </a:spcAft>
              <a:buClr>
                <a:schemeClr val="dk1"/>
              </a:buClr>
              <a:buSzPts val="2000"/>
            </a:pPr>
            <a:r>
              <a:rPr lang="en-GB" sz="1400" b="1" kern="0" dirty="0">
                <a:solidFill>
                  <a:schemeClr val="accent2"/>
                </a:solidFill>
              </a:rPr>
              <a:t>Price-based strategy</a:t>
            </a:r>
            <a:endParaRPr lang="en-GB" sz="1400" b="1" dirty="0">
              <a:solidFill>
                <a:schemeClr val="accent2"/>
              </a:solidFill>
            </a:endParaRPr>
          </a:p>
          <a:p>
            <a:pPr marL="387350" indent="-285750">
              <a:lnSpc>
                <a:spcPct val="110000"/>
              </a:lnSpc>
              <a:spcBef>
                <a:spcPts val="300"/>
              </a:spcBef>
              <a:spcAft>
                <a:spcPts val="300"/>
              </a:spcAft>
              <a:buClr>
                <a:schemeClr val="dk1"/>
              </a:buClr>
              <a:buSzPts val="2000"/>
              <a:buFont typeface="Arial" panose="020B0604020202020204" pitchFamily="34" charset="0"/>
              <a:buChar char="•"/>
            </a:pPr>
            <a:r>
              <a:rPr lang="en-GB" sz="1400" kern="0" dirty="0">
                <a:sym typeface="Trebuchet MS"/>
              </a:rPr>
              <a:t>Rely on market prices to signal the best VRE production profile</a:t>
            </a:r>
          </a:p>
          <a:p>
            <a:pPr marL="387350" indent="-285750">
              <a:lnSpc>
                <a:spcPct val="110000"/>
              </a:lnSpc>
              <a:spcBef>
                <a:spcPts val="300"/>
              </a:spcBef>
              <a:spcAft>
                <a:spcPts val="300"/>
              </a:spcAft>
              <a:buClr>
                <a:schemeClr val="dk1"/>
              </a:buClr>
              <a:buSzPts val="2000"/>
              <a:buFont typeface="Arial" panose="020B0604020202020204" pitchFamily="34" charset="0"/>
              <a:buChar char="•"/>
            </a:pPr>
            <a:r>
              <a:rPr lang="en-GB" sz="1400" kern="0" dirty="0">
                <a:sym typeface="Trebuchet MS"/>
              </a:rPr>
              <a:t>Power plant operators are exposed to market prices and risks.</a:t>
            </a:r>
          </a:p>
          <a:p>
            <a:pPr marL="387350" indent="-285750">
              <a:lnSpc>
                <a:spcPct val="110000"/>
              </a:lnSpc>
              <a:spcBef>
                <a:spcPts val="300"/>
              </a:spcBef>
              <a:spcAft>
                <a:spcPts val="300"/>
              </a:spcAft>
              <a:buClr>
                <a:schemeClr val="dk1"/>
              </a:buClr>
              <a:buSzPts val="2000"/>
              <a:buFont typeface="Arial" panose="020B0604020202020204" pitchFamily="34" charset="0"/>
              <a:buChar char="•"/>
            </a:pPr>
            <a:r>
              <a:rPr lang="en-GB" sz="1400" kern="0" dirty="0">
                <a:sym typeface="Trebuchet MS"/>
              </a:rPr>
              <a:t>Relies heavily on design elements related to risk allocation and sellers’ remuneration. </a:t>
            </a:r>
          </a:p>
          <a:p>
            <a:pPr marL="387350" indent="-285750">
              <a:lnSpc>
                <a:spcPct val="110000"/>
              </a:lnSpc>
              <a:spcBef>
                <a:spcPts val="300"/>
              </a:spcBef>
              <a:spcAft>
                <a:spcPts val="300"/>
              </a:spcAft>
              <a:buClr>
                <a:schemeClr val="dk1"/>
              </a:buClr>
              <a:buSzPts val="2000"/>
              <a:buFont typeface="Arial" panose="020B0604020202020204" pitchFamily="34" charset="0"/>
              <a:buChar char="•"/>
            </a:pPr>
            <a:r>
              <a:rPr lang="en-GB" sz="1400" kern="0" dirty="0">
                <a:sym typeface="Trebuchet MS"/>
              </a:rPr>
              <a:t>E.g. Fixed and sliding feed-in premiums (FiP) in the European Union.</a:t>
            </a:r>
          </a:p>
          <a:p>
            <a:pPr marL="101600" algn="just">
              <a:lnSpc>
                <a:spcPct val="110000"/>
              </a:lnSpc>
              <a:spcBef>
                <a:spcPts val="300"/>
              </a:spcBef>
              <a:spcAft>
                <a:spcPts val="300"/>
              </a:spcAft>
              <a:buClr>
                <a:schemeClr val="dk1"/>
              </a:buClr>
              <a:buSzPts val="2000"/>
            </a:pPr>
            <a:r>
              <a:rPr lang="en-GB" sz="1400" b="1" kern="0" dirty="0">
                <a:solidFill>
                  <a:schemeClr val="accent2"/>
                </a:solidFill>
              </a:rPr>
              <a:t>Product-based strategy</a:t>
            </a:r>
          </a:p>
          <a:p>
            <a:pPr marL="387350" indent="-285750">
              <a:lnSpc>
                <a:spcPct val="110000"/>
              </a:lnSpc>
              <a:spcBef>
                <a:spcPts val="300"/>
              </a:spcBef>
              <a:spcAft>
                <a:spcPts val="300"/>
              </a:spcAft>
              <a:buClr>
                <a:schemeClr val="dk1"/>
              </a:buClr>
              <a:buSzPts val="2000"/>
              <a:buFont typeface="Arial" panose="020B0604020202020204" pitchFamily="34" charset="0"/>
              <a:buChar char="•"/>
            </a:pPr>
            <a:r>
              <a:rPr lang="en-GB" sz="1400" kern="0" dirty="0">
                <a:sym typeface="Trebuchet MS"/>
              </a:rPr>
              <a:t>Focusing on power market products (energy, capacity, system services, etc.) rather than on the technologies used to produce them</a:t>
            </a:r>
          </a:p>
          <a:p>
            <a:pPr marL="387350" indent="-285750">
              <a:lnSpc>
                <a:spcPct val="110000"/>
              </a:lnSpc>
              <a:spcBef>
                <a:spcPts val="300"/>
              </a:spcBef>
              <a:spcAft>
                <a:spcPts val="300"/>
              </a:spcAft>
              <a:buClr>
                <a:schemeClr val="dk1"/>
              </a:buClr>
              <a:buSzPts val="2000"/>
              <a:buFont typeface="Arial" panose="020B0604020202020204" pitchFamily="34" charset="0"/>
              <a:buChar char="•"/>
            </a:pPr>
            <a:r>
              <a:rPr lang="en-GB" sz="1400" kern="0" dirty="0">
                <a:sym typeface="Trebuchet MS"/>
              </a:rPr>
              <a:t>Auction demand and risk allocation have a big impact on project selection</a:t>
            </a:r>
          </a:p>
          <a:p>
            <a:pPr marL="387350" indent="-285750">
              <a:lnSpc>
                <a:spcPct val="110000"/>
              </a:lnSpc>
              <a:spcBef>
                <a:spcPts val="300"/>
              </a:spcBef>
              <a:spcAft>
                <a:spcPts val="300"/>
              </a:spcAft>
              <a:buClr>
                <a:schemeClr val="dk1"/>
              </a:buClr>
              <a:buSzPts val="2000"/>
              <a:buFont typeface="Arial" panose="020B0604020202020204" pitchFamily="34" charset="0"/>
              <a:buChar char="•"/>
            </a:pPr>
            <a:r>
              <a:rPr lang="en-GB" sz="1400" kern="0" dirty="0">
                <a:sym typeface="Trebuchet MS"/>
              </a:rPr>
              <a:t>E.g. Capacity products in Mexican auctions are open to VRE technologies. Ancillary services in Denmark are being supplied by wind turbines</a:t>
            </a:r>
          </a:p>
          <a:p>
            <a:pPr marL="387350" indent="-285750" algn="just">
              <a:lnSpc>
                <a:spcPct val="110000"/>
              </a:lnSpc>
              <a:spcBef>
                <a:spcPts val="300"/>
              </a:spcBef>
              <a:spcAft>
                <a:spcPts val="300"/>
              </a:spcAft>
              <a:buClr>
                <a:schemeClr val="dk1"/>
              </a:buClr>
              <a:buSzPts val="2000"/>
              <a:buFont typeface="Arial" panose="020B0604020202020204" pitchFamily="34" charset="0"/>
              <a:buChar char="•"/>
            </a:pPr>
            <a:endParaRPr lang="en-GB" sz="1600" kern="0" dirty="0">
              <a:sym typeface="Trebuchet MS"/>
            </a:endParaRPr>
          </a:p>
        </p:txBody>
      </p:sp>
    </p:spTree>
    <p:extLst>
      <p:ext uri="{BB962C8B-B14F-4D97-AF65-F5344CB8AC3E}">
        <p14:creationId xmlns:p14="http://schemas.microsoft.com/office/powerpoint/2010/main" val="112960917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CEE95-0A86-ED14-654F-FF261514F769}"/>
              </a:ext>
            </a:extLst>
          </p:cNvPr>
          <p:cNvSpPr>
            <a:spLocks noGrp="1"/>
          </p:cNvSpPr>
          <p:nvPr>
            <p:ph type="title"/>
          </p:nvPr>
        </p:nvSpPr>
        <p:spPr>
          <a:xfrm>
            <a:off x="620068" y="421297"/>
            <a:ext cx="8589245" cy="443198"/>
          </a:xfrm>
        </p:spPr>
        <p:txBody>
          <a:bodyPr/>
          <a:lstStyle/>
          <a:p>
            <a:r>
              <a:rPr lang="en-GB" dirty="0"/>
              <a:t>Going beyond the lowest bid in an NZ transition</a:t>
            </a:r>
          </a:p>
        </p:txBody>
      </p:sp>
      <p:sp>
        <p:nvSpPr>
          <p:cNvPr id="3" name="TextBox 2">
            <a:extLst>
              <a:ext uri="{FF2B5EF4-FFF2-40B4-BE49-F238E27FC236}">
                <a16:creationId xmlns:a16="http://schemas.microsoft.com/office/drawing/2014/main" id="{0745FD66-DA0C-0EA5-9B7B-5F15BC1848DF}"/>
              </a:ext>
            </a:extLst>
          </p:cNvPr>
          <p:cNvSpPr txBox="1"/>
          <p:nvPr/>
        </p:nvSpPr>
        <p:spPr>
          <a:xfrm>
            <a:off x="99405" y="1044882"/>
            <a:ext cx="4834101" cy="369332"/>
          </a:xfrm>
          <a:prstGeom prst="rect">
            <a:avLst/>
          </a:prstGeom>
          <a:noFill/>
        </p:spPr>
        <p:txBody>
          <a:bodyPr wrap="square">
            <a:spAutoFit/>
          </a:bodyPr>
          <a:lstStyle/>
          <a:p>
            <a:r>
              <a:rPr lang="en-GB" b="1" kern="0" dirty="0">
                <a:solidFill>
                  <a:schemeClr val="accent2"/>
                </a:solidFill>
              </a:rPr>
              <a:t>Supporting  a just and inclusive transition</a:t>
            </a:r>
            <a:endParaRPr lang="en-GB" b="1" dirty="0">
              <a:solidFill>
                <a:schemeClr val="accent2"/>
              </a:solidFill>
            </a:endParaRPr>
          </a:p>
        </p:txBody>
      </p:sp>
      <p:sp>
        <p:nvSpPr>
          <p:cNvPr id="4" name="TextBox 3">
            <a:extLst>
              <a:ext uri="{FF2B5EF4-FFF2-40B4-BE49-F238E27FC236}">
                <a16:creationId xmlns:a16="http://schemas.microsoft.com/office/drawing/2014/main" id="{16D5B919-0392-1AE1-A2F4-1A81A72CEC0F}"/>
              </a:ext>
            </a:extLst>
          </p:cNvPr>
          <p:cNvSpPr txBox="1"/>
          <p:nvPr/>
        </p:nvSpPr>
        <p:spPr>
          <a:xfrm>
            <a:off x="99405" y="1613517"/>
            <a:ext cx="5056795" cy="4869538"/>
          </a:xfrm>
          <a:prstGeom prst="rect">
            <a:avLst/>
          </a:prstGeom>
          <a:noFill/>
        </p:spPr>
        <p:txBody>
          <a:bodyPr wrap="square">
            <a:spAutoFit/>
          </a:bodyPr>
          <a:lstStyle/>
          <a:p>
            <a:pPr marL="101600" algn="just">
              <a:lnSpc>
                <a:spcPct val="110000"/>
              </a:lnSpc>
              <a:spcBef>
                <a:spcPts val="300"/>
              </a:spcBef>
              <a:spcAft>
                <a:spcPts val="300"/>
              </a:spcAft>
              <a:buClr>
                <a:schemeClr val="dk1"/>
              </a:buClr>
              <a:buSzPts val="2000"/>
            </a:pPr>
            <a:r>
              <a:rPr lang="en-GB" sz="1600" b="1" kern="0" dirty="0">
                <a:solidFill>
                  <a:srgbClr val="0070C0"/>
                </a:solidFill>
                <a:sym typeface="Trebuchet MS"/>
              </a:rPr>
              <a:t>Inclusion of small/new players</a:t>
            </a:r>
          </a:p>
          <a:p>
            <a:pPr marL="273050" indent="-171450">
              <a:lnSpc>
                <a:spcPct val="110000"/>
              </a:lnSpc>
              <a:spcBef>
                <a:spcPts val="300"/>
              </a:spcBef>
              <a:spcAft>
                <a:spcPts val="300"/>
              </a:spcAft>
              <a:buClr>
                <a:schemeClr val="dk1"/>
              </a:buClr>
              <a:buSzPts val="2000"/>
              <a:buFont typeface="Arial" panose="020B0604020202020204" pitchFamily="34" charset="0"/>
              <a:buChar char="•"/>
            </a:pPr>
            <a:r>
              <a:rPr lang="en-GB" sz="1600" kern="0" dirty="0">
                <a:sym typeface="Trebuchet MS"/>
              </a:rPr>
              <a:t>Promoting micro enterprises</a:t>
            </a:r>
          </a:p>
          <a:p>
            <a:pPr marL="273050" indent="-171450">
              <a:lnSpc>
                <a:spcPct val="110000"/>
              </a:lnSpc>
              <a:spcBef>
                <a:spcPts val="300"/>
              </a:spcBef>
              <a:spcAft>
                <a:spcPts val="300"/>
              </a:spcAft>
              <a:buClr>
                <a:schemeClr val="dk1"/>
              </a:buClr>
              <a:buSzPts val="2000"/>
              <a:buFont typeface="Arial" panose="020B0604020202020204" pitchFamily="34" charset="0"/>
              <a:buChar char="•"/>
            </a:pPr>
            <a:r>
              <a:rPr lang="en-GB" sz="1600" kern="0" dirty="0">
                <a:sym typeface="Trebuchet MS"/>
              </a:rPr>
              <a:t>Favourable for smaller players to compete</a:t>
            </a:r>
          </a:p>
          <a:p>
            <a:pPr marL="273050" indent="-171450">
              <a:lnSpc>
                <a:spcPct val="110000"/>
              </a:lnSpc>
              <a:spcBef>
                <a:spcPts val="300"/>
              </a:spcBef>
              <a:spcAft>
                <a:spcPts val="300"/>
              </a:spcAft>
              <a:buClr>
                <a:schemeClr val="dk1"/>
              </a:buClr>
              <a:buSzPts val="2000"/>
              <a:buFont typeface="Arial" panose="020B0604020202020204" pitchFamily="34" charset="0"/>
              <a:buChar char="•"/>
            </a:pPr>
            <a:r>
              <a:rPr lang="en-GB" sz="1600" kern="0" dirty="0">
                <a:sym typeface="Trebuchet MS"/>
              </a:rPr>
              <a:t>Relaxation in entry requirements regarding previous experience </a:t>
            </a:r>
          </a:p>
          <a:p>
            <a:pPr marL="273050" indent="-171450">
              <a:lnSpc>
                <a:spcPct val="110000"/>
              </a:lnSpc>
              <a:spcBef>
                <a:spcPts val="300"/>
              </a:spcBef>
              <a:spcAft>
                <a:spcPts val="300"/>
              </a:spcAft>
              <a:buClr>
                <a:schemeClr val="dk1"/>
              </a:buClr>
              <a:buSzPts val="2000"/>
              <a:buFont typeface="Arial" panose="020B0604020202020204" pitchFamily="34" charset="0"/>
              <a:buChar char="•"/>
            </a:pPr>
            <a:r>
              <a:rPr lang="en-GB" sz="1600" kern="0" dirty="0">
                <a:sym typeface="Trebuchet MS"/>
              </a:rPr>
              <a:t>Emphasis on the bidder’s contribution to community development</a:t>
            </a:r>
          </a:p>
          <a:p>
            <a:pPr marL="101600" algn="just">
              <a:lnSpc>
                <a:spcPct val="110000"/>
              </a:lnSpc>
              <a:spcBef>
                <a:spcPts val="300"/>
              </a:spcBef>
              <a:spcAft>
                <a:spcPts val="300"/>
              </a:spcAft>
              <a:buClr>
                <a:schemeClr val="dk1"/>
              </a:buClr>
              <a:buSzPts val="2000"/>
            </a:pPr>
            <a:r>
              <a:rPr lang="en-GB" sz="1600" b="1" kern="0" dirty="0">
                <a:solidFill>
                  <a:srgbClr val="0070C0"/>
                </a:solidFill>
                <a:sym typeface="Trebuchet MS"/>
              </a:rPr>
              <a:t>Development of local industries</a:t>
            </a:r>
          </a:p>
          <a:p>
            <a:pPr marL="273050" indent="-171450">
              <a:lnSpc>
                <a:spcPct val="110000"/>
              </a:lnSpc>
              <a:spcBef>
                <a:spcPts val="300"/>
              </a:spcBef>
              <a:spcAft>
                <a:spcPts val="300"/>
              </a:spcAft>
              <a:buClr>
                <a:schemeClr val="dk1"/>
              </a:buClr>
              <a:buSzPts val="2000"/>
              <a:buFont typeface="Arial" panose="020B0604020202020204" pitchFamily="34" charset="0"/>
              <a:buChar char="•"/>
            </a:pPr>
            <a:r>
              <a:rPr lang="en-GB" sz="1600" kern="0" dirty="0">
                <a:sym typeface="Trebuchet MS"/>
              </a:rPr>
              <a:t>Fostering local development through new industries and supply chains. </a:t>
            </a:r>
          </a:p>
          <a:p>
            <a:pPr marL="273050" indent="-171450">
              <a:lnSpc>
                <a:spcPct val="110000"/>
              </a:lnSpc>
              <a:spcBef>
                <a:spcPts val="300"/>
              </a:spcBef>
              <a:spcAft>
                <a:spcPts val="300"/>
              </a:spcAft>
              <a:buClr>
                <a:schemeClr val="dk1"/>
              </a:buClr>
              <a:buSzPts val="2000"/>
              <a:buFont typeface="Arial" panose="020B0604020202020204" pitchFamily="34" charset="0"/>
              <a:buChar char="•"/>
            </a:pPr>
            <a:r>
              <a:rPr lang="en-GB" sz="1600" kern="0" dirty="0">
                <a:sym typeface="Trebuchet MS"/>
              </a:rPr>
              <a:t>Introduce Local content requirements (LCRs) as qualification requirements to participate in auctions</a:t>
            </a:r>
          </a:p>
          <a:p>
            <a:pPr marL="273050" indent="-171450">
              <a:lnSpc>
                <a:spcPct val="110000"/>
              </a:lnSpc>
              <a:spcBef>
                <a:spcPts val="300"/>
              </a:spcBef>
              <a:spcAft>
                <a:spcPts val="300"/>
              </a:spcAft>
              <a:buClr>
                <a:schemeClr val="dk1"/>
              </a:buClr>
              <a:buSzPts val="2000"/>
              <a:buFont typeface="Arial" panose="020B0604020202020204" pitchFamily="34" charset="0"/>
              <a:buChar char="•"/>
            </a:pPr>
            <a:r>
              <a:rPr lang="en-GB" sz="1600" kern="0" dirty="0">
                <a:sym typeface="Trebuchet MS"/>
              </a:rPr>
              <a:t>Preference for bidders using local supply chains</a:t>
            </a:r>
          </a:p>
          <a:p>
            <a:pPr marL="730250" lvl="1" indent="-171450" algn="just">
              <a:lnSpc>
                <a:spcPct val="110000"/>
              </a:lnSpc>
              <a:spcBef>
                <a:spcPts val="300"/>
              </a:spcBef>
              <a:spcAft>
                <a:spcPts val="300"/>
              </a:spcAft>
              <a:buClr>
                <a:schemeClr val="dk1"/>
              </a:buClr>
              <a:buSzPts val="2000"/>
              <a:buFont typeface="Arial" panose="020B0604020202020204" pitchFamily="34" charset="0"/>
              <a:buChar char="•"/>
            </a:pPr>
            <a:endParaRPr lang="en-GB" sz="1400" kern="0" dirty="0">
              <a:sym typeface="Trebuchet MS"/>
            </a:endParaRPr>
          </a:p>
          <a:p>
            <a:pPr marL="730250" lvl="1" indent="-171450" algn="just">
              <a:lnSpc>
                <a:spcPct val="110000"/>
              </a:lnSpc>
              <a:spcBef>
                <a:spcPts val="300"/>
              </a:spcBef>
              <a:spcAft>
                <a:spcPts val="300"/>
              </a:spcAft>
              <a:buClr>
                <a:schemeClr val="dk1"/>
              </a:buClr>
              <a:buSzPts val="2000"/>
              <a:buFont typeface="Arial" panose="020B0604020202020204" pitchFamily="34" charset="0"/>
              <a:buChar char="•"/>
            </a:pPr>
            <a:endParaRPr lang="en-GB" sz="1600" kern="0" dirty="0">
              <a:sym typeface="Trebuchet MS"/>
            </a:endParaRPr>
          </a:p>
        </p:txBody>
      </p:sp>
      <p:pic>
        <p:nvPicPr>
          <p:cNvPr id="5" name="Picture 4">
            <a:extLst>
              <a:ext uri="{FF2B5EF4-FFF2-40B4-BE49-F238E27FC236}">
                <a16:creationId xmlns:a16="http://schemas.microsoft.com/office/drawing/2014/main" id="{7B50DACE-EFA4-ABE3-7F96-78136275A32C}"/>
              </a:ext>
            </a:extLst>
          </p:cNvPr>
          <p:cNvPicPr>
            <a:picLocks noChangeAspect="1"/>
          </p:cNvPicPr>
          <p:nvPr/>
        </p:nvPicPr>
        <p:blipFill>
          <a:blip r:embed="rId3"/>
          <a:stretch>
            <a:fillRect/>
          </a:stretch>
        </p:blipFill>
        <p:spPr>
          <a:xfrm>
            <a:off x="5556694" y="3187289"/>
            <a:ext cx="5682806" cy="3104917"/>
          </a:xfrm>
          <a:prstGeom prst="rect">
            <a:avLst/>
          </a:prstGeom>
        </p:spPr>
      </p:pic>
      <p:sp>
        <p:nvSpPr>
          <p:cNvPr id="6" name="TextBox 5">
            <a:extLst>
              <a:ext uri="{FF2B5EF4-FFF2-40B4-BE49-F238E27FC236}">
                <a16:creationId xmlns:a16="http://schemas.microsoft.com/office/drawing/2014/main" id="{CBE3402B-07BC-4FAA-A155-672D0DA3300A}"/>
              </a:ext>
            </a:extLst>
          </p:cNvPr>
          <p:cNvSpPr txBox="1"/>
          <p:nvPr/>
        </p:nvSpPr>
        <p:spPr>
          <a:xfrm>
            <a:off x="5156200" y="1229548"/>
            <a:ext cx="6758595" cy="2351926"/>
          </a:xfrm>
          <a:prstGeom prst="rect">
            <a:avLst/>
          </a:prstGeom>
          <a:noFill/>
        </p:spPr>
        <p:txBody>
          <a:bodyPr wrap="square">
            <a:spAutoFit/>
          </a:bodyPr>
          <a:lstStyle/>
          <a:p>
            <a:pPr marL="101600" algn="just">
              <a:lnSpc>
                <a:spcPct val="110000"/>
              </a:lnSpc>
              <a:spcBef>
                <a:spcPts val="300"/>
              </a:spcBef>
              <a:spcAft>
                <a:spcPts val="300"/>
              </a:spcAft>
              <a:buClr>
                <a:schemeClr val="dk1"/>
              </a:buClr>
              <a:buSzPts val="2000"/>
            </a:pPr>
            <a:r>
              <a:rPr lang="en-GB" sz="1600" b="1" kern="0" dirty="0">
                <a:solidFill>
                  <a:srgbClr val="0070C0"/>
                </a:solidFill>
                <a:sym typeface="Trebuchet MS"/>
              </a:rPr>
              <a:t>Local job creation</a:t>
            </a:r>
          </a:p>
          <a:p>
            <a:pPr marL="273050" indent="-171450">
              <a:lnSpc>
                <a:spcPct val="110000"/>
              </a:lnSpc>
              <a:spcBef>
                <a:spcPts val="300"/>
              </a:spcBef>
              <a:spcAft>
                <a:spcPts val="300"/>
              </a:spcAft>
              <a:buClr>
                <a:schemeClr val="dk1"/>
              </a:buClr>
              <a:buSzPts val="2000"/>
              <a:buFont typeface="Arial" panose="020B0604020202020204" pitchFamily="34" charset="0"/>
              <a:buChar char="•"/>
            </a:pPr>
            <a:r>
              <a:rPr lang="en-GB" sz="1600" kern="0" dirty="0">
                <a:sym typeface="Trebuchet MS"/>
              </a:rPr>
              <a:t>Minimum requirement on employment of local personnel</a:t>
            </a:r>
          </a:p>
          <a:p>
            <a:pPr marL="273050" indent="-171450">
              <a:lnSpc>
                <a:spcPct val="110000"/>
              </a:lnSpc>
              <a:spcBef>
                <a:spcPts val="300"/>
              </a:spcBef>
              <a:spcAft>
                <a:spcPts val="300"/>
              </a:spcAft>
              <a:buClr>
                <a:schemeClr val="dk1"/>
              </a:buClr>
              <a:buSzPts val="2000"/>
              <a:buFont typeface="Arial" panose="020B0604020202020204" pitchFamily="34" charset="0"/>
              <a:buChar char="•"/>
            </a:pPr>
            <a:r>
              <a:rPr lang="en-GB" sz="1600" kern="0" dirty="0">
                <a:sym typeface="Trebuchet MS"/>
              </a:rPr>
              <a:t>Minimum level of upskilling of local technicians</a:t>
            </a:r>
          </a:p>
          <a:p>
            <a:pPr marL="273050" indent="-171450">
              <a:lnSpc>
                <a:spcPct val="110000"/>
              </a:lnSpc>
              <a:spcBef>
                <a:spcPts val="300"/>
              </a:spcBef>
              <a:spcAft>
                <a:spcPts val="300"/>
              </a:spcAft>
              <a:buClr>
                <a:schemeClr val="dk1"/>
              </a:buClr>
              <a:buSzPts val="2000"/>
              <a:buFont typeface="Arial" panose="020B0604020202020204" pitchFamily="34" charset="0"/>
              <a:buChar char="•"/>
            </a:pPr>
            <a:r>
              <a:rPr lang="en-GB" sz="1600" kern="0" dirty="0">
                <a:sym typeface="Trebuchet MS"/>
              </a:rPr>
              <a:t>Minimum ethnicity threshold established in remote areas to promote job creation and upskilling</a:t>
            </a:r>
          </a:p>
          <a:p>
            <a:pPr marL="273050" indent="-171450">
              <a:lnSpc>
                <a:spcPct val="110000"/>
              </a:lnSpc>
              <a:spcBef>
                <a:spcPts val="300"/>
              </a:spcBef>
              <a:spcAft>
                <a:spcPts val="300"/>
              </a:spcAft>
              <a:buClr>
                <a:schemeClr val="dk1"/>
              </a:buClr>
              <a:buSzPts val="2000"/>
              <a:buFont typeface="Arial" panose="020B0604020202020204" pitchFamily="34" charset="0"/>
              <a:buChar char="•"/>
            </a:pPr>
            <a:endParaRPr lang="en-GB" sz="1600" kern="0" dirty="0">
              <a:sym typeface="Trebuchet MS"/>
            </a:endParaRPr>
          </a:p>
          <a:p>
            <a:pPr marL="730250" lvl="1" indent="-171450" algn="just">
              <a:lnSpc>
                <a:spcPct val="110000"/>
              </a:lnSpc>
              <a:spcBef>
                <a:spcPts val="300"/>
              </a:spcBef>
              <a:spcAft>
                <a:spcPts val="300"/>
              </a:spcAft>
              <a:buClr>
                <a:schemeClr val="dk1"/>
              </a:buClr>
              <a:buSzPts val="2000"/>
              <a:buFont typeface="Arial" panose="020B0604020202020204" pitchFamily="34" charset="0"/>
              <a:buChar char="•"/>
            </a:pPr>
            <a:endParaRPr lang="en-GB" sz="1600" kern="0" dirty="0">
              <a:sym typeface="Trebuchet MS"/>
            </a:endParaRPr>
          </a:p>
        </p:txBody>
      </p:sp>
    </p:spTree>
    <p:extLst>
      <p:ext uri="{BB962C8B-B14F-4D97-AF65-F5344CB8AC3E}">
        <p14:creationId xmlns:p14="http://schemas.microsoft.com/office/powerpoint/2010/main" val="32390925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04"/>
        <p:cNvGrpSpPr/>
        <p:nvPr/>
      </p:nvGrpSpPr>
      <p:grpSpPr>
        <a:xfrm>
          <a:off x="0" y="0"/>
          <a:ext cx="0" cy="0"/>
          <a:chOff x="0" y="0"/>
          <a:chExt cx="0" cy="0"/>
        </a:xfrm>
      </p:grpSpPr>
      <p:sp>
        <p:nvSpPr>
          <p:cNvPr id="1805" name="Google Shape;1805;ge618aa29e2_0_16"/>
          <p:cNvSpPr txBox="1"/>
          <p:nvPr/>
        </p:nvSpPr>
        <p:spPr>
          <a:xfrm>
            <a:off x="639248" y="3040042"/>
            <a:ext cx="7180500" cy="548700"/>
          </a:xfrm>
          <a:prstGeom prst="rect">
            <a:avLst/>
          </a:prstGeom>
          <a:noFill/>
          <a:ln>
            <a:noFill/>
          </a:ln>
        </p:spPr>
        <p:txBody>
          <a:bodyPr spcFirstLastPara="1" wrap="square" lIns="0" tIns="0" rIns="0" bIns="0" anchor="b" anchorCtr="0">
            <a:noAutofit/>
          </a:bodyPr>
          <a:lstStyle/>
          <a:p>
            <a:pPr>
              <a:defRPr/>
            </a:pPr>
            <a:r>
              <a:rPr lang="en-GB" sz="2000" dirty="0">
                <a:solidFill>
                  <a:srgbClr val="FFFFFF"/>
                </a:solidFill>
                <a:latin typeface="Trebuchet MS"/>
                <a:sym typeface="Trebuchet MS"/>
              </a:rPr>
              <a:t>Electricity Transition Playbook: Delivery Mechanisms </a:t>
            </a:r>
            <a:endParaRPr kumimoji="0" sz="1800" b="0" i="0" u="none" strike="noStrike" kern="1200" cap="none" spc="0" normalizeH="0" baseline="0" noProof="0" dirty="0">
              <a:ln>
                <a:noFill/>
              </a:ln>
              <a:solidFill>
                <a:srgbClr val="242424"/>
              </a:solidFill>
              <a:effectLst/>
              <a:uLnTx/>
              <a:uFillTx/>
              <a:latin typeface="Arial"/>
              <a:ea typeface="+mn-ea"/>
              <a:cs typeface="+mn-cs"/>
            </a:endParaRPr>
          </a:p>
        </p:txBody>
      </p:sp>
      <p:sp>
        <p:nvSpPr>
          <p:cNvPr id="1806" name="Google Shape;1806;ge618aa29e2_0_16"/>
          <p:cNvSpPr txBox="1">
            <a:spLocks noGrp="1"/>
          </p:cNvSpPr>
          <p:nvPr>
            <p:ph type="title"/>
          </p:nvPr>
        </p:nvSpPr>
        <p:spPr>
          <a:xfrm>
            <a:off x="629999" y="3826800"/>
            <a:ext cx="11562001" cy="2041200"/>
          </a:xfrm>
          <a:prstGeom prst="rect">
            <a:avLst/>
          </a:prstGeom>
          <a:noFill/>
          <a:ln>
            <a:noFill/>
          </a:ln>
        </p:spPr>
        <p:txBody>
          <a:bodyPr spcFirstLastPara="1" wrap="square" lIns="0" tIns="0" rIns="0" bIns="0" anchor="t" anchorCtr="0">
            <a:noAutofit/>
          </a:bodyPr>
          <a:lstStyle/>
          <a:p>
            <a:r>
              <a:rPr lang="en-GB" dirty="0"/>
              <a:t>Incentives to throttle an NZ transition</a:t>
            </a:r>
          </a:p>
        </p:txBody>
      </p:sp>
    </p:spTree>
    <p:extLst>
      <p:ext uri="{BB962C8B-B14F-4D97-AF65-F5344CB8AC3E}">
        <p14:creationId xmlns:p14="http://schemas.microsoft.com/office/powerpoint/2010/main" val="57905423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CEE95-0A86-ED14-654F-FF261514F769}"/>
              </a:ext>
            </a:extLst>
          </p:cNvPr>
          <p:cNvSpPr>
            <a:spLocks noGrp="1"/>
          </p:cNvSpPr>
          <p:nvPr>
            <p:ph type="title"/>
          </p:nvPr>
        </p:nvSpPr>
        <p:spPr>
          <a:xfrm>
            <a:off x="620069" y="392182"/>
            <a:ext cx="8589245" cy="443198"/>
          </a:xfrm>
        </p:spPr>
        <p:txBody>
          <a:bodyPr/>
          <a:lstStyle/>
          <a:p>
            <a:r>
              <a:rPr lang="en-GB" dirty="0"/>
              <a:t>Mechanisms to incentivise an NZ transition </a:t>
            </a:r>
          </a:p>
        </p:txBody>
      </p:sp>
      <p:sp>
        <p:nvSpPr>
          <p:cNvPr id="9" name="TextBox 8">
            <a:extLst>
              <a:ext uri="{FF2B5EF4-FFF2-40B4-BE49-F238E27FC236}">
                <a16:creationId xmlns:a16="http://schemas.microsoft.com/office/drawing/2014/main" id="{3A544B5A-7429-AFDF-899C-932A8D0A48B3}"/>
              </a:ext>
            </a:extLst>
          </p:cNvPr>
          <p:cNvSpPr txBox="1"/>
          <p:nvPr/>
        </p:nvSpPr>
        <p:spPr>
          <a:xfrm>
            <a:off x="6198851" y="6174204"/>
            <a:ext cx="3799914" cy="230832"/>
          </a:xfrm>
          <a:prstGeom prst="rect">
            <a:avLst/>
          </a:prstGeom>
          <a:noFill/>
        </p:spPr>
        <p:txBody>
          <a:bodyPr wrap="square" rtlCol="0">
            <a:spAutoFit/>
          </a:bodyPr>
          <a:lstStyle/>
          <a:p>
            <a:r>
              <a:rPr lang="en-GB" sz="900" dirty="0">
                <a:hlinkClick r:id="rId3"/>
              </a:rPr>
              <a:t> Image Source: Push and Pull signs</a:t>
            </a:r>
            <a:r>
              <a:rPr lang="en-GB" sz="900" dirty="0"/>
              <a:t> is licensed under </a:t>
            </a:r>
            <a:r>
              <a:rPr lang="en-GB" sz="900" dirty="0">
                <a:hlinkClick r:id="rId4" tooltip="https://creativecommons.org/licenses/by-sa/3.0/"/>
              </a:rPr>
              <a:t>CC BY-SA</a:t>
            </a:r>
            <a:endParaRPr lang="en-GB" sz="900" dirty="0"/>
          </a:p>
        </p:txBody>
      </p:sp>
      <p:sp>
        <p:nvSpPr>
          <p:cNvPr id="4" name="TextBox 3">
            <a:extLst>
              <a:ext uri="{FF2B5EF4-FFF2-40B4-BE49-F238E27FC236}">
                <a16:creationId xmlns:a16="http://schemas.microsoft.com/office/drawing/2014/main" id="{FD6FBB4C-3D9D-A2FC-D4A3-E0C0228288E8}"/>
              </a:ext>
            </a:extLst>
          </p:cNvPr>
          <p:cNvSpPr txBox="1"/>
          <p:nvPr/>
        </p:nvSpPr>
        <p:spPr>
          <a:xfrm>
            <a:off x="239105" y="1359517"/>
            <a:ext cx="5056795" cy="5291192"/>
          </a:xfrm>
          <a:prstGeom prst="rect">
            <a:avLst/>
          </a:prstGeom>
          <a:noFill/>
        </p:spPr>
        <p:txBody>
          <a:bodyPr wrap="square">
            <a:spAutoFit/>
          </a:bodyPr>
          <a:lstStyle/>
          <a:p>
            <a:pPr marL="101600" algn="just">
              <a:lnSpc>
                <a:spcPct val="110000"/>
              </a:lnSpc>
              <a:spcBef>
                <a:spcPts val="300"/>
              </a:spcBef>
              <a:spcAft>
                <a:spcPts val="300"/>
              </a:spcAft>
              <a:buClr>
                <a:schemeClr val="dk1"/>
              </a:buClr>
              <a:buSzPts val="2000"/>
            </a:pPr>
            <a:r>
              <a:rPr lang="en-GB" sz="1600" b="1" kern="0" dirty="0">
                <a:solidFill>
                  <a:srgbClr val="0070C0"/>
                </a:solidFill>
                <a:sym typeface="Trebuchet MS"/>
              </a:rPr>
              <a:t>How can incentives throttle an NZ transition</a:t>
            </a:r>
          </a:p>
          <a:p>
            <a:pPr marL="273050" indent="-171450">
              <a:lnSpc>
                <a:spcPct val="110000"/>
              </a:lnSpc>
              <a:spcBef>
                <a:spcPts val="300"/>
              </a:spcBef>
              <a:spcAft>
                <a:spcPts val="300"/>
              </a:spcAft>
              <a:buClr>
                <a:schemeClr val="dk1"/>
              </a:buClr>
              <a:buSzPts val="2000"/>
              <a:buFont typeface="Arial" panose="020B0604020202020204" pitchFamily="34" charset="0"/>
              <a:buChar char="•"/>
            </a:pPr>
            <a:r>
              <a:rPr lang="en-GB" sz="1600" kern="0" dirty="0">
                <a:sym typeface="Trebuchet MS"/>
              </a:rPr>
              <a:t>They reduce financial barriers to entering the low-carbon market economy</a:t>
            </a:r>
          </a:p>
          <a:p>
            <a:pPr marL="273050" indent="-171450">
              <a:lnSpc>
                <a:spcPct val="110000"/>
              </a:lnSpc>
              <a:spcBef>
                <a:spcPts val="300"/>
              </a:spcBef>
              <a:spcAft>
                <a:spcPts val="300"/>
              </a:spcAft>
              <a:buClr>
                <a:schemeClr val="dk1"/>
              </a:buClr>
              <a:buSzPts val="2000"/>
              <a:buFont typeface="Arial" panose="020B0604020202020204" pitchFamily="34" charset="0"/>
              <a:buChar char="•"/>
            </a:pPr>
            <a:r>
              <a:rPr lang="en-GB" sz="1600" kern="0" dirty="0">
                <a:sym typeface="Trebuchet MS"/>
              </a:rPr>
              <a:t>Reduce the risk of investing in low-carbon technologies and projects</a:t>
            </a:r>
          </a:p>
          <a:p>
            <a:pPr marL="273050" indent="-171450">
              <a:lnSpc>
                <a:spcPct val="110000"/>
              </a:lnSpc>
              <a:spcBef>
                <a:spcPts val="300"/>
              </a:spcBef>
              <a:spcAft>
                <a:spcPts val="300"/>
              </a:spcAft>
              <a:buClr>
                <a:schemeClr val="dk1"/>
              </a:buClr>
              <a:buSzPts val="2000"/>
              <a:buFont typeface="Arial" panose="020B0604020202020204" pitchFamily="34" charset="0"/>
              <a:buChar char="•"/>
            </a:pPr>
            <a:r>
              <a:rPr lang="en-GB" sz="1600" kern="0" dirty="0">
                <a:sym typeface="Trebuchet MS"/>
              </a:rPr>
              <a:t>Create a level playing field by reducing Market distortions</a:t>
            </a:r>
          </a:p>
          <a:p>
            <a:pPr marL="273050" indent="-171450">
              <a:lnSpc>
                <a:spcPct val="110000"/>
              </a:lnSpc>
              <a:spcBef>
                <a:spcPts val="300"/>
              </a:spcBef>
              <a:spcAft>
                <a:spcPts val="300"/>
              </a:spcAft>
              <a:buClr>
                <a:schemeClr val="dk1"/>
              </a:buClr>
              <a:buSzPts val="2000"/>
              <a:buFont typeface="Arial" panose="020B0604020202020204" pitchFamily="34" charset="0"/>
              <a:buChar char="•"/>
            </a:pPr>
            <a:r>
              <a:rPr lang="en-GB" sz="1600" kern="0" dirty="0">
                <a:sym typeface="Trebuchet MS"/>
              </a:rPr>
              <a:t>Stimulate innovation</a:t>
            </a:r>
          </a:p>
          <a:p>
            <a:pPr marL="273050" indent="-171450">
              <a:lnSpc>
                <a:spcPct val="110000"/>
              </a:lnSpc>
              <a:spcBef>
                <a:spcPts val="300"/>
              </a:spcBef>
              <a:spcAft>
                <a:spcPts val="300"/>
              </a:spcAft>
              <a:buClr>
                <a:schemeClr val="dk1"/>
              </a:buClr>
              <a:buSzPts val="2000"/>
              <a:buFont typeface="Arial" panose="020B0604020202020204" pitchFamily="34" charset="0"/>
              <a:buChar char="•"/>
            </a:pPr>
            <a:r>
              <a:rPr lang="en-GB" sz="1600" kern="0" dirty="0">
                <a:sym typeface="Trebuchet MS"/>
              </a:rPr>
              <a:t>Can foster social acceptance and behavioural change</a:t>
            </a:r>
          </a:p>
          <a:p>
            <a:pPr marL="101600" algn="just">
              <a:lnSpc>
                <a:spcPct val="110000"/>
              </a:lnSpc>
              <a:spcBef>
                <a:spcPts val="300"/>
              </a:spcBef>
              <a:spcAft>
                <a:spcPts val="300"/>
              </a:spcAft>
              <a:buClr>
                <a:schemeClr val="dk1"/>
              </a:buClr>
              <a:buSzPts val="2000"/>
            </a:pPr>
            <a:r>
              <a:rPr lang="en-GB" sz="1600" b="1" kern="0" dirty="0">
                <a:solidFill>
                  <a:srgbClr val="0070C0"/>
                </a:solidFill>
                <a:sym typeface="Trebuchet MS"/>
              </a:rPr>
              <a:t>Classification of incentives into push and pull mechanisms</a:t>
            </a:r>
          </a:p>
          <a:p>
            <a:pPr marL="273050" indent="-171450">
              <a:lnSpc>
                <a:spcPct val="110000"/>
              </a:lnSpc>
              <a:spcBef>
                <a:spcPts val="300"/>
              </a:spcBef>
              <a:spcAft>
                <a:spcPts val="300"/>
              </a:spcAft>
              <a:buClr>
                <a:schemeClr val="dk1"/>
              </a:buClr>
              <a:buSzPts val="2000"/>
              <a:buFont typeface="Arial" panose="020B0604020202020204" pitchFamily="34" charset="0"/>
              <a:buChar char="•"/>
            </a:pPr>
            <a:r>
              <a:rPr lang="en-GB" sz="1600" kern="0" dirty="0">
                <a:sym typeface="Trebuchet MS"/>
              </a:rPr>
              <a:t>Push mechanisms help in lowering entry-level barriers and risks in low-carbon investment</a:t>
            </a:r>
          </a:p>
          <a:p>
            <a:pPr marL="273050" indent="-171450">
              <a:lnSpc>
                <a:spcPct val="110000"/>
              </a:lnSpc>
              <a:spcBef>
                <a:spcPts val="300"/>
              </a:spcBef>
              <a:spcAft>
                <a:spcPts val="300"/>
              </a:spcAft>
              <a:buClr>
                <a:schemeClr val="dk1"/>
              </a:buClr>
              <a:buSzPts val="2000"/>
              <a:buFont typeface="Arial" panose="020B0604020202020204" pitchFamily="34" charset="0"/>
              <a:buChar char="•"/>
            </a:pPr>
            <a:r>
              <a:rPr lang="en-GB" sz="1600" kern="0" dirty="0">
                <a:sym typeface="Trebuchet MS"/>
              </a:rPr>
              <a:t>Pull mechanisms create an enabling environment (targets, policies, laws) to discourage new investments in carbon-intensive technologies</a:t>
            </a:r>
          </a:p>
        </p:txBody>
      </p:sp>
      <p:pic>
        <p:nvPicPr>
          <p:cNvPr id="3" name="Picture 2" descr="A close-up of a sign&#10;&#10;Description automatically generated with medium confidence">
            <a:extLst>
              <a:ext uri="{FF2B5EF4-FFF2-40B4-BE49-F238E27FC236}">
                <a16:creationId xmlns:a16="http://schemas.microsoft.com/office/drawing/2014/main" id="{B28B9B17-EC40-7615-59EB-2DDE54A4FBC4}"/>
              </a:ext>
            </a:extLst>
          </p:cNvPr>
          <p:cNvPicPr>
            <a:picLocks noChangeAspect="1"/>
          </p:cNvPicPr>
          <p:nvPr/>
        </p:nvPicPr>
        <p:blipFill rotWithShape="1">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l="3295" t="3708" r="53320" b="8968"/>
          <a:stretch/>
        </p:blipFill>
        <p:spPr>
          <a:xfrm>
            <a:off x="6573724" y="1308624"/>
            <a:ext cx="1194258" cy="1122607"/>
          </a:xfrm>
          <a:prstGeom prst="rect">
            <a:avLst/>
          </a:prstGeom>
        </p:spPr>
      </p:pic>
      <p:pic>
        <p:nvPicPr>
          <p:cNvPr id="5" name="Picture 4" descr="A close-up of a sign&#10;&#10;Description automatically generated with medium confidence">
            <a:extLst>
              <a:ext uri="{FF2B5EF4-FFF2-40B4-BE49-F238E27FC236}">
                <a16:creationId xmlns:a16="http://schemas.microsoft.com/office/drawing/2014/main" id="{3C0B45E7-C96D-7A41-1D00-A55493DE85F4}"/>
              </a:ext>
            </a:extLst>
          </p:cNvPr>
          <p:cNvPicPr>
            <a:picLocks noChangeAspect="1"/>
          </p:cNvPicPr>
          <p:nvPr/>
        </p:nvPicPr>
        <p:blipFill rotWithShape="1">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l="53704" t="5959" r="3513" b="6442"/>
          <a:stretch/>
        </p:blipFill>
        <p:spPr>
          <a:xfrm>
            <a:off x="9998765" y="1308624"/>
            <a:ext cx="1081013" cy="1033707"/>
          </a:xfrm>
          <a:prstGeom prst="rect">
            <a:avLst/>
          </a:prstGeom>
        </p:spPr>
      </p:pic>
      <p:sp>
        <p:nvSpPr>
          <p:cNvPr id="6" name="Text Placeholder 2">
            <a:extLst>
              <a:ext uri="{FF2B5EF4-FFF2-40B4-BE49-F238E27FC236}">
                <a16:creationId xmlns:a16="http://schemas.microsoft.com/office/drawing/2014/main" id="{42FBD528-FCD9-D1FE-2AA6-D49AD18593F9}"/>
              </a:ext>
            </a:extLst>
          </p:cNvPr>
          <p:cNvSpPr txBox="1">
            <a:spLocks/>
          </p:cNvSpPr>
          <p:nvPr/>
        </p:nvSpPr>
        <p:spPr>
          <a:xfrm>
            <a:off x="5794347" y="2679334"/>
            <a:ext cx="3224467" cy="3494871"/>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558800" marR="0" lvl="0" indent="-457200" algn="l" rtl="0">
              <a:lnSpc>
                <a:spcPct val="110000"/>
              </a:lnSpc>
              <a:spcBef>
                <a:spcPts val="300"/>
              </a:spcBef>
              <a:spcAft>
                <a:spcPts val="300"/>
              </a:spcAft>
              <a:buClr>
                <a:schemeClr val="dk1"/>
              </a:buClr>
              <a:buSzPts val="2000"/>
              <a:buFont typeface="+mj-lt"/>
              <a:buAutoNum type="arabicPeriod"/>
              <a:defRPr sz="2000" b="0" i="0" u="none" strike="noStrike" cap="none">
                <a:solidFill>
                  <a:schemeClr val="dk1"/>
                </a:solidFill>
                <a:latin typeface="+mn-lt"/>
                <a:ea typeface="Trebuchet MS"/>
                <a:cs typeface="Trebuchet MS"/>
                <a:sym typeface="Trebuchet MS"/>
              </a:defRPr>
            </a:lvl1pPr>
            <a:lvl2pPr marL="1016000" marR="0" lvl="1" indent="-457200" algn="l" rtl="0">
              <a:lnSpc>
                <a:spcPct val="100000"/>
              </a:lnSpc>
              <a:spcBef>
                <a:spcPts val="0"/>
              </a:spcBef>
              <a:spcAft>
                <a:spcPts val="0"/>
              </a:spcAft>
              <a:buClr>
                <a:schemeClr val="dk2"/>
              </a:buClr>
              <a:buSzPts val="2000"/>
              <a:buFont typeface="Arial" panose="020B0604020202020204" pitchFamily="34" charset="0"/>
              <a:buChar char="•"/>
              <a:defRPr sz="2000" b="0" i="0" u="none" strike="noStrike" cap="none">
                <a:solidFill>
                  <a:schemeClr val="dk1"/>
                </a:solidFill>
                <a:latin typeface="Trebuchet MS"/>
                <a:ea typeface="Trebuchet MS"/>
                <a:cs typeface="Trebuchet MS"/>
                <a:sym typeface="Trebuchet MS"/>
              </a:defRPr>
            </a:lvl2pPr>
            <a:lvl3pPr marL="1371600" marR="0" lvl="2" indent="-355600" algn="l" rtl="0">
              <a:lnSpc>
                <a:spcPct val="100000"/>
              </a:lnSpc>
              <a:spcBef>
                <a:spcPts val="0"/>
              </a:spcBef>
              <a:spcAft>
                <a:spcPts val="0"/>
              </a:spcAft>
              <a:buClr>
                <a:schemeClr val="dk2"/>
              </a:buClr>
              <a:buSzPts val="2000"/>
              <a:buFont typeface="Trebuchet MS"/>
              <a:buChar char="–"/>
              <a:defRPr sz="2000" b="0" i="0" u="none" strike="noStrike" cap="none">
                <a:solidFill>
                  <a:schemeClr val="dk1"/>
                </a:solidFill>
                <a:latin typeface="Trebuchet MS"/>
                <a:ea typeface="Trebuchet MS"/>
                <a:cs typeface="Trebuchet MS"/>
                <a:sym typeface="Trebuchet MS"/>
              </a:defRPr>
            </a:lvl3pPr>
            <a:lvl4pPr marL="1828800" marR="0" lvl="3" indent="-406400" algn="l" rtl="0">
              <a:lnSpc>
                <a:spcPct val="100000"/>
              </a:lnSpc>
              <a:spcBef>
                <a:spcPts val="0"/>
              </a:spcBef>
              <a:spcAft>
                <a:spcPts val="0"/>
              </a:spcAft>
              <a:buClr>
                <a:schemeClr val="dk2"/>
              </a:buClr>
              <a:buSzPts val="2800"/>
              <a:buFont typeface="Arial"/>
              <a:buChar char="​"/>
              <a:defRPr sz="2800" b="0" i="0" u="none" strike="noStrike" cap="none">
                <a:solidFill>
                  <a:schemeClr val="dk2"/>
                </a:solidFill>
                <a:latin typeface="Trebuchet MS"/>
                <a:ea typeface="Trebuchet MS"/>
                <a:cs typeface="Trebuchet MS"/>
                <a:sym typeface="Trebuchet MS"/>
              </a:defRPr>
            </a:lvl4pPr>
            <a:lvl5pPr marL="2286000" marR="0" lvl="4" indent="-406400" algn="l" rtl="0">
              <a:lnSpc>
                <a:spcPct val="100000"/>
              </a:lnSpc>
              <a:spcBef>
                <a:spcPts val="0"/>
              </a:spcBef>
              <a:spcAft>
                <a:spcPts val="0"/>
              </a:spcAft>
              <a:buClr>
                <a:schemeClr val="dk1"/>
              </a:buClr>
              <a:buSzPts val="2800"/>
              <a:buFont typeface="Arial"/>
              <a:buChar char="​"/>
              <a:defRPr sz="2800" b="1" i="0" u="none" strike="noStrike" cap="none">
                <a:solidFill>
                  <a:schemeClr val="dk1"/>
                </a:solidFill>
                <a:latin typeface="Trebuchet MS"/>
                <a:ea typeface="Trebuchet MS"/>
                <a:cs typeface="Trebuchet MS"/>
                <a:sym typeface="Trebuchet MS"/>
              </a:defRPr>
            </a:lvl5pPr>
            <a:lvl6pPr marL="2743200" marR="0" lvl="5" indent="-342900" algn="l" rtl="0">
              <a:lnSpc>
                <a:spcPct val="90000"/>
              </a:lnSpc>
              <a:spcBef>
                <a:spcPts val="0"/>
              </a:spcBef>
              <a:spcAft>
                <a:spcPts val="0"/>
              </a:spcAft>
              <a:buClr>
                <a:schemeClr val="dk2"/>
              </a:buClr>
              <a:buSzPts val="1800"/>
              <a:buFont typeface="Arial"/>
              <a:buChar char="•"/>
              <a:defRPr sz="1600" b="0" i="0" u="none" strike="noStrike" cap="none">
                <a:solidFill>
                  <a:schemeClr val="dk1"/>
                </a:solidFill>
                <a:latin typeface="Trebuchet MS"/>
                <a:ea typeface="Trebuchet MS"/>
                <a:cs typeface="Trebuchet MS"/>
                <a:sym typeface="Trebuchet MS"/>
              </a:defRPr>
            </a:lvl6pPr>
            <a:lvl7pPr marL="3200400" marR="0" lvl="6" indent="-342900" algn="l" rtl="0">
              <a:lnSpc>
                <a:spcPct val="90000"/>
              </a:lnSpc>
              <a:spcBef>
                <a:spcPts val="900"/>
              </a:spcBef>
              <a:spcAft>
                <a:spcPts val="0"/>
              </a:spcAft>
              <a:buClr>
                <a:schemeClr val="dk1"/>
              </a:buClr>
              <a:buSzPts val="1800"/>
              <a:buFont typeface="Arial"/>
              <a:buChar char="​"/>
              <a:defRPr sz="4400" b="0" i="0" u="none" strike="noStrike" cap="none">
                <a:solidFill>
                  <a:schemeClr val="dk1"/>
                </a:solidFill>
                <a:latin typeface="Trebuchet MS"/>
                <a:ea typeface="Trebuchet MS"/>
                <a:cs typeface="Trebuchet MS"/>
                <a:sym typeface="Trebuchet MS"/>
              </a:defRPr>
            </a:lvl7pPr>
            <a:lvl8pPr marL="3657600" marR="0" lvl="7" indent="-342900" algn="l" rtl="0">
              <a:lnSpc>
                <a:spcPct val="90000"/>
              </a:lnSpc>
              <a:spcBef>
                <a:spcPts val="900"/>
              </a:spcBef>
              <a:spcAft>
                <a:spcPts val="0"/>
              </a:spcAft>
              <a:buClr>
                <a:schemeClr val="dk2"/>
              </a:buClr>
              <a:buSzPts val="1800"/>
              <a:buFont typeface="Arial"/>
              <a:buChar char="​"/>
              <a:defRPr sz="5400" b="0" i="0" u="none" strike="noStrike" cap="none">
                <a:solidFill>
                  <a:schemeClr val="dk2"/>
                </a:solidFill>
                <a:latin typeface="Trebuchet MS"/>
                <a:ea typeface="Trebuchet MS"/>
                <a:cs typeface="Trebuchet MS"/>
                <a:sym typeface="Trebuchet MS"/>
              </a:defRPr>
            </a:lvl8pPr>
            <a:lvl9pPr marL="4114800" marR="0" lvl="8" indent="-342900" algn="l" rtl="0">
              <a:lnSpc>
                <a:spcPct val="100000"/>
              </a:lnSpc>
              <a:spcBef>
                <a:spcPts val="0"/>
              </a:spcBef>
              <a:spcAft>
                <a:spcPts val="900"/>
              </a:spcAft>
              <a:buClr>
                <a:schemeClr val="dk2"/>
              </a:buClr>
              <a:buSzPts val="1800"/>
              <a:buFont typeface="Arial"/>
              <a:buChar char="​"/>
              <a:defRPr sz="2400" b="0" i="0" u="none" strike="noStrike" cap="none">
                <a:solidFill>
                  <a:schemeClr val="dk2"/>
                </a:solidFill>
                <a:latin typeface="Trebuchet MS"/>
                <a:ea typeface="Trebuchet MS"/>
                <a:cs typeface="Trebuchet MS"/>
                <a:sym typeface="Trebuchet MS"/>
              </a:defRPr>
            </a:lvl9pPr>
          </a:lstStyle>
          <a:p>
            <a:pPr marL="387350" indent="-285750" algn="l">
              <a:buFont typeface="Arial" panose="020B0604020202020204" pitchFamily="34" charset="0"/>
              <a:buChar char="•"/>
            </a:pPr>
            <a:r>
              <a:rPr lang="en-GB" sz="1600" dirty="0">
                <a:solidFill>
                  <a:srgbClr val="111111"/>
                </a:solidFill>
              </a:rPr>
              <a:t>Feed-in Tariffs (FITs)</a:t>
            </a:r>
          </a:p>
          <a:p>
            <a:pPr marL="387350" indent="-285750">
              <a:buFont typeface="Arial" panose="020B0604020202020204" pitchFamily="34" charset="0"/>
              <a:buChar char="•"/>
            </a:pPr>
            <a:r>
              <a:rPr lang="en-GB" sz="1600" b="0" i="0" dirty="0">
                <a:solidFill>
                  <a:srgbClr val="111111"/>
                </a:solidFill>
                <a:effectLst/>
              </a:rPr>
              <a:t>Contracts for Difference (CfDs)</a:t>
            </a:r>
          </a:p>
          <a:p>
            <a:pPr marL="387350" indent="-285750" algn="l">
              <a:buFont typeface="Arial" panose="020B0604020202020204" pitchFamily="34" charset="0"/>
              <a:buChar char="•"/>
            </a:pPr>
            <a:r>
              <a:rPr lang="en-GB" sz="1600" b="0" i="0" dirty="0">
                <a:solidFill>
                  <a:srgbClr val="111111"/>
                </a:solidFill>
                <a:effectLst/>
              </a:rPr>
              <a:t>Investment Tax Credits (ITCs)</a:t>
            </a:r>
          </a:p>
          <a:p>
            <a:pPr marL="387350" indent="-285750" algn="l">
              <a:buFont typeface="Arial" panose="020B0604020202020204" pitchFamily="34" charset="0"/>
              <a:buChar char="•"/>
            </a:pPr>
            <a:r>
              <a:rPr lang="en-GB" sz="1600" b="0" i="0" dirty="0">
                <a:solidFill>
                  <a:srgbClr val="111111"/>
                </a:solidFill>
                <a:effectLst/>
              </a:rPr>
              <a:t>Production Tax Credits (PTCs)</a:t>
            </a:r>
          </a:p>
          <a:p>
            <a:pPr marL="387350" indent="-285750" algn="l">
              <a:buFont typeface="Arial" panose="020B0604020202020204" pitchFamily="34" charset="0"/>
              <a:buChar char="•"/>
            </a:pPr>
            <a:r>
              <a:rPr lang="en-GB" sz="1600" b="0" i="0" dirty="0">
                <a:solidFill>
                  <a:srgbClr val="111111"/>
                </a:solidFill>
                <a:effectLst/>
              </a:rPr>
              <a:t>Net Metering</a:t>
            </a:r>
          </a:p>
          <a:p>
            <a:pPr marL="387350" indent="-285750" algn="l">
              <a:buFont typeface="Arial" panose="020B0604020202020204" pitchFamily="34" charset="0"/>
              <a:buChar char="•"/>
            </a:pPr>
            <a:r>
              <a:rPr lang="en-GB" sz="1600" b="0" i="0" dirty="0">
                <a:solidFill>
                  <a:srgbClr val="111111"/>
                </a:solidFill>
                <a:effectLst/>
              </a:rPr>
              <a:t>Green Bonds</a:t>
            </a:r>
          </a:p>
          <a:p>
            <a:pPr marL="387350" indent="-285750" algn="l">
              <a:buFont typeface="Arial" panose="020B0604020202020204" pitchFamily="34" charset="0"/>
              <a:buChar char="•"/>
            </a:pPr>
            <a:r>
              <a:rPr lang="en-GB" sz="1600" b="0" i="0" dirty="0">
                <a:solidFill>
                  <a:srgbClr val="111111"/>
                </a:solidFill>
                <a:effectLst/>
              </a:rPr>
              <a:t>Time-of-Use (TOU) and Dynamic Pricing</a:t>
            </a:r>
          </a:p>
          <a:p>
            <a:pPr marL="387350" indent="-285750" algn="l">
              <a:buFont typeface="Arial" panose="020B0604020202020204" pitchFamily="34" charset="0"/>
              <a:buChar char="•"/>
            </a:pPr>
            <a:r>
              <a:rPr lang="en-GB" sz="1600" dirty="0">
                <a:solidFill>
                  <a:srgbClr val="111111"/>
                </a:solidFill>
              </a:rPr>
              <a:t>Demand Response Programs</a:t>
            </a:r>
          </a:p>
          <a:p>
            <a:pPr marL="387350" indent="-285750" algn="l">
              <a:buFont typeface="Arial" panose="020B0604020202020204" pitchFamily="34" charset="0"/>
              <a:buChar char="•"/>
            </a:pPr>
            <a:endParaRPr lang="en-GB" sz="1800" b="0" i="0" dirty="0">
              <a:solidFill>
                <a:srgbClr val="111111"/>
              </a:solidFill>
              <a:effectLst/>
            </a:endParaRPr>
          </a:p>
        </p:txBody>
      </p:sp>
      <p:sp>
        <p:nvSpPr>
          <p:cNvPr id="7" name="Text Placeholder 2">
            <a:extLst>
              <a:ext uri="{FF2B5EF4-FFF2-40B4-BE49-F238E27FC236}">
                <a16:creationId xmlns:a16="http://schemas.microsoft.com/office/drawing/2014/main" id="{897000DA-4254-D97D-7FAB-95086A23CEC4}"/>
              </a:ext>
            </a:extLst>
          </p:cNvPr>
          <p:cNvSpPr txBox="1">
            <a:spLocks/>
          </p:cNvSpPr>
          <p:nvPr/>
        </p:nvSpPr>
        <p:spPr>
          <a:xfrm>
            <a:off x="9394098" y="2628657"/>
            <a:ext cx="2558797" cy="2752912"/>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558800" marR="0" lvl="0" indent="-457200" algn="l" rtl="0">
              <a:lnSpc>
                <a:spcPct val="110000"/>
              </a:lnSpc>
              <a:spcBef>
                <a:spcPts val="300"/>
              </a:spcBef>
              <a:spcAft>
                <a:spcPts val="300"/>
              </a:spcAft>
              <a:buClr>
                <a:schemeClr val="dk1"/>
              </a:buClr>
              <a:buSzPts val="2000"/>
              <a:buFont typeface="+mj-lt"/>
              <a:buAutoNum type="arabicPeriod"/>
              <a:defRPr sz="2000" b="0" i="0" u="none" strike="noStrike" cap="none">
                <a:solidFill>
                  <a:schemeClr val="dk1"/>
                </a:solidFill>
                <a:latin typeface="+mn-lt"/>
                <a:ea typeface="Trebuchet MS"/>
                <a:cs typeface="Trebuchet MS"/>
                <a:sym typeface="Trebuchet MS"/>
              </a:defRPr>
            </a:lvl1pPr>
            <a:lvl2pPr marL="1016000" marR="0" lvl="1" indent="-457200" algn="l" rtl="0">
              <a:lnSpc>
                <a:spcPct val="100000"/>
              </a:lnSpc>
              <a:spcBef>
                <a:spcPts val="0"/>
              </a:spcBef>
              <a:spcAft>
                <a:spcPts val="0"/>
              </a:spcAft>
              <a:buClr>
                <a:schemeClr val="dk2"/>
              </a:buClr>
              <a:buSzPts val="2000"/>
              <a:buFont typeface="Arial" panose="020B0604020202020204" pitchFamily="34" charset="0"/>
              <a:buChar char="•"/>
              <a:defRPr sz="2000" b="0" i="0" u="none" strike="noStrike" cap="none">
                <a:solidFill>
                  <a:schemeClr val="dk1"/>
                </a:solidFill>
                <a:latin typeface="Trebuchet MS"/>
                <a:ea typeface="Trebuchet MS"/>
                <a:cs typeface="Trebuchet MS"/>
                <a:sym typeface="Trebuchet MS"/>
              </a:defRPr>
            </a:lvl2pPr>
            <a:lvl3pPr marL="1371600" marR="0" lvl="2" indent="-355600" algn="l" rtl="0">
              <a:lnSpc>
                <a:spcPct val="100000"/>
              </a:lnSpc>
              <a:spcBef>
                <a:spcPts val="0"/>
              </a:spcBef>
              <a:spcAft>
                <a:spcPts val="0"/>
              </a:spcAft>
              <a:buClr>
                <a:schemeClr val="dk2"/>
              </a:buClr>
              <a:buSzPts val="2000"/>
              <a:buFont typeface="Trebuchet MS"/>
              <a:buChar char="–"/>
              <a:defRPr sz="2000" b="0" i="0" u="none" strike="noStrike" cap="none">
                <a:solidFill>
                  <a:schemeClr val="dk1"/>
                </a:solidFill>
                <a:latin typeface="Trebuchet MS"/>
                <a:ea typeface="Trebuchet MS"/>
                <a:cs typeface="Trebuchet MS"/>
                <a:sym typeface="Trebuchet MS"/>
              </a:defRPr>
            </a:lvl3pPr>
            <a:lvl4pPr marL="1828800" marR="0" lvl="3" indent="-406400" algn="l" rtl="0">
              <a:lnSpc>
                <a:spcPct val="100000"/>
              </a:lnSpc>
              <a:spcBef>
                <a:spcPts val="0"/>
              </a:spcBef>
              <a:spcAft>
                <a:spcPts val="0"/>
              </a:spcAft>
              <a:buClr>
                <a:schemeClr val="dk2"/>
              </a:buClr>
              <a:buSzPts val="2800"/>
              <a:buFont typeface="Arial"/>
              <a:buChar char="​"/>
              <a:defRPr sz="2800" b="0" i="0" u="none" strike="noStrike" cap="none">
                <a:solidFill>
                  <a:schemeClr val="dk2"/>
                </a:solidFill>
                <a:latin typeface="Trebuchet MS"/>
                <a:ea typeface="Trebuchet MS"/>
                <a:cs typeface="Trebuchet MS"/>
                <a:sym typeface="Trebuchet MS"/>
              </a:defRPr>
            </a:lvl4pPr>
            <a:lvl5pPr marL="2286000" marR="0" lvl="4" indent="-406400" algn="l" rtl="0">
              <a:lnSpc>
                <a:spcPct val="100000"/>
              </a:lnSpc>
              <a:spcBef>
                <a:spcPts val="0"/>
              </a:spcBef>
              <a:spcAft>
                <a:spcPts val="0"/>
              </a:spcAft>
              <a:buClr>
                <a:schemeClr val="dk1"/>
              </a:buClr>
              <a:buSzPts val="2800"/>
              <a:buFont typeface="Arial"/>
              <a:buChar char="​"/>
              <a:defRPr sz="2800" b="1" i="0" u="none" strike="noStrike" cap="none">
                <a:solidFill>
                  <a:schemeClr val="dk1"/>
                </a:solidFill>
                <a:latin typeface="Trebuchet MS"/>
                <a:ea typeface="Trebuchet MS"/>
                <a:cs typeface="Trebuchet MS"/>
                <a:sym typeface="Trebuchet MS"/>
              </a:defRPr>
            </a:lvl5pPr>
            <a:lvl6pPr marL="2743200" marR="0" lvl="5" indent="-342900" algn="l" rtl="0">
              <a:lnSpc>
                <a:spcPct val="90000"/>
              </a:lnSpc>
              <a:spcBef>
                <a:spcPts val="0"/>
              </a:spcBef>
              <a:spcAft>
                <a:spcPts val="0"/>
              </a:spcAft>
              <a:buClr>
                <a:schemeClr val="dk2"/>
              </a:buClr>
              <a:buSzPts val="1800"/>
              <a:buFont typeface="Arial"/>
              <a:buChar char="•"/>
              <a:defRPr sz="1600" b="0" i="0" u="none" strike="noStrike" cap="none">
                <a:solidFill>
                  <a:schemeClr val="dk1"/>
                </a:solidFill>
                <a:latin typeface="Trebuchet MS"/>
                <a:ea typeface="Trebuchet MS"/>
                <a:cs typeface="Trebuchet MS"/>
                <a:sym typeface="Trebuchet MS"/>
              </a:defRPr>
            </a:lvl6pPr>
            <a:lvl7pPr marL="3200400" marR="0" lvl="6" indent="-342900" algn="l" rtl="0">
              <a:lnSpc>
                <a:spcPct val="90000"/>
              </a:lnSpc>
              <a:spcBef>
                <a:spcPts val="900"/>
              </a:spcBef>
              <a:spcAft>
                <a:spcPts val="0"/>
              </a:spcAft>
              <a:buClr>
                <a:schemeClr val="dk1"/>
              </a:buClr>
              <a:buSzPts val="1800"/>
              <a:buFont typeface="Arial"/>
              <a:buChar char="​"/>
              <a:defRPr sz="4400" b="0" i="0" u="none" strike="noStrike" cap="none">
                <a:solidFill>
                  <a:schemeClr val="dk1"/>
                </a:solidFill>
                <a:latin typeface="Trebuchet MS"/>
                <a:ea typeface="Trebuchet MS"/>
                <a:cs typeface="Trebuchet MS"/>
                <a:sym typeface="Trebuchet MS"/>
              </a:defRPr>
            </a:lvl7pPr>
            <a:lvl8pPr marL="3657600" marR="0" lvl="7" indent="-342900" algn="l" rtl="0">
              <a:lnSpc>
                <a:spcPct val="90000"/>
              </a:lnSpc>
              <a:spcBef>
                <a:spcPts val="900"/>
              </a:spcBef>
              <a:spcAft>
                <a:spcPts val="0"/>
              </a:spcAft>
              <a:buClr>
                <a:schemeClr val="dk2"/>
              </a:buClr>
              <a:buSzPts val="1800"/>
              <a:buFont typeface="Arial"/>
              <a:buChar char="​"/>
              <a:defRPr sz="5400" b="0" i="0" u="none" strike="noStrike" cap="none">
                <a:solidFill>
                  <a:schemeClr val="dk2"/>
                </a:solidFill>
                <a:latin typeface="Trebuchet MS"/>
                <a:ea typeface="Trebuchet MS"/>
                <a:cs typeface="Trebuchet MS"/>
                <a:sym typeface="Trebuchet MS"/>
              </a:defRPr>
            </a:lvl8pPr>
            <a:lvl9pPr marL="4114800" marR="0" lvl="8" indent="-342900" algn="l" rtl="0">
              <a:lnSpc>
                <a:spcPct val="100000"/>
              </a:lnSpc>
              <a:spcBef>
                <a:spcPts val="0"/>
              </a:spcBef>
              <a:spcAft>
                <a:spcPts val="900"/>
              </a:spcAft>
              <a:buClr>
                <a:schemeClr val="dk2"/>
              </a:buClr>
              <a:buSzPts val="1800"/>
              <a:buFont typeface="Arial"/>
              <a:buChar char="​"/>
              <a:defRPr sz="2400" b="0" i="0" u="none" strike="noStrike" cap="none">
                <a:solidFill>
                  <a:schemeClr val="dk2"/>
                </a:solidFill>
                <a:latin typeface="Trebuchet MS"/>
                <a:ea typeface="Trebuchet MS"/>
                <a:cs typeface="Trebuchet MS"/>
                <a:sym typeface="Trebuchet MS"/>
              </a:defRPr>
            </a:lvl9pPr>
          </a:lstStyle>
          <a:p>
            <a:pPr marL="387350" indent="-285750" algn="l">
              <a:buFont typeface="Arial" panose="020B0604020202020204" pitchFamily="34" charset="0"/>
              <a:buChar char="•"/>
            </a:pPr>
            <a:r>
              <a:rPr lang="en-GB" sz="1800" dirty="0">
                <a:solidFill>
                  <a:srgbClr val="111111"/>
                </a:solidFill>
              </a:rPr>
              <a:t>Carbon Taxation</a:t>
            </a:r>
          </a:p>
          <a:p>
            <a:pPr marL="387350" indent="-285750" algn="l">
              <a:buFont typeface="Arial" panose="020B0604020202020204" pitchFamily="34" charset="0"/>
              <a:buChar char="•"/>
            </a:pPr>
            <a:r>
              <a:rPr lang="en-GB" sz="1800" b="0" i="0" dirty="0">
                <a:solidFill>
                  <a:srgbClr val="111111"/>
                </a:solidFill>
                <a:effectLst/>
              </a:rPr>
              <a:t>Carbon Pricing</a:t>
            </a:r>
          </a:p>
          <a:p>
            <a:pPr marL="387350" indent="-285750" algn="l">
              <a:buFont typeface="Arial" panose="020B0604020202020204" pitchFamily="34" charset="0"/>
              <a:buChar char="•"/>
            </a:pPr>
            <a:r>
              <a:rPr lang="en-GB" sz="1800" dirty="0">
                <a:solidFill>
                  <a:srgbClr val="111111"/>
                </a:solidFill>
              </a:rPr>
              <a:t>International Agreements</a:t>
            </a:r>
          </a:p>
          <a:p>
            <a:pPr marL="387350" indent="-285750" algn="l">
              <a:buFont typeface="Arial" panose="020B0604020202020204" pitchFamily="34" charset="0"/>
              <a:buChar char="•"/>
            </a:pPr>
            <a:r>
              <a:rPr lang="en-GB" sz="1800" b="0" i="0" dirty="0">
                <a:solidFill>
                  <a:srgbClr val="111111"/>
                </a:solidFill>
                <a:effectLst/>
              </a:rPr>
              <a:t>No new coal policies </a:t>
            </a:r>
          </a:p>
          <a:p>
            <a:pPr marL="387350" indent="-285750" algn="l">
              <a:buFont typeface="Arial" panose="020B0604020202020204" pitchFamily="34" charset="0"/>
              <a:buChar char="•"/>
            </a:pPr>
            <a:endParaRPr lang="en-GB" sz="1800" b="0" i="0" dirty="0">
              <a:solidFill>
                <a:srgbClr val="111111"/>
              </a:solidFill>
              <a:effectLst/>
            </a:endParaRPr>
          </a:p>
        </p:txBody>
      </p:sp>
    </p:spTree>
    <p:extLst>
      <p:ext uri="{BB962C8B-B14F-4D97-AF65-F5344CB8AC3E}">
        <p14:creationId xmlns:p14="http://schemas.microsoft.com/office/powerpoint/2010/main" val="46409459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CEE95-0A86-ED14-654F-FF261514F769}"/>
              </a:ext>
            </a:extLst>
          </p:cNvPr>
          <p:cNvSpPr>
            <a:spLocks noGrp="1"/>
          </p:cNvSpPr>
          <p:nvPr>
            <p:ph type="title"/>
          </p:nvPr>
        </p:nvSpPr>
        <p:spPr>
          <a:xfrm>
            <a:off x="620069" y="392182"/>
            <a:ext cx="8589245" cy="443198"/>
          </a:xfrm>
        </p:spPr>
        <p:txBody>
          <a:bodyPr/>
          <a:lstStyle/>
          <a:p>
            <a:r>
              <a:rPr lang="en-GB" dirty="0"/>
              <a:t>Mechanisms to incentivise an NZ transition</a:t>
            </a:r>
          </a:p>
        </p:txBody>
      </p:sp>
      <p:pic>
        <p:nvPicPr>
          <p:cNvPr id="8" name="Picture 7" descr="A close-up of a sign&#10;&#10;Description automatically generated with medium confidence">
            <a:extLst>
              <a:ext uri="{FF2B5EF4-FFF2-40B4-BE49-F238E27FC236}">
                <a16:creationId xmlns:a16="http://schemas.microsoft.com/office/drawing/2014/main" id="{E88C28F2-2DAD-B2FE-E413-E12941B09814}"/>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3295" t="3708" r="53320" b="8968"/>
          <a:stretch/>
        </p:blipFill>
        <p:spPr>
          <a:xfrm>
            <a:off x="5550553" y="1065191"/>
            <a:ext cx="492416" cy="462873"/>
          </a:xfrm>
          <a:prstGeom prst="rect">
            <a:avLst/>
          </a:prstGeom>
        </p:spPr>
      </p:pic>
      <p:sp>
        <p:nvSpPr>
          <p:cNvPr id="4" name="Text Placeholder 2">
            <a:extLst>
              <a:ext uri="{FF2B5EF4-FFF2-40B4-BE49-F238E27FC236}">
                <a16:creationId xmlns:a16="http://schemas.microsoft.com/office/drawing/2014/main" id="{2379A6CC-F71D-F2CA-9636-16C7BD9FC4D3}"/>
              </a:ext>
            </a:extLst>
          </p:cNvPr>
          <p:cNvSpPr txBox="1">
            <a:spLocks/>
          </p:cNvSpPr>
          <p:nvPr/>
        </p:nvSpPr>
        <p:spPr>
          <a:xfrm>
            <a:off x="68377" y="1178282"/>
            <a:ext cx="5905523" cy="1998299"/>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558800" marR="0" lvl="0" indent="-457200" algn="l" rtl="0">
              <a:lnSpc>
                <a:spcPct val="110000"/>
              </a:lnSpc>
              <a:spcBef>
                <a:spcPts val="300"/>
              </a:spcBef>
              <a:spcAft>
                <a:spcPts val="300"/>
              </a:spcAft>
              <a:buClr>
                <a:schemeClr val="dk1"/>
              </a:buClr>
              <a:buSzPts val="2000"/>
              <a:buFont typeface="+mj-lt"/>
              <a:buAutoNum type="arabicPeriod"/>
              <a:defRPr sz="2000" b="0" i="0" u="none" strike="noStrike" cap="none">
                <a:solidFill>
                  <a:schemeClr val="dk1"/>
                </a:solidFill>
                <a:latin typeface="+mn-lt"/>
                <a:ea typeface="Trebuchet MS"/>
                <a:cs typeface="Trebuchet MS"/>
                <a:sym typeface="Trebuchet MS"/>
              </a:defRPr>
            </a:lvl1pPr>
            <a:lvl2pPr marL="1016000" marR="0" lvl="1" indent="-457200" algn="l" rtl="0">
              <a:lnSpc>
                <a:spcPct val="100000"/>
              </a:lnSpc>
              <a:spcBef>
                <a:spcPts val="0"/>
              </a:spcBef>
              <a:spcAft>
                <a:spcPts val="0"/>
              </a:spcAft>
              <a:buClr>
                <a:schemeClr val="dk2"/>
              </a:buClr>
              <a:buSzPts val="2000"/>
              <a:buFont typeface="Arial" panose="020B0604020202020204" pitchFamily="34" charset="0"/>
              <a:buChar char="•"/>
              <a:defRPr sz="2000" b="0" i="0" u="none" strike="noStrike" cap="none">
                <a:solidFill>
                  <a:schemeClr val="dk1"/>
                </a:solidFill>
                <a:latin typeface="Trebuchet MS"/>
                <a:ea typeface="Trebuchet MS"/>
                <a:cs typeface="Trebuchet MS"/>
                <a:sym typeface="Trebuchet MS"/>
              </a:defRPr>
            </a:lvl2pPr>
            <a:lvl3pPr marL="1371600" marR="0" lvl="2" indent="-355600" algn="l" rtl="0">
              <a:lnSpc>
                <a:spcPct val="100000"/>
              </a:lnSpc>
              <a:spcBef>
                <a:spcPts val="0"/>
              </a:spcBef>
              <a:spcAft>
                <a:spcPts val="0"/>
              </a:spcAft>
              <a:buClr>
                <a:schemeClr val="dk2"/>
              </a:buClr>
              <a:buSzPts val="2000"/>
              <a:buFont typeface="Trebuchet MS"/>
              <a:buChar char="–"/>
              <a:defRPr sz="2000" b="0" i="0" u="none" strike="noStrike" cap="none">
                <a:solidFill>
                  <a:schemeClr val="dk1"/>
                </a:solidFill>
                <a:latin typeface="Trebuchet MS"/>
                <a:ea typeface="Trebuchet MS"/>
                <a:cs typeface="Trebuchet MS"/>
                <a:sym typeface="Trebuchet MS"/>
              </a:defRPr>
            </a:lvl3pPr>
            <a:lvl4pPr marL="1828800" marR="0" lvl="3" indent="-406400" algn="l" rtl="0">
              <a:lnSpc>
                <a:spcPct val="100000"/>
              </a:lnSpc>
              <a:spcBef>
                <a:spcPts val="0"/>
              </a:spcBef>
              <a:spcAft>
                <a:spcPts val="0"/>
              </a:spcAft>
              <a:buClr>
                <a:schemeClr val="dk2"/>
              </a:buClr>
              <a:buSzPts val="2800"/>
              <a:buFont typeface="Arial"/>
              <a:buChar char="​"/>
              <a:defRPr sz="2800" b="0" i="0" u="none" strike="noStrike" cap="none">
                <a:solidFill>
                  <a:schemeClr val="dk2"/>
                </a:solidFill>
                <a:latin typeface="Trebuchet MS"/>
                <a:ea typeface="Trebuchet MS"/>
                <a:cs typeface="Trebuchet MS"/>
                <a:sym typeface="Trebuchet MS"/>
              </a:defRPr>
            </a:lvl4pPr>
            <a:lvl5pPr marL="2286000" marR="0" lvl="4" indent="-406400" algn="l" rtl="0">
              <a:lnSpc>
                <a:spcPct val="100000"/>
              </a:lnSpc>
              <a:spcBef>
                <a:spcPts val="0"/>
              </a:spcBef>
              <a:spcAft>
                <a:spcPts val="0"/>
              </a:spcAft>
              <a:buClr>
                <a:schemeClr val="dk1"/>
              </a:buClr>
              <a:buSzPts val="2800"/>
              <a:buFont typeface="Arial"/>
              <a:buChar char="​"/>
              <a:defRPr sz="2800" b="1" i="0" u="none" strike="noStrike" cap="none">
                <a:solidFill>
                  <a:schemeClr val="dk1"/>
                </a:solidFill>
                <a:latin typeface="Trebuchet MS"/>
                <a:ea typeface="Trebuchet MS"/>
                <a:cs typeface="Trebuchet MS"/>
                <a:sym typeface="Trebuchet MS"/>
              </a:defRPr>
            </a:lvl5pPr>
            <a:lvl6pPr marL="2743200" marR="0" lvl="5" indent="-342900" algn="l" rtl="0">
              <a:lnSpc>
                <a:spcPct val="90000"/>
              </a:lnSpc>
              <a:spcBef>
                <a:spcPts val="0"/>
              </a:spcBef>
              <a:spcAft>
                <a:spcPts val="0"/>
              </a:spcAft>
              <a:buClr>
                <a:schemeClr val="dk2"/>
              </a:buClr>
              <a:buSzPts val="1800"/>
              <a:buFont typeface="Arial"/>
              <a:buChar char="•"/>
              <a:defRPr sz="1600" b="0" i="0" u="none" strike="noStrike" cap="none">
                <a:solidFill>
                  <a:schemeClr val="dk1"/>
                </a:solidFill>
                <a:latin typeface="Trebuchet MS"/>
                <a:ea typeface="Trebuchet MS"/>
                <a:cs typeface="Trebuchet MS"/>
                <a:sym typeface="Trebuchet MS"/>
              </a:defRPr>
            </a:lvl6pPr>
            <a:lvl7pPr marL="3200400" marR="0" lvl="6" indent="-342900" algn="l" rtl="0">
              <a:lnSpc>
                <a:spcPct val="90000"/>
              </a:lnSpc>
              <a:spcBef>
                <a:spcPts val="900"/>
              </a:spcBef>
              <a:spcAft>
                <a:spcPts val="0"/>
              </a:spcAft>
              <a:buClr>
                <a:schemeClr val="dk1"/>
              </a:buClr>
              <a:buSzPts val="1800"/>
              <a:buFont typeface="Arial"/>
              <a:buChar char="​"/>
              <a:defRPr sz="4400" b="0" i="0" u="none" strike="noStrike" cap="none">
                <a:solidFill>
                  <a:schemeClr val="dk1"/>
                </a:solidFill>
                <a:latin typeface="Trebuchet MS"/>
                <a:ea typeface="Trebuchet MS"/>
                <a:cs typeface="Trebuchet MS"/>
                <a:sym typeface="Trebuchet MS"/>
              </a:defRPr>
            </a:lvl7pPr>
            <a:lvl8pPr marL="3657600" marR="0" lvl="7" indent="-342900" algn="l" rtl="0">
              <a:lnSpc>
                <a:spcPct val="90000"/>
              </a:lnSpc>
              <a:spcBef>
                <a:spcPts val="900"/>
              </a:spcBef>
              <a:spcAft>
                <a:spcPts val="0"/>
              </a:spcAft>
              <a:buClr>
                <a:schemeClr val="dk2"/>
              </a:buClr>
              <a:buSzPts val="1800"/>
              <a:buFont typeface="Arial"/>
              <a:buChar char="​"/>
              <a:defRPr sz="5400" b="0" i="0" u="none" strike="noStrike" cap="none">
                <a:solidFill>
                  <a:schemeClr val="dk2"/>
                </a:solidFill>
                <a:latin typeface="Trebuchet MS"/>
                <a:ea typeface="Trebuchet MS"/>
                <a:cs typeface="Trebuchet MS"/>
                <a:sym typeface="Trebuchet MS"/>
              </a:defRPr>
            </a:lvl8pPr>
            <a:lvl9pPr marL="4114800" marR="0" lvl="8" indent="-342900" algn="l" rtl="0">
              <a:lnSpc>
                <a:spcPct val="100000"/>
              </a:lnSpc>
              <a:spcBef>
                <a:spcPts val="0"/>
              </a:spcBef>
              <a:spcAft>
                <a:spcPts val="900"/>
              </a:spcAft>
              <a:buClr>
                <a:schemeClr val="dk2"/>
              </a:buClr>
              <a:buSzPts val="1800"/>
              <a:buFont typeface="Arial"/>
              <a:buChar char="​"/>
              <a:defRPr sz="2400" b="0" i="0" u="none" strike="noStrike" cap="none">
                <a:solidFill>
                  <a:schemeClr val="dk2"/>
                </a:solidFill>
                <a:latin typeface="Trebuchet MS"/>
                <a:ea typeface="Trebuchet MS"/>
                <a:cs typeface="Trebuchet MS"/>
                <a:sym typeface="Trebuchet MS"/>
              </a:defRPr>
            </a:lvl9pPr>
          </a:lstStyle>
          <a:p>
            <a:pPr marL="101600" indent="0" algn="just">
              <a:buNone/>
            </a:pPr>
            <a:r>
              <a:rPr lang="en-GB" sz="1600" b="1" kern="0" dirty="0">
                <a:solidFill>
                  <a:srgbClr val="0070C0"/>
                </a:solidFill>
                <a:ea typeface="+mn-ea"/>
                <a:cs typeface="+mn-cs"/>
              </a:rPr>
              <a:t>Feed-in Tariffs (FiTs)</a:t>
            </a:r>
          </a:p>
          <a:p>
            <a:pPr marL="273050" indent="-171450" algn="just">
              <a:buFont typeface="Arial" panose="020B0604020202020204" pitchFamily="34" charset="0"/>
              <a:buChar char="•"/>
            </a:pPr>
            <a:r>
              <a:rPr lang="en-GB" sz="1200" b="0" i="0" dirty="0">
                <a:solidFill>
                  <a:schemeClr val="tx1"/>
                </a:solidFill>
                <a:effectLst/>
              </a:rPr>
              <a:t>Policy tool designed to promote </a:t>
            </a:r>
            <a:r>
              <a:rPr lang="en-GB" sz="1200" b="0" i="0" u="sng" dirty="0">
                <a:solidFill>
                  <a:schemeClr val="tx1"/>
                </a:solidFill>
                <a:effectLst/>
              </a:rPr>
              <a:t>investment in renewable energy (RE) sources</a:t>
            </a:r>
            <a:r>
              <a:rPr lang="en-GB" sz="1200" b="0" i="0" dirty="0">
                <a:solidFill>
                  <a:schemeClr val="tx1"/>
                </a:solidFill>
                <a:effectLst/>
              </a:rPr>
              <a:t>.</a:t>
            </a:r>
          </a:p>
          <a:p>
            <a:pPr marL="273050" indent="-171450" algn="just">
              <a:buFont typeface="Arial" panose="020B0604020202020204" pitchFamily="34" charset="0"/>
              <a:buChar char="•"/>
            </a:pPr>
            <a:r>
              <a:rPr lang="en-GB" sz="1200" dirty="0">
                <a:solidFill>
                  <a:schemeClr val="tx1"/>
                </a:solidFill>
              </a:rPr>
              <a:t>Promise of</a:t>
            </a:r>
            <a:r>
              <a:rPr lang="en-GB" sz="1200" b="0" i="0" dirty="0">
                <a:solidFill>
                  <a:schemeClr val="tx1"/>
                </a:solidFill>
                <a:effectLst/>
              </a:rPr>
              <a:t> above-market price for what RE producers deliver to the grid. </a:t>
            </a:r>
          </a:p>
          <a:p>
            <a:pPr marL="273050" indent="-171450" algn="just">
              <a:buFont typeface="Arial" panose="020B0604020202020204" pitchFamily="34" charset="0"/>
              <a:buChar char="•"/>
            </a:pPr>
            <a:r>
              <a:rPr lang="en-GB" sz="1200" dirty="0">
                <a:solidFill>
                  <a:schemeClr val="tx1"/>
                </a:solidFill>
              </a:rPr>
              <a:t>Started in 1978 in the USA to respond to the oil-induced energy crisis</a:t>
            </a:r>
          </a:p>
          <a:p>
            <a:pPr marL="273050" indent="-171450" algn="just">
              <a:buFont typeface="Arial" panose="020B0604020202020204" pitchFamily="34" charset="0"/>
              <a:buChar char="•"/>
            </a:pPr>
            <a:r>
              <a:rPr lang="en-GB" sz="1200" dirty="0">
                <a:solidFill>
                  <a:schemeClr val="tx1"/>
                </a:solidFill>
              </a:rPr>
              <a:t>Fixed Prices, long-term certainty (reduced market exposure), and technology-specific fixed rates.</a:t>
            </a:r>
          </a:p>
          <a:p>
            <a:pPr marL="101600" indent="0" algn="just">
              <a:buNone/>
            </a:pPr>
            <a:endParaRPr lang="en-GB" sz="1400" dirty="0">
              <a:solidFill>
                <a:schemeClr val="tx1"/>
              </a:solidFill>
            </a:endParaRPr>
          </a:p>
        </p:txBody>
      </p:sp>
      <p:grpSp>
        <p:nvGrpSpPr>
          <p:cNvPr id="19" name="Group 18">
            <a:extLst>
              <a:ext uri="{FF2B5EF4-FFF2-40B4-BE49-F238E27FC236}">
                <a16:creationId xmlns:a16="http://schemas.microsoft.com/office/drawing/2014/main" id="{BE41192C-8B25-6771-185D-0BFD99108FE7}"/>
              </a:ext>
            </a:extLst>
          </p:cNvPr>
          <p:cNvGrpSpPr/>
          <p:nvPr/>
        </p:nvGrpSpPr>
        <p:grpSpPr>
          <a:xfrm>
            <a:off x="155940" y="2850423"/>
            <a:ext cx="5729549" cy="3960322"/>
            <a:chOff x="455179" y="3370323"/>
            <a:chExt cx="5853564" cy="3960322"/>
          </a:xfrm>
        </p:grpSpPr>
        <p:pic>
          <p:nvPicPr>
            <p:cNvPr id="6" name="Picture 5" descr="A flag of germany with red yellow and black stripes&#10;&#10;Description automatically generated with low confidence">
              <a:extLst>
                <a:ext uri="{FF2B5EF4-FFF2-40B4-BE49-F238E27FC236}">
                  <a16:creationId xmlns:a16="http://schemas.microsoft.com/office/drawing/2014/main" id="{C9D09868-2EC1-4C0B-86F8-87C099F934DE}"/>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455179" y="3501851"/>
              <a:ext cx="746415" cy="447849"/>
            </a:xfrm>
            <a:prstGeom prst="rect">
              <a:avLst/>
            </a:prstGeom>
          </p:spPr>
        </p:pic>
        <p:sp>
          <p:nvSpPr>
            <p:cNvPr id="16" name="TextBox 15">
              <a:extLst>
                <a:ext uri="{FF2B5EF4-FFF2-40B4-BE49-F238E27FC236}">
                  <a16:creationId xmlns:a16="http://schemas.microsoft.com/office/drawing/2014/main" id="{CD287D3A-46AA-85D5-4101-99354D27BAF8}"/>
                </a:ext>
              </a:extLst>
            </p:cNvPr>
            <p:cNvSpPr txBox="1"/>
            <p:nvPr/>
          </p:nvSpPr>
          <p:spPr>
            <a:xfrm>
              <a:off x="1201593" y="3370323"/>
              <a:ext cx="5016501" cy="830997"/>
            </a:xfrm>
            <a:prstGeom prst="rect">
              <a:avLst/>
            </a:prstGeom>
            <a:noFill/>
          </p:spPr>
          <p:txBody>
            <a:bodyPr wrap="square">
              <a:spAutoFit/>
            </a:bodyPr>
            <a:lstStyle/>
            <a:p>
              <a:pPr algn="just"/>
              <a:r>
                <a:rPr lang="en-GB" sz="1200" dirty="0"/>
                <a:t>The German FiT, known as the Renewable Energy Sources Act (EEG); introduced in 2000. Rates based on the technology and capacity; gradual decrease over time to reflect the declining costs of renewable energy technologies.</a:t>
              </a:r>
            </a:p>
          </p:txBody>
        </p:sp>
        <p:sp>
          <p:nvSpPr>
            <p:cNvPr id="5" name="TextBox 4">
              <a:extLst>
                <a:ext uri="{FF2B5EF4-FFF2-40B4-BE49-F238E27FC236}">
                  <a16:creationId xmlns:a16="http://schemas.microsoft.com/office/drawing/2014/main" id="{27566683-A39F-BE48-9BF7-45F27EA13804}"/>
                </a:ext>
              </a:extLst>
            </p:cNvPr>
            <p:cNvSpPr txBox="1"/>
            <p:nvPr/>
          </p:nvSpPr>
          <p:spPr>
            <a:xfrm>
              <a:off x="1281955" y="6314982"/>
              <a:ext cx="5026788" cy="1015663"/>
            </a:xfrm>
            <a:prstGeom prst="rect">
              <a:avLst/>
            </a:prstGeom>
            <a:noFill/>
          </p:spPr>
          <p:txBody>
            <a:bodyPr wrap="square">
              <a:spAutoFit/>
            </a:bodyPr>
            <a:lstStyle/>
            <a:p>
              <a:pPr algn="just"/>
              <a:r>
                <a:rPr lang="en-GB" sz="1200" dirty="0"/>
                <a:t>CfDs are managed by a government-owned company called the Low Carbon Contracts Company (LCCC), which signs contracts with renewable energy producers and makes payments to them. Lasts for 15 years after which the renewable energy producers sell their electricity at the market price</a:t>
              </a:r>
            </a:p>
          </p:txBody>
        </p:sp>
      </p:grpSp>
      <p:sp>
        <p:nvSpPr>
          <p:cNvPr id="27" name="Text Placeholder 2">
            <a:extLst>
              <a:ext uri="{FF2B5EF4-FFF2-40B4-BE49-F238E27FC236}">
                <a16:creationId xmlns:a16="http://schemas.microsoft.com/office/drawing/2014/main" id="{2D3B1F9D-F84C-59CE-F2CA-57F218658DBD}"/>
              </a:ext>
            </a:extLst>
          </p:cNvPr>
          <p:cNvSpPr txBox="1">
            <a:spLocks/>
          </p:cNvSpPr>
          <p:nvPr/>
        </p:nvSpPr>
        <p:spPr>
          <a:xfrm>
            <a:off x="65470" y="3758664"/>
            <a:ext cx="5905523" cy="2180116"/>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558800" marR="0" lvl="0" indent="-457200" algn="l" rtl="0">
              <a:lnSpc>
                <a:spcPct val="110000"/>
              </a:lnSpc>
              <a:spcBef>
                <a:spcPts val="300"/>
              </a:spcBef>
              <a:spcAft>
                <a:spcPts val="300"/>
              </a:spcAft>
              <a:buClr>
                <a:schemeClr val="dk1"/>
              </a:buClr>
              <a:buSzPts val="2000"/>
              <a:buFont typeface="+mj-lt"/>
              <a:buAutoNum type="arabicPeriod"/>
              <a:defRPr sz="2000" b="0" i="0" u="none" strike="noStrike" cap="none">
                <a:solidFill>
                  <a:schemeClr val="dk1"/>
                </a:solidFill>
                <a:latin typeface="+mn-lt"/>
                <a:ea typeface="Trebuchet MS"/>
                <a:cs typeface="Trebuchet MS"/>
                <a:sym typeface="Trebuchet MS"/>
              </a:defRPr>
            </a:lvl1pPr>
            <a:lvl2pPr marL="1016000" marR="0" lvl="1" indent="-457200" algn="l" rtl="0">
              <a:lnSpc>
                <a:spcPct val="100000"/>
              </a:lnSpc>
              <a:spcBef>
                <a:spcPts val="0"/>
              </a:spcBef>
              <a:spcAft>
                <a:spcPts val="0"/>
              </a:spcAft>
              <a:buClr>
                <a:schemeClr val="dk2"/>
              </a:buClr>
              <a:buSzPts val="2000"/>
              <a:buFont typeface="Arial" panose="020B0604020202020204" pitchFamily="34" charset="0"/>
              <a:buChar char="•"/>
              <a:defRPr sz="2000" b="0" i="0" u="none" strike="noStrike" cap="none">
                <a:solidFill>
                  <a:schemeClr val="dk1"/>
                </a:solidFill>
                <a:latin typeface="Trebuchet MS"/>
                <a:ea typeface="Trebuchet MS"/>
                <a:cs typeface="Trebuchet MS"/>
                <a:sym typeface="Trebuchet MS"/>
              </a:defRPr>
            </a:lvl2pPr>
            <a:lvl3pPr marL="1371600" marR="0" lvl="2" indent="-355600" algn="l" rtl="0">
              <a:lnSpc>
                <a:spcPct val="100000"/>
              </a:lnSpc>
              <a:spcBef>
                <a:spcPts val="0"/>
              </a:spcBef>
              <a:spcAft>
                <a:spcPts val="0"/>
              </a:spcAft>
              <a:buClr>
                <a:schemeClr val="dk2"/>
              </a:buClr>
              <a:buSzPts val="2000"/>
              <a:buFont typeface="Trebuchet MS"/>
              <a:buChar char="–"/>
              <a:defRPr sz="2000" b="0" i="0" u="none" strike="noStrike" cap="none">
                <a:solidFill>
                  <a:schemeClr val="dk1"/>
                </a:solidFill>
                <a:latin typeface="Trebuchet MS"/>
                <a:ea typeface="Trebuchet MS"/>
                <a:cs typeface="Trebuchet MS"/>
                <a:sym typeface="Trebuchet MS"/>
              </a:defRPr>
            </a:lvl3pPr>
            <a:lvl4pPr marL="1828800" marR="0" lvl="3" indent="-406400" algn="l" rtl="0">
              <a:lnSpc>
                <a:spcPct val="100000"/>
              </a:lnSpc>
              <a:spcBef>
                <a:spcPts val="0"/>
              </a:spcBef>
              <a:spcAft>
                <a:spcPts val="0"/>
              </a:spcAft>
              <a:buClr>
                <a:schemeClr val="dk2"/>
              </a:buClr>
              <a:buSzPts val="2800"/>
              <a:buFont typeface="Arial"/>
              <a:buChar char="​"/>
              <a:defRPr sz="2800" b="0" i="0" u="none" strike="noStrike" cap="none">
                <a:solidFill>
                  <a:schemeClr val="dk2"/>
                </a:solidFill>
                <a:latin typeface="Trebuchet MS"/>
                <a:ea typeface="Trebuchet MS"/>
                <a:cs typeface="Trebuchet MS"/>
                <a:sym typeface="Trebuchet MS"/>
              </a:defRPr>
            </a:lvl4pPr>
            <a:lvl5pPr marL="2286000" marR="0" lvl="4" indent="-406400" algn="l" rtl="0">
              <a:lnSpc>
                <a:spcPct val="100000"/>
              </a:lnSpc>
              <a:spcBef>
                <a:spcPts val="0"/>
              </a:spcBef>
              <a:spcAft>
                <a:spcPts val="0"/>
              </a:spcAft>
              <a:buClr>
                <a:schemeClr val="dk1"/>
              </a:buClr>
              <a:buSzPts val="2800"/>
              <a:buFont typeface="Arial"/>
              <a:buChar char="​"/>
              <a:defRPr sz="2800" b="1" i="0" u="none" strike="noStrike" cap="none">
                <a:solidFill>
                  <a:schemeClr val="dk1"/>
                </a:solidFill>
                <a:latin typeface="Trebuchet MS"/>
                <a:ea typeface="Trebuchet MS"/>
                <a:cs typeface="Trebuchet MS"/>
                <a:sym typeface="Trebuchet MS"/>
              </a:defRPr>
            </a:lvl5pPr>
            <a:lvl6pPr marL="2743200" marR="0" lvl="5" indent="-342900" algn="l" rtl="0">
              <a:lnSpc>
                <a:spcPct val="90000"/>
              </a:lnSpc>
              <a:spcBef>
                <a:spcPts val="0"/>
              </a:spcBef>
              <a:spcAft>
                <a:spcPts val="0"/>
              </a:spcAft>
              <a:buClr>
                <a:schemeClr val="dk2"/>
              </a:buClr>
              <a:buSzPts val="1800"/>
              <a:buFont typeface="Arial"/>
              <a:buChar char="•"/>
              <a:defRPr sz="1600" b="0" i="0" u="none" strike="noStrike" cap="none">
                <a:solidFill>
                  <a:schemeClr val="dk1"/>
                </a:solidFill>
                <a:latin typeface="Trebuchet MS"/>
                <a:ea typeface="Trebuchet MS"/>
                <a:cs typeface="Trebuchet MS"/>
                <a:sym typeface="Trebuchet MS"/>
              </a:defRPr>
            </a:lvl6pPr>
            <a:lvl7pPr marL="3200400" marR="0" lvl="6" indent="-342900" algn="l" rtl="0">
              <a:lnSpc>
                <a:spcPct val="90000"/>
              </a:lnSpc>
              <a:spcBef>
                <a:spcPts val="900"/>
              </a:spcBef>
              <a:spcAft>
                <a:spcPts val="0"/>
              </a:spcAft>
              <a:buClr>
                <a:schemeClr val="dk1"/>
              </a:buClr>
              <a:buSzPts val="1800"/>
              <a:buFont typeface="Arial"/>
              <a:buChar char="​"/>
              <a:defRPr sz="4400" b="0" i="0" u="none" strike="noStrike" cap="none">
                <a:solidFill>
                  <a:schemeClr val="dk1"/>
                </a:solidFill>
                <a:latin typeface="Trebuchet MS"/>
                <a:ea typeface="Trebuchet MS"/>
                <a:cs typeface="Trebuchet MS"/>
                <a:sym typeface="Trebuchet MS"/>
              </a:defRPr>
            </a:lvl7pPr>
            <a:lvl8pPr marL="3657600" marR="0" lvl="7" indent="-342900" algn="l" rtl="0">
              <a:lnSpc>
                <a:spcPct val="90000"/>
              </a:lnSpc>
              <a:spcBef>
                <a:spcPts val="900"/>
              </a:spcBef>
              <a:spcAft>
                <a:spcPts val="0"/>
              </a:spcAft>
              <a:buClr>
                <a:schemeClr val="dk2"/>
              </a:buClr>
              <a:buSzPts val="1800"/>
              <a:buFont typeface="Arial"/>
              <a:buChar char="​"/>
              <a:defRPr sz="5400" b="0" i="0" u="none" strike="noStrike" cap="none">
                <a:solidFill>
                  <a:schemeClr val="dk2"/>
                </a:solidFill>
                <a:latin typeface="Trebuchet MS"/>
                <a:ea typeface="Trebuchet MS"/>
                <a:cs typeface="Trebuchet MS"/>
                <a:sym typeface="Trebuchet MS"/>
              </a:defRPr>
            </a:lvl8pPr>
            <a:lvl9pPr marL="4114800" marR="0" lvl="8" indent="-342900" algn="l" rtl="0">
              <a:lnSpc>
                <a:spcPct val="100000"/>
              </a:lnSpc>
              <a:spcBef>
                <a:spcPts val="0"/>
              </a:spcBef>
              <a:spcAft>
                <a:spcPts val="900"/>
              </a:spcAft>
              <a:buClr>
                <a:schemeClr val="dk2"/>
              </a:buClr>
              <a:buSzPts val="1800"/>
              <a:buFont typeface="Arial"/>
              <a:buChar char="​"/>
              <a:defRPr sz="2400" b="0" i="0" u="none" strike="noStrike" cap="none">
                <a:solidFill>
                  <a:schemeClr val="dk2"/>
                </a:solidFill>
                <a:latin typeface="Trebuchet MS"/>
                <a:ea typeface="Trebuchet MS"/>
                <a:cs typeface="Trebuchet MS"/>
                <a:sym typeface="Trebuchet MS"/>
              </a:defRPr>
            </a:lvl9pPr>
          </a:lstStyle>
          <a:p>
            <a:pPr marL="101600" indent="0" algn="just">
              <a:buNone/>
            </a:pPr>
            <a:r>
              <a:rPr lang="en-GB" sz="1600" b="1" kern="0" dirty="0">
                <a:solidFill>
                  <a:srgbClr val="0070C0"/>
                </a:solidFill>
                <a:ea typeface="+mn-ea"/>
                <a:cs typeface="+mn-cs"/>
              </a:rPr>
              <a:t>Contracts for Difference (CfDs)</a:t>
            </a:r>
          </a:p>
          <a:p>
            <a:pPr marL="273050" indent="-171450" algn="just">
              <a:buFont typeface="Arial" panose="020B0604020202020204" pitchFamily="34" charset="0"/>
              <a:buChar char="•"/>
            </a:pPr>
            <a:r>
              <a:rPr lang="en-GB" sz="1200" dirty="0">
                <a:solidFill>
                  <a:srgbClr val="374151"/>
                </a:solidFill>
              </a:rPr>
              <a:t>O</a:t>
            </a:r>
            <a:r>
              <a:rPr lang="en-GB" sz="1200" b="0" i="0" dirty="0">
                <a:solidFill>
                  <a:srgbClr val="374151"/>
                </a:solidFill>
                <a:effectLst/>
              </a:rPr>
              <a:t>perate on a market-driven price mechanism. </a:t>
            </a:r>
          </a:p>
          <a:p>
            <a:pPr marL="273050" indent="-171450" algn="just">
              <a:buFont typeface="Arial" panose="020B0604020202020204" pitchFamily="34" charset="0"/>
              <a:buChar char="•"/>
            </a:pPr>
            <a:r>
              <a:rPr lang="en-GB" sz="1200" b="0" i="0" dirty="0">
                <a:solidFill>
                  <a:srgbClr val="374151"/>
                </a:solidFill>
                <a:effectLst/>
              </a:rPr>
              <a:t>The government sets a strike price, representing the guaranteed price at which the electricity generated from eligible renewable energy projects will be purchased. </a:t>
            </a:r>
          </a:p>
          <a:p>
            <a:pPr marL="273050" indent="-171450" algn="just">
              <a:buFont typeface="Arial" panose="020B0604020202020204" pitchFamily="34" charset="0"/>
              <a:buChar char="•"/>
            </a:pPr>
            <a:r>
              <a:rPr lang="en-GB" sz="1200" b="0" i="0" dirty="0">
                <a:solidFill>
                  <a:srgbClr val="374151"/>
                </a:solidFill>
                <a:effectLst/>
              </a:rPr>
              <a:t>If the market price is lower than the strike price, the government pays the generator the difference and vice versa. </a:t>
            </a:r>
          </a:p>
          <a:p>
            <a:pPr marL="273050" indent="-171450" algn="just">
              <a:buFont typeface="Arial" panose="020B0604020202020204" pitchFamily="34" charset="0"/>
              <a:buChar char="•"/>
            </a:pPr>
            <a:r>
              <a:rPr lang="en-GB" sz="1200" dirty="0">
                <a:solidFill>
                  <a:srgbClr val="374151"/>
                </a:solidFill>
              </a:rPr>
              <a:t>Attributes: Competitive allocation, technology-neutral among renewables, full exposure to the market  </a:t>
            </a:r>
            <a:endParaRPr lang="en-GB" sz="1200" dirty="0">
              <a:solidFill>
                <a:schemeClr val="tx1"/>
              </a:solidFill>
            </a:endParaRPr>
          </a:p>
        </p:txBody>
      </p:sp>
      <p:pic>
        <p:nvPicPr>
          <p:cNvPr id="29" name="Picture 28" descr="A flag with a cross with Great Britain in the background&#10;&#10;Description automatically generated with low confidence">
            <a:extLst>
              <a:ext uri="{FF2B5EF4-FFF2-40B4-BE49-F238E27FC236}">
                <a16:creationId xmlns:a16="http://schemas.microsoft.com/office/drawing/2014/main" id="{1A85CB31-4D99-5E9E-7FD1-B415D1F4EDE1}"/>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155940" y="5938781"/>
            <a:ext cx="730600" cy="365300"/>
          </a:xfrm>
          <a:prstGeom prst="rect">
            <a:avLst/>
          </a:prstGeom>
        </p:spPr>
      </p:pic>
      <p:cxnSp>
        <p:nvCxnSpPr>
          <p:cNvPr id="31" name="Straight Connector 30">
            <a:extLst>
              <a:ext uri="{FF2B5EF4-FFF2-40B4-BE49-F238E27FC236}">
                <a16:creationId xmlns:a16="http://schemas.microsoft.com/office/drawing/2014/main" id="{5B6069B9-206E-8FF1-06D4-5649D3AE23F3}"/>
              </a:ext>
            </a:extLst>
          </p:cNvPr>
          <p:cNvCxnSpPr/>
          <p:nvPr/>
        </p:nvCxnSpPr>
        <p:spPr>
          <a:xfrm>
            <a:off x="6096000" y="1333391"/>
            <a:ext cx="0" cy="5247843"/>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3" name="Picture 2" descr="A close-up of a sign&#10;&#10;Description automatically generated with medium confidence">
            <a:extLst>
              <a:ext uri="{FF2B5EF4-FFF2-40B4-BE49-F238E27FC236}">
                <a16:creationId xmlns:a16="http://schemas.microsoft.com/office/drawing/2014/main" id="{0C57FF5F-F998-5531-B7DE-5581C4CE0F9B}"/>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53704" t="5959" r="3513" b="6442"/>
          <a:stretch/>
        </p:blipFill>
        <p:spPr>
          <a:xfrm>
            <a:off x="11578177" y="1080479"/>
            <a:ext cx="553322" cy="529109"/>
          </a:xfrm>
          <a:prstGeom prst="rect">
            <a:avLst/>
          </a:prstGeom>
        </p:spPr>
      </p:pic>
      <p:sp>
        <p:nvSpPr>
          <p:cNvPr id="7" name="Text Placeholder 2">
            <a:extLst>
              <a:ext uri="{FF2B5EF4-FFF2-40B4-BE49-F238E27FC236}">
                <a16:creationId xmlns:a16="http://schemas.microsoft.com/office/drawing/2014/main" id="{63917EDB-8218-8B99-D5A8-081E430F7616}"/>
              </a:ext>
            </a:extLst>
          </p:cNvPr>
          <p:cNvSpPr txBox="1">
            <a:spLocks/>
          </p:cNvSpPr>
          <p:nvPr/>
        </p:nvSpPr>
        <p:spPr>
          <a:xfrm>
            <a:off x="6253479" y="1178282"/>
            <a:ext cx="5870143" cy="1319826"/>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558800" marR="0" lvl="0" indent="-457200" algn="l" rtl="0">
              <a:lnSpc>
                <a:spcPct val="110000"/>
              </a:lnSpc>
              <a:spcBef>
                <a:spcPts val="300"/>
              </a:spcBef>
              <a:spcAft>
                <a:spcPts val="300"/>
              </a:spcAft>
              <a:buClr>
                <a:schemeClr val="dk1"/>
              </a:buClr>
              <a:buSzPts val="2000"/>
              <a:buFont typeface="+mj-lt"/>
              <a:buAutoNum type="arabicPeriod"/>
              <a:defRPr sz="2000" b="0" i="0" u="none" strike="noStrike" cap="none">
                <a:solidFill>
                  <a:schemeClr val="dk1"/>
                </a:solidFill>
                <a:latin typeface="+mn-lt"/>
                <a:ea typeface="Trebuchet MS"/>
                <a:cs typeface="Trebuchet MS"/>
                <a:sym typeface="Trebuchet MS"/>
              </a:defRPr>
            </a:lvl1pPr>
            <a:lvl2pPr marL="1016000" marR="0" lvl="1" indent="-457200" algn="l" rtl="0">
              <a:lnSpc>
                <a:spcPct val="100000"/>
              </a:lnSpc>
              <a:spcBef>
                <a:spcPts val="0"/>
              </a:spcBef>
              <a:spcAft>
                <a:spcPts val="0"/>
              </a:spcAft>
              <a:buClr>
                <a:schemeClr val="dk2"/>
              </a:buClr>
              <a:buSzPts val="2000"/>
              <a:buFont typeface="Arial" panose="020B0604020202020204" pitchFamily="34" charset="0"/>
              <a:buChar char="•"/>
              <a:defRPr sz="2000" b="0" i="0" u="none" strike="noStrike" cap="none">
                <a:solidFill>
                  <a:schemeClr val="dk1"/>
                </a:solidFill>
                <a:latin typeface="Trebuchet MS"/>
                <a:ea typeface="Trebuchet MS"/>
                <a:cs typeface="Trebuchet MS"/>
                <a:sym typeface="Trebuchet MS"/>
              </a:defRPr>
            </a:lvl2pPr>
            <a:lvl3pPr marL="1371600" marR="0" lvl="2" indent="-355600" algn="l" rtl="0">
              <a:lnSpc>
                <a:spcPct val="100000"/>
              </a:lnSpc>
              <a:spcBef>
                <a:spcPts val="0"/>
              </a:spcBef>
              <a:spcAft>
                <a:spcPts val="0"/>
              </a:spcAft>
              <a:buClr>
                <a:schemeClr val="dk2"/>
              </a:buClr>
              <a:buSzPts val="2000"/>
              <a:buFont typeface="Trebuchet MS"/>
              <a:buChar char="–"/>
              <a:defRPr sz="2000" b="0" i="0" u="none" strike="noStrike" cap="none">
                <a:solidFill>
                  <a:schemeClr val="dk1"/>
                </a:solidFill>
                <a:latin typeface="Trebuchet MS"/>
                <a:ea typeface="Trebuchet MS"/>
                <a:cs typeface="Trebuchet MS"/>
                <a:sym typeface="Trebuchet MS"/>
              </a:defRPr>
            </a:lvl3pPr>
            <a:lvl4pPr marL="1828800" marR="0" lvl="3" indent="-406400" algn="l" rtl="0">
              <a:lnSpc>
                <a:spcPct val="100000"/>
              </a:lnSpc>
              <a:spcBef>
                <a:spcPts val="0"/>
              </a:spcBef>
              <a:spcAft>
                <a:spcPts val="0"/>
              </a:spcAft>
              <a:buClr>
                <a:schemeClr val="dk2"/>
              </a:buClr>
              <a:buSzPts val="2800"/>
              <a:buFont typeface="Arial"/>
              <a:buChar char="​"/>
              <a:defRPr sz="2800" b="0" i="0" u="none" strike="noStrike" cap="none">
                <a:solidFill>
                  <a:schemeClr val="dk2"/>
                </a:solidFill>
                <a:latin typeface="Trebuchet MS"/>
                <a:ea typeface="Trebuchet MS"/>
                <a:cs typeface="Trebuchet MS"/>
                <a:sym typeface="Trebuchet MS"/>
              </a:defRPr>
            </a:lvl4pPr>
            <a:lvl5pPr marL="2286000" marR="0" lvl="4" indent="-406400" algn="l" rtl="0">
              <a:lnSpc>
                <a:spcPct val="100000"/>
              </a:lnSpc>
              <a:spcBef>
                <a:spcPts val="0"/>
              </a:spcBef>
              <a:spcAft>
                <a:spcPts val="0"/>
              </a:spcAft>
              <a:buClr>
                <a:schemeClr val="dk1"/>
              </a:buClr>
              <a:buSzPts val="2800"/>
              <a:buFont typeface="Arial"/>
              <a:buChar char="​"/>
              <a:defRPr sz="2800" b="1" i="0" u="none" strike="noStrike" cap="none">
                <a:solidFill>
                  <a:schemeClr val="dk1"/>
                </a:solidFill>
                <a:latin typeface="Trebuchet MS"/>
                <a:ea typeface="Trebuchet MS"/>
                <a:cs typeface="Trebuchet MS"/>
                <a:sym typeface="Trebuchet MS"/>
              </a:defRPr>
            </a:lvl5pPr>
            <a:lvl6pPr marL="2743200" marR="0" lvl="5" indent="-342900" algn="l" rtl="0">
              <a:lnSpc>
                <a:spcPct val="90000"/>
              </a:lnSpc>
              <a:spcBef>
                <a:spcPts val="0"/>
              </a:spcBef>
              <a:spcAft>
                <a:spcPts val="0"/>
              </a:spcAft>
              <a:buClr>
                <a:schemeClr val="dk2"/>
              </a:buClr>
              <a:buSzPts val="1800"/>
              <a:buFont typeface="Arial"/>
              <a:buChar char="•"/>
              <a:defRPr sz="1600" b="0" i="0" u="none" strike="noStrike" cap="none">
                <a:solidFill>
                  <a:schemeClr val="dk1"/>
                </a:solidFill>
                <a:latin typeface="Trebuchet MS"/>
                <a:ea typeface="Trebuchet MS"/>
                <a:cs typeface="Trebuchet MS"/>
                <a:sym typeface="Trebuchet MS"/>
              </a:defRPr>
            </a:lvl6pPr>
            <a:lvl7pPr marL="3200400" marR="0" lvl="6" indent="-342900" algn="l" rtl="0">
              <a:lnSpc>
                <a:spcPct val="90000"/>
              </a:lnSpc>
              <a:spcBef>
                <a:spcPts val="900"/>
              </a:spcBef>
              <a:spcAft>
                <a:spcPts val="0"/>
              </a:spcAft>
              <a:buClr>
                <a:schemeClr val="dk1"/>
              </a:buClr>
              <a:buSzPts val="1800"/>
              <a:buFont typeface="Arial"/>
              <a:buChar char="​"/>
              <a:defRPr sz="4400" b="0" i="0" u="none" strike="noStrike" cap="none">
                <a:solidFill>
                  <a:schemeClr val="dk1"/>
                </a:solidFill>
                <a:latin typeface="Trebuchet MS"/>
                <a:ea typeface="Trebuchet MS"/>
                <a:cs typeface="Trebuchet MS"/>
                <a:sym typeface="Trebuchet MS"/>
              </a:defRPr>
            </a:lvl7pPr>
            <a:lvl8pPr marL="3657600" marR="0" lvl="7" indent="-342900" algn="l" rtl="0">
              <a:lnSpc>
                <a:spcPct val="90000"/>
              </a:lnSpc>
              <a:spcBef>
                <a:spcPts val="900"/>
              </a:spcBef>
              <a:spcAft>
                <a:spcPts val="0"/>
              </a:spcAft>
              <a:buClr>
                <a:schemeClr val="dk2"/>
              </a:buClr>
              <a:buSzPts val="1800"/>
              <a:buFont typeface="Arial"/>
              <a:buChar char="​"/>
              <a:defRPr sz="5400" b="0" i="0" u="none" strike="noStrike" cap="none">
                <a:solidFill>
                  <a:schemeClr val="dk2"/>
                </a:solidFill>
                <a:latin typeface="Trebuchet MS"/>
                <a:ea typeface="Trebuchet MS"/>
                <a:cs typeface="Trebuchet MS"/>
                <a:sym typeface="Trebuchet MS"/>
              </a:defRPr>
            </a:lvl8pPr>
            <a:lvl9pPr marL="4114800" marR="0" lvl="8" indent="-342900" algn="l" rtl="0">
              <a:lnSpc>
                <a:spcPct val="100000"/>
              </a:lnSpc>
              <a:spcBef>
                <a:spcPts val="0"/>
              </a:spcBef>
              <a:spcAft>
                <a:spcPts val="900"/>
              </a:spcAft>
              <a:buClr>
                <a:schemeClr val="dk2"/>
              </a:buClr>
              <a:buSzPts val="1800"/>
              <a:buFont typeface="Arial"/>
              <a:buChar char="​"/>
              <a:defRPr sz="2400" b="0" i="0" u="none" strike="noStrike" cap="none">
                <a:solidFill>
                  <a:schemeClr val="dk2"/>
                </a:solidFill>
                <a:latin typeface="Trebuchet MS"/>
                <a:ea typeface="Trebuchet MS"/>
                <a:cs typeface="Trebuchet MS"/>
                <a:sym typeface="Trebuchet MS"/>
              </a:defRPr>
            </a:lvl9pPr>
          </a:lstStyle>
          <a:p>
            <a:pPr marL="101600" indent="0" algn="just">
              <a:buNone/>
            </a:pPr>
            <a:r>
              <a:rPr lang="en-GB" sz="1600" b="1" kern="0" dirty="0">
                <a:solidFill>
                  <a:srgbClr val="0070C0"/>
                </a:solidFill>
                <a:ea typeface="+mn-ea"/>
                <a:cs typeface="+mn-cs"/>
              </a:rPr>
              <a:t>Carbon Taxation </a:t>
            </a:r>
          </a:p>
          <a:p>
            <a:pPr marL="273050" indent="-171450" algn="just">
              <a:buFont typeface="Arial" panose="020B0604020202020204" pitchFamily="34" charset="0"/>
              <a:buChar char="•"/>
            </a:pPr>
            <a:r>
              <a:rPr lang="en-GB" sz="1200" b="0" i="0" dirty="0">
                <a:solidFill>
                  <a:srgbClr val="374151"/>
                </a:solidFill>
                <a:effectLst/>
              </a:rPr>
              <a:t>A tax is imposed on carbon emissions or the carbon content of fossil fuels. </a:t>
            </a:r>
          </a:p>
          <a:p>
            <a:pPr marL="273050" indent="-171450" algn="just">
              <a:buFont typeface="Arial" panose="020B0604020202020204" pitchFamily="34" charset="0"/>
              <a:buChar char="•"/>
            </a:pPr>
            <a:r>
              <a:rPr lang="en-GB" sz="1200" dirty="0">
                <a:solidFill>
                  <a:srgbClr val="374151"/>
                </a:solidFill>
              </a:rPr>
              <a:t>A</a:t>
            </a:r>
            <a:r>
              <a:rPr lang="en-GB" sz="1200" b="0" i="0" dirty="0">
                <a:solidFill>
                  <a:srgbClr val="374151"/>
                </a:solidFill>
                <a:effectLst/>
              </a:rPr>
              <a:t>ims to reduce greenhouse gas emissions by incentivising polluters to reduce their carbon footprint. </a:t>
            </a:r>
            <a:endParaRPr lang="en-GB" sz="1800" dirty="0">
              <a:solidFill>
                <a:schemeClr val="tx1"/>
              </a:solidFill>
            </a:endParaRPr>
          </a:p>
        </p:txBody>
      </p:sp>
      <p:grpSp>
        <p:nvGrpSpPr>
          <p:cNvPr id="9" name="Group 8">
            <a:extLst>
              <a:ext uri="{FF2B5EF4-FFF2-40B4-BE49-F238E27FC236}">
                <a16:creationId xmlns:a16="http://schemas.microsoft.com/office/drawing/2014/main" id="{B3B38A22-BFBF-CB35-63D6-F65538C4121E}"/>
              </a:ext>
            </a:extLst>
          </p:cNvPr>
          <p:cNvGrpSpPr/>
          <p:nvPr/>
        </p:nvGrpSpPr>
        <p:grpSpPr>
          <a:xfrm>
            <a:off x="6218100" y="2333178"/>
            <a:ext cx="5817957" cy="1015663"/>
            <a:chOff x="6175987" y="5004336"/>
            <a:chExt cx="5760786" cy="1015663"/>
          </a:xfrm>
        </p:grpSpPr>
        <p:sp>
          <p:nvSpPr>
            <p:cNvPr id="10" name="TextBox 9">
              <a:extLst>
                <a:ext uri="{FF2B5EF4-FFF2-40B4-BE49-F238E27FC236}">
                  <a16:creationId xmlns:a16="http://schemas.microsoft.com/office/drawing/2014/main" id="{65D9BBE9-52EA-3C7B-4E9A-FF8B3E7C7D63}"/>
                </a:ext>
              </a:extLst>
            </p:cNvPr>
            <p:cNvSpPr txBox="1"/>
            <p:nvPr/>
          </p:nvSpPr>
          <p:spPr>
            <a:xfrm>
              <a:off x="6986155" y="5004336"/>
              <a:ext cx="4950618" cy="1015663"/>
            </a:xfrm>
            <a:prstGeom prst="rect">
              <a:avLst/>
            </a:prstGeom>
            <a:noFill/>
          </p:spPr>
          <p:txBody>
            <a:bodyPr wrap="square">
              <a:spAutoFit/>
            </a:bodyPr>
            <a:lstStyle/>
            <a:p>
              <a:pPr algn="just"/>
              <a:r>
                <a:rPr lang="en-GB" sz="1200" b="0" i="0" dirty="0">
                  <a:solidFill>
                    <a:srgbClr val="374151"/>
                  </a:solidFill>
                  <a:effectLst/>
                </a:rPr>
                <a:t>Sweden implemented a carbon tax in the early 1990s, making it one of the first countries to do so. </a:t>
              </a:r>
              <a:r>
                <a:rPr lang="en-GB" sz="1200" dirty="0">
                  <a:solidFill>
                    <a:srgbClr val="374151"/>
                  </a:solidFill>
                </a:rPr>
                <a:t>It</a:t>
              </a:r>
              <a:r>
                <a:rPr lang="en-GB" sz="1200" b="0" i="0" dirty="0">
                  <a:solidFill>
                    <a:srgbClr val="374151"/>
                  </a:solidFill>
                  <a:effectLst/>
                </a:rPr>
                <a:t> applies to a wide range of sectors, including transportation, industry, and heating. The tax rate varies based on the carbon content of different fuels and is one of the highest in the world.</a:t>
              </a:r>
              <a:endParaRPr lang="en-GB" sz="1200" dirty="0"/>
            </a:p>
          </p:txBody>
        </p:sp>
        <p:pic>
          <p:nvPicPr>
            <p:cNvPr id="11" name="Picture 10" descr="A blue and yellow flag">
              <a:extLst>
                <a:ext uri="{FF2B5EF4-FFF2-40B4-BE49-F238E27FC236}">
                  <a16:creationId xmlns:a16="http://schemas.microsoft.com/office/drawing/2014/main" id="{52A9E24E-C740-1C20-A9C6-EBA6379149A1}"/>
                </a:ext>
              </a:extLst>
            </p:cNvPr>
            <p:cNvPicPr>
              <a:picLocks noChangeAspect="1"/>
            </p:cNvPicPr>
            <p:nvPr/>
          </p:nvPicPr>
          <p:blipFill>
            <a:blip r:embed="rId9">
              <a:extLst>
                <a:ext uri="{28A0092B-C50C-407E-A947-70E740481C1C}">
                  <a14:useLocalDpi xmlns:a14="http://schemas.microsoft.com/office/drawing/2010/main" val="0"/>
                </a:ext>
                <a:ext uri="{837473B0-CC2E-450A-ABE3-18F120FF3D39}">
                  <a1611:picAttrSrcUrl xmlns:a1611="http://schemas.microsoft.com/office/drawing/2016/11/main" r:id="rId10"/>
                </a:ext>
              </a:extLst>
            </a:blip>
            <a:stretch>
              <a:fillRect/>
            </a:stretch>
          </p:blipFill>
          <p:spPr>
            <a:xfrm flipV="1">
              <a:off x="6175987" y="5119678"/>
              <a:ext cx="770201" cy="443197"/>
            </a:xfrm>
            <a:prstGeom prst="rect">
              <a:avLst/>
            </a:prstGeom>
          </p:spPr>
        </p:pic>
      </p:grpSp>
      <p:grpSp>
        <p:nvGrpSpPr>
          <p:cNvPr id="15" name="Group 14">
            <a:extLst>
              <a:ext uri="{FF2B5EF4-FFF2-40B4-BE49-F238E27FC236}">
                <a16:creationId xmlns:a16="http://schemas.microsoft.com/office/drawing/2014/main" id="{8754F858-6C82-D996-58A9-E8E1B6ACE9BF}"/>
              </a:ext>
            </a:extLst>
          </p:cNvPr>
          <p:cNvGrpSpPr/>
          <p:nvPr/>
        </p:nvGrpSpPr>
        <p:grpSpPr>
          <a:xfrm>
            <a:off x="6253479" y="3348841"/>
            <a:ext cx="5782575" cy="3465301"/>
            <a:chOff x="6253479" y="3348841"/>
            <a:chExt cx="5782575" cy="3465301"/>
          </a:xfrm>
        </p:grpSpPr>
        <p:sp>
          <p:nvSpPr>
            <p:cNvPr id="14" name="Text Placeholder 2">
              <a:extLst>
                <a:ext uri="{FF2B5EF4-FFF2-40B4-BE49-F238E27FC236}">
                  <a16:creationId xmlns:a16="http://schemas.microsoft.com/office/drawing/2014/main" id="{5099CE24-93FB-887E-2590-0F3A80973E96}"/>
                </a:ext>
              </a:extLst>
            </p:cNvPr>
            <p:cNvSpPr txBox="1">
              <a:spLocks/>
            </p:cNvSpPr>
            <p:nvPr/>
          </p:nvSpPr>
          <p:spPr>
            <a:xfrm>
              <a:off x="6253479" y="3348841"/>
              <a:ext cx="5782575" cy="95219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558800" marR="0" lvl="0" indent="-457200" algn="l" rtl="0">
                <a:lnSpc>
                  <a:spcPct val="110000"/>
                </a:lnSpc>
                <a:spcBef>
                  <a:spcPts val="300"/>
                </a:spcBef>
                <a:spcAft>
                  <a:spcPts val="300"/>
                </a:spcAft>
                <a:buClr>
                  <a:schemeClr val="dk1"/>
                </a:buClr>
                <a:buSzPts val="2000"/>
                <a:buFont typeface="+mj-lt"/>
                <a:buAutoNum type="arabicPeriod"/>
                <a:defRPr sz="2000" b="0" i="0" u="none" strike="noStrike" cap="none">
                  <a:solidFill>
                    <a:schemeClr val="dk1"/>
                  </a:solidFill>
                  <a:latin typeface="+mn-lt"/>
                  <a:ea typeface="Trebuchet MS"/>
                  <a:cs typeface="Trebuchet MS"/>
                  <a:sym typeface="Trebuchet MS"/>
                </a:defRPr>
              </a:lvl1pPr>
              <a:lvl2pPr marL="1016000" marR="0" lvl="1" indent="-457200" algn="l" rtl="0">
                <a:lnSpc>
                  <a:spcPct val="100000"/>
                </a:lnSpc>
                <a:spcBef>
                  <a:spcPts val="0"/>
                </a:spcBef>
                <a:spcAft>
                  <a:spcPts val="0"/>
                </a:spcAft>
                <a:buClr>
                  <a:schemeClr val="dk2"/>
                </a:buClr>
                <a:buSzPts val="2000"/>
                <a:buFont typeface="Arial" panose="020B0604020202020204" pitchFamily="34" charset="0"/>
                <a:buChar char="•"/>
                <a:defRPr sz="2000" b="0" i="0" u="none" strike="noStrike" cap="none">
                  <a:solidFill>
                    <a:schemeClr val="dk1"/>
                  </a:solidFill>
                  <a:latin typeface="Trebuchet MS"/>
                  <a:ea typeface="Trebuchet MS"/>
                  <a:cs typeface="Trebuchet MS"/>
                  <a:sym typeface="Trebuchet MS"/>
                </a:defRPr>
              </a:lvl2pPr>
              <a:lvl3pPr marL="1371600" marR="0" lvl="2" indent="-355600" algn="l" rtl="0">
                <a:lnSpc>
                  <a:spcPct val="100000"/>
                </a:lnSpc>
                <a:spcBef>
                  <a:spcPts val="0"/>
                </a:spcBef>
                <a:spcAft>
                  <a:spcPts val="0"/>
                </a:spcAft>
                <a:buClr>
                  <a:schemeClr val="dk2"/>
                </a:buClr>
                <a:buSzPts val="2000"/>
                <a:buFont typeface="Trebuchet MS"/>
                <a:buChar char="–"/>
                <a:defRPr sz="2000" b="0" i="0" u="none" strike="noStrike" cap="none">
                  <a:solidFill>
                    <a:schemeClr val="dk1"/>
                  </a:solidFill>
                  <a:latin typeface="Trebuchet MS"/>
                  <a:ea typeface="Trebuchet MS"/>
                  <a:cs typeface="Trebuchet MS"/>
                  <a:sym typeface="Trebuchet MS"/>
                </a:defRPr>
              </a:lvl3pPr>
              <a:lvl4pPr marL="1828800" marR="0" lvl="3" indent="-406400" algn="l" rtl="0">
                <a:lnSpc>
                  <a:spcPct val="100000"/>
                </a:lnSpc>
                <a:spcBef>
                  <a:spcPts val="0"/>
                </a:spcBef>
                <a:spcAft>
                  <a:spcPts val="0"/>
                </a:spcAft>
                <a:buClr>
                  <a:schemeClr val="dk2"/>
                </a:buClr>
                <a:buSzPts val="2800"/>
                <a:buFont typeface="Arial"/>
                <a:buChar char="​"/>
                <a:defRPr sz="2800" b="0" i="0" u="none" strike="noStrike" cap="none">
                  <a:solidFill>
                    <a:schemeClr val="dk2"/>
                  </a:solidFill>
                  <a:latin typeface="Trebuchet MS"/>
                  <a:ea typeface="Trebuchet MS"/>
                  <a:cs typeface="Trebuchet MS"/>
                  <a:sym typeface="Trebuchet MS"/>
                </a:defRPr>
              </a:lvl4pPr>
              <a:lvl5pPr marL="2286000" marR="0" lvl="4" indent="-406400" algn="l" rtl="0">
                <a:lnSpc>
                  <a:spcPct val="100000"/>
                </a:lnSpc>
                <a:spcBef>
                  <a:spcPts val="0"/>
                </a:spcBef>
                <a:spcAft>
                  <a:spcPts val="0"/>
                </a:spcAft>
                <a:buClr>
                  <a:schemeClr val="dk1"/>
                </a:buClr>
                <a:buSzPts val="2800"/>
                <a:buFont typeface="Arial"/>
                <a:buChar char="​"/>
                <a:defRPr sz="2800" b="1" i="0" u="none" strike="noStrike" cap="none">
                  <a:solidFill>
                    <a:schemeClr val="dk1"/>
                  </a:solidFill>
                  <a:latin typeface="Trebuchet MS"/>
                  <a:ea typeface="Trebuchet MS"/>
                  <a:cs typeface="Trebuchet MS"/>
                  <a:sym typeface="Trebuchet MS"/>
                </a:defRPr>
              </a:lvl5pPr>
              <a:lvl6pPr marL="2743200" marR="0" lvl="5" indent="-342900" algn="l" rtl="0">
                <a:lnSpc>
                  <a:spcPct val="90000"/>
                </a:lnSpc>
                <a:spcBef>
                  <a:spcPts val="0"/>
                </a:spcBef>
                <a:spcAft>
                  <a:spcPts val="0"/>
                </a:spcAft>
                <a:buClr>
                  <a:schemeClr val="dk2"/>
                </a:buClr>
                <a:buSzPts val="1800"/>
                <a:buFont typeface="Arial"/>
                <a:buChar char="•"/>
                <a:defRPr sz="1600" b="0" i="0" u="none" strike="noStrike" cap="none">
                  <a:solidFill>
                    <a:schemeClr val="dk1"/>
                  </a:solidFill>
                  <a:latin typeface="Trebuchet MS"/>
                  <a:ea typeface="Trebuchet MS"/>
                  <a:cs typeface="Trebuchet MS"/>
                  <a:sym typeface="Trebuchet MS"/>
                </a:defRPr>
              </a:lvl6pPr>
              <a:lvl7pPr marL="3200400" marR="0" lvl="6" indent="-342900" algn="l" rtl="0">
                <a:lnSpc>
                  <a:spcPct val="90000"/>
                </a:lnSpc>
                <a:spcBef>
                  <a:spcPts val="900"/>
                </a:spcBef>
                <a:spcAft>
                  <a:spcPts val="0"/>
                </a:spcAft>
                <a:buClr>
                  <a:schemeClr val="dk1"/>
                </a:buClr>
                <a:buSzPts val="1800"/>
                <a:buFont typeface="Arial"/>
                <a:buChar char="​"/>
                <a:defRPr sz="4400" b="0" i="0" u="none" strike="noStrike" cap="none">
                  <a:solidFill>
                    <a:schemeClr val="dk1"/>
                  </a:solidFill>
                  <a:latin typeface="Trebuchet MS"/>
                  <a:ea typeface="Trebuchet MS"/>
                  <a:cs typeface="Trebuchet MS"/>
                  <a:sym typeface="Trebuchet MS"/>
                </a:defRPr>
              </a:lvl7pPr>
              <a:lvl8pPr marL="3657600" marR="0" lvl="7" indent="-342900" algn="l" rtl="0">
                <a:lnSpc>
                  <a:spcPct val="90000"/>
                </a:lnSpc>
                <a:spcBef>
                  <a:spcPts val="900"/>
                </a:spcBef>
                <a:spcAft>
                  <a:spcPts val="0"/>
                </a:spcAft>
                <a:buClr>
                  <a:schemeClr val="dk2"/>
                </a:buClr>
                <a:buSzPts val="1800"/>
                <a:buFont typeface="Arial"/>
                <a:buChar char="​"/>
                <a:defRPr sz="5400" b="0" i="0" u="none" strike="noStrike" cap="none">
                  <a:solidFill>
                    <a:schemeClr val="dk2"/>
                  </a:solidFill>
                  <a:latin typeface="Trebuchet MS"/>
                  <a:ea typeface="Trebuchet MS"/>
                  <a:cs typeface="Trebuchet MS"/>
                  <a:sym typeface="Trebuchet MS"/>
                </a:defRPr>
              </a:lvl8pPr>
              <a:lvl9pPr marL="4114800" marR="0" lvl="8" indent="-342900" algn="l" rtl="0">
                <a:lnSpc>
                  <a:spcPct val="100000"/>
                </a:lnSpc>
                <a:spcBef>
                  <a:spcPts val="0"/>
                </a:spcBef>
                <a:spcAft>
                  <a:spcPts val="900"/>
                </a:spcAft>
                <a:buClr>
                  <a:schemeClr val="dk2"/>
                </a:buClr>
                <a:buSzPts val="1800"/>
                <a:buFont typeface="Arial"/>
                <a:buChar char="​"/>
                <a:defRPr sz="2400" b="0" i="0" u="none" strike="noStrike" cap="none">
                  <a:solidFill>
                    <a:schemeClr val="dk2"/>
                  </a:solidFill>
                  <a:latin typeface="Trebuchet MS"/>
                  <a:ea typeface="Trebuchet MS"/>
                  <a:cs typeface="Trebuchet MS"/>
                  <a:sym typeface="Trebuchet MS"/>
                </a:defRPr>
              </a:lvl9pPr>
            </a:lstStyle>
            <a:p>
              <a:pPr marL="101600" indent="0" algn="just">
                <a:buNone/>
              </a:pPr>
              <a:r>
                <a:rPr lang="en-GB" sz="1600" b="1" kern="0" dirty="0">
                  <a:solidFill>
                    <a:srgbClr val="0070C0"/>
                  </a:solidFill>
                  <a:ea typeface="+mn-ea"/>
                  <a:cs typeface="+mn-cs"/>
                </a:rPr>
                <a:t>International Agreements</a:t>
              </a:r>
            </a:p>
            <a:p>
              <a:pPr marL="273050" indent="-171450" algn="just">
                <a:buFont typeface="Arial" panose="020B0604020202020204" pitchFamily="34" charset="0"/>
                <a:buChar char="•"/>
              </a:pPr>
              <a:r>
                <a:rPr lang="en-GB" sz="1200" b="0" i="0" dirty="0">
                  <a:solidFill>
                    <a:srgbClr val="374151"/>
                  </a:solidFill>
                  <a:effectLst/>
                </a:rPr>
                <a:t>International agreements/resolutions like the Paris Agreement, adopted in 2015</a:t>
              </a:r>
            </a:p>
            <a:p>
              <a:pPr marL="273050" indent="-171450" algn="just">
                <a:buFont typeface="Arial" panose="020B0604020202020204" pitchFamily="34" charset="0"/>
                <a:buChar char="•"/>
              </a:pPr>
              <a:r>
                <a:rPr lang="en-GB" sz="1200" dirty="0">
                  <a:solidFill>
                    <a:srgbClr val="374151"/>
                  </a:solidFill>
                </a:rPr>
                <a:t>C</a:t>
              </a:r>
              <a:r>
                <a:rPr lang="en-GB" sz="1200" b="0" i="0" dirty="0">
                  <a:solidFill>
                    <a:srgbClr val="374151"/>
                  </a:solidFill>
                  <a:effectLst/>
                </a:rPr>
                <a:t>ountries submit their NDCs outlining their specific climate action plans and targets. </a:t>
              </a:r>
            </a:p>
            <a:p>
              <a:pPr marL="273050" indent="-171450" algn="just">
                <a:buFont typeface="Arial" panose="020B0604020202020204" pitchFamily="34" charset="0"/>
                <a:buChar char="•"/>
              </a:pPr>
              <a:r>
                <a:rPr lang="en-GB" sz="1200" b="0" i="0" dirty="0">
                  <a:solidFill>
                    <a:srgbClr val="374151"/>
                  </a:solidFill>
                  <a:effectLst/>
                </a:rPr>
                <a:t>Many countries have included renewable energy targets and commitments in their NDCs. </a:t>
              </a:r>
            </a:p>
            <a:p>
              <a:pPr marL="273050" indent="-171450" algn="just">
                <a:buFont typeface="Arial" panose="020B0604020202020204" pitchFamily="34" charset="0"/>
                <a:buChar char="•"/>
              </a:pPr>
              <a:r>
                <a:rPr lang="en-GB" sz="1200" b="0" i="0" dirty="0">
                  <a:solidFill>
                    <a:srgbClr val="374151"/>
                  </a:solidFill>
                  <a:effectLst/>
                </a:rPr>
                <a:t>Financial support from aid organisations and funds such as the Green Climate Fund (GCF) has been established to provide financial resources for climate-related projects, including renewable energy initiatives. </a:t>
              </a:r>
              <a:endParaRPr lang="en-GB" dirty="0">
                <a:solidFill>
                  <a:schemeClr val="tx1"/>
                </a:solidFill>
              </a:endParaRPr>
            </a:p>
          </p:txBody>
        </p:sp>
        <p:pic>
          <p:nvPicPr>
            <p:cNvPr id="1026" name="Picture 2" descr="Paris Climate Accord: The Background and Potential Impact of Rejoining">
              <a:extLst>
                <a:ext uri="{FF2B5EF4-FFF2-40B4-BE49-F238E27FC236}">
                  <a16:creationId xmlns:a16="http://schemas.microsoft.com/office/drawing/2014/main" id="{B78FB61F-2BE3-4689-CDCF-196C74C413D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395241" y="5561092"/>
              <a:ext cx="1882999" cy="1253050"/>
            </a:xfrm>
            <a:prstGeom prst="rect">
              <a:avLst/>
            </a:prstGeom>
            <a:noFill/>
            <a:extLst>
              <a:ext uri="{909E8E84-426E-40DD-AFC4-6F175D3DCCD1}">
                <a14:hiddenFill xmlns:a14="http://schemas.microsoft.com/office/drawing/2010/main">
                  <a:solidFill>
                    <a:srgbClr val="FFFFFF"/>
                  </a:solidFill>
                </a14:hiddenFill>
              </a:ext>
            </a:extLst>
          </p:spPr>
        </p:pic>
      </p:grpSp>
      <p:sp>
        <p:nvSpPr>
          <p:cNvPr id="12" name="TextBox 11">
            <a:extLst>
              <a:ext uri="{FF2B5EF4-FFF2-40B4-BE49-F238E27FC236}">
                <a16:creationId xmlns:a16="http://schemas.microsoft.com/office/drawing/2014/main" id="{85166A9E-550F-7C6B-FECE-3237C93319AF}"/>
              </a:ext>
            </a:extLst>
          </p:cNvPr>
          <p:cNvSpPr txBox="1"/>
          <p:nvPr/>
        </p:nvSpPr>
        <p:spPr>
          <a:xfrm>
            <a:off x="8392086" y="5679718"/>
            <a:ext cx="3799914" cy="230832"/>
          </a:xfrm>
          <a:prstGeom prst="rect">
            <a:avLst/>
          </a:prstGeom>
          <a:noFill/>
        </p:spPr>
        <p:txBody>
          <a:bodyPr wrap="square" rtlCol="0">
            <a:spAutoFit/>
          </a:bodyPr>
          <a:lstStyle/>
          <a:p>
            <a:r>
              <a:rPr lang="en-GB" sz="900" dirty="0">
                <a:hlinkClick r:id="rId12"/>
              </a:rPr>
              <a:t> Image Source: Push and Pull signs</a:t>
            </a:r>
            <a:r>
              <a:rPr lang="en-GB" sz="900" dirty="0"/>
              <a:t> is licensed under </a:t>
            </a:r>
            <a:r>
              <a:rPr lang="en-GB" sz="900" dirty="0">
                <a:hlinkClick r:id="rId13" tooltip="https://creativecommons.org/licenses/by-sa/3.0/"/>
              </a:rPr>
              <a:t>CC BY-SA</a:t>
            </a:r>
            <a:endParaRPr lang="en-GB" sz="900" dirty="0"/>
          </a:p>
        </p:txBody>
      </p:sp>
    </p:spTree>
    <p:extLst>
      <p:ext uri="{BB962C8B-B14F-4D97-AF65-F5344CB8AC3E}">
        <p14:creationId xmlns:p14="http://schemas.microsoft.com/office/powerpoint/2010/main" val="170786606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15925DD3-4310-38E8-09E7-35E8E735BB0F}"/>
              </a:ext>
            </a:extLst>
          </p:cNvPr>
          <p:cNvSpPr txBox="1">
            <a:spLocks/>
          </p:cNvSpPr>
          <p:nvPr/>
        </p:nvSpPr>
        <p:spPr>
          <a:xfrm>
            <a:off x="493069" y="2907680"/>
            <a:ext cx="10832234" cy="383602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558800" marR="0" lvl="0" indent="-457200" algn="l" rtl="0">
              <a:lnSpc>
                <a:spcPct val="110000"/>
              </a:lnSpc>
              <a:spcBef>
                <a:spcPts val="300"/>
              </a:spcBef>
              <a:spcAft>
                <a:spcPts val="300"/>
              </a:spcAft>
              <a:buClr>
                <a:schemeClr val="dk1"/>
              </a:buClr>
              <a:buSzPts val="2000"/>
              <a:buFont typeface="+mj-lt"/>
              <a:buAutoNum type="arabicPeriod"/>
              <a:defRPr sz="2000" b="0" i="0" u="none" strike="noStrike" cap="none">
                <a:solidFill>
                  <a:schemeClr val="dk1"/>
                </a:solidFill>
                <a:latin typeface="+mn-lt"/>
                <a:ea typeface="Trebuchet MS"/>
                <a:cs typeface="Trebuchet MS"/>
                <a:sym typeface="Trebuchet MS"/>
              </a:defRPr>
            </a:lvl1pPr>
            <a:lvl2pPr marL="1016000" marR="0" lvl="1" indent="-457200" algn="l" rtl="0">
              <a:lnSpc>
                <a:spcPct val="100000"/>
              </a:lnSpc>
              <a:spcBef>
                <a:spcPts val="0"/>
              </a:spcBef>
              <a:spcAft>
                <a:spcPts val="0"/>
              </a:spcAft>
              <a:buClr>
                <a:schemeClr val="dk2"/>
              </a:buClr>
              <a:buSzPts val="2000"/>
              <a:buFont typeface="Arial" panose="020B0604020202020204" pitchFamily="34" charset="0"/>
              <a:buChar char="•"/>
              <a:defRPr sz="2000" b="0" i="0" u="none" strike="noStrike" cap="none">
                <a:solidFill>
                  <a:schemeClr val="dk1"/>
                </a:solidFill>
                <a:latin typeface="Trebuchet MS"/>
                <a:ea typeface="Trebuchet MS"/>
                <a:cs typeface="Trebuchet MS"/>
                <a:sym typeface="Trebuchet MS"/>
              </a:defRPr>
            </a:lvl2pPr>
            <a:lvl3pPr marL="1371600" marR="0" lvl="2" indent="-355600" algn="l" rtl="0">
              <a:lnSpc>
                <a:spcPct val="100000"/>
              </a:lnSpc>
              <a:spcBef>
                <a:spcPts val="0"/>
              </a:spcBef>
              <a:spcAft>
                <a:spcPts val="0"/>
              </a:spcAft>
              <a:buClr>
                <a:schemeClr val="dk2"/>
              </a:buClr>
              <a:buSzPts val="2000"/>
              <a:buFont typeface="Trebuchet MS"/>
              <a:buChar char="–"/>
              <a:defRPr sz="2000" b="0" i="0" u="none" strike="noStrike" cap="none">
                <a:solidFill>
                  <a:schemeClr val="dk1"/>
                </a:solidFill>
                <a:latin typeface="Trebuchet MS"/>
                <a:ea typeface="Trebuchet MS"/>
                <a:cs typeface="Trebuchet MS"/>
                <a:sym typeface="Trebuchet MS"/>
              </a:defRPr>
            </a:lvl3pPr>
            <a:lvl4pPr marL="1828800" marR="0" lvl="3" indent="-406400" algn="l" rtl="0">
              <a:lnSpc>
                <a:spcPct val="100000"/>
              </a:lnSpc>
              <a:spcBef>
                <a:spcPts val="0"/>
              </a:spcBef>
              <a:spcAft>
                <a:spcPts val="0"/>
              </a:spcAft>
              <a:buClr>
                <a:schemeClr val="dk2"/>
              </a:buClr>
              <a:buSzPts val="2800"/>
              <a:buFont typeface="Arial"/>
              <a:buChar char="​"/>
              <a:defRPr sz="2800" b="0" i="0" u="none" strike="noStrike" cap="none">
                <a:solidFill>
                  <a:schemeClr val="dk2"/>
                </a:solidFill>
                <a:latin typeface="Trebuchet MS"/>
                <a:ea typeface="Trebuchet MS"/>
                <a:cs typeface="Trebuchet MS"/>
                <a:sym typeface="Trebuchet MS"/>
              </a:defRPr>
            </a:lvl4pPr>
            <a:lvl5pPr marL="2286000" marR="0" lvl="4" indent="-406400" algn="l" rtl="0">
              <a:lnSpc>
                <a:spcPct val="100000"/>
              </a:lnSpc>
              <a:spcBef>
                <a:spcPts val="0"/>
              </a:spcBef>
              <a:spcAft>
                <a:spcPts val="0"/>
              </a:spcAft>
              <a:buClr>
                <a:schemeClr val="dk1"/>
              </a:buClr>
              <a:buSzPts val="2800"/>
              <a:buFont typeface="Arial"/>
              <a:buChar char="​"/>
              <a:defRPr sz="2800" b="1" i="0" u="none" strike="noStrike" cap="none">
                <a:solidFill>
                  <a:schemeClr val="dk1"/>
                </a:solidFill>
                <a:latin typeface="Trebuchet MS"/>
                <a:ea typeface="Trebuchet MS"/>
                <a:cs typeface="Trebuchet MS"/>
                <a:sym typeface="Trebuchet MS"/>
              </a:defRPr>
            </a:lvl5pPr>
            <a:lvl6pPr marL="2743200" marR="0" lvl="5" indent="-342900" algn="l" rtl="0">
              <a:lnSpc>
                <a:spcPct val="90000"/>
              </a:lnSpc>
              <a:spcBef>
                <a:spcPts val="0"/>
              </a:spcBef>
              <a:spcAft>
                <a:spcPts val="0"/>
              </a:spcAft>
              <a:buClr>
                <a:schemeClr val="dk2"/>
              </a:buClr>
              <a:buSzPts val="1800"/>
              <a:buFont typeface="Arial"/>
              <a:buChar char="•"/>
              <a:defRPr sz="1600" b="0" i="0" u="none" strike="noStrike" cap="none">
                <a:solidFill>
                  <a:schemeClr val="dk1"/>
                </a:solidFill>
                <a:latin typeface="Trebuchet MS"/>
                <a:ea typeface="Trebuchet MS"/>
                <a:cs typeface="Trebuchet MS"/>
                <a:sym typeface="Trebuchet MS"/>
              </a:defRPr>
            </a:lvl6pPr>
            <a:lvl7pPr marL="3200400" marR="0" lvl="6" indent="-342900" algn="l" rtl="0">
              <a:lnSpc>
                <a:spcPct val="90000"/>
              </a:lnSpc>
              <a:spcBef>
                <a:spcPts val="900"/>
              </a:spcBef>
              <a:spcAft>
                <a:spcPts val="0"/>
              </a:spcAft>
              <a:buClr>
                <a:schemeClr val="dk1"/>
              </a:buClr>
              <a:buSzPts val="1800"/>
              <a:buFont typeface="Arial"/>
              <a:buChar char="​"/>
              <a:defRPr sz="4400" b="0" i="0" u="none" strike="noStrike" cap="none">
                <a:solidFill>
                  <a:schemeClr val="dk1"/>
                </a:solidFill>
                <a:latin typeface="Trebuchet MS"/>
                <a:ea typeface="Trebuchet MS"/>
                <a:cs typeface="Trebuchet MS"/>
                <a:sym typeface="Trebuchet MS"/>
              </a:defRPr>
            </a:lvl7pPr>
            <a:lvl8pPr marL="3657600" marR="0" lvl="7" indent="-342900" algn="l" rtl="0">
              <a:lnSpc>
                <a:spcPct val="90000"/>
              </a:lnSpc>
              <a:spcBef>
                <a:spcPts val="900"/>
              </a:spcBef>
              <a:spcAft>
                <a:spcPts val="0"/>
              </a:spcAft>
              <a:buClr>
                <a:schemeClr val="dk2"/>
              </a:buClr>
              <a:buSzPts val="1800"/>
              <a:buFont typeface="Arial"/>
              <a:buChar char="​"/>
              <a:defRPr sz="5400" b="0" i="0" u="none" strike="noStrike" cap="none">
                <a:solidFill>
                  <a:schemeClr val="dk2"/>
                </a:solidFill>
                <a:latin typeface="Trebuchet MS"/>
                <a:ea typeface="Trebuchet MS"/>
                <a:cs typeface="Trebuchet MS"/>
                <a:sym typeface="Trebuchet MS"/>
              </a:defRPr>
            </a:lvl8pPr>
            <a:lvl9pPr marL="4114800" marR="0" lvl="8" indent="-342900" algn="l" rtl="0">
              <a:lnSpc>
                <a:spcPct val="100000"/>
              </a:lnSpc>
              <a:spcBef>
                <a:spcPts val="0"/>
              </a:spcBef>
              <a:spcAft>
                <a:spcPts val="900"/>
              </a:spcAft>
              <a:buClr>
                <a:schemeClr val="dk2"/>
              </a:buClr>
              <a:buSzPts val="1800"/>
              <a:buFont typeface="Arial"/>
              <a:buChar char="​"/>
              <a:defRPr sz="2400" b="0" i="0" u="none" strike="noStrike" cap="none">
                <a:solidFill>
                  <a:schemeClr val="dk2"/>
                </a:solidFill>
                <a:latin typeface="Trebuchet MS"/>
                <a:ea typeface="Trebuchet MS"/>
                <a:cs typeface="Trebuchet MS"/>
                <a:sym typeface="Trebuchet MS"/>
              </a:defRPr>
            </a:lvl9pPr>
          </a:lstStyle>
          <a:p>
            <a:pPr marL="101600" indent="0" algn="just">
              <a:buNone/>
            </a:pPr>
            <a:r>
              <a:rPr lang="en-GB" sz="1600" b="1" kern="0" dirty="0">
                <a:solidFill>
                  <a:srgbClr val="0070C0"/>
                </a:solidFill>
                <a:sym typeface="Trebuchet MS"/>
              </a:rPr>
              <a:t>Risks in delivery mechanisms going wrong</a:t>
            </a:r>
          </a:p>
          <a:p>
            <a:pPr marL="387350" indent="-285750" algn="just">
              <a:buFont typeface="Arial" panose="020B0604020202020204" pitchFamily="34" charset="0"/>
              <a:buChar char="•"/>
            </a:pPr>
            <a:r>
              <a:rPr lang="en-GB" sz="1600" kern="0" dirty="0">
                <a:solidFill>
                  <a:schemeClr val="tx1"/>
                </a:solidFill>
                <a:latin typeface="+mn-lt"/>
              </a:rPr>
              <a:t>Project completion risks (Markets/Auctions)</a:t>
            </a:r>
          </a:p>
          <a:p>
            <a:pPr marL="387350" indent="-285750" algn="just">
              <a:buFont typeface="Arial" panose="020B0604020202020204" pitchFamily="34" charset="0"/>
              <a:buChar char="•"/>
            </a:pPr>
            <a:r>
              <a:rPr lang="en-GB" sz="1600" kern="0" dirty="0">
                <a:solidFill>
                  <a:schemeClr val="tx1"/>
                </a:solidFill>
              </a:rPr>
              <a:t>Risks of </a:t>
            </a:r>
            <a:r>
              <a:rPr lang="en-GB" sz="1600" kern="0" dirty="0">
                <a:solidFill>
                  <a:schemeClr val="tx1"/>
                </a:solidFill>
                <a:latin typeface="+mn-lt"/>
              </a:rPr>
              <a:t>undersubscribed auctions (Auctions) </a:t>
            </a:r>
          </a:p>
          <a:p>
            <a:pPr marL="387350" indent="-285750" algn="just">
              <a:buFont typeface="Arial" panose="020B0604020202020204" pitchFamily="34" charset="0"/>
              <a:buChar char="•"/>
            </a:pPr>
            <a:r>
              <a:rPr lang="en-GB" sz="1600" kern="0" dirty="0">
                <a:solidFill>
                  <a:schemeClr val="tx1"/>
                </a:solidFill>
              </a:rPr>
              <a:t>Currency exchange and inflation risks (Auctions)</a:t>
            </a:r>
          </a:p>
          <a:p>
            <a:pPr marL="387350" indent="-285750" algn="just">
              <a:buFont typeface="Arial" panose="020B0604020202020204" pitchFamily="34" charset="0"/>
              <a:buChar char="•"/>
            </a:pPr>
            <a:r>
              <a:rPr lang="en-GB" sz="1600" kern="0" dirty="0">
                <a:solidFill>
                  <a:schemeClr val="tx1"/>
                </a:solidFill>
                <a:latin typeface="+mn-lt"/>
              </a:rPr>
              <a:t>Curtailment risks (All)</a:t>
            </a:r>
          </a:p>
          <a:p>
            <a:pPr marL="387350" indent="-285750" algn="just">
              <a:buFont typeface="Arial" panose="020B0604020202020204" pitchFamily="34" charset="0"/>
              <a:buChar char="•"/>
            </a:pPr>
            <a:r>
              <a:rPr lang="en-GB" sz="1600" kern="0" dirty="0">
                <a:solidFill>
                  <a:schemeClr val="tx1"/>
                </a:solidFill>
              </a:rPr>
              <a:t>Complexity in algorithms used for market clearing (Markets/Auctions) </a:t>
            </a:r>
          </a:p>
          <a:p>
            <a:pPr marL="387350" indent="-285750" algn="just">
              <a:buFont typeface="Arial" panose="020B0604020202020204" pitchFamily="34" charset="0"/>
              <a:buChar char="•"/>
            </a:pPr>
            <a:r>
              <a:rPr lang="en-GB" sz="1600" kern="0" dirty="0">
                <a:solidFill>
                  <a:schemeClr val="tx1"/>
                </a:solidFill>
                <a:latin typeface="+mn-lt"/>
              </a:rPr>
              <a:t>Risks of </a:t>
            </a:r>
            <a:r>
              <a:rPr lang="en-GB" sz="1600" kern="0" dirty="0">
                <a:solidFill>
                  <a:schemeClr val="tx1"/>
                </a:solidFill>
              </a:rPr>
              <a:t>reduced </a:t>
            </a:r>
            <a:r>
              <a:rPr lang="en-GB" sz="1600" kern="0" dirty="0">
                <a:solidFill>
                  <a:schemeClr val="tx1"/>
                </a:solidFill>
                <a:latin typeface="+mn-lt"/>
              </a:rPr>
              <a:t>payment to bidders (Markets/Auctions)</a:t>
            </a:r>
          </a:p>
          <a:p>
            <a:pPr marL="387350" indent="-285750" algn="just">
              <a:buFont typeface="Arial" panose="020B0604020202020204" pitchFamily="34" charset="0"/>
              <a:buChar char="•"/>
            </a:pPr>
            <a:r>
              <a:rPr lang="en-GB" sz="1600" kern="0" dirty="0">
                <a:solidFill>
                  <a:schemeClr val="tx1"/>
                </a:solidFill>
              </a:rPr>
              <a:t>Market (spot) price risks for developers (Markets)</a:t>
            </a:r>
          </a:p>
          <a:p>
            <a:pPr marL="387350" indent="-285750" algn="just">
              <a:buFont typeface="Arial" panose="020B0604020202020204" pitchFamily="34" charset="0"/>
              <a:buChar char="•"/>
            </a:pPr>
            <a:r>
              <a:rPr lang="en-GB" sz="1600" kern="0" dirty="0">
                <a:solidFill>
                  <a:schemeClr val="tx1"/>
                </a:solidFill>
              </a:rPr>
              <a:t>Risks from over-incentivising (Incentives)</a:t>
            </a:r>
            <a:endParaRPr lang="en-GB" sz="1600" kern="0" dirty="0">
              <a:solidFill>
                <a:schemeClr val="tx1"/>
              </a:solidFill>
              <a:latin typeface="+mn-lt"/>
            </a:endParaRPr>
          </a:p>
          <a:p>
            <a:pPr marL="387350" indent="-285750" algn="just">
              <a:buFont typeface="Arial" panose="020B0604020202020204" pitchFamily="34" charset="0"/>
              <a:buChar char="•"/>
            </a:pPr>
            <a:endParaRPr lang="en-GB" sz="1600" kern="0" dirty="0">
              <a:solidFill>
                <a:schemeClr val="tx1"/>
              </a:solidFill>
              <a:latin typeface="+mn-lt"/>
            </a:endParaRPr>
          </a:p>
          <a:p>
            <a:pPr marL="387350" indent="-285750" algn="just">
              <a:buFont typeface="Arial" panose="020B0604020202020204" pitchFamily="34" charset="0"/>
              <a:buChar char="•"/>
            </a:pPr>
            <a:endParaRPr lang="en-GB" sz="1600" kern="0" dirty="0">
              <a:solidFill>
                <a:schemeClr val="tx1"/>
              </a:solidFill>
              <a:latin typeface="+mn-lt"/>
            </a:endParaRPr>
          </a:p>
          <a:p>
            <a:pPr marL="387350" indent="-285750" algn="just">
              <a:buFont typeface="Arial" panose="020B0604020202020204" pitchFamily="34" charset="0"/>
              <a:buChar char="•"/>
            </a:pPr>
            <a:endParaRPr lang="en-GB" sz="1600" kern="0" dirty="0">
              <a:solidFill>
                <a:schemeClr val="tx1"/>
              </a:solidFill>
              <a:latin typeface="+mn-lt"/>
            </a:endParaRPr>
          </a:p>
          <a:p>
            <a:pPr marL="387350" indent="-285750" algn="just">
              <a:buFont typeface="Arial" panose="020B0604020202020204" pitchFamily="34" charset="0"/>
              <a:buChar char="•"/>
            </a:pPr>
            <a:endParaRPr lang="en-GB" sz="1600" kern="0" dirty="0">
              <a:solidFill>
                <a:schemeClr val="tx1"/>
              </a:solidFill>
              <a:latin typeface="+mn-lt"/>
            </a:endParaRPr>
          </a:p>
        </p:txBody>
      </p:sp>
      <p:sp>
        <p:nvSpPr>
          <p:cNvPr id="6" name="Title 1">
            <a:extLst>
              <a:ext uri="{FF2B5EF4-FFF2-40B4-BE49-F238E27FC236}">
                <a16:creationId xmlns:a16="http://schemas.microsoft.com/office/drawing/2014/main" id="{0558F4A8-7650-A0E3-A3A8-7D896AA56A61}"/>
              </a:ext>
            </a:extLst>
          </p:cNvPr>
          <p:cNvSpPr>
            <a:spLocks noGrp="1"/>
          </p:cNvSpPr>
          <p:nvPr>
            <p:ph type="title"/>
          </p:nvPr>
        </p:nvSpPr>
        <p:spPr>
          <a:xfrm>
            <a:off x="620068" y="390292"/>
            <a:ext cx="8589245" cy="443198"/>
          </a:xfrm>
        </p:spPr>
        <p:txBody>
          <a:bodyPr/>
          <a:lstStyle/>
          <a:p>
            <a:r>
              <a:rPr lang="en-GB" dirty="0"/>
              <a:t>Inherent risks in facilitating an NZ transition </a:t>
            </a:r>
          </a:p>
        </p:txBody>
      </p:sp>
      <p:graphicFrame>
        <p:nvGraphicFramePr>
          <p:cNvPr id="2" name="Table 2">
            <a:extLst>
              <a:ext uri="{FF2B5EF4-FFF2-40B4-BE49-F238E27FC236}">
                <a16:creationId xmlns:a16="http://schemas.microsoft.com/office/drawing/2014/main" id="{441A22DD-F786-39E9-2E1F-C6FFFD155AC0}"/>
              </a:ext>
            </a:extLst>
          </p:cNvPr>
          <p:cNvGraphicFramePr>
            <a:graphicFrameLocks noGrp="1"/>
          </p:cNvGraphicFramePr>
          <p:nvPr>
            <p:extLst>
              <p:ext uri="{D42A27DB-BD31-4B8C-83A1-F6EECF244321}">
                <p14:modId xmlns:p14="http://schemas.microsoft.com/office/powerpoint/2010/main" val="4114083648"/>
              </p:ext>
            </p:extLst>
          </p:nvPr>
        </p:nvGraphicFramePr>
        <p:xfrm>
          <a:off x="620068" y="1276690"/>
          <a:ext cx="10832234" cy="1463040"/>
        </p:xfrm>
        <a:graphic>
          <a:graphicData uri="http://schemas.openxmlformats.org/drawingml/2006/table">
            <a:tbl>
              <a:tblPr firstRow="1" bandRow="1">
                <a:tableStyleId>{5C22544A-7EE6-4342-B048-85BDC9FD1C3A}</a:tableStyleId>
              </a:tblPr>
              <a:tblGrid>
                <a:gridCol w="5044752">
                  <a:extLst>
                    <a:ext uri="{9D8B030D-6E8A-4147-A177-3AD203B41FA5}">
                      <a16:colId xmlns:a16="http://schemas.microsoft.com/office/drawing/2014/main" val="679724323"/>
                    </a:ext>
                  </a:extLst>
                </a:gridCol>
                <a:gridCol w="5787482">
                  <a:extLst>
                    <a:ext uri="{9D8B030D-6E8A-4147-A177-3AD203B41FA5}">
                      <a16:colId xmlns:a16="http://schemas.microsoft.com/office/drawing/2014/main" val="1559323158"/>
                    </a:ext>
                  </a:extLst>
                </a:gridCol>
              </a:tblGrid>
              <a:tr h="211327">
                <a:tc>
                  <a:txBody>
                    <a:bodyPr/>
                    <a:lstStyle/>
                    <a:p>
                      <a:pPr algn="ctr"/>
                      <a:r>
                        <a:rPr lang="en-GB" dirty="0"/>
                        <a:t>Are we doing enough?</a:t>
                      </a:r>
                    </a:p>
                  </a:txBody>
                  <a:tcPr/>
                </a:tc>
                <a:tc>
                  <a:txBody>
                    <a:bodyPr/>
                    <a:lstStyle/>
                    <a:p>
                      <a:pPr algn="ctr"/>
                      <a:r>
                        <a:rPr lang="en-GB" dirty="0"/>
                        <a:t>Is the transition happening too fast </a:t>
                      </a:r>
                    </a:p>
                  </a:txBody>
                  <a:tcPr/>
                </a:tc>
                <a:extLst>
                  <a:ext uri="{0D108BD9-81ED-4DB2-BD59-A6C34878D82A}">
                    <a16:rowId xmlns:a16="http://schemas.microsoft.com/office/drawing/2014/main" val="3816545122"/>
                  </a:ext>
                </a:extLst>
              </a:tr>
              <a:tr h="587164">
                <a:tc>
                  <a:txBody>
                    <a:bodyPr/>
                    <a:lstStyle/>
                    <a:p>
                      <a:pPr marL="285750" indent="-285750">
                        <a:buFont typeface="Arial" panose="020B0604020202020204" pitchFamily="34" charset="0"/>
                        <a:buChar char="•"/>
                      </a:pPr>
                      <a:r>
                        <a:rPr lang="en-GB" dirty="0"/>
                        <a:t>Many countries and the world may have already fallen behind in the 1.5 deg C climate target</a:t>
                      </a:r>
                    </a:p>
                    <a:p>
                      <a:pPr marL="285750" indent="-285750">
                        <a:buFont typeface="Arial" panose="020B0604020202020204" pitchFamily="34" charset="0"/>
                        <a:buChar char="•"/>
                      </a:pPr>
                      <a:r>
                        <a:rPr lang="en-GB" dirty="0"/>
                        <a:t>There is a wide consensus that the fossil fuel lobby is delaying the rapid adoption of VREs</a:t>
                      </a:r>
                    </a:p>
                    <a:p>
                      <a:pPr marL="285750" indent="-285750">
                        <a:buFont typeface="Arial" panose="020B0604020202020204" pitchFamily="34" charset="0"/>
                        <a:buChar char="•"/>
                      </a:pPr>
                      <a:endParaRPr lang="en-GB" dirty="0"/>
                    </a:p>
                  </a:txBody>
                  <a:tcPr/>
                </a:tc>
                <a:tc>
                  <a:txBody>
                    <a:bodyPr/>
                    <a:lstStyle/>
                    <a:p>
                      <a:pPr marL="285750" indent="-285750">
                        <a:buFont typeface="Arial" panose="020B0604020202020204" pitchFamily="34" charset="0"/>
                        <a:buChar char="•"/>
                      </a:pPr>
                      <a:r>
                        <a:rPr lang="en-GB" dirty="0"/>
                        <a:t>Is the VRE adoption happening faster than the existing grid can handle?</a:t>
                      </a:r>
                    </a:p>
                    <a:p>
                      <a:pPr marL="285750" indent="-285750">
                        <a:buFont typeface="Arial" panose="020B0604020202020204" pitchFamily="34" charset="0"/>
                        <a:buChar char="•"/>
                      </a:pPr>
                      <a:r>
                        <a:rPr lang="en-GB" dirty="0"/>
                        <a:t>NZ transition choices need to go beyond cost-based selection (as discussed in the previous section)</a:t>
                      </a:r>
                    </a:p>
                  </a:txBody>
                  <a:tcPr/>
                </a:tc>
                <a:extLst>
                  <a:ext uri="{0D108BD9-81ED-4DB2-BD59-A6C34878D82A}">
                    <a16:rowId xmlns:a16="http://schemas.microsoft.com/office/drawing/2014/main" val="896515812"/>
                  </a:ext>
                </a:extLst>
              </a:tr>
            </a:tbl>
          </a:graphicData>
        </a:graphic>
      </p:graphicFrame>
    </p:spTree>
    <p:extLst>
      <p:ext uri="{BB962C8B-B14F-4D97-AF65-F5344CB8AC3E}">
        <p14:creationId xmlns:p14="http://schemas.microsoft.com/office/powerpoint/2010/main" val="168322850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88666-4F02-68DD-64DE-2AF9B4F24C43}"/>
              </a:ext>
            </a:extLst>
          </p:cNvPr>
          <p:cNvSpPr>
            <a:spLocks noGrp="1"/>
          </p:cNvSpPr>
          <p:nvPr>
            <p:ph type="title"/>
          </p:nvPr>
        </p:nvSpPr>
        <p:spPr/>
        <p:txBody>
          <a:bodyPr/>
          <a:lstStyle/>
          <a:p>
            <a:r>
              <a:rPr lang="en-GB" dirty="0"/>
              <a:t>Lecture overview</a:t>
            </a:r>
          </a:p>
        </p:txBody>
      </p:sp>
      <p:sp>
        <p:nvSpPr>
          <p:cNvPr id="3" name="Text Placeholder 2">
            <a:extLst>
              <a:ext uri="{FF2B5EF4-FFF2-40B4-BE49-F238E27FC236}">
                <a16:creationId xmlns:a16="http://schemas.microsoft.com/office/drawing/2014/main" id="{A57C3E7E-D84E-974F-A959-6E6D35B9E54F}"/>
              </a:ext>
            </a:extLst>
          </p:cNvPr>
          <p:cNvSpPr>
            <a:spLocks noGrp="1"/>
          </p:cNvSpPr>
          <p:nvPr>
            <p:ph type="body" idx="1"/>
          </p:nvPr>
        </p:nvSpPr>
        <p:spPr>
          <a:xfrm>
            <a:off x="629399" y="1252728"/>
            <a:ext cx="10933801" cy="2286119"/>
          </a:xfrm>
        </p:spPr>
        <p:txBody>
          <a:bodyPr/>
          <a:lstStyle/>
          <a:p>
            <a:pPr marL="101600" indent="0">
              <a:buSzPct val="100000"/>
              <a:buNone/>
            </a:pPr>
            <a:r>
              <a:rPr lang="en-GB" dirty="0"/>
              <a:t>Intended learning outcomes:</a:t>
            </a:r>
          </a:p>
          <a:p>
            <a:pPr marL="800100" lvl="1" indent="-342900">
              <a:buFont typeface="+mj-lt"/>
              <a:buAutoNum type="arabicPeriod"/>
            </a:pPr>
            <a:r>
              <a:rPr lang="en-GB" kern="100" dirty="0">
                <a:latin typeface="+mn-lt"/>
                <a:ea typeface="Calibri" panose="020F0502020204030204" pitchFamily="34" charset="0"/>
                <a:cs typeface="Times New Roman" panose="02020603050405020304" pitchFamily="18" charset="0"/>
              </a:rPr>
              <a:t>To learn </a:t>
            </a:r>
            <a:r>
              <a:rPr lang="en-GB" kern="100" dirty="0">
                <a:effectLst/>
                <a:latin typeface="+mn-lt"/>
                <a:ea typeface="Calibri" panose="020F0502020204030204" pitchFamily="34" charset="0"/>
                <a:cs typeface="Times New Roman" panose="02020603050405020304" pitchFamily="18" charset="0"/>
              </a:rPr>
              <a:t>the fundamentals of how Net Zero (NZ) mandates are delivered in the electricity sector.</a:t>
            </a:r>
          </a:p>
          <a:p>
            <a:pPr marL="800100" lvl="1" indent="-342900">
              <a:buFont typeface="+mj-lt"/>
              <a:buAutoNum type="arabicPeriod"/>
            </a:pPr>
            <a:r>
              <a:rPr lang="en-GB" kern="100" dirty="0">
                <a:effectLst/>
                <a:latin typeface="+mn-lt"/>
                <a:ea typeface="Calibri" panose="020F0502020204030204" pitchFamily="34" charset="0"/>
                <a:cs typeface="Times New Roman" panose="02020603050405020304" pitchFamily="18" charset="0"/>
              </a:rPr>
              <a:t>To understand the essential market mechanisms </a:t>
            </a:r>
            <a:r>
              <a:rPr lang="en-GB" kern="100" dirty="0">
                <a:latin typeface="+mn-lt"/>
                <a:ea typeface="Calibri" panose="020F0502020204030204" pitchFamily="34" charset="0"/>
                <a:cs typeface="Times New Roman" panose="02020603050405020304" pitchFamily="18" charset="0"/>
              </a:rPr>
              <a:t>in the</a:t>
            </a:r>
            <a:r>
              <a:rPr lang="en-GB" kern="100" dirty="0">
                <a:effectLst/>
                <a:latin typeface="+mn-lt"/>
                <a:ea typeface="Calibri" panose="020F0502020204030204" pitchFamily="34" charset="0"/>
                <a:cs typeface="Times New Roman" panose="02020603050405020304" pitchFamily="18" charset="0"/>
              </a:rPr>
              <a:t> power sector.</a:t>
            </a:r>
          </a:p>
          <a:p>
            <a:pPr marL="800100" lvl="1" indent="-342900">
              <a:buFont typeface="+mj-lt"/>
              <a:buAutoNum type="arabicPeriod"/>
            </a:pPr>
            <a:r>
              <a:rPr lang="en-GB" kern="100" dirty="0">
                <a:effectLst/>
                <a:latin typeface="+mn-lt"/>
                <a:ea typeface="Calibri" panose="020F0502020204030204" pitchFamily="34" charset="0"/>
                <a:cs typeface="Times New Roman" panose="02020603050405020304" pitchFamily="18" charset="0"/>
              </a:rPr>
              <a:t>To be able to explain concepts of renewable energy auctions and other relevant mechanisms.</a:t>
            </a:r>
          </a:p>
          <a:p>
            <a:pPr marL="800100" lvl="1" indent="-342900">
              <a:buFont typeface="+mj-lt"/>
              <a:buAutoNum type="arabicPeriod"/>
            </a:pPr>
            <a:r>
              <a:rPr lang="en-GB" kern="100" dirty="0">
                <a:effectLst/>
                <a:latin typeface="+mn-lt"/>
                <a:ea typeface="Calibri" panose="020F0502020204030204" pitchFamily="34" charset="0"/>
                <a:cs typeface="Times New Roman" panose="02020603050405020304" pitchFamily="18" charset="0"/>
              </a:rPr>
              <a:t>To understand the risks involved in charting an NZ transition pathway.</a:t>
            </a:r>
          </a:p>
          <a:p>
            <a:pPr marL="800100" lvl="1" indent="-342900">
              <a:buFont typeface="+mj-lt"/>
              <a:buAutoNum type="arabicPeriod"/>
            </a:pPr>
            <a:endParaRPr lang="en-GB" kern="100" dirty="0">
              <a:effectLst/>
              <a:latin typeface="+mn-lt"/>
              <a:ea typeface="Calibri" panose="020F0502020204030204" pitchFamily="34" charset="0"/>
              <a:cs typeface="Times New Roman" panose="02020603050405020304" pitchFamily="18" charset="0"/>
            </a:endParaRPr>
          </a:p>
          <a:p>
            <a:pPr lvl="1"/>
            <a:endParaRPr lang="en-GB" dirty="0"/>
          </a:p>
          <a:p>
            <a:pPr marL="101600" indent="0">
              <a:buNone/>
            </a:pPr>
            <a:endParaRPr lang="en-GB" dirty="0"/>
          </a:p>
          <a:p>
            <a:pPr>
              <a:buFont typeface="Arial" panose="020B0604020202020204" pitchFamily="34" charset="0"/>
              <a:buChar char="•"/>
            </a:pPr>
            <a:endParaRPr lang="en-GB" dirty="0"/>
          </a:p>
        </p:txBody>
      </p:sp>
      <p:sp>
        <p:nvSpPr>
          <p:cNvPr id="4" name="Text Placeholder 2">
            <a:extLst>
              <a:ext uri="{FF2B5EF4-FFF2-40B4-BE49-F238E27FC236}">
                <a16:creationId xmlns:a16="http://schemas.microsoft.com/office/drawing/2014/main" id="{7D0A5651-AC3F-D15F-D8F8-BA04930E0B39}"/>
              </a:ext>
            </a:extLst>
          </p:cNvPr>
          <p:cNvSpPr txBox="1">
            <a:spLocks/>
          </p:cNvSpPr>
          <p:nvPr/>
        </p:nvSpPr>
        <p:spPr>
          <a:xfrm>
            <a:off x="629099" y="3716676"/>
            <a:ext cx="10933801" cy="2805545"/>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558800" marR="0" lvl="0" indent="-457200" algn="l" rtl="0">
              <a:lnSpc>
                <a:spcPct val="110000"/>
              </a:lnSpc>
              <a:spcBef>
                <a:spcPts val="300"/>
              </a:spcBef>
              <a:spcAft>
                <a:spcPts val="300"/>
              </a:spcAft>
              <a:buClr>
                <a:schemeClr val="dk1"/>
              </a:buClr>
              <a:buSzPts val="2000"/>
              <a:buFont typeface="+mj-lt"/>
              <a:buAutoNum type="arabicPeriod"/>
              <a:defRPr sz="2000" b="0" i="0" u="none" strike="noStrike" cap="none">
                <a:solidFill>
                  <a:schemeClr val="dk1"/>
                </a:solidFill>
                <a:latin typeface="+mn-lt"/>
                <a:ea typeface="Trebuchet MS"/>
                <a:cs typeface="Trebuchet MS"/>
                <a:sym typeface="Trebuchet MS"/>
              </a:defRPr>
            </a:lvl1pPr>
            <a:lvl2pPr marL="1016000" marR="0" lvl="1" indent="-457200" algn="l" rtl="0">
              <a:lnSpc>
                <a:spcPct val="100000"/>
              </a:lnSpc>
              <a:spcBef>
                <a:spcPts val="0"/>
              </a:spcBef>
              <a:spcAft>
                <a:spcPts val="0"/>
              </a:spcAft>
              <a:buClr>
                <a:schemeClr val="dk2"/>
              </a:buClr>
              <a:buSzPts val="2000"/>
              <a:buFont typeface="Arial" panose="020B0604020202020204" pitchFamily="34" charset="0"/>
              <a:buChar char="•"/>
              <a:defRPr sz="2000" b="0" i="0" u="none" strike="noStrike" cap="none">
                <a:solidFill>
                  <a:schemeClr val="dk1"/>
                </a:solidFill>
                <a:latin typeface="Trebuchet MS"/>
                <a:ea typeface="Trebuchet MS"/>
                <a:cs typeface="Trebuchet MS"/>
                <a:sym typeface="Trebuchet MS"/>
              </a:defRPr>
            </a:lvl2pPr>
            <a:lvl3pPr marL="1371600" marR="0" lvl="2" indent="-355600" algn="l" rtl="0">
              <a:lnSpc>
                <a:spcPct val="100000"/>
              </a:lnSpc>
              <a:spcBef>
                <a:spcPts val="0"/>
              </a:spcBef>
              <a:spcAft>
                <a:spcPts val="0"/>
              </a:spcAft>
              <a:buClr>
                <a:schemeClr val="dk2"/>
              </a:buClr>
              <a:buSzPts val="2000"/>
              <a:buFont typeface="Trebuchet MS"/>
              <a:buChar char="–"/>
              <a:defRPr sz="2000" b="0" i="0" u="none" strike="noStrike" cap="none">
                <a:solidFill>
                  <a:schemeClr val="dk1"/>
                </a:solidFill>
                <a:latin typeface="Trebuchet MS"/>
                <a:ea typeface="Trebuchet MS"/>
                <a:cs typeface="Trebuchet MS"/>
                <a:sym typeface="Trebuchet MS"/>
              </a:defRPr>
            </a:lvl3pPr>
            <a:lvl4pPr marL="1828800" marR="0" lvl="3" indent="-406400" algn="l" rtl="0">
              <a:lnSpc>
                <a:spcPct val="100000"/>
              </a:lnSpc>
              <a:spcBef>
                <a:spcPts val="0"/>
              </a:spcBef>
              <a:spcAft>
                <a:spcPts val="0"/>
              </a:spcAft>
              <a:buClr>
                <a:schemeClr val="dk2"/>
              </a:buClr>
              <a:buSzPts val="2800"/>
              <a:buFont typeface="Arial"/>
              <a:buChar char="​"/>
              <a:defRPr sz="2800" b="0" i="0" u="none" strike="noStrike" cap="none">
                <a:solidFill>
                  <a:schemeClr val="dk2"/>
                </a:solidFill>
                <a:latin typeface="Trebuchet MS"/>
                <a:ea typeface="Trebuchet MS"/>
                <a:cs typeface="Trebuchet MS"/>
                <a:sym typeface="Trebuchet MS"/>
              </a:defRPr>
            </a:lvl4pPr>
            <a:lvl5pPr marL="2286000" marR="0" lvl="4" indent="-406400" algn="l" rtl="0">
              <a:lnSpc>
                <a:spcPct val="100000"/>
              </a:lnSpc>
              <a:spcBef>
                <a:spcPts val="0"/>
              </a:spcBef>
              <a:spcAft>
                <a:spcPts val="0"/>
              </a:spcAft>
              <a:buClr>
                <a:schemeClr val="dk1"/>
              </a:buClr>
              <a:buSzPts val="2800"/>
              <a:buFont typeface="Arial"/>
              <a:buChar char="​"/>
              <a:defRPr sz="2800" b="1" i="0" u="none" strike="noStrike" cap="none">
                <a:solidFill>
                  <a:schemeClr val="dk1"/>
                </a:solidFill>
                <a:latin typeface="Trebuchet MS"/>
                <a:ea typeface="Trebuchet MS"/>
                <a:cs typeface="Trebuchet MS"/>
                <a:sym typeface="Trebuchet MS"/>
              </a:defRPr>
            </a:lvl5pPr>
            <a:lvl6pPr marL="2743200" marR="0" lvl="5" indent="-342900" algn="l" rtl="0">
              <a:lnSpc>
                <a:spcPct val="90000"/>
              </a:lnSpc>
              <a:spcBef>
                <a:spcPts val="0"/>
              </a:spcBef>
              <a:spcAft>
                <a:spcPts val="0"/>
              </a:spcAft>
              <a:buClr>
                <a:schemeClr val="dk2"/>
              </a:buClr>
              <a:buSzPts val="1800"/>
              <a:buFont typeface="Arial"/>
              <a:buChar char="•"/>
              <a:defRPr sz="1600" b="0" i="0" u="none" strike="noStrike" cap="none">
                <a:solidFill>
                  <a:schemeClr val="dk1"/>
                </a:solidFill>
                <a:latin typeface="Trebuchet MS"/>
                <a:ea typeface="Trebuchet MS"/>
                <a:cs typeface="Trebuchet MS"/>
                <a:sym typeface="Trebuchet MS"/>
              </a:defRPr>
            </a:lvl6pPr>
            <a:lvl7pPr marL="3200400" marR="0" lvl="6" indent="-342900" algn="l" rtl="0">
              <a:lnSpc>
                <a:spcPct val="90000"/>
              </a:lnSpc>
              <a:spcBef>
                <a:spcPts val="900"/>
              </a:spcBef>
              <a:spcAft>
                <a:spcPts val="0"/>
              </a:spcAft>
              <a:buClr>
                <a:schemeClr val="dk1"/>
              </a:buClr>
              <a:buSzPts val="1800"/>
              <a:buFont typeface="Arial"/>
              <a:buChar char="​"/>
              <a:defRPr sz="4400" b="0" i="0" u="none" strike="noStrike" cap="none">
                <a:solidFill>
                  <a:schemeClr val="dk1"/>
                </a:solidFill>
                <a:latin typeface="Trebuchet MS"/>
                <a:ea typeface="Trebuchet MS"/>
                <a:cs typeface="Trebuchet MS"/>
                <a:sym typeface="Trebuchet MS"/>
              </a:defRPr>
            </a:lvl7pPr>
            <a:lvl8pPr marL="3657600" marR="0" lvl="7" indent="-342900" algn="l" rtl="0">
              <a:lnSpc>
                <a:spcPct val="90000"/>
              </a:lnSpc>
              <a:spcBef>
                <a:spcPts val="900"/>
              </a:spcBef>
              <a:spcAft>
                <a:spcPts val="0"/>
              </a:spcAft>
              <a:buClr>
                <a:schemeClr val="dk2"/>
              </a:buClr>
              <a:buSzPts val="1800"/>
              <a:buFont typeface="Arial"/>
              <a:buChar char="​"/>
              <a:defRPr sz="5400" b="0" i="0" u="none" strike="noStrike" cap="none">
                <a:solidFill>
                  <a:schemeClr val="dk2"/>
                </a:solidFill>
                <a:latin typeface="Trebuchet MS"/>
                <a:ea typeface="Trebuchet MS"/>
                <a:cs typeface="Trebuchet MS"/>
                <a:sym typeface="Trebuchet MS"/>
              </a:defRPr>
            </a:lvl8pPr>
            <a:lvl9pPr marL="4114800" marR="0" lvl="8" indent="-342900" algn="l" rtl="0">
              <a:lnSpc>
                <a:spcPct val="100000"/>
              </a:lnSpc>
              <a:spcBef>
                <a:spcPts val="0"/>
              </a:spcBef>
              <a:spcAft>
                <a:spcPts val="900"/>
              </a:spcAft>
              <a:buClr>
                <a:schemeClr val="dk2"/>
              </a:buClr>
              <a:buSzPts val="1800"/>
              <a:buFont typeface="Arial"/>
              <a:buChar char="​"/>
              <a:defRPr sz="2400" b="0" i="0" u="none" strike="noStrike" cap="none">
                <a:solidFill>
                  <a:schemeClr val="dk2"/>
                </a:solidFill>
                <a:latin typeface="Trebuchet MS"/>
                <a:ea typeface="Trebuchet MS"/>
                <a:cs typeface="Trebuchet MS"/>
                <a:sym typeface="Trebuchet MS"/>
              </a:defRPr>
            </a:lvl9pPr>
          </a:lstStyle>
          <a:p>
            <a:pPr marL="101600" indent="0">
              <a:buSzPct val="100000"/>
              <a:buFont typeface="+mj-lt"/>
              <a:buNone/>
            </a:pPr>
            <a:r>
              <a:rPr lang="en-GB" kern="0" dirty="0"/>
              <a:t>Lecture expectations:</a:t>
            </a:r>
          </a:p>
          <a:p>
            <a:pPr marL="800100" lvl="1" indent="-342900">
              <a:buFont typeface="+mj-lt"/>
              <a:buAutoNum type="arabicPeriod"/>
            </a:pPr>
            <a:r>
              <a:rPr lang="en-GB" kern="100" dirty="0">
                <a:latin typeface="+mn-lt"/>
                <a:ea typeface="Calibri" panose="020F0502020204030204" pitchFamily="34" charset="0"/>
                <a:cs typeface="Times New Roman" panose="02020603050405020304" pitchFamily="18" charset="0"/>
              </a:rPr>
              <a:t>Focus on the electricity sector. The broader energy sector (transport, industries, etc.) may need additional mechanisms besides the one discussed.</a:t>
            </a:r>
          </a:p>
          <a:p>
            <a:pPr marL="800100" lvl="1" indent="-342900">
              <a:buFont typeface="+mj-lt"/>
              <a:buAutoNum type="arabicPeriod"/>
            </a:pPr>
            <a:r>
              <a:rPr lang="en-GB" kern="100" dirty="0">
                <a:latin typeface="+mn-lt"/>
                <a:ea typeface="Calibri" panose="020F0502020204030204" pitchFamily="34" charset="0"/>
                <a:cs typeface="Times New Roman" panose="02020603050405020304" pitchFamily="18" charset="0"/>
              </a:rPr>
              <a:t>The DMs may need some modifications while discussing other fuels like hydrogen and heat, which will play a crucial role in energy sector decarbonisation.</a:t>
            </a:r>
          </a:p>
          <a:p>
            <a:pPr marL="800100" lvl="1" indent="-342900">
              <a:buFont typeface="+mj-lt"/>
              <a:buAutoNum type="arabicPeriod"/>
            </a:pPr>
            <a:r>
              <a:rPr lang="en-GB" kern="100" dirty="0">
                <a:latin typeface="+mn-lt"/>
                <a:ea typeface="Calibri" panose="020F0502020204030204" pitchFamily="34" charset="0"/>
                <a:cs typeface="Times New Roman" panose="02020603050405020304" pitchFamily="18" charset="0"/>
              </a:rPr>
              <a:t>Examples of different countries are used to discuss the DMs along with their advantages and disadvantages. However, country or region-specific insights are required to execute/implement DMs in a specific country.</a:t>
            </a:r>
            <a:endParaRPr lang="en-GB" kern="0" dirty="0"/>
          </a:p>
          <a:p>
            <a:pPr>
              <a:buFont typeface="Arial" panose="020B0604020202020204" pitchFamily="34" charset="0"/>
              <a:buChar char="•"/>
            </a:pPr>
            <a:endParaRPr lang="en-GB" kern="0" dirty="0"/>
          </a:p>
        </p:txBody>
      </p:sp>
    </p:spTree>
    <p:extLst>
      <p:ext uri="{BB962C8B-B14F-4D97-AF65-F5344CB8AC3E}">
        <p14:creationId xmlns:p14="http://schemas.microsoft.com/office/powerpoint/2010/main" val="412485915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04"/>
        <p:cNvGrpSpPr/>
        <p:nvPr/>
      </p:nvGrpSpPr>
      <p:grpSpPr>
        <a:xfrm>
          <a:off x="0" y="0"/>
          <a:ext cx="0" cy="0"/>
          <a:chOff x="0" y="0"/>
          <a:chExt cx="0" cy="0"/>
        </a:xfrm>
      </p:grpSpPr>
      <p:sp>
        <p:nvSpPr>
          <p:cNvPr id="1805" name="Google Shape;1805;ge618aa29e2_0_16"/>
          <p:cNvSpPr txBox="1"/>
          <p:nvPr/>
        </p:nvSpPr>
        <p:spPr>
          <a:xfrm>
            <a:off x="639248" y="3040042"/>
            <a:ext cx="7180500" cy="548700"/>
          </a:xfrm>
          <a:prstGeom prst="rect">
            <a:avLst/>
          </a:prstGeom>
          <a:noFill/>
          <a:ln>
            <a:noFill/>
          </a:ln>
        </p:spPr>
        <p:txBody>
          <a:bodyPr spcFirstLastPara="1" wrap="square" lIns="0" tIns="0" rIns="0" bIns="0" anchor="b" anchorCtr="0">
            <a:noAutofit/>
          </a:bodyPr>
          <a:lstStyle/>
          <a:p>
            <a:pPr>
              <a:defRPr/>
            </a:pPr>
            <a:r>
              <a:rPr lang="en-GB" sz="2000" dirty="0">
                <a:solidFill>
                  <a:srgbClr val="FFFFFF"/>
                </a:solidFill>
                <a:latin typeface="Trebuchet MS"/>
                <a:sym typeface="Trebuchet MS"/>
              </a:rPr>
              <a:t>Electricity Transition Playbook: Delivery Mechanisms </a:t>
            </a:r>
            <a:endParaRPr kumimoji="0" sz="1800" b="0" i="0" u="none" strike="noStrike" kern="1200" cap="none" spc="0" normalizeH="0" baseline="0" noProof="0" dirty="0">
              <a:ln>
                <a:noFill/>
              </a:ln>
              <a:solidFill>
                <a:srgbClr val="242424"/>
              </a:solidFill>
              <a:effectLst/>
              <a:uLnTx/>
              <a:uFillTx/>
              <a:latin typeface="Arial"/>
              <a:ea typeface="+mn-ea"/>
              <a:cs typeface="+mn-cs"/>
            </a:endParaRPr>
          </a:p>
        </p:txBody>
      </p:sp>
      <p:sp>
        <p:nvSpPr>
          <p:cNvPr id="1806" name="Google Shape;1806;ge618aa29e2_0_16"/>
          <p:cNvSpPr txBox="1">
            <a:spLocks noGrp="1"/>
          </p:cNvSpPr>
          <p:nvPr>
            <p:ph type="title"/>
          </p:nvPr>
        </p:nvSpPr>
        <p:spPr>
          <a:xfrm>
            <a:off x="630000" y="3826800"/>
            <a:ext cx="10936800" cy="2041200"/>
          </a:xfrm>
          <a:prstGeom prst="rect">
            <a:avLst/>
          </a:prstGeom>
          <a:noFill/>
          <a:ln>
            <a:noFill/>
          </a:ln>
        </p:spPr>
        <p:txBody>
          <a:bodyPr spcFirstLastPara="1" wrap="square" lIns="0" tIns="0" rIns="0" bIns="0" anchor="t" anchorCtr="0">
            <a:noAutofit/>
          </a:bodyPr>
          <a:lstStyle/>
          <a:p>
            <a:r>
              <a:rPr lang="en-GB" dirty="0"/>
              <a:t>Inherent risks in Delivery mechanisms</a:t>
            </a:r>
          </a:p>
        </p:txBody>
      </p:sp>
    </p:spTree>
    <p:extLst>
      <p:ext uri="{BB962C8B-B14F-4D97-AF65-F5344CB8AC3E}">
        <p14:creationId xmlns:p14="http://schemas.microsoft.com/office/powerpoint/2010/main" val="427345099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CEE95-0A86-ED14-654F-FF261514F769}"/>
              </a:ext>
            </a:extLst>
          </p:cNvPr>
          <p:cNvSpPr>
            <a:spLocks noGrp="1"/>
          </p:cNvSpPr>
          <p:nvPr>
            <p:ph type="title"/>
          </p:nvPr>
        </p:nvSpPr>
        <p:spPr>
          <a:xfrm>
            <a:off x="620069" y="392182"/>
            <a:ext cx="8589245" cy="443198"/>
          </a:xfrm>
        </p:spPr>
        <p:txBody>
          <a:bodyPr/>
          <a:lstStyle/>
          <a:p>
            <a:r>
              <a:rPr lang="en-GB" dirty="0"/>
              <a:t>References</a:t>
            </a:r>
          </a:p>
        </p:txBody>
      </p:sp>
      <p:sp>
        <p:nvSpPr>
          <p:cNvPr id="12" name="Text Placeholder 2">
            <a:extLst>
              <a:ext uri="{FF2B5EF4-FFF2-40B4-BE49-F238E27FC236}">
                <a16:creationId xmlns:a16="http://schemas.microsoft.com/office/drawing/2014/main" id="{526B0B63-A3F8-450C-A4CC-1533A25992F8}"/>
              </a:ext>
            </a:extLst>
          </p:cNvPr>
          <p:cNvSpPr txBox="1">
            <a:spLocks/>
          </p:cNvSpPr>
          <p:nvPr/>
        </p:nvSpPr>
        <p:spPr>
          <a:xfrm>
            <a:off x="455179" y="1438046"/>
            <a:ext cx="11236078" cy="4771368"/>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558800" marR="0" lvl="0" indent="-457200" algn="l" rtl="0">
              <a:lnSpc>
                <a:spcPct val="110000"/>
              </a:lnSpc>
              <a:spcBef>
                <a:spcPts val="300"/>
              </a:spcBef>
              <a:spcAft>
                <a:spcPts val="300"/>
              </a:spcAft>
              <a:buClr>
                <a:schemeClr val="dk1"/>
              </a:buClr>
              <a:buSzPts val="2000"/>
              <a:buFont typeface="+mj-lt"/>
              <a:buAutoNum type="arabicPeriod"/>
              <a:defRPr sz="2000" b="0" i="0" u="none" strike="noStrike" cap="none">
                <a:solidFill>
                  <a:schemeClr val="dk1"/>
                </a:solidFill>
                <a:latin typeface="+mn-lt"/>
                <a:ea typeface="Trebuchet MS"/>
                <a:cs typeface="Trebuchet MS"/>
                <a:sym typeface="Trebuchet MS"/>
              </a:defRPr>
            </a:lvl1pPr>
            <a:lvl2pPr marL="1016000" marR="0" lvl="1" indent="-457200" algn="l" rtl="0">
              <a:lnSpc>
                <a:spcPct val="100000"/>
              </a:lnSpc>
              <a:spcBef>
                <a:spcPts val="0"/>
              </a:spcBef>
              <a:spcAft>
                <a:spcPts val="0"/>
              </a:spcAft>
              <a:buClr>
                <a:schemeClr val="dk2"/>
              </a:buClr>
              <a:buSzPts val="2000"/>
              <a:buFont typeface="Arial" panose="020B0604020202020204" pitchFamily="34" charset="0"/>
              <a:buChar char="•"/>
              <a:defRPr sz="2000" b="0" i="0" u="none" strike="noStrike" cap="none">
                <a:solidFill>
                  <a:schemeClr val="dk1"/>
                </a:solidFill>
                <a:latin typeface="Trebuchet MS"/>
                <a:ea typeface="Trebuchet MS"/>
                <a:cs typeface="Trebuchet MS"/>
                <a:sym typeface="Trebuchet MS"/>
              </a:defRPr>
            </a:lvl2pPr>
            <a:lvl3pPr marL="1371600" marR="0" lvl="2" indent="-355600" algn="l" rtl="0">
              <a:lnSpc>
                <a:spcPct val="100000"/>
              </a:lnSpc>
              <a:spcBef>
                <a:spcPts val="0"/>
              </a:spcBef>
              <a:spcAft>
                <a:spcPts val="0"/>
              </a:spcAft>
              <a:buClr>
                <a:schemeClr val="dk2"/>
              </a:buClr>
              <a:buSzPts val="2000"/>
              <a:buFont typeface="Trebuchet MS"/>
              <a:buChar char="–"/>
              <a:defRPr sz="2000" b="0" i="0" u="none" strike="noStrike" cap="none">
                <a:solidFill>
                  <a:schemeClr val="dk1"/>
                </a:solidFill>
                <a:latin typeface="Trebuchet MS"/>
                <a:ea typeface="Trebuchet MS"/>
                <a:cs typeface="Trebuchet MS"/>
                <a:sym typeface="Trebuchet MS"/>
              </a:defRPr>
            </a:lvl3pPr>
            <a:lvl4pPr marL="1828800" marR="0" lvl="3" indent="-406400" algn="l" rtl="0">
              <a:lnSpc>
                <a:spcPct val="100000"/>
              </a:lnSpc>
              <a:spcBef>
                <a:spcPts val="0"/>
              </a:spcBef>
              <a:spcAft>
                <a:spcPts val="0"/>
              </a:spcAft>
              <a:buClr>
                <a:schemeClr val="dk2"/>
              </a:buClr>
              <a:buSzPts val="2800"/>
              <a:buFont typeface="Arial"/>
              <a:buChar char="​"/>
              <a:defRPr sz="2800" b="0" i="0" u="none" strike="noStrike" cap="none">
                <a:solidFill>
                  <a:schemeClr val="dk2"/>
                </a:solidFill>
                <a:latin typeface="Trebuchet MS"/>
                <a:ea typeface="Trebuchet MS"/>
                <a:cs typeface="Trebuchet MS"/>
                <a:sym typeface="Trebuchet MS"/>
              </a:defRPr>
            </a:lvl4pPr>
            <a:lvl5pPr marL="2286000" marR="0" lvl="4" indent="-406400" algn="l" rtl="0">
              <a:lnSpc>
                <a:spcPct val="100000"/>
              </a:lnSpc>
              <a:spcBef>
                <a:spcPts val="0"/>
              </a:spcBef>
              <a:spcAft>
                <a:spcPts val="0"/>
              </a:spcAft>
              <a:buClr>
                <a:schemeClr val="dk1"/>
              </a:buClr>
              <a:buSzPts val="2800"/>
              <a:buFont typeface="Arial"/>
              <a:buChar char="​"/>
              <a:defRPr sz="2800" b="1" i="0" u="none" strike="noStrike" cap="none">
                <a:solidFill>
                  <a:schemeClr val="dk1"/>
                </a:solidFill>
                <a:latin typeface="Trebuchet MS"/>
                <a:ea typeface="Trebuchet MS"/>
                <a:cs typeface="Trebuchet MS"/>
                <a:sym typeface="Trebuchet MS"/>
              </a:defRPr>
            </a:lvl5pPr>
            <a:lvl6pPr marL="2743200" marR="0" lvl="5" indent="-342900" algn="l" rtl="0">
              <a:lnSpc>
                <a:spcPct val="90000"/>
              </a:lnSpc>
              <a:spcBef>
                <a:spcPts val="0"/>
              </a:spcBef>
              <a:spcAft>
                <a:spcPts val="0"/>
              </a:spcAft>
              <a:buClr>
                <a:schemeClr val="dk2"/>
              </a:buClr>
              <a:buSzPts val="1800"/>
              <a:buFont typeface="Arial"/>
              <a:buChar char="•"/>
              <a:defRPr sz="1600" b="0" i="0" u="none" strike="noStrike" cap="none">
                <a:solidFill>
                  <a:schemeClr val="dk1"/>
                </a:solidFill>
                <a:latin typeface="Trebuchet MS"/>
                <a:ea typeface="Trebuchet MS"/>
                <a:cs typeface="Trebuchet MS"/>
                <a:sym typeface="Trebuchet MS"/>
              </a:defRPr>
            </a:lvl6pPr>
            <a:lvl7pPr marL="3200400" marR="0" lvl="6" indent="-342900" algn="l" rtl="0">
              <a:lnSpc>
                <a:spcPct val="90000"/>
              </a:lnSpc>
              <a:spcBef>
                <a:spcPts val="900"/>
              </a:spcBef>
              <a:spcAft>
                <a:spcPts val="0"/>
              </a:spcAft>
              <a:buClr>
                <a:schemeClr val="dk1"/>
              </a:buClr>
              <a:buSzPts val="1800"/>
              <a:buFont typeface="Arial"/>
              <a:buChar char="​"/>
              <a:defRPr sz="4400" b="0" i="0" u="none" strike="noStrike" cap="none">
                <a:solidFill>
                  <a:schemeClr val="dk1"/>
                </a:solidFill>
                <a:latin typeface="Trebuchet MS"/>
                <a:ea typeface="Trebuchet MS"/>
                <a:cs typeface="Trebuchet MS"/>
                <a:sym typeface="Trebuchet MS"/>
              </a:defRPr>
            </a:lvl7pPr>
            <a:lvl8pPr marL="3657600" marR="0" lvl="7" indent="-342900" algn="l" rtl="0">
              <a:lnSpc>
                <a:spcPct val="90000"/>
              </a:lnSpc>
              <a:spcBef>
                <a:spcPts val="900"/>
              </a:spcBef>
              <a:spcAft>
                <a:spcPts val="0"/>
              </a:spcAft>
              <a:buClr>
                <a:schemeClr val="dk2"/>
              </a:buClr>
              <a:buSzPts val="1800"/>
              <a:buFont typeface="Arial"/>
              <a:buChar char="​"/>
              <a:defRPr sz="5400" b="0" i="0" u="none" strike="noStrike" cap="none">
                <a:solidFill>
                  <a:schemeClr val="dk2"/>
                </a:solidFill>
                <a:latin typeface="Trebuchet MS"/>
                <a:ea typeface="Trebuchet MS"/>
                <a:cs typeface="Trebuchet MS"/>
                <a:sym typeface="Trebuchet MS"/>
              </a:defRPr>
            </a:lvl8pPr>
            <a:lvl9pPr marL="4114800" marR="0" lvl="8" indent="-342900" algn="l" rtl="0">
              <a:lnSpc>
                <a:spcPct val="100000"/>
              </a:lnSpc>
              <a:spcBef>
                <a:spcPts val="0"/>
              </a:spcBef>
              <a:spcAft>
                <a:spcPts val="900"/>
              </a:spcAft>
              <a:buClr>
                <a:schemeClr val="dk2"/>
              </a:buClr>
              <a:buSzPts val="1800"/>
              <a:buFont typeface="Arial"/>
              <a:buChar char="​"/>
              <a:defRPr sz="2400" b="0" i="0" u="none" strike="noStrike" cap="none">
                <a:solidFill>
                  <a:schemeClr val="dk2"/>
                </a:solidFill>
                <a:latin typeface="Trebuchet MS"/>
                <a:ea typeface="Trebuchet MS"/>
                <a:cs typeface="Trebuchet MS"/>
                <a:sym typeface="Trebuchet MS"/>
              </a:defRPr>
            </a:lvl9pPr>
          </a:lstStyle>
          <a:p>
            <a:pPr marL="273050" indent="-171450" algn="just">
              <a:buFont typeface="Arial" panose="020B0604020202020204" pitchFamily="34" charset="0"/>
              <a:buChar char="•"/>
            </a:pPr>
            <a:r>
              <a:rPr lang="en-GB" sz="1200" dirty="0">
                <a:solidFill>
                  <a:srgbClr val="374151"/>
                </a:solidFill>
              </a:rPr>
              <a:t>Fell, H. J. (2017). The shift from feed-in-tariffs to tenders hinders the transformation of the global energy supply to renewable energies. (Energy Watch Group)</a:t>
            </a:r>
          </a:p>
          <a:p>
            <a:pPr marL="273050" indent="-171450" algn="just">
              <a:buFont typeface="Arial" panose="020B0604020202020204" pitchFamily="34" charset="0"/>
              <a:buChar char="•"/>
            </a:pPr>
            <a:r>
              <a:rPr lang="en-GB" sz="1200" dirty="0">
                <a:solidFill>
                  <a:srgbClr val="374151"/>
                </a:solidFill>
              </a:rPr>
              <a:t>IRENA (2019) Renewable energy auctions: Status and trends beyond price, International Renewable Energy Agency, Abu Dhabi</a:t>
            </a:r>
          </a:p>
          <a:p>
            <a:pPr marL="273050" indent="-171450" algn="just">
              <a:buFont typeface="Arial" panose="020B0604020202020204" pitchFamily="34" charset="0"/>
              <a:buChar char="•"/>
            </a:pPr>
            <a:r>
              <a:rPr lang="en-GB" sz="1200" dirty="0">
                <a:solidFill>
                  <a:srgbClr val="374151"/>
                </a:solidFill>
              </a:rPr>
              <a:t>Auction Theory (Second Edition), Academic Press, 2010, Vijay Krishna, </a:t>
            </a:r>
            <a:r>
              <a:rPr lang="en-GB" sz="1200" dirty="0">
                <a:solidFill>
                  <a:srgbClr val="374151"/>
                </a:solidFill>
                <a:hlinkClick r:id="rId3">
                  <a:extLst>
                    <a:ext uri="{A12FA001-AC4F-418D-AE19-62706E023703}">
                      <ahyp:hlinkClr xmlns:ahyp="http://schemas.microsoft.com/office/drawing/2018/hyperlinkcolor" val="tx"/>
                    </a:ext>
                  </a:extLst>
                </a:hlinkClick>
              </a:rPr>
              <a:t>https://doi.org/10.1016/B978-0-12-374507-1.00034-0</a:t>
            </a:r>
            <a:r>
              <a:rPr lang="en-GB" sz="1200" dirty="0">
                <a:solidFill>
                  <a:srgbClr val="374151"/>
                </a:solidFill>
              </a:rPr>
              <a:t> </a:t>
            </a:r>
          </a:p>
          <a:p>
            <a:pPr marL="273050" indent="-171450" algn="just">
              <a:buFont typeface="Arial" panose="020B0604020202020204" pitchFamily="34" charset="0"/>
              <a:buChar char="•"/>
            </a:pPr>
            <a:r>
              <a:rPr lang="en-GB" sz="1200" dirty="0">
                <a:solidFill>
                  <a:srgbClr val="374151"/>
                </a:solidFill>
              </a:rPr>
              <a:t>A survey comparing centralized and decentralized electricity markets, Energy strategy reviews, 2022. (</a:t>
            </a:r>
            <a:r>
              <a:rPr lang="en-GB" sz="1200" dirty="0">
                <a:solidFill>
                  <a:srgbClr val="374151"/>
                </a:solidFill>
                <a:hlinkClick r:id="rId4"/>
              </a:rPr>
              <a:t>Link</a:t>
            </a:r>
            <a:r>
              <a:rPr lang="en-GB" sz="1200" dirty="0">
                <a:solidFill>
                  <a:srgbClr val="374151"/>
                </a:solidFill>
              </a:rPr>
              <a:t>)</a:t>
            </a:r>
          </a:p>
          <a:p>
            <a:pPr marL="273050" indent="-171450" algn="just">
              <a:buFont typeface="Arial" panose="020B0604020202020204" pitchFamily="34" charset="0"/>
              <a:buChar char="•"/>
            </a:pPr>
            <a:r>
              <a:rPr lang="en-GB" sz="1200" dirty="0">
                <a:solidFill>
                  <a:srgbClr val="374151"/>
                </a:solidFill>
              </a:rPr>
              <a:t>Couture, Toby D., et al. Policymaker’s guide to feed-in tariff policy design. No. NREL/TP-6A2-44849. National Renewable Energy Lab.(NREL), Golden, CO (United States), 2010.</a:t>
            </a:r>
          </a:p>
          <a:p>
            <a:pPr marL="273050" indent="-171450" algn="just">
              <a:buFont typeface="Arial" panose="020B0604020202020204" pitchFamily="34" charset="0"/>
              <a:buChar char="•"/>
            </a:pPr>
            <a:r>
              <a:rPr lang="en-GB" sz="1200" dirty="0">
                <a:solidFill>
                  <a:srgbClr val="374151"/>
                </a:solidFill>
                <a:hlinkClick r:id="rId5">
                  <a:extLst>
                    <a:ext uri="{A12FA001-AC4F-418D-AE19-62706E023703}">
                      <ahyp:hlinkClr xmlns:ahyp="http://schemas.microsoft.com/office/drawing/2018/hyperlinkcolor" val="tx"/>
                    </a:ext>
                  </a:extLst>
                </a:hlinkClick>
              </a:rPr>
              <a:t>Shorting the Grid</a:t>
            </a:r>
            <a:r>
              <a:rPr lang="en-GB" sz="1200" dirty="0">
                <a:solidFill>
                  <a:srgbClr val="374151"/>
                </a:solidFill>
              </a:rPr>
              <a:t>: The Hidden Fragility of Our Electric Grid, </a:t>
            </a:r>
            <a:r>
              <a:rPr lang="en-GB" sz="1200" dirty="0">
                <a:solidFill>
                  <a:srgbClr val="374151"/>
                </a:solidFill>
                <a:hlinkClick r:id="rId6">
                  <a:extLst>
                    <a:ext uri="{A12FA001-AC4F-418D-AE19-62706E023703}">
                      <ahyp:hlinkClr xmlns:ahyp="http://schemas.microsoft.com/office/drawing/2018/hyperlinkcolor" val="tx"/>
                    </a:ext>
                  </a:extLst>
                </a:hlinkClick>
              </a:rPr>
              <a:t>Meredith Angwin, </a:t>
            </a:r>
            <a:r>
              <a:rPr lang="en-GB" sz="1200" dirty="0">
                <a:solidFill>
                  <a:srgbClr val="374151"/>
                </a:solidFill>
              </a:rPr>
              <a:t>Carnot Communications (19 Oct. 2020)</a:t>
            </a:r>
          </a:p>
          <a:p>
            <a:pPr marL="273050" indent="-171450" algn="just">
              <a:buFont typeface="Arial" panose="020B0604020202020204" pitchFamily="34" charset="0"/>
              <a:buChar char="•"/>
            </a:pPr>
            <a:r>
              <a:rPr lang="en-GB" sz="1200" dirty="0">
                <a:solidFill>
                  <a:srgbClr val="374151"/>
                </a:solidFill>
                <a:hlinkClick r:id="rId7">
                  <a:extLst>
                    <a:ext uri="{A12FA001-AC4F-418D-AE19-62706E023703}">
                      <ahyp:hlinkClr xmlns:ahyp="http://schemas.microsoft.com/office/drawing/2018/hyperlinkcolor" val="tx"/>
                    </a:ext>
                  </a:extLst>
                </a:hlinkClick>
              </a:rPr>
              <a:t>https://www.enecho.meti.go.jp/en/category/electricity_and_gas/electric/electricity_liberalization/what/</a:t>
            </a:r>
            <a:endParaRPr lang="en-GB" sz="1200" dirty="0">
              <a:solidFill>
                <a:srgbClr val="374151"/>
              </a:solidFill>
            </a:endParaRPr>
          </a:p>
          <a:p>
            <a:pPr marL="273050" indent="-171450" algn="just">
              <a:buFont typeface="Arial" panose="020B0604020202020204" pitchFamily="34" charset="0"/>
              <a:buChar char="•"/>
            </a:pPr>
            <a:r>
              <a:rPr lang="en-GB" sz="1200" dirty="0">
                <a:solidFill>
                  <a:srgbClr val="374151"/>
                </a:solidFill>
                <a:hlinkClick r:id="rId8">
                  <a:extLst>
                    <a:ext uri="{A12FA001-AC4F-418D-AE19-62706E023703}">
                      <ahyp:hlinkClr xmlns:ahyp="http://schemas.microsoft.com/office/drawing/2018/hyperlinkcolor" val="tx"/>
                    </a:ext>
                  </a:extLst>
                </a:hlinkClick>
              </a:rPr>
              <a:t>https://www.nationalgrideso.com/what-we-do/electricity-markets/electricity-markets-explained</a:t>
            </a:r>
            <a:endParaRPr lang="en-GB" sz="1200" dirty="0">
              <a:solidFill>
                <a:srgbClr val="374151"/>
              </a:solidFill>
            </a:endParaRPr>
          </a:p>
          <a:p>
            <a:pPr marL="273050" indent="-171450" algn="just">
              <a:buFont typeface="Arial" panose="020B0604020202020204" pitchFamily="34" charset="0"/>
              <a:buChar char="•"/>
            </a:pPr>
            <a:r>
              <a:rPr lang="en-GB" sz="1200" dirty="0">
                <a:solidFill>
                  <a:srgbClr val="374151"/>
                </a:solidFill>
                <a:hlinkClick r:id="rId9">
                  <a:extLst>
                    <a:ext uri="{A12FA001-AC4F-418D-AE19-62706E023703}">
                      <ahyp:hlinkClr xmlns:ahyp="http://schemas.microsoft.com/office/drawing/2018/hyperlinkcolor" val="tx"/>
                    </a:ext>
                  </a:extLst>
                </a:hlinkClick>
              </a:rPr>
              <a:t>https://www.nga.org/electricity-markets/</a:t>
            </a:r>
            <a:r>
              <a:rPr lang="en-GB" sz="1200" dirty="0">
                <a:solidFill>
                  <a:srgbClr val="374151"/>
                </a:solidFill>
              </a:rPr>
              <a:t> </a:t>
            </a:r>
          </a:p>
          <a:p>
            <a:pPr marL="273050" indent="-171450" algn="just">
              <a:buFont typeface="Arial" panose="020B0604020202020204" pitchFamily="34" charset="0"/>
              <a:buChar char="•"/>
            </a:pPr>
            <a:r>
              <a:rPr lang="en-GB" sz="1200" dirty="0">
                <a:solidFill>
                  <a:srgbClr val="374151"/>
                </a:solidFill>
                <a:hlinkClick r:id="rId10">
                  <a:extLst>
                    <a:ext uri="{A12FA001-AC4F-418D-AE19-62706E023703}">
                      <ahyp:hlinkClr xmlns:ahyp="http://schemas.microsoft.com/office/drawing/2018/hyperlinkcolor" val="tx"/>
                    </a:ext>
                  </a:extLst>
                </a:hlinkClick>
              </a:rPr>
              <a:t>https://www.aemc.gov.au/why-era-distinguishing-electricity-consumers-generators-behind-us</a:t>
            </a:r>
            <a:r>
              <a:rPr lang="en-GB" sz="1200" dirty="0">
                <a:solidFill>
                  <a:srgbClr val="374151"/>
                </a:solidFill>
              </a:rPr>
              <a:t> </a:t>
            </a:r>
          </a:p>
          <a:p>
            <a:pPr marL="273050" indent="-171450" algn="just">
              <a:buFont typeface="Arial" panose="020B0604020202020204" pitchFamily="34" charset="0"/>
              <a:buChar char="•"/>
            </a:pPr>
            <a:r>
              <a:rPr lang="en-GB" sz="1200" dirty="0">
                <a:solidFill>
                  <a:srgbClr val="374151"/>
                </a:solidFill>
                <a:hlinkClick r:id="rId11"/>
              </a:rPr>
              <a:t>https://web.stanford.edu/group/fwolak/cgi-bin/sites/default/files/wolak_wholesale_market_design.pdf</a:t>
            </a:r>
            <a:r>
              <a:rPr lang="en-GB" sz="1200" dirty="0">
                <a:solidFill>
                  <a:srgbClr val="374151"/>
                </a:solidFill>
              </a:rPr>
              <a:t> </a:t>
            </a:r>
          </a:p>
          <a:p>
            <a:pPr marL="273050" indent="-171450" algn="just">
              <a:buFont typeface="Arial" panose="020B0604020202020204" pitchFamily="34" charset="0"/>
              <a:buChar char="•"/>
            </a:pPr>
            <a:r>
              <a:rPr lang="en-GB" sz="1200" dirty="0">
                <a:solidFill>
                  <a:srgbClr val="374151"/>
                </a:solidFill>
              </a:rPr>
              <a:t>Retail market innovation: </a:t>
            </a:r>
            <a:r>
              <a:rPr lang="en-GB" sz="1200" dirty="0">
                <a:solidFill>
                  <a:srgbClr val="374151"/>
                </a:solidFill>
                <a:hlinkClick r:id="rId12"/>
              </a:rPr>
              <a:t>https://www.cleantech.com/energy-retail-innovation-opportunities-to-improve-consumer-engagement/</a:t>
            </a:r>
            <a:r>
              <a:rPr lang="en-GB" sz="1200" dirty="0">
                <a:solidFill>
                  <a:srgbClr val="374151"/>
                </a:solidFill>
              </a:rPr>
              <a:t> </a:t>
            </a:r>
          </a:p>
          <a:p>
            <a:pPr marL="273050" indent="-171450" algn="just">
              <a:buFont typeface="Arial" panose="020B0604020202020204" pitchFamily="34" charset="0"/>
              <a:buChar char="•"/>
            </a:pPr>
            <a:r>
              <a:rPr lang="en-GB" sz="1200" dirty="0">
                <a:solidFill>
                  <a:srgbClr val="374151"/>
                </a:solidFill>
                <a:hlinkClick r:id="rId12"/>
              </a:rPr>
              <a:t>https://www.cleantech.com/energy-retail-innovation-opportunities-to-improve-consumer-engagement/</a:t>
            </a:r>
            <a:r>
              <a:rPr lang="en-GB" sz="1200" dirty="0">
                <a:solidFill>
                  <a:srgbClr val="374151"/>
                </a:solidFill>
              </a:rPr>
              <a:t> </a:t>
            </a:r>
          </a:p>
          <a:p>
            <a:pPr marL="273050" indent="-171450" algn="just">
              <a:buFont typeface="Arial" panose="020B0604020202020204" pitchFamily="34" charset="0"/>
              <a:buChar char="•"/>
            </a:pPr>
            <a:r>
              <a:rPr lang="en-GB" sz="1200" dirty="0">
                <a:solidFill>
                  <a:srgbClr val="374151"/>
                </a:solidFill>
                <a:hlinkClick r:id="rId13"/>
              </a:rPr>
              <a:t>Electricity Markets in a Time of Change: A Call to Arms for Business Research: https://link.springer.com/article/10.1007/s41471-021-00126-4</a:t>
            </a:r>
            <a:r>
              <a:rPr lang="en-GB" sz="1200" dirty="0">
                <a:solidFill>
                  <a:srgbClr val="374151"/>
                </a:solidFill>
              </a:rPr>
              <a:t> </a:t>
            </a:r>
          </a:p>
          <a:p>
            <a:pPr marL="273050" indent="-171450" algn="just">
              <a:buFont typeface="Arial" panose="020B0604020202020204" pitchFamily="34" charset="0"/>
              <a:buChar char="•"/>
            </a:pPr>
            <a:r>
              <a:rPr lang="en-GB" sz="1200" dirty="0">
                <a:solidFill>
                  <a:srgbClr val="374151"/>
                </a:solidFill>
                <a:hlinkClick r:id="rId14"/>
              </a:rPr>
              <a:t>Electricity Market definitions</a:t>
            </a:r>
            <a:endParaRPr lang="en-GB" sz="1200" dirty="0">
              <a:solidFill>
                <a:srgbClr val="374151"/>
              </a:solidFill>
            </a:endParaRPr>
          </a:p>
          <a:p>
            <a:pPr marL="273050" indent="-171450" algn="just">
              <a:buFont typeface="Arial" panose="020B0604020202020204" pitchFamily="34" charset="0"/>
              <a:buChar char="•"/>
            </a:pPr>
            <a:endParaRPr lang="en-GB" sz="1200" dirty="0">
              <a:solidFill>
                <a:srgbClr val="374151"/>
              </a:solidFill>
            </a:endParaRPr>
          </a:p>
          <a:p>
            <a:pPr marL="273050" indent="-171450" algn="just">
              <a:buFont typeface="Arial" panose="020B0604020202020204" pitchFamily="34" charset="0"/>
              <a:buChar char="•"/>
            </a:pPr>
            <a:endParaRPr lang="en-GB" sz="1200" dirty="0">
              <a:solidFill>
                <a:srgbClr val="374151"/>
              </a:solidFill>
            </a:endParaRPr>
          </a:p>
          <a:p>
            <a:pPr marL="273050" indent="-171450" algn="just">
              <a:buFont typeface="Arial" panose="020B0604020202020204" pitchFamily="34" charset="0"/>
              <a:buChar char="•"/>
            </a:pPr>
            <a:endParaRPr lang="en-GB" sz="1200" dirty="0">
              <a:solidFill>
                <a:srgbClr val="374151"/>
              </a:solidFill>
            </a:endParaRPr>
          </a:p>
          <a:p>
            <a:pPr marL="273050" indent="-171450" algn="just">
              <a:buFont typeface="Arial" panose="020B0604020202020204" pitchFamily="34" charset="0"/>
              <a:buChar char="•"/>
            </a:pPr>
            <a:endParaRPr lang="en-GB" sz="1200" dirty="0">
              <a:solidFill>
                <a:srgbClr val="374151"/>
              </a:solidFill>
              <a:hlinkClick r:id="rId6">
                <a:extLst>
                  <a:ext uri="{A12FA001-AC4F-418D-AE19-62706E023703}">
                    <ahyp:hlinkClr xmlns:ahyp="http://schemas.microsoft.com/office/drawing/2018/hyperlinkcolor" val="tx"/>
                  </a:ext>
                </a:extLst>
              </a:hlinkClick>
            </a:endParaRPr>
          </a:p>
          <a:p>
            <a:pPr marL="273050" indent="-171450" algn="just">
              <a:buFont typeface="Arial" panose="020B0604020202020204" pitchFamily="34" charset="0"/>
              <a:buChar char="•"/>
            </a:pPr>
            <a:endParaRPr lang="en-GB" sz="1200" dirty="0">
              <a:solidFill>
                <a:srgbClr val="374151"/>
              </a:solidFill>
            </a:endParaRPr>
          </a:p>
          <a:p>
            <a:pPr marL="273050" indent="-171450" algn="just">
              <a:buFont typeface="Arial" panose="020B0604020202020204" pitchFamily="34" charset="0"/>
              <a:buChar char="•"/>
            </a:pPr>
            <a:endParaRPr lang="en-GB" sz="1200" dirty="0">
              <a:solidFill>
                <a:srgbClr val="374151"/>
              </a:solidFill>
            </a:endParaRPr>
          </a:p>
          <a:p>
            <a:pPr marL="273050" indent="-171450" algn="just">
              <a:buFont typeface="Arial" panose="020B0604020202020204" pitchFamily="34" charset="0"/>
              <a:buChar char="•"/>
            </a:pPr>
            <a:endParaRPr lang="en-GB" sz="1200" dirty="0">
              <a:solidFill>
                <a:srgbClr val="374151"/>
              </a:solidFill>
            </a:endParaRPr>
          </a:p>
          <a:p>
            <a:pPr marL="273050" indent="-171450" algn="just">
              <a:buFont typeface="Arial" panose="020B0604020202020204" pitchFamily="34" charset="0"/>
              <a:buChar char="•"/>
            </a:pPr>
            <a:endParaRPr lang="en-GB" sz="1200" b="0" i="0" dirty="0">
              <a:solidFill>
                <a:srgbClr val="374151"/>
              </a:solidFill>
              <a:effectLst/>
            </a:endParaRPr>
          </a:p>
          <a:p>
            <a:pPr marL="273050" indent="-171450" algn="just">
              <a:buFont typeface="Arial" panose="020B0604020202020204" pitchFamily="34" charset="0"/>
              <a:buChar char="•"/>
            </a:pPr>
            <a:endParaRPr lang="en-GB" dirty="0">
              <a:solidFill>
                <a:schemeClr val="tx1"/>
              </a:solidFill>
            </a:endParaRPr>
          </a:p>
        </p:txBody>
      </p:sp>
    </p:spTree>
    <p:extLst>
      <p:ext uri="{BB962C8B-B14F-4D97-AF65-F5344CB8AC3E}">
        <p14:creationId xmlns:p14="http://schemas.microsoft.com/office/powerpoint/2010/main" val="22936751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endParaRPr/>
          </a:p>
        </p:txBody>
      </p:sp>
      <p:sp>
        <p:nvSpPr>
          <p:cNvPr id="141" name="Google Shape;141;p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p:txBody>
      </p:sp>
      <p:pic>
        <p:nvPicPr>
          <p:cNvPr id="142" name="Google Shape;142;p5"/>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44" name="Google Shape;144;p5"/>
          <p:cNvSpPr txBox="1"/>
          <p:nvPr/>
        </p:nvSpPr>
        <p:spPr>
          <a:xfrm>
            <a:off x="9027736" y="5114953"/>
            <a:ext cx="2850222" cy="707846"/>
          </a:xfrm>
          <a:prstGeom prst="rect">
            <a:avLst/>
          </a:prstGeom>
          <a:noFill/>
          <a:ln>
            <a:noFill/>
          </a:ln>
        </p:spPr>
        <p:txBody>
          <a:bodyPr spcFirstLastPara="1" wrap="square" lIns="91425" tIns="45700" rIns="91425" bIns="45700" anchor="t" anchorCtr="0">
            <a:spAutoFit/>
          </a:bodyPr>
          <a:lstStyle/>
          <a:p>
            <a:pPr algn="ctr"/>
            <a:r>
              <a:rPr lang="en-ZA" sz="800" dirty="0">
                <a:solidFill>
                  <a:schemeClr val="bg1"/>
                </a:solidFill>
                <a:latin typeface="Open Sans"/>
                <a:ea typeface="+mn-lt"/>
                <a:cs typeface="+mn-lt"/>
              </a:rPr>
              <a:t>Sridharan, V., 2023,</a:t>
            </a:r>
            <a:br>
              <a:rPr lang="en-ZA" sz="800" dirty="0">
                <a:solidFill>
                  <a:schemeClr val="bg1"/>
                </a:solidFill>
                <a:latin typeface="Open Sans"/>
                <a:ea typeface="+mn-lt"/>
                <a:cs typeface="+mn-lt"/>
              </a:rPr>
            </a:br>
            <a:r>
              <a:rPr lang="en-ZA" sz="800" dirty="0">
                <a:solidFill>
                  <a:schemeClr val="bg1"/>
                </a:solidFill>
                <a:latin typeface="Open Sans"/>
                <a:ea typeface="+mn-lt"/>
                <a:cs typeface="+mn-lt"/>
              </a:rPr>
              <a:t>Lecture 3: Delivery Mechanisms. </a:t>
            </a:r>
          </a:p>
          <a:p>
            <a:pPr algn="ctr"/>
            <a:r>
              <a:rPr lang="en-US" sz="800" dirty="0">
                <a:solidFill>
                  <a:schemeClr val="lt1"/>
                </a:solidFill>
                <a:latin typeface="Open Sans"/>
                <a:ea typeface="Open Sans"/>
                <a:cs typeface="Open Sans"/>
                <a:sym typeface="Open Sans"/>
              </a:rPr>
              <a:t>The Electricity Transition Playbook. Release Version 1.0  [online presentation]. Climate Compatible Growth </a:t>
            </a:r>
            <a:r>
              <a:rPr lang="en-US" sz="800" dirty="0" err="1">
                <a:solidFill>
                  <a:schemeClr val="lt1"/>
                </a:solidFill>
                <a:latin typeface="Open Sans"/>
                <a:ea typeface="Open Sans"/>
                <a:cs typeface="Open Sans"/>
                <a:sym typeface="Open Sans"/>
              </a:rPr>
              <a:t>Programme</a:t>
            </a:r>
            <a:r>
              <a:rPr lang="en-US" sz="800" dirty="0">
                <a:solidFill>
                  <a:schemeClr val="lt1"/>
                </a:solidFill>
                <a:latin typeface="Open Sans"/>
                <a:ea typeface="Open Sans"/>
                <a:cs typeface="Open Sans"/>
                <a:sym typeface="Open Sans"/>
              </a:rPr>
              <a:t>, Green Grids Initiative</a:t>
            </a:r>
            <a:endParaRPr dirty="0"/>
          </a:p>
        </p:txBody>
      </p:sp>
      <p:sp>
        <p:nvSpPr>
          <p:cNvPr id="145" name="Google Shape;145;p5"/>
          <p:cNvSpPr txBox="1"/>
          <p:nvPr/>
        </p:nvSpPr>
        <p:spPr>
          <a:xfrm>
            <a:off x="9266839" y="3300962"/>
            <a:ext cx="2372017"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900" b="1" i="1">
                <a:solidFill>
                  <a:schemeClr val="lt1"/>
                </a:solidFill>
                <a:latin typeface="Open Sans"/>
                <a:ea typeface="Open Sans"/>
                <a:cs typeface="Open Sans"/>
                <a:sym typeface="Open Sans"/>
              </a:rPr>
              <a:t>Supported by and in collaboration </a:t>
            </a:r>
            <a:br>
              <a:rPr lang="en-US" sz="900" b="1" i="1">
                <a:solidFill>
                  <a:schemeClr val="lt1"/>
                </a:solidFill>
                <a:latin typeface="Open Sans"/>
                <a:ea typeface="Open Sans"/>
                <a:cs typeface="Open Sans"/>
                <a:sym typeface="Open Sans"/>
              </a:rPr>
            </a:br>
            <a:r>
              <a:rPr lang="en-US" sz="900" b="1" i="1">
                <a:solidFill>
                  <a:schemeClr val="lt1"/>
                </a:solidFill>
                <a:latin typeface="Open Sans"/>
                <a:ea typeface="Open Sans"/>
                <a:cs typeface="Open Sans"/>
                <a:sym typeface="Open Sans"/>
              </a:rPr>
              <a:t>with CCG and Green Grids Initiative</a:t>
            </a:r>
            <a:endParaRPr/>
          </a:p>
        </p:txBody>
      </p:sp>
      <p:sp>
        <p:nvSpPr>
          <p:cNvPr id="147" name="Google Shape;147;p5"/>
          <p:cNvSpPr/>
          <p:nvPr/>
        </p:nvSpPr>
        <p:spPr>
          <a:xfrm>
            <a:off x="8713694" y="107576"/>
            <a:ext cx="3478306" cy="720763"/>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8" name="Google Shape;148;p5"/>
          <p:cNvSpPr txBox="1"/>
          <p:nvPr/>
        </p:nvSpPr>
        <p:spPr>
          <a:xfrm>
            <a:off x="9266839" y="4569195"/>
            <a:ext cx="2372017" cy="338554"/>
          </a:xfrm>
          <a:prstGeom prst="rect">
            <a:avLst/>
          </a:prstGeom>
          <a:noFill/>
          <a:ln>
            <a:noFill/>
          </a:ln>
        </p:spPr>
        <p:txBody>
          <a:bodyPr spcFirstLastPara="1" wrap="square" lIns="91425" tIns="45700" rIns="91425" bIns="45700" anchor="t" anchorCtr="0">
            <a:spAutoFit/>
          </a:bodyPr>
          <a:lstStyle/>
          <a:p>
            <a:pPr algn="ctr"/>
            <a:r>
              <a:rPr lang="en-US" sz="800" dirty="0">
                <a:solidFill>
                  <a:schemeClr val="bg1"/>
                </a:solidFill>
                <a:latin typeface="Open Sans"/>
                <a:ea typeface="+mn-lt"/>
                <a:cs typeface="+mn-lt"/>
              </a:rPr>
              <a:t>Consolidated by Vignesh Sridharan from CCG and Green Grids Initiative</a:t>
            </a:r>
          </a:p>
        </p:txBody>
      </p:sp>
      <p:pic>
        <p:nvPicPr>
          <p:cNvPr id="149" name="Google Shape;149;p5"/>
          <p:cNvPicPr preferRelativeResize="0"/>
          <p:nvPr/>
        </p:nvPicPr>
        <p:blipFill rotWithShape="1">
          <a:blip r:embed="rId4">
            <a:alphaModFix/>
          </a:blip>
          <a:srcRect/>
          <a:stretch/>
        </p:blipFill>
        <p:spPr>
          <a:xfrm>
            <a:off x="9500089" y="3810192"/>
            <a:ext cx="1939850" cy="61495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ical user interface, text">
            <a:extLst>
              <a:ext uri="{FF2B5EF4-FFF2-40B4-BE49-F238E27FC236}">
                <a16:creationId xmlns:a16="http://schemas.microsoft.com/office/drawing/2014/main" id="{7DB8B165-8936-6754-5FA6-64B9779D3B03}"/>
              </a:ext>
            </a:extLst>
          </p:cNvPr>
          <p:cNvPicPr>
            <a:picLocks noChangeAspect="1"/>
          </p:cNvPicPr>
          <p:nvPr/>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A9B5BB28-9FFE-F4B3-CE1B-3D5AAEA15C14}"/>
              </a:ext>
            </a:extLst>
          </p:cNvPr>
          <p:cNvSpPr txBox="1"/>
          <p:nvPr/>
        </p:nvSpPr>
        <p:spPr>
          <a:xfrm>
            <a:off x="2480931" y="2817629"/>
            <a:ext cx="6528390" cy="461665"/>
          </a:xfrm>
          <a:prstGeom prst="rect">
            <a:avLst/>
          </a:prstGeom>
          <a:noFill/>
        </p:spPr>
        <p:txBody>
          <a:bodyPr wrap="square" rtlCol="0">
            <a:spAutoFit/>
          </a:bodyPr>
          <a:lstStyle/>
          <a:p>
            <a:r>
              <a:rPr lang="en-GB" sz="2400" b="1" dirty="0">
                <a:solidFill>
                  <a:schemeClr val="accent2"/>
                </a:solidFill>
              </a:rPr>
              <a:t>This document was updated on 01.11.2024</a:t>
            </a:r>
          </a:p>
        </p:txBody>
      </p:sp>
    </p:spTree>
    <p:extLst>
      <p:ext uri="{BB962C8B-B14F-4D97-AF65-F5344CB8AC3E}">
        <p14:creationId xmlns:p14="http://schemas.microsoft.com/office/powerpoint/2010/main" val="35935087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04"/>
        <p:cNvGrpSpPr/>
        <p:nvPr/>
      </p:nvGrpSpPr>
      <p:grpSpPr>
        <a:xfrm>
          <a:off x="0" y="0"/>
          <a:ext cx="0" cy="0"/>
          <a:chOff x="0" y="0"/>
          <a:chExt cx="0" cy="0"/>
        </a:xfrm>
      </p:grpSpPr>
      <p:sp>
        <p:nvSpPr>
          <p:cNvPr id="1805" name="Google Shape;1805;ge618aa29e2_0_16"/>
          <p:cNvSpPr txBox="1"/>
          <p:nvPr/>
        </p:nvSpPr>
        <p:spPr>
          <a:xfrm>
            <a:off x="639248" y="3040042"/>
            <a:ext cx="7180500" cy="548700"/>
          </a:xfrm>
          <a:prstGeom prst="rect">
            <a:avLst/>
          </a:prstGeom>
          <a:noFill/>
          <a:ln>
            <a:noFill/>
          </a:ln>
        </p:spPr>
        <p:txBody>
          <a:bodyPr spcFirstLastPara="1" wrap="square" lIns="0" tIns="0" rIns="0" bIns="0" anchor="b" anchorCtr="0">
            <a:noAutofit/>
          </a:bodyPr>
          <a:lstStyle/>
          <a:p>
            <a:pPr>
              <a:defRPr/>
            </a:pPr>
            <a:r>
              <a:rPr lang="en-GB" sz="2000" dirty="0">
                <a:solidFill>
                  <a:srgbClr val="FFFFFF"/>
                </a:solidFill>
                <a:latin typeface="Trebuchet MS"/>
                <a:sym typeface="Trebuchet MS"/>
              </a:rPr>
              <a:t>Electricity Transition Playbook: Delivery Mechanisms </a:t>
            </a:r>
            <a:endParaRPr kumimoji="0" sz="1800" b="0" i="0" u="none" strike="noStrike" kern="1200" cap="none" spc="0" normalizeH="0" baseline="0" noProof="0" dirty="0">
              <a:ln>
                <a:noFill/>
              </a:ln>
              <a:solidFill>
                <a:srgbClr val="242424"/>
              </a:solidFill>
              <a:effectLst/>
              <a:uLnTx/>
              <a:uFillTx/>
              <a:latin typeface="Arial"/>
              <a:ea typeface="+mn-ea"/>
              <a:cs typeface="+mn-cs"/>
            </a:endParaRPr>
          </a:p>
        </p:txBody>
      </p:sp>
      <p:sp>
        <p:nvSpPr>
          <p:cNvPr id="1806" name="Google Shape;1806;ge618aa29e2_0_16"/>
          <p:cNvSpPr txBox="1">
            <a:spLocks noGrp="1"/>
          </p:cNvSpPr>
          <p:nvPr>
            <p:ph type="title"/>
          </p:nvPr>
        </p:nvSpPr>
        <p:spPr>
          <a:xfrm>
            <a:off x="630000" y="3826800"/>
            <a:ext cx="10936800" cy="2041200"/>
          </a:xfrm>
          <a:prstGeom prst="rect">
            <a:avLst/>
          </a:prstGeom>
          <a:noFill/>
          <a:ln>
            <a:noFill/>
          </a:ln>
        </p:spPr>
        <p:txBody>
          <a:bodyPr spcFirstLastPara="1" wrap="square" lIns="0" tIns="0" rIns="0" bIns="0" anchor="t" anchorCtr="0">
            <a:noAutofit/>
          </a:bodyPr>
          <a:lstStyle/>
          <a:p>
            <a:r>
              <a:rPr lang="en-GB" dirty="0"/>
              <a:t>Delivery Mechanisms 101</a:t>
            </a:r>
          </a:p>
        </p:txBody>
      </p:sp>
    </p:spTree>
    <p:extLst>
      <p:ext uri="{BB962C8B-B14F-4D97-AF65-F5344CB8AC3E}">
        <p14:creationId xmlns:p14="http://schemas.microsoft.com/office/powerpoint/2010/main" val="387722971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BAC6324-A30B-4D0C-B68C-B3BAD684B54A}"/>
              </a:ext>
            </a:extLst>
          </p:cNvPr>
          <p:cNvSpPr txBox="1"/>
          <p:nvPr/>
        </p:nvSpPr>
        <p:spPr>
          <a:xfrm>
            <a:off x="592212" y="1343984"/>
            <a:ext cx="1102803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242424"/>
              </a:solidFill>
              <a:effectLst/>
              <a:uLnTx/>
              <a:uFillTx/>
              <a:latin typeface="Arial"/>
              <a:ea typeface="+mn-ea"/>
              <a:cs typeface="Arial"/>
            </a:endParaRPr>
          </a:p>
        </p:txBody>
      </p:sp>
      <p:sp>
        <p:nvSpPr>
          <p:cNvPr id="6" name="TextBox 5">
            <a:extLst>
              <a:ext uri="{FF2B5EF4-FFF2-40B4-BE49-F238E27FC236}">
                <a16:creationId xmlns:a16="http://schemas.microsoft.com/office/drawing/2014/main" id="{4D5DBD5D-980F-4BF9-8B3C-DC7D6035E628}"/>
              </a:ext>
            </a:extLst>
          </p:cNvPr>
          <p:cNvSpPr txBox="1"/>
          <p:nvPr/>
        </p:nvSpPr>
        <p:spPr>
          <a:xfrm>
            <a:off x="242318" y="1109599"/>
            <a:ext cx="7872981" cy="507831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gn="just">
              <a:buFont typeface="Arial" panose="020B0604020202020204" pitchFamily="34" charset="0"/>
              <a:buChar char="•"/>
              <a:defRPr/>
            </a:pPr>
            <a:r>
              <a:rPr lang="en-GB" dirty="0">
                <a:solidFill>
                  <a:srgbClr val="242424"/>
                </a:solidFill>
                <a:latin typeface="Arial"/>
                <a:cs typeface="Arial"/>
              </a:rPr>
              <a:t>Delivery mechanisms (DMs) broadly refer to the </a:t>
            </a:r>
            <a:r>
              <a:rPr lang="en-GB" b="1" dirty="0">
                <a:solidFill>
                  <a:srgbClr val="242424"/>
                </a:solidFill>
                <a:latin typeface="Arial"/>
                <a:cs typeface="Arial"/>
              </a:rPr>
              <a:t>pillars</a:t>
            </a:r>
            <a:r>
              <a:rPr lang="en-GB" dirty="0">
                <a:solidFill>
                  <a:srgbClr val="242424"/>
                </a:solidFill>
                <a:latin typeface="Arial"/>
                <a:cs typeface="Arial"/>
              </a:rPr>
              <a:t> that support implementing a particular plan; in this case, a net zero transition plan for the electricity sector. They span across different domains</a:t>
            </a:r>
          </a:p>
          <a:p>
            <a:pPr marL="285750" indent="-285750" algn="just">
              <a:buFont typeface="Arial" panose="020B0604020202020204" pitchFamily="34" charset="0"/>
              <a:buChar char="•"/>
              <a:defRPr/>
            </a:pPr>
            <a:endParaRPr lang="en-GB" dirty="0">
              <a:solidFill>
                <a:srgbClr val="242424"/>
              </a:solidFill>
              <a:latin typeface="Arial"/>
              <a:cs typeface="Arial"/>
            </a:endParaRPr>
          </a:p>
          <a:p>
            <a:pPr marL="742950" lvl="1" indent="-285750" algn="just">
              <a:buFont typeface="Arial" panose="020B0604020202020204" pitchFamily="34" charset="0"/>
              <a:buChar char="•"/>
              <a:defRPr/>
            </a:pPr>
            <a:r>
              <a:rPr lang="en-GB" dirty="0">
                <a:solidFill>
                  <a:srgbClr val="242424"/>
                </a:solidFill>
                <a:latin typeface="Arial"/>
                <a:cs typeface="Arial"/>
              </a:rPr>
              <a:t>Resilient and robust laws and policies</a:t>
            </a:r>
          </a:p>
          <a:p>
            <a:pPr marL="742950" lvl="1" indent="-285750" algn="just">
              <a:buFont typeface="Arial" panose="020B0604020202020204" pitchFamily="34" charset="0"/>
              <a:buChar char="•"/>
              <a:defRPr/>
            </a:pPr>
            <a:r>
              <a:rPr lang="en-GB" dirty="0">
                <a:solidFill>
                  <a:srgbClr val="242424"/>
                </a:solidFill>
                <a:latin typeface="Arial"/>
                <a:cs typeface="Arial"/>
              </a:rPr>
              <a:t>Stakeholder engagement &amp; capacity building</a:t>
            </a:r>
          </a:p>
          <a:p>
            <a:pPr marL="742950" lvl="1" indent="-285750" algn="just">
              <a:buFont typeface="Arial" panose="020B0604020202020204" pitchFamily="34" charset="0"/>
              <a:buChar char="•"/>
              <a:defRPr/>
            </a:pPr>
            <a:r>
              <a:rPr lang="en-GB" dirty="0">
                <a:solidFill>
                  <a:srgbClr val="242424"/>
                </a:solidFill>
                <a:latin typeface="Arial"/>
                <a:cs typeface="Arial"/>
              </a:rPr>
              <a:t>Availability of appropriate finance mechanisms</a:t>
            </a:r>
          </a:p>
          <a:p>
            <a:pPr marL="742950" lvl="1" indent="-285750" algn="just">
              <a:buFont typeface="Arial" panose="020B0604020202020204" pitchFamily="34" charset="0"/>
              <a:buChar char="•"/>
              <a:defRPr/>
            </a:pPr>
            <a:r>
              <a:rPr lang="en-GB" dirty="0">
                <a:solidFill>
                  <a:srgbClr val="242424"/>
                </a:solidFill>
                <a:latin typeface="Arial"/>
                <a:cs typeface="Arial"/>
              </a:rPr>
              <a:t>Strong foundation to encourage actors/stakeholders (Markets etc.,)</a:t>
            </a:r>
          </a:p>
          <a:p>
            <a:pPr marL="742950" lvl="1" indent="-285750" algn="just">
              <a:buFont typeface="Arial" panose="020B0604020202020204" pitchFamily="34" charset="0"/>
              <a:buChar char="•"/>
              <a:defRPr/>
            </a:pPr>
            <a:r>
              <a:rPr lang="en-GB" dirty="0">
                <a:solidFill>
                  <a:srgbClr val="242424"/>
                </a:solidFill>
                <a:latin typeface="Arial"/>
                <a:cs typeface="Arial"/>
              </a:rPr>
              <a:t>Platforms that promote competition and innovation (Auctions etc.,)</a:t>
            </a:r>
          </a:p>
          <a:p>
            <a:pPr marL="742950" lvl="1" indent="-285750" algn="just">
              <a:buFont typeface="Arial" panose="020B0604020202020204" pitchFamily="34" charset="0"/>
              <a:buChar char="•"/>
              <a:defRPr/>
            </a:pPr>
            <a:r>
              <a:rPr lang="en-GB" dirty="0">
                <a:solidFill>
                  <a:srgbClr val="242424"/>
                </a:solidFill>
                <a:latin typeface="Arial"/>
                <a:cs typeface="Arial"/>
              </a:rPr>
              <a:t>Schemes to encourage actors and stakeholders to throttle an NZ vision (Incentives etc.,)</a:t>
            </a:r>
          </a:p>
          <a:p>
            <a:pPr marL="285750" indent="-285750" algn="just">
              <a:buFont typeface="Arial" panose="020B0604020202020204" pitchFamily="34" charset="0"/>
              <a:buChar char="•"/>
              <a:defRPr/>
            </a:pPr>
            <a:endParaRPr lang="en-GB" dirty="0">
              <a:solidFill>
                <a:srgbClr val="242424"/>
              </a:solidFill>
              <a:latin typeface="Arial"/>
              <a:cs typeface="Arial"/>
            </a:endParaRPr>
          </a:p>
          <a:p>
            <a:pPr marL="285750" indent="-285750" algn="just">
              <a:buFont typeface="Arial" panose="020B0604020202020204" pitchFamily="34" charset="0"/>
              <a:buChar char="•"/>
              <a:defRPr/>
            </a:pPr>
            <a:r>
              <a:rPr lang="en-GB" dirty="0">
                <a:solidFill>
                  <a:srgbClr val="242424"/>
                </a:solidFill>
                <a:latin typeface="Arial"/>
                <a:cs typeface="Arial"/>
              </a:rPr>
              <a:t>In this lecture, we will focus on the latter three, which are identified as structural pillars that facilitate an NZ transition pathway:</a:t>
            </a:r>
          </a:p>
          <a:p>
            <a:pPr marL="742950" lvl="1" indent="-285750" algn="just">
              <a:buFont typeface="Arial" panose="020B0604020202020204" pitchFamily="34" charset="0"/>
              <a:buChar char="•"/>
              <a:defRPr/>
            </a:pPr>
            <a:r>
              <a:rPr lang="en-GB" dirty="0">
                <a:solidFill>
                  <a:srgbClr val="242424"/>
                </a:solidFill>
                <a:latin typeface="Arial"/>
                <a:cs typeface="Arial"/>
              </a:rPr>
              <a:t>Market mechanism</a:t>
            </a:r>
          </a:p>
          <a:p>
            <a:pPr marL="742950" lvl="1" indent="-285750" algn="just">
              <a:buFont typeface="Arial" panose="020B0604020202020204" pitchFamily="34" charset="0"/>
              <a:buChar char="•"/>
              <a:defRPr/>
            </a:pPr>
            <a:r>
              <a:rPr lang="en-GB" dirty="0">
                <a:solidFill>
                  <a:srgbClr val="242424"/>
                </a:solidFill>
                <a:latin typeface="Arial"/>
                <a:cs typeface="Arial"/>
              </a:rPr>
              <a:t>Auctions</a:t>
            </a:r>
          </a:p>
          <a:p>
            <a:pPr marL="742950" lvl="1" indent="-285750" algn="just">
              <a:buFont typeface="Arial" panose="020B0604020202020204" pitchFamily="34" charset="0"/>
              <a:buChar char="•"/>
              <a:defRPr/>
            </a:pPr>
            <a:r>
              <a:rPr lang="en-GB" dirty="0">
                <a:solidFill>
                  <a:srgbClr val="242424"/>
                </a:solidFill>
                <a:latin typeface="Arial"/>
                <a:cs typeface="Arial"/>
              </a:rPr>
              <a:t>Incentives</a:t>
            </a:r>
          </a:p>
          <a:p>
            <a:pPr marL="285750" indent="-285750">
              <a:buFont typeface="Arial"/>
              <a:buChar char="•"/>
              <a:defRPr/>
            </a:pPr>
            <a:endParaRPr lang="en-GB" dirty="0">
              <a:cs typeface="Arial"/>
            </a:endParaRPr>
          </a:p>
        </p:txBody>
      </p:sp>
      <p:sp>
        <p:nvSpPr>
          <p:cNvPr id="3" name="Title 1">
            <a:extLst>
              <a:ext uri="{FF2B5EF4-FFF2-40B4-BE49-F238E27FC236}">
                <a16:creationId xmlns:a16="http://schemas.microsoft.com/office/drawing/2014/main" id="{9AF29985-947E-228A-28A2-870C36133118}"/>
              </a:ext>
            </a:extLst>
          </p:cNvPr>
          <p:cNvSpPr>
            <a:spLocks noGrp="1"/>
          </p:cNvSpPr>
          <p:nvPr>
            <p:ph type="title"/>
          </p:nvPr>
        </p:nvSpPr>
        <p:spPr>
          <a:xfrm>
            <a:off x="629400" y="476496"/>
            <a:ext cx="8103896" cy="886397"/>
          </a:xfrm>
        </p:spPr>
        <p:txBody>
          <a:bodyPr/>
          <a:lstStyle/>
          <a:p>
            <a:r>
              <a:rPr lang="en-GB" dirty="0">
                <a:cs typeface="Arial"/>
              </a:rPr>
              <a:t>What are delivery mechanisms? </a:t>
            </a:r>
            <a:endParaRPr lang="en-US" dirty="0">
              <a:cs typeface="Arial"/>
            </a:endParaRPr>
          </a:p>
          <a:p>
            <a:endParaRPr lang="en-GB" dirty="0"/>
          </a:p>
        </p:txBody>
      </p:sp>
      <p:graphicFrame>
        <p:nvGraphicFramePr>
          <p:cNvPr id="2" name="Diagram 1">
            <a:extLst>
              <a:ext uri="{FF2B5EF4-FFF2-40B4-BE49-F238E27FC236}">
                <a16:creationId xmlns:a16="http://schemas.microsoft.com/office/drawing/2014/main" id="{9CBBA178-5D28-2D5F-5EF5-ADD4D3067BFE}"/>
              </a:ext>
            </a:extLst>
          </p:cNvPr>
          <p:cNvGraphicFramePr/>
          <p:nvPr>
            <p:extLst>
              <p:ext uri="{D42A27DB-BD31-4B8C-83A1-F6EECF244321}">
                <p14:modId xmlns:p14="http://schemas.microsoft.com/office/powerpoint/2010/main" val="3086710045"/>
              </p:ext>
            </p:extLst>
          </p:nvPr>
        </p:nvGraphicFramePr>
        <p:xfrm>
          <a:off x="7175007" y="1528650"/>
          <a:ext cx="5765553" cy="39079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9253586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AF29985-947E-228A-28A2-870C36133118}"/>
              </a:ext>
            </a:extLst>
          </p:cNvPr>
          <p:cNvSpPr>
            <a:spLocks noGrp="1"/>
          </p:cNvSpPr>
          <p:nvPr>
            <p:ph type="title"/>
          </p:nvPr>
        </p:nvSpPr>
        <p:spPr>
          <a:xfrm>
            <a:off x="629400" y="476496"/>
            <a:ext cx="8103896" cy="443198"/>
          </a:xfrm>
        </p:spPr>
        <p:txBody>
          <a:bodyPr/>
          <a:lstStyle/>
          <a:p>
            <a:r>
              <a:rPr lang="en-GB" dirty="0">
                <a:cs typeface="Arial"/>
              </a:rPr>
              <a:t>What are delivery mechanisms? </a:t>
            </a:r>
            <a:endParaRPr lang="en-GB" dirty="0"/>
          </a:p>
        </p:txBody>
      </p:sp>
      <p:graphicFrame>
        <p:nvGraphicFramePr>
          <p:cNvPr id="7" name="Table 13">
            <a:extLst>
              <a:ext uri="{FF2B5EF4-FFF2-40B4-BE49-F238E27FC236}">
                <a16:creationId xmlns:a16="http://schemas.microsoft.com/office/drawing/2014/main" id="{8BDC63B6-4A74-8F3D-99AA-006974A23CE8}"/>
              </a:ext>
            </a:extLst>
          </p:cNvPr>
          <p:cNvGraphicFramePr>
            <a:graphicFrameLocks noGrp="1"/>
          </p:cNvGraphicFramePr>
          <p:nvPr>
            <p:extLst>
              <p:ext uri="{D42A27DB-BD31-4B8C-83A1-F6EECF244321}">
                <p14:modId xmlns:p14="http://schemas.microsoft.com/office/powerpoint/2010/main" val="4071288"/>
              </p:ext>
            </p:extLst>
          </p:nvPr>
        </p:nvGraphicFramePr>
        <p:xfrm>
          <a:off x="1082301" y="1669392"/>
          <a:ext cx="9141199" cy="4000166"/>
        </p:xfrm>
        <a:graphic>
          <a:graphicData uri="http://schemas.openxmlformats.org/drawingml/2006/table">
            <a:tbl>
              <a:tblPr firstRow="1" bandRow="1">
                <a:tableStyleId>{C4B1156A-380E-4F78-BDF5-A606A8083BF9}</a:tableStyleId>
              </a:tblPr>
              <a:tblGrid>
                <a:gridCol w="2932593">
                  <a:extLst>
                    <a:ext uri="{9D8B030D-6E8A-4147-A177-3AD203B41FA5}">
                      <a16:colId xmlns:a16="http://schemas.microsoft.com/office/drawing/2014/main" val="2903865120"/>
                    </a:ext>
                  </a:extLst>
                </a:gridCol>
                <a:gridCol w="6208606">
                  <a:extLst>
                    <a:ext uri="{9D8B030D-6E8A-4147-A177-3AD203B41FA5}">
                      <a16:colId xmlns:a16="http://schemas.microsoft.com/office/drawing/2014/main" val="3554858809"/>
                    </a:ext>
                  </a:extLst>
                </a:gridCol>
              </a:tblGrid>
              <a:tr h="1202443">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2800" b="1" dirty="0"/>
                        <a:t>Electricity Markets</a:t>
                      </a:r>
                    </a:p>
                    <a:p>
                      <a:endParaRPr lang="en-GB" sz="2800" b="1" dirty="0"/>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2800" b="0" dirty="0">
                          <a:solidFill>
                            <a:schemeClr val="tx1"/>
                          </a:solidFill>
                          <a:effectLst/>
                        </a:rPr>
                        <a:t>Provide a framework for buying and selling electricity. </a:t>
                      </a:r>
                      <a:endParaRPr lang="en-GB" sz="2800" b="0" dirty="0">
                        <a:solidFill>
                          <a:schemeClr val="tx1"/>
                        </a:solidFill>
                      </a:endParaRPr>
                    </a:p>
                  </a:txBody>
                  <a:tcPr/>
                </a:tc>
                <a:extLst>
                  <a:ext uri="{0D108BD9-81ED-4DB2-BD59-A6C34878D82A}">
                    <a16:rowId xmlns:a16="http://schemas.microsoft.com/office/drawing/2014/main" val="1715826407"/>
                  </a:ext>
                </a:extLst>
              </a:tr>
              <a:tr h="1538673">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2800" b="1" dirty="0"/>
                        <a:t>Auction Mechanisms </a:t>
                      </a:r>
                    </a:p>
                    <a:p>
                      <a:endParaRPr lang="en-GB" sz="2800" b="1" dirty="0"/>
                    </a:p>
                  </a:txBody>
                  <a:tcPr/>
                </a:tc>
                <a:tc>
                  <a:txBody>
                    <a:bodyPr/>
                    <a:lstStyle/>
                    <a:p>
                      <a:r>
                        <a:rPr lang="en-GB" sz="2800" b="0" dirty="0"/>
                        <a:t>A competitive platform for players to bid for providing services (electricity etc.,) </a:t>
                      </a:r>
                    </a:p>
                  </a:txBody>
                  <a:tcPr/>
                </a:tc>
                <a:extLst>
                  <a:ext uri="{0D108BD9-81ED-4DB2-BD59-A6C34878D82A}">
                    <a16:rowId xmlns:a16="http://schemas.microsoft.com/office/drawing/2014/main" val="1649225129"/>
                  </a:ext>
                </a:extLst>
              </a:tr>
              <a:tr h="1089893">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2800" b="1" dirty="0"/>
                        <a:t>Incentives </a:t>
                      </a:r>
                    </a:p>
                    <a:p>
                      <a:endParaRPr lang="en-GB" sz="2800" b="1" dirty="0"/>
                    </a:p>
                  </a:txBody>
                  <a:tcPr/>
                </a:tc>
                <a:tc>
                  <a:txBody>
                    <a:bodyPr/>
                    <a:lstStyle/>
                    <a:p>
                      <a:r>
                        <a:rPr lang="en-GB" sz="2800" b="0" dirty="0"/>
                        <a:t>Schemes to motivate players to enter and work in a market.</a:t>
                      </a:r>
                    </a:p>
                  </a:txBody>
                  <a:tcPr/>
                </a:tc>
                <a:extLst>
                  <a:ext uri="{0D108BD9-81ED-4DB2-BD59-A6C34878D82A}">
                    <a16:rowId xmlns:a16="http://schemas.microsoft.com/office/drawing/2014/main" val="171034190"/>
                  </a:ext>
                </a:extLst>
              </a:tr>
            </a:tbl>
          </a:graphicData>
        </a:graphic>
      </p:graphicFrame>
    </p:spTree>
    <p:extLst>
      <p:ext uri="{BB962C8B-B14F-4D97-AF65-F5344CB8AC3E}">
        <p14:creationId xmlns:p14="http://schemas.microsoft.com/office/powerpoint/2010/main" val="113799694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04"/>
        <p:cNvGrpSpPr/>
        <p:nvPr/>
      </p:nvGrpSpPr>
      <p:grpSpPr>
        <a:xfrm>
          <a:off x="0" y="0"/>
          <a:ext cx="0" cy="0"/>
          <a:chOff x="0" y="0"/>
          <a:chExt cx="0" cy="0"/>
        </a:xfrm>
      </p:grpSpPr>
      <p:sp>
        <p:nvSpPr>
          <p:cNvPr id="1805" name="Google Shape;1805;ge618aa29e2_0_16"/>
          <p:cNvSpPr txBox="1"/>
          <p:nvPr/>
        </p:nvSpPr>
        <p:spPr>
          <a:xfrm>
            <a:off x="639248" y="3040042"/>
            <a:ext cx="7180500" cy="548700"/>
          </a:xfrm>
          <a:prstGeom prst="rect">
            <a:avLst/>
          </a:prstGeom>
          <a:noFill/>
          <a:ln>
            <a:noFill/>
          </a:ln>
        </p:spPr>
        <p:txBody>
          <a:bodyPr spcFirstLastPara="1" wrap="square" lIns="0" tIns="0" rIns="0" bIns="0" anchor="b" anchorCtr="0">
            <a:noAutofit/>
          </a:bodyPr>
          <a:lstStyle/>
          <a:p>
            <a:pPr>
              <a:defRPr/>
            </a:pPr>
            <a:r>
              <a:rPr lang="en-GB" sz="2000" dirty="0">
                <a:solidFill>
                  <a:srgbClr val="FFFFFF"/>
                </a:solidFill>
                <a:latin typeface="Trebuchet MS"/>
                <a:sym typeface="Trebuchet MS"/>
              </a:rPr>
              <a:t>Electricity Transition Playbook: Delivery Mechanisms </a:t>
            </a:r>
            <a:endParaRPr kumimoji="0" sz="1800" b="0" i="0" u="none" strike="noStrike" kern="1200" cap="none" spc="0" normalizeH="0" baseline="0" noProof="0" dirty="0">
              <a:ln>
                <a:noFill/>
              </a:ln>
              <a:solidFill>
                <a:srgbClr val="242424"/>
              </a:solidFill>
              <a:effectLst/>
              <a:uLnTx/>
              <a:uFillTx/>
              <a:latin typeface="Arial"/>
              <a:ea typeface="+mn-ea"/>
              <a:cs typeface="+mn-cs"/>
            </a:endParaRPr>
          </a:p>
        </p:txBody>
      </p:sp>
      <p:sp>
        <p:nvSpPr>
          <p:cNvPr id="1806" name="Google Shape;1806;ge618aa29e2_0_16"/>
          <p:cNvSpPr txBox="1">
            <a:spLocks noGrp="1"/>
          </p:cNvSpPr>
          <p:nvPr>
            <p:ph type="title"/>
          </p:nvPr>
        </p:nvSpPr>
        <p:spPr>
          <a:xfrm>
            <a:off x="630000" y="3826800"/>
            <a:ext cx="10936800" cy="2041200"/>
          </a:xfrm>
          <a:prstGeom prst="rect">
            <a:avLst/>
          </a:prstGeom>
          <a:noFill/>
          <a:ln>
            <a:noFill/>
          </a:ln>
        </p:spPr>
        <p:txBody>
          <a:bodyPr spcFirstLastPara="1" wrap="square" lIns="0" tIns="0" rIns="0" bIns="0" anchor="t" anchorCtr="0">
            <a:noAutofit/>
          </a:bodyPr>
          <a:lstStyle/>
          <a:p>
            <a:r>
              <a:rPr lang="en-GB" dirty="0"/>
              <a:t>Market structures</a:t>
            </a:r>
          </a:p>
        </p:txBody>
      </p:sp>
    </p:spTree>
    <p:extLst>
      <p:ext uri="{BB962C8B-B14F-4D97-AF65-F5344CB8AC3E}">
        <p14:creationId xmlns:p14="http://schemas.microsoft.com/office/powerpoint/2010/main" val="374887234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CEE95-0A86-ED14-654F-FF261514F769}"/>
              </a:ext>
            </a:extLst>
          </p:cNvPr>
          <p:cNvSpPr>
            <a:spLocks noGrp="1"/>
          </p:cNvSpPr>
          <p:nvPr>
            <p:ph type="title"/>
          </p:nvPr>
        </p:nvSpPr>
        <p:spPr>
          <a:xfrm>
            <a:off x="629399" y="476496"/>
            <a:ext cx="8589245" cy="443198"/>
          </a:xfrm>
        </p:spPr>
        <p:txBody>
          <a:bodyPr/>
          <a:lstStyle/>
          <a:p>
            <a:r>
              <a:rPr lang="en-GB" dirty="0"/>
              <a:t>Electricity markets</a:t>
            </a:r>
          </a:p>
        </p:txBody>
      </p:sp>
      <p:sp>
        <p:nvSpPr>
          <p:cNvPr id="3" name="Text Placeholder 2">
            <a:extLst>
              <a:ext uri="{FF2B5EF4-FFF2-40B4-BE49-F238E27FC236}">
                <a16:creationId xmlns:a16="http://schemas.microsoft.com/office/drawing/2014/main" id="{B54263F6-567D-E28C-6888-50F48F6F6F94}"/>
              </a:ext>
            </a:extLst>
          </p:cNvPr>
          <p:cNvSpPr>
            <a:spLocks noGrp="1"/>
          </p:cNvSpPr>
          <p:nvPr>
            <p:ph type="body" idx="1"/>
          </p:nvPr>
        </p:nvSpPr>
        <p:spPr>
          <a:xfrm>
            <a:off x="175503" y="1100328"/>
            <a:ext cx="7438277" cy="5128776"/>
          </a:xfrm>
        </p:spPr>
        <p:txBody>
          <a:bodyPr/>
          <a:lstStyle/>
          <a:p>
            <a:pPr marL="101600" indent="0">
              <a:buNone/>
            </a:pPr>
            <a:r>
              <a:rPr lang="en-GB" b="1" dirty="0"/>
              <a:t>What is an electricity market?</a:t>
            </a:r>
          </a:p>
          <a:p>
            <a:pPr marL="387350" indent="-285750">
              <a:buFont typeface="Arial" panose="020B0604020202020204" pitchFamily="34" charset="0"/>
              <a:buChar char="•"/>
            </a:pPr>
            <a:r>
              <a:rPr lang="en-GB" sz="1600" dirty="0"/>
              <a:t>From a purely economic sense, markets are facilitators that enable the exchange of goods or services. </a:t>
            </a:r>
          </a:p>
          <a:p>
            <a:pPr marL="387350" indent="-285750">
              <a:buFont typeface="Arial" panose="020B0604020202020204" pitchFamily="34" charset="0"/>
              <a:buChar char="•"/>
            </a:pPr>
            <a:r>
              <a:rPr lang="en-GB" sz="1600" dirty="0"/>
              <a:t>In a typical market, the balance between supply and demand must be managed while meeting local constraints. </a:t>
            </a:r>
          </a:p>
          <a:p>
            <a:pPr marL="387350" indent="-285750">
              <a:buFont typeface="Arial" panose="020B0604020202020204" pitchFamily="34" charset="0"/>
              <a:buChar char="•"/>
            </a:pPr>
            <a:r>
              <a:rPr lang="en-GB" sz="1600" dirty="0"/>
              <a:t>In a typical electricity market, there are many players:</a:t>
            </a:r>
          </a:p>
          <a:p>
            <a:pPr algn="l">
              <a:buFont typeface="Arial" panose="020B0604020202020204" pitchFamily="34" charset="0"/>
              <a:buChar char="•"/>
            </a:pPr>
            <a:r>
              <a:rPr lang="en-GB" sz="1400" b="1" dirty="0"/>
              <a:t>Generators</a:t>
            </a:r>
            <a:r>
              <a:rPr lang="en-GB" sz="1400" dirty="0"/>
              <a:t> – from renewable resources to fossil fuels – use different fuel sources and technologies to generate electricity.</a:t>
            </a:r>
          </a:p>
          <a:p>
            <a:pPr algn="l">
              <a:buFont typeface="Arial" panose="020B0604020202020204" pitchFamily="34" charset="0"/>
              <a:buChar char="•"/>
            </a:pPr>
            <a:r>
              <a:rPr lang="en-GB" sz="1400" b="1" dirty="0"/>
              <a:t>Consumers</a:t>
            </a:r>
            <a:r>
              <a:rPr lang="en-GB" sz="1400" dirty="0"/>
              <a:t> – Not limited to families turning on appliances in their homes. Also include factories, hospitals, transport and other services.</a:t>
            </a:r>
          </a:p>
          <a:p>
            <a:pPr algn="l">
              <a:buFont typeface="Arial" panose="020B0604020202020204" pitchFamily="34" charset="0"/>
              <a:buChar char="•"/>
            </a:pPr>
            <a:r>
              <a:rPr lang="en-GB" sz="1400" b="1" dirty="0"/>
              <a:t>Suppliers</a:t>
            </a:r>
            <a:r>
              <a:rPr lang="en-GB" sz="1400" dirty="0"/>
              <a:t> – meet generators and consumers in the middle. They buy electricity from generators, which they then sell to customers.</a:t>
            </a:r>
          </a:p>
          <a:p>
            <a:pPr marL="844550" lvl="1" indent="-285750"/>
            <a:endParaRPr lang="en-GB" sz="1800" dirty="0"/>
          </a:p>
        </p:txBody>
      </p:sp>
      <p:pic>
        <p:nvPicPr>
          <p:cNvPr id="11" name="Picture 10" descr="A picture containing text, diagram, screenshot, design&#10;&#10;Description automatically generated">
            <a:extLst>
              <a:ext uri="{FF2B5EF4-FFF2-40B4-BE49-F238E27FC236}">
                <a16:creationId xmlns:a16="http://schemas.microsoft.com/office/drawing/2014/main" id="{A4828DC2-93B3-78C5-E28B-9AB0CEBADAD1}"/>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875066" y="1252728"/>
            <a:ext cx="3804165" cy="2827016"/>
          </a:xfrm>
          <a:prstGeom prst="rect">
            <a:avLst/>
          </a:prstGeom>
        </p:spPr>
      </p:pic>
      <p:sp>
        <p:nvSpPr>
          <p:cNvPr id="12" name="TextBox 11">
            <a:extLst>
              <a:ext uri="{FF2B5EF4-FFF2-40B4-BE49-F238E27FC236}">
                <a16:creationId xmlns:a16="http://schemas.microsoft.com/office/drawing/2014/main" id="{8CD70679-AB9E-90FB-03FD-D9C2BB3821D3}"/>
              </a:ext>
            </a:extLst>
          </p:cNvPr>
          <p:cNvSpPr txBox="1"/>
          <p:nvPr/>
        </p:nvSpPr>
        <p:spPr>
          <a:xfrm>
            <a:off x="7875066" y="4412778"/>
            <a:ext cx="4141431" cy="369332"/>
          </a:xfrm>
          <a:prstGeom prst="rect">
            <a:avLst/>
          </a:prstGeom>
          <a:noFill/>
        </p:spPr>
        <p:txBody>
          <a:bodyPr wrap="square" rtlCol="0">
            <a:spAutoFit/>
          </a:bodyPr>
          <a:lstStyle/>
          <a:p>
            <a:r>
              <a:rPr lang="en-GB" sz="900" dirty="0">
                <a:hlinkClick r:id="rId4"/>
              </a:rPr>
              <a:t>The Austrian Energy market structure</a:t>
            </a:r>
            <a:r>
              <a:rPr lang="en-GB" sz="900" dirty="0"/>
              <a:t> by Peter Eben et al. is licensed under </a:t>
            </a:r>
            <a:r>
              <a:rPr lang="en-GB" sz="900" dirty="0">
                <a:hlinkClick r:id="rId5" tooltip="https://creativecommons.org/licenses/by-nc-nd/3.0/"/>
              </a:rPr>
              <a:t>CC BY-NC-ND</a:t>
            </a:r>
            <a:endParaRPr lang="en-GB" sz="900" dirty="0"/>
          </a:p>
        </p:txBody>
      </p:sp>
      <p:pic>
        <p:nvPicPr>
          <p:cNvPr id="8" name="Picture 7">
            <a:extLst>
              <a:ext uri="{FF2B5EF4-FFF2-40B4-BE49-F238E27FC236}">
                <a16:creationId xmlns:a16="http://schemas.microsoft.com/office/drawing/2014/main" id="{98FE19B2-267B-3449-2C88-4FFBFDA4AE52}"/>
              </a:ext>
            </a:extLst>
          </p:cNvPr>
          <p:cNvPicPr>
            <a:picLocks noChangeAspect="1"/>
          </p:cNvPicPr>
          <p:nvPr/>
        </p:nvPicPr>
        <p:blipFill>
          <a:blip r:embed="rId6"/>
          <a:stretch>
            <a:fillRect/>
          </a:stretch>
        </p:blipFill>
        <p:spPr>
          <a:xfrm>
            <a:off x="7629003" y="4749579"/>
            <a:ext cx="4387494" cy="2108421"/>
          </a:xfrm>
          <a:prstGeom prst="rect">
            <a:avLst/>
          </a:prstGeom>
        </p:spPr>
      </p:pic>
      <p:sp>
        <p:nvSpPr>
          <p:cNvPr id="9" name="Text Placeholder 2">
            <a:extLst>
              <a:ext uri="{FF2B5EF4-FFF2-40B4-BE49-F238E27FC236}">
                <a16:creationId xmlns:a16="http://schemas.microsoft.com/office/drawing/2014/main" id="{4EF3E2C6-7D55-7721-53B4-2FBF23C8B529}"/>
              </a:ext>
            </a:extLst>
          </p:cNvPr>
          <p:cNvSpPr txBox="1">
            <a:spLocks/>
          </p:cNvSpPr>
          <p:nvPr/>
        </p:nvSpPr>
        <p:spPr>
          <a:xfrm>
            <a:off x="175503" y="4948502"/>
            <a:ext cx="7322577" cy="1154843"/>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558800" marR="0" lvl="0" indent="-457200" algn="l" rtl="0">
              <a:lnSpc>
                <a:spcPct val="110000"/>
              </a:lnSpc>
              <a:spcBef>
                <a:spcPts val="300"/>
              </a:spcBef>
              <a:spcAft>
                <a:spcPts val="300"/>
              </a:spcAft>
              <a:buClr>
                <a:schemeClr val="dk1"/>
              </a:buClr>
              <a:buSzPts val="2000"/>
              <a:buFont typeface="+mj-lt"/>
              <a:buAutoNum type="arabicPeriod"/>
              <a:defRPr sz="2000" b="0" i="0" u="none" strike="noStrike" cap="none">
                <a:solidFill>
                  <a:schemeClr val="dk1"/>
                </a:solidFill>
                <a:latin typeface="+mn-lt"/>
                <a:ea typeface="Trebuchet MS"/>
                <a:cs typeface="Trebuchet MS"/>
                <a:sym typeface="Trebuchet MS"/>
              </a:defRPr>
            </a:lvl1pPr>
            <a:lvl2pPr marL="1016000" marR="0" lvl="1" indent="-457200" algn="l" rtl="0">
              <a:lnSpc>
                <a:spcPct val="100000"/>
              </a:lnSpc>
              <a:spcBef>
                <a:spcPts val="0"/>
              </a:spcBef>
              <a:spcAft>
                <a:spcPts val="0"/>
              </a:spcAft>
              <a:buClr>
                <a:schemeClr val="dk2"/>
              </a:buClr>
              <a:buSzPts val="2000"/>
              <a:buFont typeface="Arial" panose="020B0604020202020204" pitchFamily="34" charset="0"/>
              <a:buChar char="•"/>
              <a:defRPr sz="2000" b="0" i="0" u="none" strike="noStrike" cap="none">
                <a:solidFill>
                  <a:schemeClr val="dk1"/>
                </a:solidFill>
                <a:latin typeface="Trebuchet MS"/>
                <a:ea typeface="Trebuchet MS"/>
                <a:cs typeface="Trebuchet MS"/>
                <a:sym typeface="Trebuchet MS"/>
              </a:defRPr>
            </a:lvl2pPr>
            <a:lvl3pPr marL="1371600" marR="0" lvl="2" indent="-355600" algn="l" rtl="0">
              <a:lnSpc>
                <a:spcPct val="100000"/>
              </a:lnSpc>
              <a:spcBef>
                <a:spcPts val="0"/>
              </a:spcBef>
              <a:spcAft>
                <a:spcPts val="0"/>
              </a:spcAft>
              <a:buClr>
                <a:schemeClr val="dk2"/>
              </a:buClr>
              <a:buSzPts val="2000"/>
              <a:buFont typeface="Trebuchet MS"/>
              <a:buChar char="–"/>
              <a:defRPr sz="2000" b="0" i="0" u="none" strike="noStrike" cap="none">
                <a:solidFill>
                  <a:schemeClr val="dk1"/>
                </a:solidFill>
                <a:latin typeface="Trebuchet MS"/>
                <a:ea typeface="Trebuchet MS"/>
                <a:cs typeface="Trebuchet MS"/>
                <a:sym typeface="Trebuchet MS"/>
              </a:defRPr>
            </a:lvl3pPr>
            <a:lvl4pPr marL="1828800" marR="0" lvl="3" indent="-406400" algn="l" rtl="0">
              <a:lnSpc>
                <a:spcPct val="100000"/>
              </a:lnSpc>
              <a:spcBef>
                <a:spcPts val="0"/>
              </a:spcBef>
              <a:spcAft>
                <a:spcPts val="0"/>
              </a:spcAft>
              <a:buClr>
                <a:schemeClr val="dk2"/>
              </a:buClr>
              <a:buSzPts val="2800"/>
              <a:buFont typeface="Arial"/>
              <a:buChar char="​"/>
              <a:defRPr sz="2800" b="0" i="0" u="none" strike="noStrike" cap="none">
                <a:solidFill>
                  <a:schemeClr val="dk2"/>
                </a:solidFill>
                <a:latin typeface="Trebuchet MS"/>
                <a:ea typeface="Trebuchet MS"/>
                <a:cs typeface="Trebuchet MS"/>
                <a:sym typeface="Trebuchet MS"/>
              </a:defRPr>
            </a:lvl4pPr>
            <a:lvl5pPr marL="2286000" marR="0" lvl="4" indent="-406400" algn="l" rtl="0">
              <a:lnSpc>
                <a:spcPct val="100000"/>
              </a:lnSpc>
              <a:spcBef>
                <a:spcPts val="0"/>
              </a:spcBef>
              <a:spcAft>
                <a:spcPts val="0"/>
              </a:spcAft>
              <a:buClr>
                <a:schemeClr val="dk1"/>
              </a:buClr>
              <a:buSzPts val="2800"/>
              <a:buFont typeface="Arial"/>
              <a:buChar char="​"/>
              <a:defRPr sz="2800" b="1" i="0" u="none" strike="noStrike" cap="none">
                <a:solidFill>
                  <a:schemeClr val="dk1"/>
                </a:solidFill>
                <a:latin typeface="Trebuchet MS"/>
                <a:ea typeface="Trebuchet MS"/>
                <a:cs typeface="Trebuchet MS"/>
                <a:sym typeface="Trebuchet MS"/>
              </a:defRPr>
            </a:lvl5pPr>
            <a:lvl6pPr marL="2743200" marR="0" lvl="5" indent="-342900" algn="l" rtl="0">
              <a:lnSpc>
                <a:spcPct val="90000"/>
              </a:lnSpc>
              <a:spcBef>
                <a:spcPts val="0"/>
              </a:spcBef>
              <a:spcAft>
                <a:spcPts val="0"/>
              </a:spcAft>
              <a:buClr>
                <a:schemeClr val="dk2"/>
              </a:buClr>
              <a:buSzPts val="1800"/>
              <a:buFont typeface="Arial"/>
              <a:buChar char="•"/>
              <a:defRPr sz="1600" b="0" i="0" u="none" strike="noStrike" cap="none">
                <a:solidFill>
                  <a:schemeClr val="dk1"/>
                </a:solidFill>
                <a:latin typeface="Trebuchet MS"/>
                <a:ea typeface="Trebuchet MS"/>
                <a:cs typeface="Trebuchet MS"/>
                <a:sym typeface="Trebuchet MS"/>
              </a:defRPr>
            </a:lvl6pPr>
            <a:lvl7pPr marL="3200400" marR="0" lvl="6" indent="-342900" algn="l" rtl="0">
              <a:lnSpc>
                <a:spcPct val="90000"/>
              </a:lnSpc>
              <a:spcBef>
                <a:spcPts val="900"/>
              </a:spcBef>
              <a:spcAft>
                <a:spcPts val="0"/>
              </a:spcAft>
              <a:buClr>
                <a:schemeClr val="dk1"/>
              </a:buClr>
              <a:buSzPts val="1800"/>
              <a:buFont typeface="Arial"/>
              <a:buChar char="​"/>
              <a:defRPr sz="4400" b="0" i="0" u="none" strike="noStrike" cap="none">
                <a:solidFill>
                  <a:schemeClr val="dk1"/>
                </a:solidFill>
                <a:latin typeface="Trebuchet MS"/>
                <a:ea typeface="Trebuchet MS"/>
                <a:cs typeface="Trebuchet MS"/>
                <a:sym typeface="Trebuchet MS"/>
              </a:defRPr>
            </a:lvl7pPr>
            <a:lvl8pPr marL="3657600" marR="0" lvl="7" indent="-342900" algn="l" rtl="0">
              <a:lnSpc>
                <a:spcPct val="90000"/>
              </a:lnSpc>
              <a:spcBef>
                <a:spcPts val="900"/>
              </a:spcBef>
              <a:spcAft>
                <a:spcPts val="0"/>
              </a:spcAft>
              <a:buClr>
                <a:schemeClr val="dk2"/>
              </a:buClr>
              <a:buSzPts val="1800"/>
              <a:buFont typeface="Arial"/>
              <a:buChar char="​"/>
              <a:defRPr sz="5400" b="0" i="0" u="none" strike="noStrike" cap="none">
                <a:solidFill>
                  <a:schemeClr val="dk2"/>
                </a:solidFill>
                <a:latin typeface="Trebuchet MS"/>
                <a:ea typeface="Trebuchet MS"/>
                <a:cs typeface="Trebuchet MS"/>
                <a:sym typeface="Trebuchet MS"/>
              </a:defRPr>
            </a:lvl8pPr>
            <a:lvl9pPr marL="4114800" marR="0" lvl="8" indent="-342900" algn="l" rtl="0">
              <a:lnSpc>
                <a:spcPct val="100000"/>
              </a:lnSpc>
              <a:spcBef>
                <a:spcPts val="0"/>
              </a:spcBef>
              <a:spcAft>
                <a:spcPts val="900"/>
              </a:spcAft>
              <a:buClr>
                <a:schemeClr val="dk2"/>
              </a:buClr>
              <a:buSzPts val="1800"/>
              <a:buFont typeface="Arial"/>
              <a:buChar char="​"/>
              <a:defRPr sz="2400" b="0" i="0" u="none" strike="noStrike" cap="none">
                <a:solidFill>
                  <a:schemeClr val="dk2"/>
                </a:solidFill>
                <a:latin typeface="Trebuchet MS"/>
                <a:ea typeface="Trebuchet MS"/>
                <a:cs typeface="Trebuchet MS"/>
                <a:sym typeface="Trebuchet MS"/>
              </a:defRPr>
            </a:lvl9pPr>
          </a:lstStyle>
          <a:p>
            <a:pPr marL="387350" indent="-285750">
              <a:buFont typeface="Arial" panose="020B0604020202020204" pitchFamily="34" charset="0"/>
              <a:buChar char="•"/>
            </a:pPr>
            <a:r>
              <a:rPr lang="en-GB" sz="1400" b="1" dirty="0"/>
              <a:t>Wholesale electricity markets: </a:t>
            </a:r>
            <a:r>
              <a:rPr lang="en-GB" sz="1400" dirty="0"/>
              <a:t>where electricity is bought and sold before being delivered to consumers. Its two main participants are generators and suppliers.  </a:t>
            </a:r>
          </a:p>
          <a:p>
            <a:pPr marL="387350" indent="-285750">
              <a:buFont typeface="Arial" panose="020B0604020202020204" pitchFamily="34" charset="0"/>
              <a:buChar char="•"/>
            </a:pPr>
            <a:r>
              <a:rPr lang="en-GB" sz="1400" b="1" dirty="0"/>
              <a:t>Retail electricity markets</a:t>
            </a:r>
            <a:r>
              <a:rPr lang="en-GB" sz="1400" dirty="0"/>
              <a:t>: Involves selling electricity from suppliers to their customers. Its main participants are, suppliers and consumers.</a:t>
            </a:r>
          </a:p>
          <a:p>
            <a:pPr marL="101600" indent="0">
              <a:buNone/>
            </a:pPr>
            <a:endParaRPr lang="en-GB" sz="1400" dirty="0"/>
          </a:p>
          <a:p>
            <a:pPr marL="101600" indent="0">
              <a:buNone/>
            </a:pPr>
            <a:r>
              <a:rPr lang="en-GB" sz="1400" b="1" dirty="0"/>
              <a:t>Why do we need markets to aid a NZ transition?</a:t>
            </a:r>
            <a:endParaRPr lang="en-GB" sz="1800" kern="0" dirty="0"/>
          </a:p>
        </p:txBody>
      </p:sp>
    </p:spTree>
    <p:extLst>
      <p:ext uri="{BB962C8B-B14F-4D97-AF65-F5344CB8AC3E}">
        <p14:creationId xmlns:p14="http://schemas.microsoft.com/office/powerpoint/2010/main" val="330672470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CEE95-0A86-ED14-654F-FF261514F769}"/>
              </a:ext>
            </a:extLst>
          </p:cNvPr>
          <p:cNvSpPr>
            <a:spLocks noGrp="1"/>
          </p:cNvSpPr>
          <p:nvPr>
            <p:ph type="title"/>
          </p:nvPr>
        </p:nvSpPr>
        <p:spPr>
          <a:xfrm>
            <a:off x="629399" y="476496"/>
            <a:ext cx="8589245" cy="443198"/>
          </a:xfrm>
        </p:spPr>
        <p:txBody>
          <a:bodyPr/>
          <a:lstStyle/>
          <a:p>
            <a:r>
              <a:rPr lang="en-GB" dirty="0"/>
              <a:t>Electricity Market classifications </a:t>
            </a:r>
          </a:p>
        </p:txBody>
      </p:sp>
      <p:sp>
        <p:nvSpPr>
          <p:cNvPr id="8" name="Text Placeholder 2">
            <a:extLst>
              <a:ext uri="{FF2B5EF4-FFF2-40B4-BE49-F238E27FC236}">
                <a16:creationId xmlns:a16="http://schemas.microsoft.com/office/drawing/2014/main" id="{ED44FDAF-EB7E-4912-623E-9F9C01707955}"/>
              </a:ext>
            </a:extLst>
          </p:cNvPr>
          <p:cNvSpPr txBox="1">
            <a:spLocks/>
          </p:cNvSpPr>
          <p:nvPr/>
        </p:nvSpPr>
        <p:spPr>
          <a:xfrm>
            <a:off x="-45516" y="1373022"/>
            <a:ext cx="12192001" cy="920012"/>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558800" marR="0" lvl="0" indent="-457200" algn="l" rtl="0">
              <a:lnSpc>
                <a:spcPct val="110000"/>
              </a:lnSpc>
              <a:spcBef>
                <a:spcPts val="300"/>
              </a:spcBef>
              <a:spcAft>
                <a:spcPts val="300"/>
              </a:spcAft>
              <a:buClr>
                <a:schemeClr val="dk1"/>
              </a:buClr>
              <a:buSzPts val="2000"/>
              <a:buFont typeface="+mj-lt"/>
              <a:buAutoNum type="arabicPeriod"/>
              <a:defRPr sz="2000" b="0" i="0" u="none" strike="noStrike" cap="none">
                <a:solidFill>
                  <a:schemeClr val="dk1"/>
                </a:solidFill>
                <a:latin typeface="+mn-lt"/>
                <a:ea typeface="Trebuchet MS"/>
                <a:cs typeface="Trebuchet MS"/>
                <a:sym typeface="Trebuchet MS"/>
              </a:defRPr>
            </a:lvl1pPr>
            <a:lvl2pPr marL="1016000" marR="0" lvl="1" indent="-457200" algn="l" rtl="0">
              <a:lnSpc>
                <a:spcPct val="100000"/>
              </a:lnSpc>
              <a:spcBef>
                <a:spcPts val="0"/>
              </a:spcBef>
              <a:spcAft>
                <a:spcPts val="0"/>
              </a:spcAft>
              <a:buClr>
                <a:schemeClr val="dk2"/>
              </a:buClr>
              <a:buSzPts val="2000"/>
              <a:buFont typeface="Arial" panose="020B0604020202020204" pitchFamily="34" charset="0"/>
              <a:buChar char="•"/>
              <a:defRPr sz="2000" b="0" i="0" u="none" strike="noStrike" cap="none">
                <a:solidFill>
                  <a:schemeClr val="dk1"/>
                </a:solidFill>
                <a:latin typeface="Trebuchet MS"/>
                <a:ea typeface="Trebuchet MS"/>
                <a:cs typeface="Trebuchet MS"/>
                <a:sym typeface="Trebuchet MS"/>
              </a:defRPr>
            </a:lvl2pPr>
            <a:lvl3pPr marL="1371600" marR="0" lvl="2" indent="-355600" algn="l" rtl="0">
              <a:lnSpc>
                <a:spcPct val="100000"/>
              </a:lnSpc>
              <a:spcBef>
                <a:spcPts val="0"/>
              </a:spcBef>
              <a:spcAft>
                <a:spcPts val="0"/>
              </a:spcAft>
              <a:buClr>
                <a:schemeClr val="dk2"/>
              </a:buClr>
              <a:buSzPts val="2000"/>
              <a:buFont typeface="Trebuchet MS"/>
              <a:buChar char="–"/>
              <a:defRPr sz="2000" b="0" i="0" u="none" strike="noStrike" cap="none">
                <a:solidFill>
                  <a:schemeClr val="dk1"/>
                </a:solidFill>
                <a:latin typeface="Trebuchet MS"/>
                <a:ea typeface="Trebuchet MS"/>
                <a:cs typeface="Trebuchet MS"/>
                <a:sym typeface="Trebuchet MS"/>
              </a:defRPr>
            </a:lvl3pPr>
            <a:lvl4pPr marL="1828800" marR="0" lvl="3" indent="-406400" algn="l" rtl="0">
              <a:lnSpc>
                <a:spcPct val="100000"/>
              </a:lnSpc>
              <a:spcBef>
                <a:spcPts val="0"/>
              </a:spcBef>
              <a:spcAft>
                <a:spcPts val="0"/>
              </a:spcAft>
              <a:buClr>
                <a:schemeClr val="dk2"/>
              </a:buClr>
              <a:buSzPts val="2800"/>
              <a:buFont typeface="Arial"/>
              <a:buChar char="​"/>
              <a:defRPr sz="2800" b="0" i="0" u="none" strike="noStrike" cap="none">
                <a:solidFill>
                  <a:schemeClr val="dk2"/>
                </a:solidFill>
                <a:latin typeface="Trebuchet MS"/>
                <a:ea typeface="Trebuchet MS"/>
                <a:cs typeface="Trebuchet MS"/>
                <a:sym typeface="Trebuchet MS"/>
              </a:defRPr>
            </a:lvl4pPr>
            <a:lvl5pPr marL="2286000" marR="0" lvl="4" indent="-406400" algn="l" rtl="0">
              <a:lnSpc>
                <a:spcPct val="100000"/>
              </a:lnSpc>
              <a:spcBef>
                <a:spcPts val="0"/>
              </a:spcBef>
              <a:spcAft>
                <a:spcPts val="0"/>
              </a:spcAft>
              <a:buClr>
                <a:schemeClr val="dk1"/>
              </a:buClr>
              <a:buSzPts val="2800"/>
              <a:buFont typeface="Arial"/>
              <a:buChar char="​"/>
              <a:defRPr sz="2800" b="1" i="0" u="none" strike="noStrike" cap="none">
                <a:solidFill>
                  <a:schemeClr val="dk1"/>
                </a:solidFill>
                <a:latin typeface="Trebuchet MS"/>
                <a:ea typeface="Trebuchet MS"/>
                <a:cs typeface="Trebuchet MS"/>
                <a:sym typeface="Trebuchet MS"/>
              </a:defRPr>
            </a:lvl5pPr>
            <a:lvl6pPr marL="2743200" marR="0" lvl="5" indent="-342900" algn="l" rtl="0">
              <a:lnSpc>
                <a:spcPct val="90000"/>
              </a:lnSpc>
              <a:spcBef>
                <a:spcPts val="0"/>
              </a:spcBef>
              <a:spcAft>
                <a:spcPts val="0"/>
              </a:spcAft>
              <a:buClr>
                <a:schemeClr val="dk2"/>
              </a:buClr>
              <a:buSzPts val="1800"/>
              <a:buFont typeface="Arial"/>
              <a:buChar char="•"/>
              <a:defRPr sz="1600" b="0" i="0" u="none" strike="noStrike" cap="none">
                <a:solidFill>
                  <a:schemeClr val="dk1"/>
                </a:solidFill>
                <a:latin typeface="Trebuchet MS"/>
                <a:ea typeface="Trebuchet MS"/>
                <a:cs typeface="Trebuchet MS"/>
                <a:sym typeface="Trebuchet MS"/>
              </a:defRPr>
            </a:lvl6pPr>
            <a:lvl7pPr marL="3200400" marR="0" lvl="6" indent="-342900" algn="l" rtl="0">
              <a:lnSpc>
                <a:spcPct val="90000"/>
              </a:lnSpc>
              <a:spcBef>
                <a:spcPts val="900"/>
              </a:spcBef>
              <a:spcAft>
                <a:spcPts val="0"/>
              </a:spcAft>
              <a:buClr>
                <a:schemeClr val="dk1"/>
              </a:buClr>
              <a:buSzPts val="1800"/>
              <a:buFont typeface="Arial"/>
              <a:buChar char="​"/>
              <a:defRPr sz="4400" b="0" i="0" u="none" strike="noStrike" cap="none">
                <a:solidFill>
                  <a:schemeClr val="dk1"/>
                </a:solidFill>
                <a:latin typeface="Trebuchet MS"/>
                <a:ea typeface="Trebuchet MS"/>
                <a:cs typeface="Trebuchet MS"/>
                <a:sym typeface="Trebuchet MS"/>
              </a:defRPr>
            </a:lvl7pPr>
            <a:lvl8pPr marL="3657600" marR="0" lvl="7" indent="-342900" algn="l" rtl="0">
              <a:lnSpc>
                <a:spcPct val="90000"/>
              </a:lnSpc>
              <a:spcBef>
                <a:spcPts val="900"/>
              </a:spcBef>
              <a:spcAft>
                <a:spcPts val="0"/>
              </a:spcAft>
              <a:buClr>
                <a:schemeClr val="dk2"/>
              </a:buClr>
              <a:buSzPts val="1800"/>
              <a:buFont typeface="Arial"/>
              <a:buChar char="​"/>
              <a:defRPr sz="5400" b="0" i="0" u="none" strike="noStrike" cap="none">
                <a:solidFill>
                  <a:schemeClr val="dk2"/>
                </a:solidFill>
                <a:latin typeface="Trebuchet MS"/>
                <a:ea typeface="Trebuchet MS"/>
                <a:cs typeface="Trebuchet MS"/>
                <a:sym typeface="Trebuchet MS"/>
              </a:defRPr>
            </a:lvl8pPr>
            <a:lvl9pPr marL="4114800" marR="0" lvl="8" indent="-342900" algn="l" rtl="0">
              <a:lnSpc>
                <a:spcPct val="100000"/>
              </a:lnSpc>
              <a:spcBef>
                <a:spcPts val="0"/>
              </a:spcBef>
              <a:spcAft>
                <a:spcPts val="900"/>
              </a:spcAft>
              <a:buClr>
                <a:schemeClr val="dk2"/>
              </a:buClr>
              <a:buSzPts val="1800"/>
              <a:buFont typeface="Arial"/>
              <a:buChar char="​"/>
              <a:defRPr sz="2400" b="0" i="0" u="none" strike="noStrike" cap="none">
                <a:solidFill>
                  <a:schemeClr val="dk2"/>
                </a:solidFill>
                <a:latin typeface="Trebuchet MS"/>
                <a:ea typeface="Trebuchet MS"/>
                <a:cs typeface="Trebuchet MS"/>
                <a:sym typeface="Trebuchet MS"/>
              </a:defRPr>
            </a:lvl9pPr>
          </a:lstStyle>
          <a:p>
            <a:pPr marL="558800" lvl="1" indent="0">
              <a:buNone/>
            </a:pPr>
            <a:r>
              <a:rPr lang="en-GB" kern="0" dirty="0">
                <a:solidFill>
                  <a:schemeClr val="accent2">
                    <a:lumMod val="75000"/>
                  </a:schemeClr>
                </a:solidFill>
                <a:latin typeface="+mn-lt"/>
              </a:rPr>
              <a:t>Centralised markets</a:t>
            </a:r>
            <a:r>
              <a:rPr lang="en-GB" kern="0" dirty="0">
                <a:latin typeface="+mn-lt"/>
              </a:rPr>
              <a:t>: The systems operator decides which plant should run and how much it is supposed to produce way before (day ahead) the delivery. </a:t>
            </a:r>
          </a:p>
          <a:p>
            <a:pPr marL="558800" lvl="1" indent="0">
              <a:buNone/>
            </a:pPr>
            <a:r>
              <a:rPr lang="en-GB" u="sng" kern="0" dirty="0">
                <a:latin typeface="+mn-lt"/>
              </a:rPr>
              <a:t>Examples</a:t>
            </a:r>
            <a:r>
              <a:rPr lang="en-GB" kern="0" dirty="0">
                <a:latin typeface="+mn-lt"/>
              </a:rPr>
              <a:t>: US wholesale electricity markets PJM, MISO, CAISO, NYISO, and ISO-NE </a:t>
            </a:r>
          </a:p>
        </p:txBody>
      </p:sp>
      <p:grpSp>
        <p:nvGrpSpPr>
          <p:cNvPr id="7" name="Group 6">
            <a:extLst>
              <a:ext uri="{FF2B5EF4-FFF2-40B4-BE49-F238E27FC236}">
                <a16:creationId xmlns:a16="http://schemas.microsoft.com/office/drawing/2014/main" id="{378C9426-0CC5-BBBF-D654-178975774668}"/>
              </a:ext>
            </a:extLst>
          </p:cNvPr>
          <p:cNvGrpSpPr/>
          <p:nvPr/>
        </p:nvGrpSpPr>
        <p:grpSpPr>
          <a:xfrm>
            <a:off x="176946" y="2119818"/>
            <a:ext cx="11838107" cy="2118074"/>
            <a:chOff x="176946" y="2119818"/>
            <a:chExt cx="11838107" cy="2118074"/>
          </a:xfrm>
          <a:solidFill>
            <a:schemeClr val="accent4">
              <a:lumMod val="60000"/>
              <a:lumOff val="40000"/>
            </a:schemeClr>
          </a:solidFill>
        </p:grpSpPr>
        <p:sp>
          <p:nvSpPr>
            <p:cNvPr id="4" name="Rectangle: Rounded Corners 3">
              <a:extLst>
                <a:ext uri="{FF2B5EF4-FFF2-40B4-BE49-F238E27FC236}">
                  <a16:creationId xmlns:a16="http://schemas.microsoft.com/office/drawing/2014/main" id="{BA7733D9-52F5-B937-FEF4-59DED5F20EE5}"/>
                </a:ext>
              </a:extLst>
            </p:cNvPr>
            <p:cNvSpPr/>
            <p:nvPr/>
          </p:nvSpPr>
          <p:spPr>
            <a:xfrm>
              <a:off x="176946" y="2620108"/>
              <a:ext cx="11838107" cy="1617784"/>
            </a:xfrm>
            <a:prstGeom prst="roundRect">
              <a:avLst/>
            </a:prstGeom>
            <a:grpFill/>
            <a:ln>
              <a:solidFill>
                <a:schemeClr val="accent6">
                  <a:lumMod val="50000"/>
                </a:schemeClr>
              </a:solid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marL="285750" indent="-285750">
                <a:buFont typeface="Arial" panose="020B0604020202020204" pitchFamily="34" charset="0"/>
                <a:buChar char="•"/>
              </a:pPr>
              <a:r>
                <a:rPr lang="en-GB" sz="2000" b="1" kern="0" dirty="0">
                  <a:solidFill>
                    <a:schemeClr val="dk1"/>
                  </a:solidFill>
                  <a:sym typeface="Trebuchet MS"/>
                </a:rPr>
                <a:t>Efficient system operation</a:t>
              </a:r>
              <a:r>
                <a:rPr lang="en-GB" sz="2000" kern="0" dirty="0">
                  <a:solidFill>
                    <a:schemeClr val="dk1"/>
                  </a:solidFill>
                  <a:sym typeface="Trebuchet MS"/>
                </a:rPr>
                <a:t>: </a:t>
              </a:r>
              <a:r>
                <a:rPr lang="en-GB" sz="2000" kern="0" dirty="0">
                  <a:solidFill>
                    <a:srgbClr val="111111"/>
                  </a:solidFill>
                  <a:sym typeface="Trebuchet MS"/>
                </a:rPr>
                <a:t>H</a:t>
              </a:r>
              <a:r>
                <a:rPr lang="en-GB" sz="2000" b="0" i="0" dirty="0">
                  <a:solidFill>
                    <a:srgbClr val="111111"/>
                  </a:solidFill>
                  <a:effectLst/>
                </a:rPr>
                <a:t>andle complex constraints and uncertainties, lower costs and emissions</a:t>
              </a:r>
              <a:endParaRPr lang="en-GB" sz="2000" kern="0" dirty="0">
                <a:solidFill>
                  <a:schemeClr val="dk1"/>
                </a:solidFill>
                <a:sym typeface="Trebuchet MS"/>
              </a:endParaRPr>
            </a:p>
            <a:p>
              <a:pPr marL="285750" indent="-285750">
                <a:buFont typeface="Arial" panose="020B0604020202020204" pitchFamily="34" charset="0"/>
                <a:buChar char="•"/>
              </a:pPr>
              <a:r>
                <a:rPr lang="en-GB" sz="2000" b="1" kern="0" dirty="0">
                  <a:solidFill>
                    <a:schemeClr val="dk1"/>
                  </a:solidFill>
                  <a:sym typeface="Trebuchet MS"/>
                </a:rPr>
                <a:t>Reduced market power</a:t>
              </a:r>
              <a:r>
                <a:rPr lang="en-GB" sz="2000" kern="0" dirty="0">
                  <a:solidFill>
                    <a:schemeClr val="dk1"/>
                  </a:solidFill>
                  <a:sym typeface="Trebuchet MS"/>
                </a:rPr>
                <a:t>: </a:t>
              </a:r>
              <a:r>
                <a:rPr lang="en-GB" sz="2000" dirty="0">
                  <a:solidFill>
                    <a:srgbClr val="111111"/>
                  </a:solidFill>
                  <a:sym typeface="Trebuchet MS"/>
                </a:rPr>
                <a:t>Fair outcomes and lower market manipulation</a:t>
              </a:r>
            </a:p>
            <a:p>
              <a:pPr marL="285750" indent="-285750">
                <a:buFont typeface="Arial" panose="020B0604020202020204" pitchFamily="34" charset="0"/>
                <a:buChar char="•"/>
              </a:pPr>
              <a:r>
                <a:rPr lang="en-GB" sz="2000" b="1" kern="0" dirty="0">
                  <a:solidFill>
                    <a:schemeClr val="dk1"/>
                  </a:solidFill>
                  <a:sym typeface="Trebuchet MS"/>
                </a:rPr>
                <a:t>Facilitated integration of renewables</a:t>
              </a:r>
              <a:r>
                <a:rPr lang="en-GB" sz="2000" kern="0" dirty="0">
                  <a:solidFill>
                    <a:schemeClr val="dk1"/>
                  </a:solidFill>
                  <a:sym typeface="Trebuchet MS"/>
                </a:rPr>
                <a:t>: </a:t>
              </a:r>
              <a:r>
                <a:rPr lang="en-GB" sz="2000" kern="0" dirty="0">
                  <a:solidFill>
                    <a:srgbClr val="111111"/>
                  </a:solidFill>
                  <a:sym typeface="Trebuchet MS"/>
                </a:rPr>
                <a:t>Better coordinate the dispatch and compensation of variable renewable generation and flexible demand</a:t>
              </a:r>
            </a:p>
          </p:txBody>
        </p:sp>
        <p:sp>
          <p:nvSpPr>
            <p:cNvPr id="6" name="Plus Sign 5">
              <a:extLst>
                <a:ext uri="{FF2B5EF4-FFF2-40B4-BE49-F238E27FC236}">
                  <a16:creationId xmlns:a16="http://schemas.microsoft.com/office/drawing/2014/main" id="{21E0FD12-CBA5-A954-85B2-3DC12321F046}"/>
                </a:ext>
              </a:extLst>
            </p:cNvPr>
            <p:cNvSpPr/>
            <p:nvPr/>
          </p:nvSpPr>
          <p:spPr>
            <a:xfrm>
              <a:off x="11266152" y="2119818"/>
              <a:ext cx="703385" cy="743848"/>
            </a:xfrm>
            <a:prstGeom prst="mathPlus">
              <a:avLst/>
            </a:prstGeom>
            <a:solidFill>
              <a:schemeClr val="accent6">
                <a:lumMod val="50000"/>
              </a:schemeClr>
            </a:solidFill>
            <a:ln>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accent6">
                    <a:lumMod val="50000"/>
                  </a:schemeClr>
                </a:solidFill>
              </a:endParaRPr>
            </a:p>
          </p:txBody>
        </p:sp>
      </p:grpSp>
      <p:grpSp>
        <p:nvGrpSpPr>
          <p:cNvPr id="10" name="Group 9">
            <a:extLst>
              <a:ext uri="{FF2B5EF4-FFF2-40B4-BE49-F238E27FC236}">
                <a16:creationId xmlns:a16="http://schemas.microsoft.com/office/drawing/2014/main" id="{1E0116E3-CE7F-6343-2DF6-BF8BA7F778E8}"/>
              </a:ext>
            </a:extLst>
          </p:cNvPr>
          <p:cNvGrpSpPr/>
          <p:nvPr/>
        </p:nvGrpSpPr>
        <p:grpSpPr>
          <a:xfrm>
            <a:off x="176946" y="4130622"/>
            <a:ext cx="11838107" cy="2396787"/>
            <a:chOff x="131430" y="4130622"/>
            <a:chExt cx="11883623" cy="2396787"/>
          </a:xfrm>
        </p:grpSpPr>
        <p:sp>
          <p:nvSpPr>
            <p:cNvPr id="5" name="Rectangle: Rounded Corners 4">
              <a:extLst>
                <a:ext uri="{FF2B5EF4-FFF2-40B4-BE49-F238E27FC236}">
                  <a16:creationId xmlns:a16="http://schemas.microsoft.com/office/drawing/2014/main" id="{917E2B23-A4C9-0C89-8BDF-D9F96F45454D}"/>
                </a:ext>
              </a:extLst>
            </p:cNvPr>
            <p:cNvSpPr/>
            <p:nvPr/>
          </p:nvSpPr>
          <p:spPr>
            <a:xfrm>
              <a:off x="131430" y="4494625"/>
              <a:ext cx="11838107" cy="2032784"/>
            </a:xfrm>
            <a:prstGeom prst="roundRect">
              <a:avLst/>
            </a:prstGeom>
            <a:solidFill>
              <a:schemeClr val="accent4">
                <a:lumMod val="60000"/>
                <a:lumOff val="40000"/>
              </a:schemeClr>
            </a:solidFill>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marL="285750" indent="-285750">
                <a:buFont typeface="Arial" panose="020B0604020202020204" pitchFamily="34" charset="0"/>
                <a:buChar char="•"/>
              </a:pPr>
              <a:r>
                <a:rPr lang="en-GB" sz="2000" b="1" kern="0" dirty="0">
                  <a:solidFill>
                    <a:schemeClr val="dk1"/>
                  </a:solidFill>
                </a:rPr>
                <a:t>High information requirements</a:t>
              </a:r>
              <a:r>
                <a:rPr lang="en-GB" sz="2000" b="0" i="0" dirty="0">
                  <a:solidFill>
                    <a:srgbClr val="111111"/>
                  </a:solidFill>
                  <a:effectLst/>
                </a:rPr>
                <a:t>: </a:t>
              </a:r>
              <a:r>
                <a:rPr lang="en-GB" sz="2000" dirty="0">
                  <a:solidFill>
                    <a:srgbClr val="111111"/>
                  </a:solidFill>
                </a:rPr>
                <a:t>R</a:t>
              </a:r>
              <a:r>
                <a:rPr lang="en-GB" sz="2000" b="0" i="0" dirty="0">
                  <a:solidFill>
                    <a:srgbClr val="111111"/>
                  </a:solidFill>
                  <a:effectLst/>
                </a:rPr>
                <a:t>equire more information from producers, which may be costly or difficult to obtain</a:t>
              </a:r>
              <a:r>
                <a:rPr lang="en-GB" sz="2000" b="0" i="0" dirty="0">
                  <a:solidFill>
                    <a:srgbClr val="111111"/>
                  </a:solidFill>
                  <a:effectLst/>
                  <a:latin typeface="-apple-system"/>
                </a:rPr>
                <a:t>.</a:t>
              </a:r>
            </a:p>
            <a:p>
              <a:pPr marL="285750" indent="-285750">
                <a:buFont typeface="Arial" panose="020B0604020202020204" pitchFamily="34" charset="0"/>
                <a:buChar char="•"/>
              </a:pPr>
              <a:r>
                <a:rPr lang="en-GB" sz="2000" b="1" kern="0" dirty="0">
                  <a:solidFill>
                    <a:schemeClr val="dk1"/>
                  </a:solidFill>
                  <a:sym typeface="Trebuchet MS"/>
                </a:rPr>
                <a:t>Moral hazard and adverse selection:  </a:t>
              </a:r>
              <a:r>
                <a:rPr lang="en-GB" sz="2000" kern="0" dirty="0">
                  <a:solidFill>
                    <a:schemeClr val="dk1"/>
                  </a:solidFill>
                  <a:sym typeface="Trebuchet MS"/>
                </a:rPr>
                <a:t>Producers have incentives to misreport their costs or availability.</a:t>
              </a:r>
            </a:p>
            <a:p>
              <a:pPr marL="285750" indent="-285750">
                <a:buFont typeface="Arial" panose="020B0604020202020204" pitchFamily="34" charset="0"/>
                <a:buChar char="•"/>
              </a:pPr>
              <a:r>
                <a:rPr lang="en-GB" sz="2000" b="1" kern="0" dirty="0">
                  <a:solidFill>
                    <a:schemeClr val="dk1"/>
                  </a:solidFill>
                  <a:sym typeface="Trebuchet MS"/>
                </a:rPr>
                <a:t>Reduced innovation and investment</a:t>
              </a:r>
              <a:r>
                <a:rPr lang="en-GB" sz="2000" kern="0" dirty="0">
                  <a:solidFill>
                    <a:schemeClr val="dk1"/>
                  </a:solidFill>
                  <a:sym typeface="Trebuchet MS"/>
                </a:rPr>
                <a:t>:  Discourages investment in new generation capacity or transmission infrastructure, as they do not provide adequate price signals or long-term contracts.</a:t>
              </a:r>
            </a:p>
            <a:p>
              <a:pPr marL="285750" indent="-285750">
                <a:buFont typeface="Arial" panose="020B0604020202020204" pitchFamily="34" charset="0"/>
                <a:buChar char="•"/>
              </a:pPr>
              <a:endParaRPr lang="en-GB" sz="2000" kern="0" dirty="0">
                <a:solidFill>
                  <a:schemeClr val="dk1"/>
                </a:solidFill>
                <a:sym typeface="Trebuchet MS"/>
              </a:endParaRPr>
            </a:p>
          </p:txBody>
        </p:sp>
        <p:sp>
          <p:nvSpPr>
            <p:cNvPr id="9" name="Minus Sign 8">
              <a:extLst>
                <a:ext uri="{FF2B5EF4-FFF2-40B4-BE49-F238E27FC236}">
                  <a16:creationId xmlns:a16="http://schemas.microsoft.com/office/drawing/2014/main" id="{D099ADCE-4FB1-B993-70EF-1A2659E79594}"/>
                </a:ext>
              </a:extLst>
            </p:cNvPr>
            <p:cNvSpPr/>
            <p:nvPr/>
          </p:nvSpPr>
          <p:spPr>
            <a:xfrm>
              <a:off x="11279885" y="4130622"/>
              <a:ext cx="735168" cy="513471"/>
            </a:xfrm>
            <a:prstGeom prst="mathMinus">
              <a:avLst/>
            </a:prstGeom>
            <a:solidFill>
              <a:srgbClr val="C00000"/>
            </a:solidFill>
            <a:ln>
              <a:solidFill>
                <a:srgbClr val="FF0000"/>
              </a:solid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marL="285750" indent="-285750">
                <a:buFont typeface="Arial" panose="020B0604020202020204" pitchFamily="34" charset="0"/>
                <a:buChar char="•"/>
              </a:pPr>
              <a:endParaRPr lang="en-GB" sz="2000" kern="0" dirty="0">
                <a:ln>
                  <a:solidFill>
                    <a:srgbClr val="FF0000"/>
                  </a:solidFill>
                </a:ln>
                <a:solidFill>
                  <a:schemeClr val="dk1"/>
                </a:solidFill>
              </a:endParaRPr>
            </a:p>
          </p:txBody>
        </p:sp>
      </p:grpSp>
    </p:spTree>
    <p:extLst>
      <p:ext uri="{BB962C8B-B14F-4D97-AF65-F5344CB8AC3E}">
        <p14:creationId xmlns:p14="http://schemas.microsoft.com/office/powerpoint/2010/main" val="256820660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CEE95-0A86-ED14-654F-FF261514F769}"/>
              </a:ext>
            </a:extLst>
          </p:cNvPr>
          <p:cNvSpPr>
            <a:spLocks noGrp="1"/>
          </p:cNvSpPr>
          <p:nvPr>
            <p:ph type="title"/>
          </p:nvPr>
        </p:nvSpPr>
        <p:spPr>
          <a:xfrm>
            <a:off x="629399" y="476496"/>
            <a:ext cx="8589245" cy="443198"/>
          </a:xfrm>
        </p:spPr>
        <p:txBody>
          <a:bodyPr/>
          <a:lstStyle/>
          <a:p>
            <a:r>
              <a:rPr lang="en-GB" dirty="0"/>
              <a:t>Electricity Market classifications </a:t>
            </a:r>
          </a:p>
        </p:txBody>
      </p:sp>
      <p:sp>
        <p:nvSpPr>
          <p:cNvPr id="8" name="Text Placeholder 2">
            <a:extLst>
              <a:ext uri="{FF2B5EF4-FFF2-40B4-BE49-F238E27FC236}">
                <a16:creationId xmlns:a16="http://schemas.microsoft.com/office/drawing/2014/main" id="{ED44FDAF-EB7E-4912-623E-9F9C01707955}"/>
              </a:ext>
            </a:extLst>
          </p:cNvPr>
          <p:cNvSpPr txBox="1">
            <a:spLocks/>
          </p:cNvSpPr>
          <p:nvPr/>
        </p:nvSpPr>
        <p:spPr>
          <a:xfrm>
            <a:off x="-2" y="1176427"/>
            <a:ext cx="12192001" cy="920012"/>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558800" marR="0" lvl="0" indent="-457200" algn="l" rtl="0">
              <a:lnSpc>
                <a:spcPct val="110000"/>
              </a:lnSpc>
              <a:spcBef>
                <a:spcPts val="300"/>
              </a:spcBef>
              <a:spcAft>
                <a:spcPts val="300"/>
              </a:spcAft>
              <a:buClr>
                <a:schemeClr val="dk1"/>
              </a:buClr>
              <a:buSzPts val="2000"/>
              <a:buFont typeface="+mj-lt"/>
              <a:buAutoNum type="arabicPeriod"/>
              <a:defRPr sz="2000" b="0" i="0" u="none" strike="noStrike" cap="none">
                <a:solidFill>
                  <a:schemeClr val="dk1"/>
                </a:solidFill>
                <a:latin typeface="+mn-lt"/>
                <a:ea typeface="Trebuchet MS"/>
                <a:cs typeface="Trebuchet MS"/>
                <a:sym typeface="Trebuchet MS"/>
              </a:defRPr>
            </a:lvl1pPr>
            <a:lvl2pPr marL="1016000" marR="0" lvl="1" indent="-457200" algn="l" rtl="0">
              <a:lnSpc>
                <a:spcPct val="100000"/>
              </a:lnSpc>
              <a:spcBef>
                <a:spcPts val="0"/>
              </a:spcBef>
              <a:spcAft>
                <a:spcPts val="0"/>
              </a:spcAft>
              <a:buClr>
                <a:schemeClr val="dk2"/>
              </a:buClr>
              <a:buSzPts val="2000"/>
              <a:buFont typeface="Arial" panose="020B0604020202020204" pitchFamily="34" charset="0"/>
              <a:buChar char="•"/>
              <a:defRPr sz="2000" b="0" i="0" u="none" strike="noStrike" cap="none">
                <a:solidFill>
                  <a:schemeClr val="dk1"/>
                </a:solidFill>
                <a:latin typeface="Trebuchet MS"/>
                <a:ea typeface="Trebuchet MS"/>
                <a:cs typeface="Trebuchet MS"/>
                <a:sym typeface="Trebuchet MS"/>
              </a:defRPr>
            </a:lvl2pPr>
            <a:lvl3pPr marL="1371600" marR="0" lvl="2" indent="-355600" algn="l" rtl="0">
              <a:lnSpc>
                <a:spcPct val="100000"/>
              </a:lnSpc>
              <a:spcBef>
                <a:spcPts val="0"/>
              </a:spcBef>
              <a:spcAft>
                <a:spcPts val="0"/>
              </a:spcAft>
              <a:buClr>
                <a:schemeClr val="dk2"/>
              </a:buClr>
              <a:buSzPts val="2000"/>
              <a:buFont typeface="Trebuchet MS"/>
              <a:buChar char="–"/>
              <a:defRPr sz="2000" b="0" i="0" u="none" strike="noStrike" cap="none">
                <a:solidFill>
                  <a:schemeClr val="dk1"/>
                </a:solidFill>
                <a:latin typeface="Trebuchet MS"/>
                <a:ea typeface="Trebuchet MS"/>
                <a:cs typeface="Trebuchet MS"/>
                <a:sym typeface="Trebuchet MS"/>
              </a:defRPr>
            </a:lvl3pPr>
            <a:lvl4pPr marL="1828800" marR="0" lvl="3" indent="-406400" algn="l" rtl="0">
              <a:lnSpc>
                <a:spcPct val="100000"/>
              </a:lnSpc>
              <a:spcBef>
                <a:spcPts val="0"/>
              </a:spcBef>
              <a:spcAft>
                <a:spcPts val="0"/>
              </a:spcAft>
              <a:buClr>
                <a:schemeClr val="dk2"/>
              </a:buClr>
              <a:buSzPts val="2800"/>
              <a:buFont typeface="Arial"/>
              <a:buChar char="​"/>
              <a:defRPr sz="2800" b="0" i="0" u="none" strike="noStrike" cap="none">
                <a:solidFill>
                  <a:schemeClr val="dk2"/>
                </a:solidFill>
                <a:latin typeface="Trebuchet MS"/>
                <a:ea typeface="Trebuchet MS"/>
                <a:cs typeface="Trebuchet MS"/>
                <a:sym typeface="Trebuchet MS"/>
              </a:defRPr>
            </a:lvl4pPr>
            <a:lvl5pPr marL="2286000" marR="0" lvl="4" indent="-406400" algn="l" rtl="0">
              <a:lnSpc>
                <a:spcPct val="100000"/>
              </a:lnSpc>
              <a:spcBef>
                <a:spcPts val="0"/>
              </a:spcBef>
              <a:spcAft>
                <a:spcPts val="0"/>
              </a:spcAft>
              <a:buClr>
                <a:schemeClr val="dk1"/>
              </a:buClr>
              <a:buSzPts val="2800"/>
              <a:buFont typeface="Arial"/>
              <a:buChar char="​"/>
              <a:defRPr sz="2800" b="1" i="0" u="none" strike="noStrike" cap="none">
                <a:solidFill>
                  <a:schemeClr val="dk1"/>
                </a:solidFill>
                <a:latin typeface="Trebuchet MS"/>
                <a:ea typeface="Trebuchet MS"/>
                <a:cs typeface="Trebuchet MS"/>
                <a:sym typeface="Trebuchet MS"/>
              </a:defRPr>
            </a:lvl5pPr>
            <a:lvl6pPr marL="2743200" marR="0" lvl="5" indent="-342900" algn="l" rtl="0">
              <a:lnSpc>
                <a:spcPct val="90000"/>
              </a:lnSpc>
              <a:spcBef>
                <a:spcPts val="0"/>
              </a:spcBef>
              <a:spcAft>
                <a:spcPts val="0"/>
              </a:spcAft>
              <a:buClr>
                <a:schemeClr val="dk2"/>
              </a:buClr>
              <a:buSzPts val="1800"/>
              <a:buFont typeface="Arial"/>
              <a:buChar char="•"/>
              <a:defRPr sz="1600" b="0" i="0" u="none" strike="noStrike" cap="none">
                <a:solidFill>
                  <a:schemeClr val="dk1"/>
                </a:solidFill>
                <a:latin typeface="Trebuchet MS"/>
                <a:ea typeface="Trebuchet MS"/>
                <a:cs typeface="Trebuchet MS"/>
                <a:sym typeface="Trebuchet MS"/>
              </a:defRPr>
            </a:lvl6pPr>
            <a:lvl7pPr marL="3200400" marR="0" lvl="6" indent="-342900" algn="l" rtl="0">
              <a:lnSpc>
                <a:spcPct val="90000"/>
              </a:lnSpc>
              <a:spcBef>
                <a:spcPts val="900"/>
              </a:spcBef>
              <a:spcAft>
                <a:spcPts val="0"/>
              </a:spcAft>
              <a:buClr>
                <a:schemeClr val="dk1"/>
              </a:buClr>
              <a:buSzPts val="1800"/>
              <a:buFont typeface="Arial"/>
              <a:buChar char="​"/>
              <a:defRPr sz="4400" b="0" i="0" u="none" strike="noStrike" cap="none">
                <a:solidFill>
                  <a:schemeClr val="dk1"/>
                </a:solidFill>
                <a:latin typeface="Trebuchet MS"/>
                <a:ea typeface="Trebuchet MS"/>
                <a:cs typeface="Trebuchet MS"/>
                <a:sym typeface="Trebuchet MS"/>
              </a:defRPr>
            </a:lvl7pPr>
            <a:lvl8pPr marL="3657600" marR="0" lvl="7" indent="-342900" algn="l" rtl="0">
              <a:lnSpc>
                <a:spcPct val="90000"/>
              </a:lnSpc>
              <a:spcBef>
                <a:spcPts val="900"/>
              </a:spcBef>
              <a:spcAft>
                <a:spcPts val="0"/>
              </a:spcAft>
              <a:buClr>
                <a:schemeClr val="dk2"/>
              </a:buClr>
              <a:buSzPts val="1800"/>
              <a:buFont typeface="Arial"/>
              <a:buChar char="​"/>
              <a:defRPr sz="5400" b="0" i="0" u="none" strike="noStrike" cap="none">
                <a:solidFill>
                  <a:schemeClr val="dk2"/>
                </a:solidFill>
                <a:latin typeface="Trebuchet MS"/>
                <a:ea typeface="Trebuchet MS"/>
                <a:cs typeface="Trebuchet MS"/>
                <a:sym typeface="Trebuchet MS"/>
              </a:defRPr>
            </a:lvl8pPr>
            <a:lvl9pPr marL="4114800" marR="0" lvl="8" indent="-342900" algn="l" rtl="0">
              <a:lnSpc>
                <a:spcPct val="100000"/>
              </a:lnSpc>
              <a:spcBef>
                <a:spcPts val="0"/>
              </a:spcBef>
              <a:spcAft>
                <a:spcPts val="900"/>
              </a:spcAft>
              <a:buClr>
                <a:schemeClr val="dk2"/>
              </a:buClr>
              <a:buSzPts val="1800"/>
              <a:buFont typeface="Arial"/>
              <a:buChar char="​"/>
              <a:defRPr sz="2400" b="0" i="0" u="none" strike="noStrike" cap="none">
                <a:solidFill>
                  <a:schemeClr val="dk2"/>
                </a:solidFill>
                <a:latin typeface="Trebuchet MS"/>
                <a:ea typeface="Trebuchet MS"/>
                <a:cs typeface="Trebuchet MS"/>
                <a:sym typeface="Trebuchet MS"/>
              </a:defRPr>
            </a:lvl9pPr>
          </a:lstStyle>
          <a:p>
            <a:pPr marL="558800" lvl="1" indent="0">
              <a:buNone/>
            </a:pPr>
            <a:r>
              <a:rPr lang="en-GB" kern="0" dirty="0">
                <a:solidFill>
                  <a:schemeClr val="accent2">
                    <a:lumMod val="75000"/>
                  </a:schemeClr>
                </a:solidFill>
                <a:latin typeface="+mn-lt"/>
              </a:rPr>
              <a:t>De-centralised markets</a:t>
            </a:r>
            <a:r>
              <a:rPr lang="en-GB" kern="0" dirty="0">
                <a:latin typeface="+mn-lt"/>
              </a:rPr>
              <a:t>: </a:t>
            </a:r>
            <a:r>
              <a:rPr lang="en-GB" sz="2000" kern="0" dirty="0">
                <a:latin typeface="+mn-lt"/>
              </a:rPr>
              <a:t>The producer only commits (a day ahead) to delivering electricity, but the means to do that are left to the producer itself—more flexibility on the intra-day market and delivery.</a:t>
            </a:r>
            <a:endParaRPr lang="en-GB" kern="0" dirty="0">
              <a:latin typeface="+mn-lt"/>
            </a:endParaRPr>
          </a:p>
          <a:p>
            <a:pPr marL="558800" lvl="1" indent="0">
              <a:buNone/>
            </a:pPr>
            <a:r>
              <a:rPr lang="en-GB" u="sng" kern="0" dirty="0">
                <a:latin typeface="+mn-lt"/>
              </a:rPr>
              <a:t>Examples</a:t>
            </a:r>
            <a:r>
              <a:rPr lang="en-GB" kern="0" dirty="0">
                <a:latin typeface="+mn-lt"/>
              </a:rPr>
              <a:t>: UK wholesale forward market, Chilean contract market, some segments of the Indian wholesale market  </a:t>
            </a:r>
          </a:p>
        </p:txBody>
      </p:sp>
      <p:grpSp>
        <p:nvGrpSpPr>
          <p:cNvPr id="7" name="Group 6">
            <a:extLst>
              <a:ext uri="{FF2B5EF4-FFF2-40B4-BE49-F238E27FC236}">
                <a16:creationId xmlns:a16="http://schemas.microsoft.com/office/drawing/2014/main" id="{378C9426-0CC5-BBBF-D654-178975774668}"/>
              </a:ext>
            </a:extLst>
          </p:cNvPr>
          <p:cNvGrpSpPr/>
          <p:nvPr/>
        </p:nvGrpSpPr>
        <p:grpSpPr>
          <a:xfrm>
            <a:off x="176946" y="2119818"/>
            <a:ext cx="11838107" cy="2118074"/>
            <a:chOff x="176946" y="2119818"/>
            <a:chExt cx="11838107" cy="2118074"/>
          </a:xfrm>
          <a:solidFill>
            <a:schemeClr val="accent4">
              <a:lumMod val="60000"/>
              <a:lumOff val="40000"/>
            </a:schemeClr>
          </a:solidFill>
        </p:grpSpPr>
        <p:sp>
          <p:nvSpPr>
            <p:cNvPr id="4" name="Rectangle: Rounded Corners 3">
              <a:extLst>
                <a:ext uri="{FF2B5EF4-FFF2-40B4-BE49-F238E27FC236}">
                  <a16:creationId xmlns:a16="http://schemas.microsoft.com/office/drawing/2014/main" id="{BA7733D9-52F5-B937-FEF4-59DED5F20EE5}"/>
                </a:ext>
              </a:extLst>
            </p:cNvPr>
            <p:cNvSpPr/>
            <p:nvPr/>
          </p:nvSpPr>
          <p:spPr>
            <a:xfrm>
              <a:off x="176946" y="2550653"/>
              <a:ext cx="11838107" cy="1687239"/>
            </a:xfrm>
            <a:prstGeom prst="roundRect">
              <a:avLst/>
            </a:prstGeom>
            <a:grpFill/>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marL="285750" indent="-285750">
                <a:buFont typeface="Arial" panose="020B0604020202020204" pitchFamily="34" charset="0"/>
                <a:buChar char="•"/>
              </a:pPr>
              <a:r>
                <a:rPr lang="en-GB" sz="2000" b="1" kern="0" dirty="0">
                  <a:solidFill>
                    <a:schemeClr val="dk1"/>
                  </a:solidFill>
                  <a:sym typeface="Trebuchet MS"/>
                </a:rPr>
                <a:t>Preserved autonomy and flexibility:</a:t>
              </a:r>
              <a:r>
                <a:rPr lang="en-GB" sz="2000" kern="0" dirty="0">
                  <a:solidFill>
                    <a:schemeClr val="dk1"/>
                  </a:solidFill>
                  <a:sym typeface="Trebuchet MS"/>
                </a:rPr>
                <a:t> More flexibility in adjusting output </a:t>
              </a:r>
              <a:r>
                <a:rPr lang="en-GB" sz="2000" u="sng" kern="0" dirty="0">
                  <a:solidFill>
                    <a:schemeClr val="dk1"/>
                  </a:solidFill>
                  <a:sym typeface="Trebuchet MS"/>
                </a:rPr>
                <a:t>vs</a:t>
              </a:r>
              <a:r>
                <a:rPr lang="en-GB" sz="2000" kern="0" dirty="0">
                  <a:solidFill>
                    <a:schemeClr val="dk1"/>
                  </a:solidFill>
                  <a:sym typeface="Trebuchet MS"/>
                </a:rPr>
                <a:t> centralised setups</a:t>
              </a:r>
            </a:p>
            <a:p>
              <a:pPr marL="285750" indent="-285750">
                <a:buFont typeface="Arial" panose="020B0604020202020204" pitchFamily="34" charset="0"/>
                <a:buChar char="•"/>
              </a:pPr>
              <a:r>
                <a:rPr lang="en-GB" sz="2000" b="1" kern="0" dirty="0">
                  <a:solidFill>
                    <a:schemeClr val="dk1"/>
                  </a:solidFill>
                  <a:sym typeface="Trebuchet MS"/>
                </a:rPr>
                <a:t>Encourages innovation and investment</a:t>
              </a:r>
              <a:r>
                <a:rPr lang="en-GB" sz="2000" kern="0" dirty="0">
                  <a:solidFill>
                    <a:schemeClr val="dk1"/>
                  </a:solidFill>
                  <a:sym typeface="Trebuchet MS"/>
                </a:rPr>
                <a:t>: Stimulates investment in new and efficient technologies including VRE</a:t>
              </a:r>
              <a:endParaRPr lang="en-GB" sz="2000" dirty="0">
                <a:solidFill>
                  <a:srgbClr val="111111"/>
                </a:solidFill>
                <a:sym typeface="Trebuchet MS"/>
              </a:endParaRPr>
            </a:p>
            <a:p>
              <a:pPr marL="285750" indent="-285750">
                <a:buFont typeface="Arial" panose="020B0604020202020204" pitchFamily="34" charset="0"/>
                <a:buChar char="•"/>
              </a:pPr>
              <a:r>
                <a:rPr lang="en-GB" sz="2000" b="1" kern="0" dirty="0">
                  <a:solidFill>
                    <a:schemeClr val="dk1"/>
                  </a:solidFill>
                  <a:sym typeface="Trebuchet MS"/>
                </a:rPr>
                <a:t>Reduced information and computational burden</a:t>
              </a:r>
              <a:r>
                <a:rPr lang="en-GB" sz="2000" kern="0" dirty="0">
                  <a:solidFill>
                    <a:schemeClr val="dk1"/>
                  </a:solidFill>
                  <a:sym typeface="Trebuchet MS"/>
                </a:rPr>
                <a:t>: Less complex clearing algorithms and data needs</a:t>
              </a:r>
              <a:endParaRPr lang="en-GB" sz="2000" kern="0" dirty="0">
                <a:solidFill>
                  <a:srgbClr val="111111"/>
                </a:solidFill>
                <a:sym typeface="Trebuchet MS"/>
              </a:endParaRPr>
            </a:p>
          </p:txBody>
        </p:sp>
        <p:sp>
          <p:nvSpPr>
            <p:cNvPr id="6" name="Plus Sign 5">
              <a:extLst>
                <a:ext uri="{FF2B5EF4-FFF2-40B4-BE49-F238E27FC236}">
                  <a16:creationId xmlns:a16="http://schemas.microsoft.com/office/drawing/2014/main" id="{21E0FD12-CBA5-A954-85B2-3DC12321F046}"/>
                </a:ext>
              </a:extLst>
            </p:cNvPr>
            <p:cNvSpPr/>
            <p:nvPr/>
          </p:nvSpPr>
          <p:spPr>
            <a:xfrm>
              <a:off x="11266152" y="2119818"/>
              <a:ext cx="703385" cy="743848"/>
            </a:xfrm>
            <a:prstGeom prst="mathPlus">
              <a:avLst/>
            </a:prstGeom>
            <a:solidFill>
              <a:schemeClr val="accent6">
                <a:lumMod val="50000"/>
              </a:schemeClr>
            </a:solidFill>
            <a:ln>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accent6">
                    <a:lumMod val="50000"/>
                  </a:schemeClr>
                </a:solidFill>
              </a:endParaRPr>
            </a:p>
          </p:txBody>
        </p:sp>
      </p:grpSp>
      <p:grpSp>
        <p:nvGrpSpPr>
          <p:cNvPr id="10" name="Group 9">
            <a:extLst>
              <a:ext uri="{FF2B5EF4-FFF2-40B4-BE49-F238E27FC236}">
                <a16:creationId xmlns:a16="http://schemas.microsoft.com/office/drawing/2014/main" id="{1E0116E3-CE7F-6343-2DF6-BF8BA7F778E8}"/>
              </a:ext>
            </a:extLst>
          </p:cNvPr>
          <p:cNvGrpSpPr/>
          <p:nvPr/>
        </p:nvGrpSpPr>
        <p:grpSpPr>
          <a:xfrm>
            <a:off x="176946" y="4130622"/>
            <a:ext cx="11838107" cy="2396787"/>
            <a:chOff x="131430" y="4130622"/>
            <a:chExt cx="11883623" cy="2396787"/>
          </a:xfrm>
        </p:grpSpPr>
        <p:sp>
          <p:nvSpPr>
            <p:cNvPr id="5" name="Rectangle: Rounded Corners 4">
              <a:extLst>
                <a:ext uri="{FF2B5EF4-FFF2-40B4-BE49-F238E27FC236}">
                  <a16:creationId xmlns:a16="http://schemas.microsoft.com/office/drawing/2014/main" id="{917E2B23-A4C9-0C89-8BDF-D9F96F45454D}"/>
                </a:ext>
              </a:extLst>
            </p:cNvPr>
            <p:cNvSpPr/>
            <p:nvPr/>
          </p:nvSpPr>
          <p:spPr>
            <a:xfrm>
              <a:off x="131430" y="4494625"/>
              <a:ext cx="11883623" cy="2032784"/>
            </a:xfrm>
            <a:prstGeom prst="roundRect">
              <a:avLst/>
            </a:prstGeom>
            <a:solidFill>
              <a:schemeClr val="accent4">
                <a:lumMod val="60000"/>
                <a:lumOff val="40000"/>
              </a:schemeClr>
            </a:solidFill>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marL="285750" indent="-285750">
                <a:buFont typeface="Arial" panose="020B0604020202020204" pitchFamily="34" charset="0"/>
                <a:buChar char="•"/>
              </a:pPr>
              <a:r>
                <a:rPr lang="en-GB" sz="2000" b="1" kern="0" dirty="0">
                  <a:solidFill>
                    <a:schemeClr val="dk1"/>
                  </a:solidFill>
                </a:rPr>
                <a:t>Inefficient dispatch and congestion management: </a:t>
              </a:r>
              <a:r>
                <a:rPr lang="en-GB" sz="2000" kern="0" dirty="0">
                  <a:solidFill>
                    <a:schemeClr val="dk1"/>
                  </a:solidFill>
                </a:rPr>
                <a:t>Higher costs and emissions due to inefficiencies in dispatch </a:t>
              </a:r>
              <a:endParaRPr lang="en-GB" sz="2000" i="0" dirty="0">
                <a:solidFill>
                  <a:srgbClr val="111111"/>
                </a:solidFill>
                <a:effectLst/>
                <a:latin typeface="-apple-system"/>
              </a:endParaRPr>
            </a:p>
            <a:p>
              <a:pPr marL="285750" indent="-285750">
                <a:buFont typeface="Arial" panose="020B0604020202020204" pitchFamily="34" charset="0"/>
                <a:buChar char="•"/>
              </a:pPr>
              <a:r>
                <a:rPr lang="en-GB" sz="2000" b="1" kern="0" dirty="0">
                  <a:solidFill>
                    <a:schemeClr val="dk1"/>
                  </a:solidFill>
                  <a:sym typeface="Trebuchet MS"/>
                </a:rPr>
                <a:t>Increased market power: </a:t>
              </a:r>
              <a:r>
                <a:rPr lang="en-GB" sz="2000" kern="0" dirty="0">
                  <a:solidFill>
                    <a:schemeClr val="dk1"/>
                  </a:solidFill>
                  <a:sym typeface="Trebuchet MS"/>
                </a:rPr>
                <a:t>May lead to strategic exploitation by producers and suppliers, leading to less competitive and fair outcomes</a:t>
              </a:r>
            </a:p>
            <a:p>
              <a:pPr marL="285750" indent="-285750">
                <a:buFont typeface="Arial" panose="020B0604020202020204" pitchFamily="34" charset="0"/>
                <a:buChar char="•"/>
              </a:pPr>
              <a:r>
                <a:rPr lang="en-GB" sz="2000" b="1" kern="0" dirty="0">
                  <a:solidFill>
                    <a:schemeClr val="dk1"/>
                  </a:solidFill>
                  <a:sym typeface="Trebuchet MS"/>
                </a:rPr>
                <a:t>Coordination problems:  </a:t>
              </a:r>
              <a:r>
                <a:rPr lang="en-GB" sz="2000" kern="0" dirty="0">
                  <a:solidFill>
                    <a:schemeClr val="dk1"/>
                  </a:solidFill>
                  <a:sym typeface="Trebuchet MS"/>
                </a:rPr>
                <a:t>Difficulties in coordinating cross-border flows, </a:t>
              </a:r>
              <a:r>
                <a:rPr lang="en-GB" sz="2000" kern="0" dirty="0">
                  <a:solidFill>
                    <a:schemeClr val="dk1"/>
                  </a:solidFill>
                </a:rPr>
                <a:t>creating coordination problems among producers, consumers and system operators</a:t>
              </a:r>
              <a:endParaRPr lang="en-GB" sz="2000" kern="0" dirty="0">
                <a:solidFill>
                  <a:schemeClr val="dk1"/>
                </a:solidFill>
                <a:sym typeface="Trebuchet MS"/>
              </a:endParaRPr>
            </a:p>
          </p:txBody>
        </p:sp>
        <p:sp>
          <p:nvSpPr>
            <p:cNvPr id="9" name="Minus Sign 8">
              <a:extLst>
                <a:ext uri="{FF2B5EF4-FFF2-40B4-BE49-F238E27FC236}">
                  <a16:creationId xmlns:a16="http://schemas.microsoft.com/office/drawing/2014/main" id="{D099ADCE-4FB1-B993-70EF-1A2659E79594}"/>
                </a:ext>
              </a:extLst>
            </p:cNvPr>
            <p:cNvSpPr/>
            <p:nvPr/>
          </p:nvSpPr>
          <p:spPr>
            <a:xfrm>
              <a:off x="11279885" y="4130622"/>
              <a:ext cx="735168" cy="513471"/>
            </a:xfrm>
            <a:prstGeom prst="mathMinus">
              <a:avLst/>
            </a:prstGeom>
            <a:solidFill>
              <a:srgbClr val="C00000"/>
            </a:solidFill>
            <a:ln>
              <a:solidFill>
                <a:srgbClr val="FF0000"/>
              </a:solid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marL="285750" indent="-285750">
                <a:buFont typeface="Arial" panose="020B0604020202020204" pitchFamily="34" charset="0"/>
                <a:buChar char="•"/>
              </a:pPr>
              <a:endParaRPr lang="en-GB" sz="2000" kern="0" dirty="0">
                <a:solidFill>
                  <a:schemeClr val="dk1"/>
                </a:solidFill>
              </a:endParaRPr>
            </a:p>
          </p:txBody>
        </p:sp>
      </p:grpSp>
    </p:spTree>
    <p:extLst>
      <p:ext uri="{BB962C8B-B14F-4D97-AF65-F5344CB8AC3E}">
        <p14:creationId xmlns:p14="http://schemas.microsoft.com/office/powerpoint/2010/main" val="20868377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UCCC UK 2020 Grid 16:9 - 11991">
  <a:themeElements>
    <a:clrScheme name="UCCC UK 2020">
      <a:dk1>
        <a:srgbClr val="242424"/>
      </a:dk1>
      <a:lt1>
        <a:srgbClr val="FFFFFF"/>
      </a:lt1>
      <a:dk2>
        <a:srgbClr val="002060"/>
      </a:dk2>
      <a:lt2>
        <a:srgbClr val="F2F2F2"/>
      </a:lt2>
      <a:accent1>
        <a:srgbClr val="001236"/>
      </a:accent1>
      <a:accent2>
        <a:srgbClr val="003192"/>
      </a:accent2>
      <a:accent3>
        <a:srgbClr val="FFEC5D"/>
      </a:accent3>
      <a:accent4>
        <a:srgbClr val="4B93DC"/>
      </a:accent4>
      <a:accent5>
        <a:srgbClr val="D9D9D9"/>
      </a:accent5>
      <a:accent6>
        <a:srgbClr val="8CDC73"/>
      </a:accent6>
      <a:hlink>
        <a:srgbClr val="2E3558"/>
      </a:hlink>
      <a:folHlink>
        <a:srgbClr val="4C58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2022 12 06 BA template" id="{05E1C20F-F11D-4D37-A695-E76F831DA5F2}" vid="{FC7A123E-89C6-4389-B23C-714F93DE3EFE}"/>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35b8b66e-5759-43c1-a138-f967a8bf5a20" xsi:nil="true"/>
    <lcf76f155ced4ddcb4097134ff3c332f xmlns="0b696a8a-ab1a-459b-a09e-44df7cbe9330">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33F727AA7180443A862CD9A25741398" ma:contentTypeVersion="17" ma:contentTypeDescription="Create a new document." ma:contentTypeScope="" ma:versionID="79f8815d7021c15af2b072937e2d090b">
  <xsd:schema xmlns:xsd="http://www.w3.org/2001/XMLSchema" xmlns:xs="http://www.w3.org/2001/XMLSchema" xmlns:p="http://schemas.microsoft.com/office/2006/metadata/properties" xmlns:ns2="35b8b66e-5759-43c1-a138-f967a8bf5a20" xmlns:ns3="0b696a8a-ab1a-459b-a09e-44df7cbe9330" targetNamespace="http://schemas.microsoft.com/office/2006/metadata/properties" ma:root="true" ma:fieldsID="1a6f3f63fc0ee8c5504a470af4690d55" ns2:_="" ns3:_="">
    <xsd:import namespace="35b8b66e-5759-43c1-a138-f967a8bf5a20"/>
    <xsd:import namespace="0b696a8a-ab1a-459b-a09e-44df7cbe9330"/>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LengthInSeconds" minOccurs="0"/>
                <xsd:element ref="ns3:lcf76f155ced4ddcb4097134ff3c332f" minOccurs="0"/>
                <xsd:element ref="ns2:TaxCatchAll"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5b8b66e-5759-43c1-a138-f967a8bf5a2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9581a30b-7206-4dc0-86e4-cd83cec9bd9f}" ma:internalName="TaxCatchAll" ma:showField="CatchAllData" ma:web="35b8b66e-5759-43c1-a138-f967a8bf5a20">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b696a8a-ab1a-459b-a09e-44df7cbe9330"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3b1f9f8-f5cc-49a8-8ca6-8016371bfcc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2898148-E755-4E4D-A5B1-95483911B114}">
  <ds:schemaRefs>
    <ds:schemaRef ds:uri="0063f72e-ace3-48fb-9c1f-5b513408b31f"/>
    <ds:schemaRef ds:uri="265015ab-9d7f-432c-8b5c-d65e93430a34"/>
    <ds:schemaRef ds:uri="4e4ba58b-07e1-4d55-916c-b3d7aa8a8ae1"/>
    <ds:schemaRef ds:uri="a8f60570-4bd3-4f2b-950b-a996de8ab151"/>
    <ds:schemaRef ds:uri="aaacb922-5235-4a66-b188-303b9b46fbd7"/>
    <ds:schemaRef ds:uri="b413c3fd-5a3b-4239-b985-69032e371c0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35b8b66e-5759-43c1-a138-f967a8bf5a20"/>
    <ds:schemaRef ds:uri="0b696a8a-ab1a-459b-a09e-44df7cbe9330"/>
  </ds:schemaRefs>
</ds:datastoreItem>
</file>

<file path=customXml/itemProps2.xml><?xml version="1.0" encoding="utf-8"?>
<ds:datastoreItem xmlns:ds="http://schemas.openxmlformats.org/officeDocument/2006/customXml" ds:itemID="{4A5673B9-D749-4A59-B2DC-D0DAC77CDC5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5b8b66e-5759-43c1-a138-f967a8bf5a20"/>
    <ds:schemaRef ds:uri="0b696a8a-ab1a-459b-a09e-44df7cbe933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3DE3B85-07E8-4CB4-84BD-CEF3094F423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22593</TotalTime>
  <Words>6142</Words>
  <Application>Microsoft Office PowerPoint</Application>
  <PresentationFormat>Widescreen</PresentationFormat>
  <Paragraphs>389</Paragraphs>
  <Slides>23</Slides>
  <Notes>22</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23</vt:i4>
      </vt:variant>
    </vt:vector>
  </HeadingPairs>
  <TitlesOfParts>
    <vt:vector size="33" baseType="lpstr">
      <vt:lpstr>-apple-system</vt:lpstr>
      <vt:lpstr>Arial</vt:lpstr>
      <vt:lpstr>Calibri</vt:lpstr>
      <vt:lpstr>helveticaneue</vt:lpstr>
      <vt:lpstr>Open Sans</vt:lpstr>
      <vt:lpstr>Open Sans ExtraBold</vt:lpstr>
      <vt:lpstr>Trebuchet MS</vt:lpstr>
      <vt:lpstr>Simple Light</vt:lpstr>
      <vt:lpstr>UCCC UK 2020 Grid 16:9 - 11991</vt:lpstr>
      <vt:lpstr>1_Simple Light</vt:lpstr>
      <vt:lpstr>Lecture 3  Delivery Mechanisms</vt:lpstr>
      <vt:lpstr>Lecture overview</vt:lpstr>
      <vt:lpstr>Delivery Mechanisms 101</vt:lpstr>
      <vt:lpstr>What are delivery mechanisms?  </vt:lpstr>
      <vt:lpstr>What are delivery mechanisms? </vt:lpstr>
      <vt:lpstr>Market structures</vt:lpstr>
      <vt:lpstr>Electricity markets</vt:lpstr>
      <vt:lpstr>Electricity Market classifications </vt:lpstr>
      <vt:lpstr>Electricity Market classifications </vt:lpstr>
      <vt:lpstr>Auctions and their implementation</vt:lpstr>
      <vt:lpstr> Auctions 101</vt:lpstr>
      <vt:lpstr>Factors affecting auction prices for VRE</vt:lpstr>
      <vt:lpstr>Design framework for variable renewable energy (VRE) procurement</vt:lpstr>
      <vt:lpstr>Supporting auctions with a high share of VREs</vt:lpstr>
      <vt:lpstr>Going beyond the lowest bid in an NZ transition</vt:lpstr>
      <vt:lpstr>Incentives to throttle an NZ transition</vt:lpstr>
      <vt:lpstr>Mechanisms to incentivise an NZ transition </vt:lpstr>
      <vt:lpstr>Mechanisms to incentivise an NZ transition</vt:lpstr>
      <vt:lpstr>Inherent risks in facilitating an NZ transition </vt:lpstr>
      <vt:lpstr>Inherent risks in Delivery mechanisms</vt:lpstr>
      <vt:lpstr>References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Breakthrough Agenda Roundtable: [insert sector]</dc:title>
  <dc:creator>George, Megan (BEIS)</dc:creator>
  <cp:lastModifiedBy>Ashutosh.Bhagurkar</cp:lastModifiedBy>
  <cp:revision>2193</cp:revision>
  <dcterms:created xsi:type="dcterms:W3CDTF">2023-03-02T11:39:23Z</dcterms:created>
  <dcterms:modified xsi:type="dcterms:W3CDTF">2024-11-02T18:13:58Z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a62f585-b40f-4ab9-bafe-39150f03d124_Enabled">
    <vt:lpwstr>true</vt:lpwstr>
  </property>
  <property fmtid="{D5CDD505-2E9C-101B-9397-08002B2CF9AE}" pid="3" name="MSIP_Label_ba62f585-b40f-4ab9-bafe-39150f03d124_SetDate">
    <vt:lpwstr>2023-03-02T11:39:23Z</vt:lpwstr>
  </property>
  <property fmtid="{D5CDD505-2E9C-101B-9397-08002B2CF9AE}" pid="4" name="MSIP_Label_ba62f585-b40f-4ab9-bafe-39150f03d124_Method">
    <vt:lpwstr>Standard</vt:lpwstr>
  </property>
  <property fmtid="{D5CDD505-2E9C-101B-9397-08002B2CF9AE}" pid="5" name="MSIP_Label_ba62f585-b40f-4ab9-bafe-39150f03d124_Name">
    <vt:lpwstr>OFFICIAL</vt:lpwstr>
  </property>
  <property fmtid="{D5CDD505-2E9C-101B-9397-08002B2CF9AE}" pid="6" name="MSIP_Label_ba62f585-b40f-4ab9-bafe-39150f03d124_SiteId">
    <vt:lpwstr>cbac7005-02c1-43eb-b497-e6492d1b2dd8</vt:lpwstr>
  </property>
  <property fmtid="{D5CDD505-2E9C-101B-9397-08002B2CF9AE}" pid="7" name="MSIP_Label_ba62f585-b40f-4ab9-bafe-39150f03d124_ActionId">
    <vt:lpwstr>b08f2dd6-275b-49be-982e-3c30b6088613</vt:lpwstr>
  </property>
  <property fmtid="{D5CDD505-2E9C-101B-9397-08002B2CF9AE}" pid="8" name="MSIP_Label_ba62f585-b40f-4ab9-bafe-39150f03d124_ContentBits">
    <vt:lpwstr>0</vt:lpwstr>
  </property>
  <property fmtid="{D5CDD505-2E9C-101B-9397-08002B2CF9AE}" pid="9" name="ContentTypeId">
    <vt:lpwstr>0x010100633F727AA7180443A862CD9A25741398</vt:lpwstr>
  </property>
  <property fmtid="{D5CDD505-2E9C-101B-9397-08002B2CF9AE}" pid="10" name="_dlc_DocIdItemGuid">
    <vt:lpwstr>891ce5c6-7a4e-48db-945a-c756f20c5d0f</vt:lpwstr>
  </property>
  <property fmtid="{D5CDD505-2E9C-101B-9397-08002B2CF9AE}" pid="11" name="Business Unit">
    <vt:lpwstr>3;#International Climate Negotiations|4bf2d44c-fd56-4add-95e0-64e8b8e288d5</vt:lpwstr>
  </property>
  <property fmtid="{D5CDD505-2E9C-101B-9397-08002B2CF9AE}" pid="12" name="MediaServiceImageTags">
    <vt:lpwstr/>
  </property>
</Properties>
</file>