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sldIdLst>
    <p:sldId id="256" r:id="rId6"/>
    <p:sldId id="460" r:id="rId7"/>
    <p:sldId id="461" r:id="rId8"/>
    <p:sldId id="466" r:id="rId9"/>
    <p:sldId id="462" r:id="rId10"/>
    <p:sldId id="463" r:id="rId11"/>
    <p:sldId id="464" r:id="rId12"/>
    <p:sldId id="465" r:id="rId13"/>
    <p:sldId id="4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D42AB2-CFE8-48BB-91F1-22EBBA326F78}" v="8" dt="2021-03-11T15:16:51.727"/>
    <p1510:client id="{B38E3281-430D-40C3-B806-C440A39E01D2}" v="23" dt="2021-05-21T13:07:49.350"/>
    <p1510:client id="{D2EBA3FC-EFB5-45CF-955C-4EF6912FBBC1}" v="29" dt="2021-05-13T08:37:09.0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58"/>
      </p:cViewPr>
      <p:guideLst/>
    </p:cSldViewPr>
  </p:slideViewPr>
  <p:notesTextViewPr>
    <p:cViewPr>
      <p:scale>
        <a:sx n="1" d="1"/>
        <a:sy n="1" d="1"/>
      </p:scale>
      <p:origin x="0" y="0"/>
    </p:cViewPr>
  </p:notesTextViewPr>
  <p:sorterViewPr>
    <p:cViewPr>
      <p:scale>
        <a:sx n="100" d="100"/>
        <a:sy n="100" d="100"/>
      </p:scale>
      <p:origin x="0" y="-13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lis, Duncan (Myanmar)" userId="S::duncan.wallis@britishcouncil.org::59115bf1-fc4d-4056-b16e-7f13128c9f5f" providerId="AD" clId="Web-{4ED42AB2-CFE8-48BB-91F1-22EBBA326F78}"/>
    <pc:docChg chg="modSld">
      <pc:chgData name="Wallis, Duncan (Myanmar)" userId="S::duncan.wallis@britishcouncil.org::59115bf1-fc4d-4056-b16e-7f13128c9f5f" providerId="AD" clId="Web-{4ED42AB2-CFE8-48BB-91F1-22EBBA326F78}" dt="2021-03-11T15:16:51.727" v="3" actId="20577"/>
      <pc:docMkLst>
        <pc:docMk/>
      </pc:docMkLst>
      <pc:sldChg chg="modSp">
        <pc:chgData name="Wallis, Duncan (Myanmar)" userId="S::duncan.wallis@britishcouncil.org::59115bf1-fc4d-4056-b16e-7f13128c9f5f" providerId="AD" clId="Web-{4ED42AB2-CFE8-48BB-91F1-22EBBA326F78}" dt="2021-03-11T15:16:51.727" v="3" actId="20577"/>
        <pc:sldMkLst>
          <pc:docMk/>
          <pc:sldMk cId="2340664179" sldId="467"/>
        </pc:sldMkLst>
        <pc:spChg chg="mod">
          <ac:chgData name="Wallis, Duncan (Myanmar)" userId="S::duncan.wallis@britishcouncil.org::59115bf1-fc4d-4056-b16e-7f13128c9f5f" providerId="AD" clId="Web-{4ED42AB2-CFE8-48BB-91F1-22EBBA326F78}" dt="2021-03-11T15:16:51.727" v="3" actId="20577"/>
          <ac:spMkLst>
            <pc:docMk/>
            <pc:sldMk cId="2340664179" sldId="467"/>
            <ac:spMk id="3" creationId="{97EF27A6-F346-41D7-ABFA-6F68071D1B15}"/>
          </ac:spMkLst>
        </pc:spChg>
      </pc:sldChg>
    </pc:docChg>
  </pc:docChgLst>
  <pc:docChgLst>
    <pc:chgData name="Hales, Rebecca (Myanmar)" userId="S::rebecca.hales@britishcouncil.org::73e48d97-7bf3-4200-92ec-a0c9434a334a" providerId="AD" clId="Web-{D2EBA3FC-EFB5-45CF-955C-4EF6912FBBC1}"/>
    <pc:docChg chg="modSld">
      <pc:chgData name="Hales, Rebecca (Myanmar)" userId="S::rebecca.hales@britishcouncil.org::73e48d97-7bf3-4200-92ec-a0c9434a334a" providerId="AD" clId="Web-{D2EBA3FC-EFB5-45CF-955C-4EF6912FBBC1}" dt="2021-05-13T08:37:09.042" v="13" actId="20577"/>
      <pc:docMkLst>
        <pc:docMk/>
      </pc:docMkLst>
      <pc:sldChg chg="modSp">
        <pc:chgData name="Hales, Rebecca (Myanmar)" userId="S::rebecca.hales@britishcouncil.org::73e48d97-7bf3-4200-92ec-a0c9434a334a" providerId="AD" clId="Web-{D2EBA3FC-EFB5-45CF-955C-4EF6912FBBC1}" dt="2021-05-13T08:37:09.042" v="13" actId="20577"/>
        <pc:sldMkLst>
          <pc:docMk/>
          <pc:sldMk cId="1298994650" sldId="461"/>
        </pc:sldMkLst>
        <pc:spChg chg="mod">
          <ac:chgData name="Hales, Rebecca (Myanmar)" userId="S::rebecca.hales@britishcouncil.org::73e48d97-7bf3-4200-92ec-a0c9434a334a" providerId="AD" clId="Web-{D2EBA3FC-EFB5-45CF-955C-4EF6912FBBC1}" dt="2021-05-13T08:37:09.042" v="13" actId="20577"/>
          <ac:spMkLst>
            <pc:docMk/>
            <pc:sldMk cId="1298994650" sldId="461"/>
            <ac:spMk id="3" creationId="{1CB90AA0-6EFB-4B35-8F4D-5573089ACDE5}"/>
          </ac:spMkLst>
        </pc:spChg>
      </pc:sldChg>
    </pc:docChg>
  </pc:docChgLst>
  <pc:docChgLst>
    <pc:chgData name="Bennett, Jonathan (Myanmar)" userId="S::jonathan.bennett@britishcouncil.org::1c2b46cc-a975-481c-8f24-734dd48a8fff" providerId="AD" clId="Web-{B38E3281-430D-40C3-B806-C440A39E01D2}"/>
    <pc:docChg chg="modSld">
      <pc:chgData name="Bennett, Jonathan (Myanmar)" userId="S::jonathan.bennett@britishcouncil.org::1c2b46cc-a975-481c-8f24-734dd48a8fff" providerId="AD" clId="Web-{B38E3281-430D-40C3-B806-C440A39E01D2}" dt="2021-05-21T13:07:47.881" v="10" actId="20577"/>
      <pc:docMkLst>
        <pc:docMk/>
      </pc:docMkLst>
      <pc:sldChg chg="modSp">
        <pc:chgData name="Bennett, Jonathan (Myanmar)" userId="S::jonathan.bennett@britishcouncil.org::1c2b46cc-a975-481c-8f24-734dd48a8fff" providerId="AD" clId="Web-{B38E3281-430D-40C3-B806-C440A39E01D2}" dt="2021-05-21T13:07:47.881" v="10" actId="20577"/>
        <pc:sldMkLst>
          <pc:docMk/>
          <pc:sldMk cId="4172154877" sldId="256"/>
        </pc:sldMkLst>
        <pc:spChg chg="mod">
          <ac:chgData name="Bennett, Jonathan (Myanmar)" userId="S::jonathan.bennett@britishcouncil.org::1c2b46cc-a975-481c-8f24-734dd48a8fff" providerId="AD" clId="Web-{B38E3281-430D-40C3-B806-C440A39E01D2}" dt="2021-05-21T13:07:47.881" v="10" actId="20577"/>
          <ac:spMkLst>
            <pc:docMk/>
            <pc:sldMk cId="4172154877" sldId="256"/>
            <ac:spMk id="3" creationId="{1799C65B-1D4C-49B0-AC6B-CC10E85364A8}"/>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7" name="Picture 16" descr="A picture containing drawing&#10;&#10;Description automatically generated">
            <a:extLst>
              <a:ext uri="{FF2B5EF4-FFF2-40B4-BE49-F238E27FC236}">
                <a16:creationId xmlns:a16="http://schemas.microsoft.com/office/drawing/2014/main" id="{A53E2ADF-473E-4DA7-AF9C-423E023C7F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30" y="4086603"/>
            <a:ext cx="2743200" cy="2771397"/>
          </a:xfrm>
          <a:prstGeom prst="rect">
            <a:avLst/>
          </a:prstGeom>
        </p:spPr>
      </p:pic>
      <p:pic>
        <p:nvPicPr>
          <p:cNvPr id="15" name="Picture 14" descr="A close up of a logo&#10;&#10;Description automatically generated">
            <a:extLst>
              <a:ext uri="{FF2B5EF4-FFF2-40B4-BE49-F238E27FC236}">
                <a16:creationId xmlns:a16="http://schemas.microsoft.com/office/drawing/2014/main" id="{354C8420-F3C4-4AD7-9F4C-54151C5B91E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4145" y="0"/>
            <a:ext cx="2637855" cy="2668385"/>
          </a:xfrm>
          <a:prstGeom prst="rect">
            <a:avLst/>
          </a:prstGeom>
        </p:spPr>
      </p:pic>
      <p:sp>
        <p:nvSpPr>
          <p:cNvPr id="2" name="Title 1">
            <a:extLst>
              <a:ext uri="{FF2B5EF4-FFF2-40B4-BE49-F238E27FC236}">
                <a16:creationId xmlns:a16="http://schemas.microsoft.com/office/drawing/2014/main" id="{30D8384D-DD9E-4F4F-8530-D8DD96B211D3}"/>
              </a:ext>
            </a:extLst>
          </p:cNvPr>
          <p:cNvSpPr>
            <a:spLocks noGrp="1"/>
          </p:cNvSpPr>
          <p:nvPr>
            <p:ph type="ctrTitle"/>
          </p:nvPr>
        </p:nvSpPr>
        <p:spPr>
          <a:xfrm>
            <a:off x="1519770" y="289092"/>
            <a:ext cx="9144000" cy="2387600"/>
          </a:xfrm>
        </p:spPr>
        <p:txBody>
          <a:bodyPr anchor="b">
            <a:normAutofit/>
          </a:bodyPr>
          <a:lstStyle>
            <a:lvl1pPr algn="ctr">
              <a:defRPr sz="44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2D1FD934-18FC-48E4-A957-CC87A942C831}"/>
              </a:ext>
            </a:extLst>
          </p:cNvPr>
          <p:cNvSpPr>
            <a:spLocks noGrp="1"/>
          </p:cNvSpPr>
          <p:nvPr>
            <p:ph type="subTitle" idx="1"/>
          </p:nvPr>
        </p:nvSpPr>
        <p:spPr>
          <a:xfrm>
            <a:off x="1548939" y="277915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297A7015-B78C-4322-BDC2-1AD85A0A458F}"/>
              </a:ext>
            </a:extLst>
          </p:cNvPr>
          <p:cNvSpPr>
            <a:spLocks noGrp="1"/>
          </p:cNvSpPr>
          <p:nvPr>
            <p:ph type="dt" sz="half" idx="10"/>
          </p:nvPr>
        </p:nvSpPr>
        <p:spPr>
          <a:xfrm>
            <a:off x="1364170" y="6019898"/>
            <a:ext cx="2570329" cy="365125"/>
          </a:xfrm>
        </p:spPr>
        <p:txBody>
          <a:bodyPr/>
          <a:lstStyle/>
          <a:p>
            <a:fld id="{60F24D0B-8C35-4C37-8895-78F4822E62D5}" type="datetimeFigureOut">
              <a:rPr lang="en-GB" smtClean="0"/>
              <a:t>21/05/2021</a:t>
            </a:fld>
            <a:endParaRPr lang="en-GB" dirty="0"/>
          </a:p>
        </p:txBody>
      </p:sp>
      <p:sp>
        <p:nvSpPr>
          <p:cNvPr id="5" name="Footer Placeholder 4">
            <a:extLst>
              <a:ext uri="{FF2B5EF4-FFF2-40B4-BE49-F238E27FC236}">
                <a16:creationId xmlns:a16="http://schemas.microsoft.com/office/drawing/2014/main" id="{5181DA80-937D-4BC5-AA42-8545060AEFCE}"/>
              </a:ext>
            </a:extLst>
          </p:cNvPr>
          <p:cNvSpPr>
            <a:spLocks noGrp="1"/>
          </p:cNvSpPr>
          <p:nvPr>
            <p:ph type="ftr" sz="quarter" idx="11"/>
          </p:nvPr>
        </p:nvSpPr>
        <p:spPr>
          <a:xfrm>
            <a:off x="4034370" y="6018090"/>
            <a:ext cx="4114800" cy="365125"/>
          </a:xfrm>
        </p:spPr>
        <p:txBody>
          <a:bodyPr/>
          <a:lstStyle/>
          <a:p>
            <a:endParaRPr lang="en-GB" dirty="0"/>
          </a:p>
        </p:txBody>
      </p:sp>
      <p:sp>
        <p:nvSpPr>
          <p:cNvPr id="6" name="Slide Number Placeholder 5">
            <a:extLst>
              <a:ext uri="{FF2B5EF4-FFF2-40B4-BE49-F238E27FC236}">
                <a16:creationId xmlns:a16="http://schemas.microsoft.com/office/drawing/2014/main" id="{8E9C8654-1E1F-42DD-8326-C610114125ED}"/>
              </a:ext>
            </a:extLst>
          </p:cNvPr>
          <p:cNvSpPr>
            <a:spLocks noGrp="1"/>
          </p:cNvSpPr>
          <p:nvPr>
            <p:ph type="sldNum" sz="quarter" idx="12"/>
          </p:nvPr>
        </p:nvSpPr>
        <p:spPr/>
        <p:txBody>
          <a:bodyPr/>
          <a:lstStyle/>
          <a:p>
            <a:fld id="{D789C580-C195-4E0E-862B-B6949D7BE131}" type="slidenum">
              <a:rPr lang="en-GB" smtClean="0"/>
              <a:t>‹#›</a:t>
            </a:fld>
            <a:endParaRPr lang="en-GB" dirty="0"/>
          </a:p>
        </p:txBody>
      </p:sp>
      <p:grpSp>
        <p:nvGrpSpPr>
          <p:cNvPr id="7" name="Group 6">
            <a:extLst>
              <a:ext uri="{FF2B5EF4-FFF2-40B4-BE49-F238E27FC236}">
                <a16:creationId xmlns:a16="http://schemas.microsoft.com/office/drawing/2014/main" id="{B35A9DC7-EF79-4552-AB76-9C979E5C8BDD}"/>
              </a:ext>
            </a:extLst>
          </p:cNvPr>
          <p:cNvGrpSpPr/>
          <p:nvPr userDrawn="1"/>
        </p:nvGrpSpPr>
        <p:grpSpPr>
          <a:xfrm>
            <a:off x="-107301" y="176528"/>
            <a:ext cx="12299301" cy="6897920"/>
            <a:chOff x="-232593" y="-188800"/>
            <a:chExt cx="9384213" cy="5489733"/>
          </a:xfrm>
        </p:grpSpPr>
        <p:pic>
          <p:nvPicPr>
            <p:cNvPr id="8" name="Picture 5">
              <a:extLst>
                <a:ext uri="{FF2B5EF4-FFF2-40B4-BE49-F238E27FC236}">
                  <a16:creationId xmlns:a16="http://schemas.microsoft.com/office/drawing/2014/main" id="{1D25077C-2315-4E29-B599-6C5678449D3D}"/>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019800" y="2177269"/>
              <a:ext cx="3131820" cy="2946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a:extLst>
                <a:ext uri="{FF2B5EF4-FFF2-40B4-BE49-F238E27FC236}">
                  <a16:creationId xmlns:a16="http://schemas.microsoft.com/office/drawing/2014/main" id="{6B5A57D0-EDAD-45E2-BC94-5343F5A1470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52600" y="4833800"/>
              <a:ext cx="4191000" cy="292891"/>
            </a:xfrm>
            <a:prstGeom prst="rect">
              <a:avLst/>
            </a:prstGeom>
          </p:spPr>
        </p:pic>
        <p:pic>
          <p:nvPicPr>
            <p:cNvPr id="10" name="Picture 9" descr="A close up of a logo&#10;&#10;Description automatically generated">
              <a:extLst>
                <a:ext uri="{FF2B5EF4-FFF2-40B4-BE49-F238E27FC236}">
                  <a16:creationId xmlns:a16="http://schemas.microsoft.com/office/drawing/2014/main" id="{46AFD2F7-DB16-4BF9-BCC3-4B2F4206ED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44534" y="-188800"/>
              <a:ext cx="533400" cy="564599"/>
            </a:xfrm>
            <a:prstGeom prst="rect">
              <a:avLst/>
            </a:prstGeom>
          </p:spPr>
        </p:pic>
        <p:sp>
          <p:nvSpPr>
            <p:cNvPr id="11" name="Text Box 7">
              <a:extLst>
                <a:ext uri="{FF2B5EF4-FFF2-40B4-BE49-F238E27FC236}">
                  <a16:creationId xmlns:a16="http://schemas.microsoft.com/office/drawing/2014/main" id="{D475F83A-EF2E-42A7-9CE2-3DB4CA46289D}"/>
                </a:ext>
              </a:extLst>
            </p:cNvPr>
            <p:cNvSpPr txBox="1">
              <a:spLocks noChangeArrowheads="1"/>
            </p:cNvSpPr>
            <p:nvPr/>
          </p:nvSpPr>
          <p:spPr bwMode="auto">
            <a:xfrm>
              <a:off x="8007855" y="-186046"/>
              <a:ext cx="853478" cy="279546"/>
            </a:xfrm>
            <a:prstGeom prst="rect">
              <a:avLst/>
            </a:prstGeom>
            <a:no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Funded by: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Picture 11" descr="A close up of a logo&#10;&#10;Description automatically generated">
              <a:extLst>
                <a:ext uri="{FF2B5EF4-FFF2-40B4-BE49-F238E27FC236}">
                  <a16:creationId xmlns:a16="http://schemas.microsoft.com/office/drawing/2014/main" id="{C0329F0B-7C74-4FBB-A8FA-9D6BE4780F0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2593" y="4157933"/>
              <a:ext cx="1143000" cy="1143000"/>
            </a:xfrm>
            <a:prstGeom prst="rect">
              <a:avLst/>
            </a:prstGeom>
          </p:spPr>
        </p:pic>
      </p:grpSp>
    </p:spTree>
    <p:extLst>
      <p:ext uri="{BB962C8B-B14F-4D97-AF65-F5344CB8AC3E}">
        <p14:creationId xmlns:p14="http://schemas.microsoft.com/office/powerpoint/2010/main" val="3752345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23221-199C-4F5A-8C26-7ED5ECEE52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763315A-7F4B-41C5-B4F5-90D855B9FE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9F3DDDD4-28AF-4D3F-A335-1F4EB9E2A7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A43688-BC21-4715-AF72-6384D6112A1A}"/>
              </a:ext>
            </a:extLst>
          </p:cNvPr>
          <p:cNvSpPr>
            <a:spLocks noGrp="1"/>
          </p:cNvSpPr>
          <p:nvPr>
            <p:ph type="dt" sz="half" idx="10"/>
          </p:nvPr>
        </p:nvSpPr>
        <p:spPr/>
        <p:txBody>
          <a:bodyPr/>
          <a:lstStyle/>
          <a:p>
            <a:fld id="{60F24D0B-8C35-4C37-8895-78F4822E62D5}" type="datetimeFigureOut">
              <a:rPr lang="en-GB" smtClean="0"/>
              <a:t>21/05/2021</a:t>
            </a:fld>
            <a:endParaRPr lang="en-GB" dirty="0"/>
          </a:p>
        </p:txBody>
      </p:sp>
      <p:sp>
        <p:nvSpPr>
          <p:cNvPr id="6" name="Footer Placeholder 5">
            <a:extLst>
              <a:ext uri="{FF2B5EF4-FFF2-40B4-BE49-F238E27FC236}">
                <a16:creationId xmlns:a16="http://schemas.microsoft.com/office/drawing/2014/main" id="{8D36027F-5EB0-4818-B5EB-7E2F4BCD919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6D0FB21-8A61-427B-93AB-C692A54E738A}"/>
              </a:ext>
            </a:extLst>
          </p:cNvPr>
          <p:cNvSpPr>
            <a:spLocks noGrp="1"/>
          </p:cNvSpPr>
          <p:nvPr>
            <p:ph type="sldNum" sz="quarter" idx="12"/>
          </p:nvPr>
        </p:nvSpPr>
        <p:spPr/>
        <p:txBody>
          <a:bodyPr/>
          <a:lstStyle/>
          <a:p>
            <a:fld id="{D789C580-C195-4E0E-862B-B6949D7BE131}" type="slidenum">
              <a:rPr lang="en-GB" smtClean="0"/>
              <a:t>‹#›</a:t>
            </a:fld>
            <a:endParaRPr lang="en-GB" dirty="0"/>
          </a:p>
        </p:txBody>
      </p:sp>
    </p:spTree>
    <p:extLst>
      <p:ext uri="{BB962C8B-B14F-4D97-AF65-F5344CB8AC3E}">
        <p14:creationId xmlns:p14="http://schemas.microsoft.com/office/powerpoint/2010/main" val="328028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951D-0F06-4754-ADD7-CFC618DA6E6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6A574A-6EE1-41D2-98D8-E888D86770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77F473-BE0F-4396-8F57-02DBCA7FD45F}"/>
              </a:ext>
            </a:extLst>
          </p:cNvPr>
          <p:cNvSpPr>
            <a:spLocks noGrp="1"/>
          </p:cNvSpPr>
          <p:nvPr>
            <p:ph type="dt" sz="half" idx="10"/>
          </p:nvPr>
        </p:nvSpPr>
        <p:spPr/>
        <p:txBody>
          <a:bodyPr/>
          <a:lstStyle/>
          <a:p>
            <a:fld id="{60F24D0B-8C35-4C37-8895-78F4822E62D5}" type="datetimeFigureOut">
              <a:rPr lang="en-GB" smtClean="0"/>
              <a:t>21/05/2021</a:t>
            </a:fld>
            <a:endParaRPr lang="en-GB" dirty="0"/>
          </a:p>
        </p:txBody>
      </p:sp>
      <p:sp>
        <p:nvSpPr>
          <p:cNvPr id="5" name="Footer Placeholder 4">
            <a:extLst>
              <a:ext uri="{FF2B5EF4-FFF2-40B4-BE49-F238E27FC236}">
                <a16:creationId xmlns:a16="http://schemas.microsoft.com/office/drawing/2014/main" id="{A316F187-4517-4293-885B-B796AD0B56C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FB99528-2F69-4B86-BA21-21BE1D6F211C}"/>
              </a:ext>
            </a:extLst>
          </p:cNvPr>
          <p:cNvSpPr>
            <a:spLocks noGrp="1"/>
          </p:cNvSpPr>
          <p:nvPr>
            <p:ph type="sldNum" sz="quarter" idx="12"/>
          </p:nvPr>
        </p:nvSpPr>
        <p:spPr/>
        <p:txBody>
          <a:bodyPr/>
          <a:lstStyle/>
          <a:p>
            <a:fld id="{D789C580-C195-4E0E-862B-B6949D7BE131}" type="slidenum">
              <a:rPr lang="en-GB" smtClean="0"/>
              <a:t>‹#›</a:t>
            </a:fld>
            <a:endParaRPr lang="en-GB" dirty="0"/>
          </a:p>
        </p:txBody>
      </p:sp>
    </p:spTree>
    <p:extLst>
      <p:ext uri="{BB962C8B-B14F-4D97-AF65-F5344CB8AC3E}">
        <p14:creationId xmlns:p14="http://schemas.microsoft.com/office/powerpoint/2010/main" val="3058961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FE8183-4F0F-481C-8758-D46C7E29727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00937E-C70B-4BB7-BD2E-3B060ACCD1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D165E1-A48F-49C0-B0D9-56BFBBB78527}"/>
              </a:ext>
            </a:extLst>
          </p:cNvPr>
          <p:cNvSpPr>
            <a:spLocks noGrp="1"/>
          </p:cNvSpPr>
          <p:nvPr>
            <p:ph type="dt" sz="half" idx="10"/>
          </p:nvPr>
        </p:nvSpPr>
        <p:spPr/>
        <p:txBody>
          <a:bodyPr/>
          <a:lstStyle/>
          <a:p>
            <a:fld id="{60F24D0B-8C35-4C37-8895-78F4822E62D5}" type="datetimeFigureOut">
              <a:rPr lang="en-GB" smtClean="0"/>
              <a:t>21/05/2021</a:t>
            </a:fld>
            <a:endParaRPr lang="en-GB" dirty="0"/>
          </a:p>
        </p:txBody>
      </p:sp>
      <p:sp>
        <p:nvSpPr>
          <p:cNvPr id="5" name="Footer Placeholder 4">
            <a:extLst>
              <a:ext uri="{FF2B5EF4-FFF2-40B4-BE49-F238E27FC236}">
                <a16:creationId xmlns:a16="http://schemas.microsoft.com/office/drawing/2014/main" id="{CFC5B356-95E4-41F7-AC33-D27421A0620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DFBD91A-E741-4600-97F9-8F453ED5D420}"/>
              </a:ext>
            </a:extLst>
          </p:cNvPr>
          <p:cNvSpPr>
            <a:spLocks noGrp="1"/>
          </p:cNvSpPr>
          <p:nvPr>
            <p:ph type="sldNum" sz="quarter" idx="12"/>
          </p:nvPr>
        </p:nvSpPr>
        <p:spPr/>
        <p:txBody>
          <a:bodyPr/>
          <a:lstStyle/>
          <a:p>
            <a:fld id="{D789C580-C195-4E0E-862B-B6949D7BE131}" type="slidenum">
              <a:rPr lang="en-GB" smtClean="0"/>
              <a:t>‹#›</a:t>
            </a:fld>
            <a:endParaRPr lang="en-GB" dirty="0"/>
          </a:p>
        </p:txBody>
      </p:sp>
    </p:spTree>
    <p:extLst>
      <p:ext uri="{BB962C8B-B14F-4D97-AF65-F5344CB8AC3E}">
        <p14:creationId xmlns:p14="http://schemas.microsoft.com/office/powerpoint/2010/main" val="2194823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8BDEC-702D-42E1-8803-CF8FFCDA57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B32F348-B336-4B1B-9E23-2C3115326A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B427D9-D26C-4D28-ADCA-6E2BBBCBD725}"/>
              </a:ext>
            </a:extLst>
          </p:cNvPr>
          <p:cNvSpPr>
            <a:spLocks noGrp="1"/>
          </p:cNvSpPr>
          <p:nvPr>
            <p:ph type="dt" sz="half" idx="10"/>
          </p:nvPr>
        </p:nvSpPr>
        <p:spPr/>
        <p:txBody>
          <a:bodyPr/>
          <a:lstStyle/>
          <a:p>
            <a:fld id="{1371EB49-D4EA-42D7-8146-36A92E13F1D3}" type="datetimeFigureOut">
              <a:rPr lang="en-GB" smtClean="0"/>
              <a:t>21/05/2021</a:t>
            </a:fld>
            <a:endParaRPr lang="en-GB" dirty="0"/>
          </a:p>
        </p:txBody>
      </p:sp>
      <p:sp>
        <p:nvSpPr>
          <p:cNvPr id="5" name="Footer Placeholder 4">
            <a:extLst>
              <a:ext uri="{FF2B5EF4-FFF2-40B4-BE49-F238E27FC236}">
                <a16:creationId xmlns:a16="http://schemas.microsoft.com/office/drawing/2014/main" id="{A7F48B70-C79E-4EC1-83F5-A92E89C8326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7B6EF88-3785-448C-8BD7-490206C063D0}"/>
              </a:ext>
            </a:extLst>
          </p:cNvPr>
          <p:cNvSpPr>
            <a:spLocks noGrp="1"/>
          </p:cNvSpPr>
          <p:nvPr>
            <p:ph type="sldNum" sz="quarter" idx="12"/>
          </p:nvPr>
        </p:nvSpPr>
        <p:spPr/>
        <p:txBody>
          <a:bodyPr/>
          <a:lstStyle/>
          <a:p>
            <a:fld id="{2DB7FD4F-572C-4EB8-AF74-8486ADAB0290}" type="slidenum">
              <a:rPr lang="en-GB" smtClean="0"/>
              <a:t>‹#›</a:t>
            </a:fld>
            <a:endParaRPr lang="en-GB" dirty="0"/>
          </a:p>
        </p:txBody>
      </p:sp>
    </p:spTree>
    <p:extLst>
      <p:ext uri="{BB962C8B-B14F-4D97-AF65-F5344CB8AC3E}">
        <p14:creationId xmlns:p14="http://schemas.microsoft.com/office/powerpoint/2010/main" val="411842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A78FE-DC31-4246-B749-10296C0C77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403B2C-245B-4F3E-BD34-DF49F007F9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AF53B6-7691-476F-85B1-20E1118BFEDB}"/>
              </a:ext>
            </a:extLst>
          </p:cNvPr>
          <p:cNvSpPr>
            <a:spLocks noGrp="1"/>
          </p:cNvSpPr>
          <p:nvPr>
            <p:ph type="dt" sz="half" idx="10"/>
          </p:nvPr>
        </p:nvSpPr>
        <p:spPr/>
        <p:txBody>
          <a:bodyPr/>
          <a:lstStyle/>
          <a:p>
            <a:fld id="{1371EB49-D4EA-42D7-8146-36A92E13F1D3}" type="datetimeFigureOut">
              <a:rPr lang="en-GB" smtClean="0"/>
              <a:t>21/05/2021</a:t>
            </a:fld>
            <a:endParaRPr lang="en-GB" dirty="0"/>
          </a:p>
        </p:txBody>
      </p:sp>
      <p:sp>
        <p:nvSpPr>
          <p:cNvPr id="5" name="Footer Placeholder 4">
            <a:extLst>
              <a:ext uri="{FF2B5EF4-FFF2-40B4-BE49-F238E27FC236}">
                <a16:creationId xmlns:a16="http://schemas.microsoft.com/office/drawing/2014/main" id="{83D61F98-3853-4FEC-8AE1-E9FC2773239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8B6D9D9-5631-4DCA-9295-50BFFAA00B53}"/>
              </a:ext>
            </a:extLst>
          </p:cNvPr>
          <p:cNvSpPr>
            <a:spLocks noGrp="1"/>
          </p:cNvSpPr>
          <p:nvPr>
            <p:ph type="sldNum" sz="quarter" idx="12"/>
          </p:nvPr>
        </p:nvSpPr>
        <p:spPr/>
        <p:txBody>
          <a:bodyPr/>
          <a:lstStyle/>
          <a:p>
            <a:fld id="{2DB7FD4F-572C-4EB8-AF74-8486ADAB0290}" type="slidenum">
              <a:rPr lang="en-GB" smtClean="0"/>
              <a:t>‹#›</a:t>
            </a:fld>
            <a:endParaRPr lang="en-GB" dirty="0"/>
          </a:p>
        </p:txBody>
      </p:sp>
    </p:spTree>
    <p:extLst>
      <p:ext uri="{BB962C8B-B14F-4D97-AF65-F5344CB8AC3E}">
        <p14:creationId xmlns:p14="http://schemas.microsoft.com/office/powerpoint/2010/main" val="3886064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DF369-3506-4F64-81DA-0F1A3F300C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DF79AF-539F-4E46-8E5B-73CB1839BC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352FF6-2753-47BE-A6B1-404575120644}"/>
              </a:ext>
            </a:extLst>
          </p:cNvPr>
          <p:cNvSpPr>
            <a:spLocks noGrp="1"/>
          </p:cNvSpPr>
          <p:nvPr>
            <p:ph type="dt" sz="half" idx="10"/>
          </p:nvPr>
        </p:nvSpPr>
        <p:spPr/>
        <p:txBody>
          <a:bodyPr/>
          <a:lstStyle/>
          <a:p>
            <a:fld id="{1371EB49-D4EA-42D7-8146-36A92E13F1D3}" type="datetimeFigureOut">
              <a:rPr lang="en-GB" smtClean="0"/>
              <a:t>21/05/2021</a:t>
            </a:fld>
            <a:endParaRPr lang="en-GB" dirty="0"/>
          </a:p>
        </p:txBody>
      </p:sp>
      <p:sp>
        <p:nvSpPr>
          <p:cNvPr id="5" name="Footer Placeholder 4">
            <a:extLst>
              <a:ext uri="{FF2B5EF4-FFF2-40B4-BE49-F238E27FC236}">
                <a16:creationId xmlns:a16="http://schemas.microsoft.com/office/drawing/2014/main" id="{7CB64568-EE20-4793-9A14-3E5861F9A92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CF71A2A-6231-4067-AC68-15488D61820F}"/>
              </a:ext>
            </a:extLst>
          </p:cNvPr>
          <p:cNvSpPr>
            <a:spLocks noGrp="1"/>
          </p:cNvSpPr>
          <p:nvPr>
            <p:ph type="sldNum" sz="quarter" idx="12"/>
          </p:nvPr>
        </p:nvSpPr>
        <p:spPr/>
        <p:txBody>
          <a:bodyPr/>
          <a:lstStyle/>
          <a:p>
            <a:fld id="{2DB7FD4F-572C-4EB8-AF74-8486ADAB0290}" type="slidenum">
              <a:rPr lang="en-GB" smtClean="0"/>
              <a:t>‹#›</a:t>
            </a:fld>
            <a:endParaRPr lang="en-GB" dirty="0"/>
          </a:p>
        </p:txBody>
      </p:sp>
    </p:spTree>
    <p:extLst>
      <p:ext uri="{BB962C8B-B14F-4D97-AF65-F5344CB8AC3E}">
        <p14:creationId xmlns:p14="http://schemas.microsoft.com/office/powerpoint/2010/main" val="1198851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B55A4-8558-4313-9AA0-141085A742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93F0B7-E383-49D0-ADCE-A7FB7DB9AC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B96B5D-601F-4B33-A6DE-9A2DB05381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76399C-1128-42FB-AB7A-6761B13AA26B}"/>
              </a:ext>
            </a:extLst>
          </p:cNvPr>
          <p:cNvSpPr>
            <a:spLocks noGrp="1"/>
          </p:cNvSpPr>
          <p:nvPr>
            <p:ph type="dt" sz="half" idx="10"/>
          </p:nvPr>
        </p:nvSpPr>
        <p:spPr/>
        <p:txBody>
          <a:bodyPr/>
          <a:lstStyle/>
          <a:p>
            <a:fld id="{1371EB49-D4EA-42D7-8146-36A92E13F1D3}" type="datetimeFigureOut">
              <a:rPr lang="en-GB" smtClean="0"/>
              <a:t>21/05/2021</a:t>
            </a:fld>
            <a:endParaRPr lang="en-GB" dirty="0"/>
          </a:p>
        </p:txBody>
      </p:sp>
      <p:sp>
        <p:nvSpPr>
          <p:cNvPr id="6" name="Footer Placeholder 5">
            <a:extLst>
              <a:ext uri="{FF2B5EF4-FFF2-40B4-BE49-F238E27FC236}">
                <a16:creationId xmlns:a16="http://schemas.microsoft.com/office/drawing/2014/main" id="{62ABF26D-D056-477A-998D-BB2336CFBC1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985F61A-DCED-4A53-88D6-C646551F3A67}"/>
              </a:ext>
            </a:extLst>
          </p:cNvPr>
          <p:cNvSpPr>
            <a:spLocks noGrp="1"/>
          </p:cNvSpPr>
          <p:nvPr>
            <p:ph type="sldNum" sz="quarter" idx="12"/>
          </p:nvPr>
        </p:nvSpPr>
        <p:spPr/>
        <p:txBody>
          <a:bodyPr/>
          <a:lstStyle/>
          <a:p>
            <a:fld id="{2DB7FD4F-572C-4EB8-AF74-8486ADAB0290}" type="slidenum">
              <a:rPr lang="en-GB" smtClean="0"/>
              <a:t>‹#›</a:t>
            </a:fld>
            <a:endParaRPr lang="en-GB" dirty="0"/>
          </a:p>
        </p:txBody>
      </p:sp>
    </p:spTree>
    <p:extLst>
      <p:ext uri="{BB962C8B-B14F-4D97-AF65-F5344CB8AC3E}">
        <p14:creationId xmlns:p14="http://schemas.microsoft.com/office/powerpoint/2010/main" val="3339467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CF77A-1F77-4293-81FE-F7E4B1A34C6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45BEC36-65B4-474A-8145-020C1F9DB3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369300-8F25-47D0-ABC0-E50A41013F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20D149-C292-4F9B-9442-FAA7619402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C64248-33AA-4C20-BDCE-E29DD8427C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87B9AD8-2868-40DE-9EDA-10D2B5323DB5}"/>
              </a:ext>
            </a:extLst>
          </p:cNvPr>
          <p:cNvSpPr>
            <a:spLocks noGrp="1"/>
          </p:cNvSpPr>
          <p:nvPr>
            <p:ph type="dt" sz="half" idx="10"/>
          </p:nvPr>
        </p:nvSpPr>
        <p:spPr/>
        <p:txBody>
          <a:bodyPr/>
          <a:lstStyle/>
          <a:p>
            <a:fld id="{1371EB49-D4EA-42D7-8146-36A92E13F1D3}" type="datetimeFigureOut">
              <a:rPr lang="en-GB" smtClean="0"/>
              <a:t>21/05/2021</a:t>
            </a:fld>
            <a:endParaRPr lang="en-GB" dirty="0"/>
          </a:p>
        </p:txBody>
      </p:sp>
      <p:sp>
        <p:nvSpPr>
          <p:cNvPr id="8" name="Footer Placeholder 7">
            <a:extLst>
              <a:ext uri="{FF2B5EF4-FFF2-40B4-BE49-F238E27FC236}">
                <a16:creationId xmlns:a16="http://schemas.microsoft.com/office/drawing/2014/main" id="{07479F4D-DB63-45A2-98C6-61E7502B5877}"/>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9D3D7CBC-14E4-42A8-8B2E-7EED4360C51B}"/>
              </a:ext>
            </a:extLst>
          </p:cNvPr>
          <p:cNvSpPr>
            <a:spLocks noGrp="1"/>
          </p:cNvSpPr>
          <p:nvPr>
            <p:ph type="sldNum" sz="quarter" idx="12"/>
          </p:nvPr>
        </p:nvSpPr>
        <p:spPr/>
        <p:txBody>
          <a:bodyPr/>
          <a:lstStyle/>
          <a:p>
            <a:fld id="{2DB7FD4F-572C-4EB8-AF74-8486ADAB0290}" type="slidenum">
              <a:rPr lang="en-GB" smtClean="0"/>
              <a:t>‹#›</a:t>
            </a:fld>
            <a:endParaRPr lang="en-GB" dirty="0"/>
          </a:p>
        </p:txBody>
      </p:sp>
    </p:spTree>
    <p:extLst>
      <p:ext uri="{BB962C8B-B14F-4D97-AF65-F5344CB8AC3E}">
        <p14:creationId xmlns:p14="http://schemas.microsoft.com/office/powerpoint/2010/main" val="3837033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5C1E2-296C-4468-8CF7-15784510E6D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3E7E66-9873-4267-AC60-B98C4F61E759}"/>
              </a:ext>
            </a:extLst>
          </p:cNvPr>
          <p:cNvSpPr>
            <a:spLocks noGrp="1"/>
          </p:cNvSpPr>
          <p:nvPr>
            <p:ph type="dt" sz="half" idx="10"/>
          </p:nvPr>
        </p:nvSpPr>
        <p:spPr/>
        <p:txBody>
          <a:bodyPr/>
          <a:lstStyle/>
          <a:p>
            <a:fld id="{1371EB49-D4EA-42D7-8146-36A92E13F1D3}" type="datetimeFigureOut">
              <a:rPr lang="en-GB" smtClean="0"/>
              <a:t>21/05/2021</a:t>
            </a:fld>
            <a:endParaRPr lang="en-GB" dirty="0"/>
          </a:p>
        </p:txBody>
      </p:sp>
      <p:sp>
        <p:nvSpPr>
          <p:cNvPr id="4" name="Footer Placeholder 3">
            <a:extLst>
              <a:ext uri="{FF2B5EF4-FFF2-40B4-BE49-F238E27FC236}">
                <a16:creationId xmlns:a16="http://schemas.microsoft.com/office/drawing/2014/main" id="{010EF5A4-A17D-4B7E-BE12-0E7B5A329E0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06877D9-521B-4067-9BDE-DF3EA202E6A9}"/>
              </a:ext>
            </a:extLst>
          </p:cNvPr>
          <p:cNvSpPr>
            <a:spLocks noGrp="1"/>
          </p:cNvSpPr>
          <p:nvPr>
            <p:ph type="sldNum" sz="quarter" idx="12"/>
          </p:nvPr>
        </p:nvSpPr>
        <p:spPr/>
        <p:txBody>
          <a:bodyPr/>
          <a:lstStyle/>
          <a:p>
            <a:fld id="{2DB7FD4F-572C-4EB8-AF74-8486ADAB0290}" type="slidenum">
              <a:rPr lang="en-GB" smtClean="0"/>
              <a:t>‹#›</a:t>
            </a:fld>
            <a:endParaRPr lang="en-GB" dirty="0"/>
          </a:p>
        </p:txBody>
      </p:sp>
    </p:spTree>
    <p:extLst>
      <p:ext uri="{BB962C8B-B14F-4D97-AF65-F5344CB8AC3E}">
        <p14:creationId xmlns:p14="http://schemas.microsoft.com/office/powerpoint/2010/main" val="9896997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F886BA-E060-4392-92C8-2AF722800FC8}"/>
              </a:ext>
            </a:extLst>
          </p:cNvPr>
          <p:cNvSpPr>
            <a:spLocks noGrp="1"/>
          </p:cNvSpPr>
          <p:nvPr>
            <p:ph type="dt" sz="half" idx="10"/>
          </p:nvPr>
        </p:nvSpPr>
        <p:spPr/>
        <p:txBody>
          <a:bodyPr/>
          <a:lstStyle/>
          <a:p>
            <a:fld id="{1371EB49-D4EA-42D7-8146-36A92E13F1D3}" type="datetimeFigureOut">
              <a:rPr lang="en-GB" smtClean="0"/>
              <a:t>21/05/2021</a:t>
            </a:fld>
            <a:endParaRPr lang="en-GB" dirty="0"/>
          </a:p>
        </p:txBody>
      </p:sp>
      <p:sp>
        <p:nvSpPr>
          <p:cNvPr id="3" name="Footer Placeholder 2">
            <a:extLst>
              <a:ext uri="{FF2B5EF4-FFF2-40B4-BE49-F238E27FC236}">
                <a16:creationId xmlns:a16="http://schemas.microsoft.com/office/drawing/2014/main" id="{14BFE3F3-FC7F-4F46-BD73-C24C07BBF1EB}"/>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2FDEF5DA-E008-426F-AD4C-4C14C06C14A7}"/>
              </a:ext>
            </a:extLst>
          </p:cNvPr>
          <p:cNvSpPr>
            <a:spLocks noGrp="1"/>
          </p:cNvSpPr>
          <p:nvPr>
            <p:ph type="sldNum" sz="quarter" idx="12"/>
          </p:nvPr>
        </p:nvSpPr>
        <p:spPr/>
        <p:txBody>
          <a:bodyPr/>
          <a:lstStyle/>
          <a:p>
            <a:fld id="{2DB7FD4F-572C-4EB8-AF74-8486ADAB0290}" type="slidenum">
              <a:rPr lang="en-GB" smtClean="0"/>
              <a:t>‹#›</a:t>
            </a:fld>
            <a:endParaRPr lang="en-GB" dirty="0"/>
          </a:p>
        </p:txBody>
      </p:sp>
    </p:spTree>
    <p:extLst>
      <p:ext uri="{BB962C8B-B14F-4D97-AF65-F5344CB8AC3E}">
        <p14:creationId xmlns:p14="http://schemas.microsoft.com/office/powerpoint/2010/main" val="419833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dobe Kaiti Std R" pitchFamily="18" charset="-128"/>
                <a:ea typeface="Adobe Kaiti Std R" pitchFamily="18" charset="-128"/>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dobe Kaiti Std R" pitchFamily="18" charset="-128"/>
                <a:ea typeface="Adobe Kaiti Std R" pitchFamily="18" charset="-128"/>
              </a:defRPr>
            </a:lvl1pPr>
            <a:lvl2pPr>
              <a:defRPr>
                <a:latin typeface="Adobe Kaiti Std R" pitchFamily="18" charset="-128"/>
                <a:ea typeface="Adobe Kaiti Std R" pitchFamily="18" charset="-128"/>
              </a:defRPr>
            </a:lvl2pPr>
            <a:lvl3pPr>
              <a:defRPr>
                <a:latin typeface="Adobe Kaiti Std R" pitchFamily="18" charset="-128"/>
                <a:ea typeface="Adobe Kaiti Std R" pitchFamily="18" charset="-128"/>
              </a:defRPr>
            </a:lvl3pPr>
            <a:lvl4pPr>
              <a:defRPr>
                <a:latin typeface="Adobe Kaiti Std R" pitchFamily="18" charset="-128"/>
                <a:ea typeface="Adobe Kaiti Std R" pitchFamily="18" charset="-128"/>
              </a:defRPr>
            </a:lvl4pPr>
            <a:lvl5pPr>
              <a:defRPr>
                <a:latin typeface="Adobe Kaiti Std R" pitchFamily="18" charset="-128"/>
                <a:ea typeface="Adobe Kaiti Std R" pitchFamily="18"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638A88-5B97-41EE-B129-2D4EBEC3E2C7}" type="datetimeFigureOut">
              <a:rPr lang="en-US" smtClean="0"/>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dirty="0"/>
          </a:p>
        </p:txBody>
      </p:sp>
      <p:pic>
        <p:nvPicPr>
          <p:cNvPr id="2050" name="Picture 2" descr="D:\JOB\British Council\TREE\template\NewTemplate\PowerPoint Template_FA.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8541"/>
            <a:ext cx="12192000" cy="6875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8647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3AAF0-5DCC-498D-A09C-33BE8D9CD1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ED3C4A9-5FE1-46BD-8BA4-3533760855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84E529-CADA-4DEF-921D-5D662FE20B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9D2CCD-14D6-4A78-AAEE-211474B7A335}"/>
              </a:ext>
            </a:extLst>
          </p:cNvPr>
          <p:cNvSpPr>
            <a:spLocks noGrp="1"/>
          </p:cNvSpPr>
          <p:nvPr>
            <p:ph type="dt" sz="half" idx="10"/>
          </p:nvPr>
        </p:nvSpPr>
        <p:spPr/>
        <p:txBody>
          <a:bodyPr/>
          <a:lstStyle/>
          <a:p>
            <a:fld id="{1371EB49-D4EA-42D7-8146-36A92E13F1D3}" type="datetimeFigureOut">
              <a:rPr lang="en-GB" smtClean="0"/>
              <a:t>21/05/2021</a:t>
            </a:fld>
            <a:endParaRPr lang="en-GB" dirty="0"/>
          </a:p>
        </p:txBody>
      </p:sp>
      <p:sp>
        <p:nvSpPr>
          <p:cNvPr id="6" name="Footer Placeholder 5">
            <a:extLst>
              <a:ext uri="{FF2B5EF4-FFF2-40B4-BE49-F238E27FC236}">
                <a16:creationId xmlns:a16="http://schemas.microsoft.com/office/drawing/2014/main" id="{7AA1F20F-76D4-4162-9F3D-3CF9FA477BC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ECE22E2C-0306-41F7-8414-55E96E6E8FD1}"/>
              </a:ext>
            </a:extLst>
          </p:cNvPr>
          <p:cNvSpPr>
            <a:spLocks noGrp="1"/>
          </p:cNvSpPr>
          <p:nvPr>
            <p:ph type="sldNum" sz="quarter" idx="12"/>
          </p:nvPr>
        </p:nvSpPr>
        <p:spPr/>
        <p:txBody>
          <a:bodyPr/>
          <a:lstStyle/>
          <a:p>
            <a:fld id="{2DB7FD4F-572C-4EB8-AF74-8486ADAB0290}" type="slidenum">
              <a:rPr lang="en-GB" smtClean="0"/>
              <a:t>‹#›</a:t>
            </a:fld>
            <a:endParaRPr lang="en-GB" dirty="0"/>
          </a:p>
        </p:txBody>
      </p:sp>
    </p:spTree>
    <p:extLst>
      <p:ext uri="{BB962C8B-B14F-4D97-AF65-F5344CB8AC3E}">
        <p14:creationId xmlns:p14="http://schemas.microsoft.com/office/powerpoint/2010/main" val="5506888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68F9F-0F14-4ADF-BC80-2BC565830B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D3BCCDC-2EA8-469D-83E0-F6CAC68E4F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A7E250EC-DFC7-4D88-B878-41606F0F86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8A6C4A-0B4A-4764-91DF-CF8DC3C59274}"/>
              </a:ext>
            </a:extLst>
          </p:cNvPr>
          <p:cNvSpPr>
            <a:spLocks noGrp="1"/>
          </p:cNvSpPr>
          <p:nvPr>
            <p:ph type="dt" sz="half" idx="10"/>
          </p:nvPr>
        </p:nvSpPr>
        <p:spPr/>
        <p:txBody>
          <a:bodyPr/>
          <a:lstStyle/>
          <a:p>
            <a:fld id="{1371EB49-D4EA-42D7-8146-36A92E13F1D3}" type="datetimeFigureOut">
              <a:rPr lang="en-GB" smtClean="0"/>
              <a:t>21/05/2021</a:t>
            </a:fld>
            <a:endParaRPr lang="en-GB" dirty="0"/>
          </a:p>
        </p:txBody>
      </p:sp>
      <p:sp>
        <p:nvSpPr>
          <p:cNvPr id="6" name="Footer Placeholder 5">
            <a:extLst>
              <a:ext uri="{FF2B5EF4-FFF2-40B4-BE49-F238E27FC236}">
                <a16:creationId xmlns:a16="http://schemas.microsoft.com/office/drawing/2014/main" id="{B1ACEC32-EDBB-4E51-8EAD-2881B0113F5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4E240AF-463A-4B37-8E4B-909ADCC89A1A}"/>
              </a:ext>
            </a:extLst>
          </p:cNvPr>
          <p:cNvSpPr>
            <a:spLocks noGrp="1"/>
          </p:cNvSpPr>
          <p:nvPr>
            <p:ph type="sldNum" sz="quarter" idx="12"/>
          </p:nvPr>
        </p:nvSpPr>
        <p:spPr/>
        <p:txBody>
          <a:bodyPr/>
          <a:lstStyle/>
          <a:p>
            <a:fld id="{2DB7FD4F-572C-4EB8-AF74-8486ADAB0290}" type="slidenum">
              <a:rPr lang="en-GB" smtClean="0"/>
              <a:t>‹#›</a:t>
            </a:fld>
            <a:endParaRPr lang="en-GB" dirty="0"/>
          </a:p>
        </p:txBody>
      </p:sp>
    </p:spTree>
    <p:extLst>
      <p:ext uri="{BB962C8B-B14F-4D97-AF65-F5344CB8AC3E}">
        <p14:creationId xmlns:p14="http://schemas.microsoft.com/office/powerpoint/2010/main" val="3977301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BCCCE-2144-4339-9523-66AD7D288C4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CBEF86-7BA0-4C50-9FE5-C9A03E29CD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74C426-6EEB-45AB-8623-96EC7E110EF7}"/>
              </a:ext>
            </a:extLst>
          </p:cNvPr>
          <p:cNvSpPr>
            <a:spLocks noGrp="1"/>
          </p:cNvSpPr>
          <p:nvPr>
            <p:ph type="dt" sz="half" idx="10"/>
          </p:nvPr>
        </p:nvSpPr>
        <p:spPr/>
        <p:txBody>
          <a:bodyPr/>
          <a:lstStyle/>
          <a:p>
            <a:fld id="{1371EB49-D4EA-42D7-8146-36A92E13F1D3}" type="datetimeFigureOut">
              <a:rPr lang="en-GB" smtClean="0"/>
              <a:t>21/05/2021</a:t>
            </a:fld>
            <a:endParaRPr lang="en-GB" dirty="0"/>
          </a:p>
        </p:txBody>
      </p:sp>
      <p:sp>
        <p:nvSpPr>
          <p:cNvPr id="5" name="Footer Placeholder 4">
            <a:extLst>
              <a:ext uri="{FF2B5EF4-FFF2-40B4-BE49-F238E27FC236}">
                <a16:creationId xmlns:a16="http://schemas.microsoft.com/office/drawing/2014/main" id="{F8C784B5-06AB-44C8-8D3C-52A40FE8C55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BACE7A8-1C16-417C-9641-8D934D163CB3}"/>
              </a:ext>
            </a:extLst>
          </p:cNvPr>
          <p:cNvSpPr>
            <a:spLocks noGrp="1"/>
          </p:cNvSpPr>
          <p:nvPr>
            <p:ph type="sldNum" sz="quarter" idx="12"/>
          </p:nvPr>
        </p:nvSpPr>
        <p:spPr/>
        <p:txBody>
          <a:bodyPr/>
          <a:lstStyle/>
          <a:p>
            <a:fld id="{2DB7FD4F-572C-4EB8-AF74-8486ADAB0290}" type="slidenum">
              <a:rPr lang="en-GB" smtClean="0"/>
              <a:t>‹#›</a:t>
            </a:fld>
            <a:endParaRPr lang="en-GB" dirty="0"/>
          </a:p>
        </p:txBody>
      </p:sp>
    </p:spTree>
    <p:extLst>
      <p:ext uri="{BB962C8B-B14F-4D97-AF65-F5344CB8AC3E}">
        <p14:creationId xmlns:p14="http://schemas.microsoft.com/office/powerpoint/2010/main" val="42849591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60185D-7C1F-45B3-92AF-7413E78506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A14A01-09D7-45AD-B5CE-03D05A3FD6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56115D-C40A-4111-8E52-629DBCB361D4}"/>
              </a:ext>
            </a:extLst>
          </p:cNvPr>
          <p:cNvSpPr>
            <a:spLocks noGrp="1"/>
          </p:cNvSpPr>
          <p:nvPr>
            <p:ph type="dt" sz="half" idx="10"/>
          </p:nvPr>
        </p:nvSpPr>
        <p:spPr/>
        <p:txBody>
          <a:bodyPr/>
          <a:lstStyle/>
          <a:p>
            <a:fld id="{1371EB49-D4EA-42D7-8146-36A92E13F1D3}" type="datetimeFigureOut">
              <a:rPr lang="en-GB" smtClean="0"/>
              <a:t>21/05/2021</a:t>
            </a:fld>
            <a:endParaRPr lang="en-GB" dirty="0"/>
          </a:p>
        </p:txBody>
      </p:sp>
      <p:sp>
        <p:nvSpPr>
          <p:cNvPr id="5" name="Footer Placeholder 4">
            <a:extLst>
              <a:ext uri="{FF2B5EF4-FFF2-40B4-BE49-F238E27FC236}">
                <a16:creationId xmlns:a16="http://schemas.microsoft.com/office/drawing/2014/main" id="{D85E9287-B0A2-4C50-8137-738283D99C8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25C2F18-B3AC-4D4E-9D9C-987E42C4419C}"/>
              </a:ext>
            </a:extLst>
          </p:cNvPr>
          <p:cNvSpPr>
            <a:spLocks noGrp="1"/>
          </p:cNvSpPr>
          <p:nvPr>
            <p:ph type="sldNum" sz="quarter" idx="12"/>
          </p:nvPr>
        </p:nvSpPr>
        <p:spPr/>
        <p:txBody>
          <a:bodyPr/>
          <a:lstStyle/>
          <a:p>
            <a:fld id="{2DB7FD4F-572C-4EB8-AF74-8486ADAB0290}" type="slidenum">
              <a:rPr lang="en-GB" smtClean="0"/>
              <a:t>‹#›</a:t>
            </a:fld>
            <a:endParaRPr lang="en-GB" dirty="0"/>
          </a:p>
        </p:txBody>
      </p:sp>
    </p:spTree>
    <p:extLst>
      <p:ext uri="{BB962C8B-B14F-4D97-AF65-F5344CB8AC3E}">
        <p14:creationId xmlns:p14="http://schemas.microsoft.com/office/powerpoint/2010/main" val="1329554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11919-D54D-445E-AF8D-F63E78450C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BE2A0D-BB05-4D84-B8AE-0C291CDDDE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B9B084-06CE-4A5E-96A2-3A0F63A84F99}"/>
              </a:ext>
            </a:extLst>
          </p:cNvPr>
          <p:cNvSpPr>
            <a:spLocks noGrp="1"/>
          </p:cNvSpPr>
          <p:nvPr>
            <p:ph type="dt" sz="half" idx="10"/>
          </p:nvPr>
        </p:nvSpPr>
        <p:spPr/>
        <p:txBody>
          <a:bodyPr/>
          <a:lstStyle/>
          <a:p>
            <a:fld id="{60F24D0B-8C35-4C37-8895-78F4822E62D5}" type="datetimeFigureOut">
              <a:rPr lang="en-GB" smtClean="0"/>
              <a:t>21/05/2021</a:t>
            </a:fld>
            <a:endParaRPr lang="en-GB" dirty="0"/>
          </a:p>
        </p:txBody>
      </p:sp>
      <p:sp>
        <p:nvSpPr>
          <p:cNvPr id="5" name="Footer Placeholder 4">
            <a:extLst>
              <a:ext uri="{FF2B5EF4-FFF2-40B4-BE49-F238E27FC236}">
                <a16:creationId xmlns:a16="http://schemas.microsoft.com/office/drawing/2014/main" id="{208187F4-F991-4706-A873-1F1FEE60366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1602EA0-8B7E-4D69-ADE3-3CCA159A4B78}"/>
              </a:ext>
            </a:extLst>
          </p:cNvPr>
          <p:cNvSpPr>
            <a:spLocks noGrp="1"/>
          </p:cNvSpPr>
          <p:nvPr>
            <p:ph type="sldNum" sz="quarter" idx="12"/>
          </p:nvPr>
        </p:nvSpPr>
        <p:spPr/>
        <p:txBody>
          <a:bodyPr/>
          <a:lstStyle/>
          <a:p>
            <a:fld id="{D789C580-C195-4E0E-862B-B6949D7BE131}" type="slidenum">
              <a:rPr lang="en-GB" smtClean="0"/>
              <a:t>‹#›</a:t>
            </a:fld>
            <a:endParaRPr lang="en-GB" dirty="0"/>
          </a:p>
        </p:txBody>
      </p:sp>
    </p:spTree>
    <p:extLst>
      <p:ext uri="{BB962C8B-B14F-4D97-AF65-F5344CB8AC3E}">
        <p14:creationId xmlns:p14="http://schemas.microsoft.com/office/powerpoint/2010/main" val="423565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4D441-0F9F-44C8-80D3-FCF2834FBE4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55316469-5FBD-4673-98D3-EF45D7A0AC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64C6F1-F2BE-4846-B5A9-4F36801B0C88}"/>
              </a:ext>
            </a:extLst>
          </p:cNvPr>
          <p:cNvSpPr>
            <a:spLocks noGrp="1"/>
          </p:cNvSpPr>
          <p:nvPr>
            <p:ph type="dt" sz="half" idx="10"/>
          </p:nvPr>
        </p:nvSpPr>
        <p:spPr/>
        <p:txBody>
          <a:bodyPr/>
          <a:lstStyle/>
          <a:p>
            <a:fld id="{60F24D0B-8C35-4C37-8895-78F4822E62D5}" type="datetimeFigureOut">
              <a:rPr lang="en-GB" smtClean="0"/>
              <a:t>21/05/2021</a:t>
            </a:fld>
            <a:endParaRPr lang="en-GB" dirty="0"/>
          </a:p>
        </p:txBody>
      </p:sp>
      <p:sp>
        <p:nvSpPr>
          <p:cNvPr id="5" name="Footer Placeholder 4">
            <a:extLst>
              <a:ext uri="{FF2B5EF4-FFF2-40B4-BE49-F238E27FC236}">
                <a16:creationId xmlns:a16="http://schemas.microsoft.com/office/drawing/2014/main" id="{3D4C30DC-F0D7-44D3-8188-F8C0EA627E5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84EB9CB-98D1-49EA-AEFC-7099CA7F0519}"/>
              </a:ext>
            </a:extLst>
          </p:cNvPr>
          <p:cNvSpPr>
            <a:spLocks noGrp="1"/>
          </p:cNvSpPr>
          <p:nvPr>
            <p:ph type="sldNum" sz="quarter" idx="12"/>
          </p:nvPr>
        </p:nvSpPr>
        <p:spPr/>
        <p:txBody>
          <a:bodyPr/>
          <a:lstStyle/>
          <a:p>
            <a:fld id="{D789C580-C195-4E0E-862B-B6949D7BE131}" type="slidenum">
              <a:rPr lang="en-GB" smtClean="0"/>
              <a:t>‹#›</a:t>
            </a:fld>
            <a:endParaRPr lang="en-GB" dirty="0"/>
          </a:p>
        </p:txBody>
      </p:sp>
    </p:spTree>
    <p:extLst>
      <p:ext uri="{BB962C8B-B14F-4D97-AF65-F5344CB8AC3E}">
        <p14:creationId xmlns:p14="http://schemas.microsoft.com/office/powerpoint/2010/main" val="2012073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66090-B1BE-49D2-BA1D-061B4A574C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69DE2A-577C-4E09-BB12-B6B05DC367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FD6E129-0064-4AFA-A1F7-C086E1BF51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FB872A2-84E8-4BEA-BABC-4CFC52C8677A}"/>
              </a:ext>
            </a:extLst>
          </p:cNvPr>
          <p:cNvSpPr>
            <a:spLocks noGrp="1"/>
          </p:cNvSpPr>
          <p:nvPr>
            <p:ph type="dt" sz="half" idx="10"/>
          </p:nvPr>
        </p:nvSpPr>
        <p:spPr/>
        <p:txBody>
          <a:bodyPr/>
          <a:lstStyle/>
          <a:p>
            <a:fld id="{60F24D0B-8C35-4C37-8895-78F4822E62D5}" type="datetimeFigureOut">
              <a:rPr lang="en-GB" smtClean="0"/>
              <a:t>21/05/2021</a:t>
            </a:fld>
            <a:endParaRPr lang="en-GB" dirty="0"/>
          </a:p>
        </p:txBody>
      </p:sp>
      <p:sp>
        <p:nvSpPr>
          <p:cNvPr id="6" name="Footer Placeholder 5">
            <a:extLst>
              <a:ext uri="{FF2B5EF4-FFF2-40B4-BE49-F238E27FC236}">
                <a16:creationId xmlns:a16="http://schemas.microsoft.com/office/drawing/2014/main" id="{3757AB9B-7CA3-4EE4-8089-E116AEC459E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95FB988-C59B-443B-B469-3C33D9172BA6}"/>
              </a:ext>
            </a:extLst>
          </p:cNvPr>
          <p:cNvSpPr>
            <a:spLocks noGrp="1"/>
          </p:cNvSpPr>
          <p:nvPr>
            <p:ph type="sldNum" sz="quarter" idx="12"/>
          </p:nvPr>
        </p:nvSpPr>
        <p:spPr/>
        <p:txBody>
          <a:bodyPr/>
          <a:lstStyle/>
          <a:p>
            <a:fld id="{D789C580-C195-4E0E-862B-B6949D7BE131}" type="slidenum">
              <a:rPr lang="en-GB" smtClean="0"/>
              <a:t>‹#›</a:t>
            </a:fld>
            <a:endParaRPr lang="en-GB" dirty="0"/>
          </a:p>
        </p:txBody>
      </p:sp>
    </p:spTree>
    <p:extLst>
      <p:ext uri="{BB962C8B-B14F-4D97-AF65-F5344CB8AC3E}">
        <p14:creationId xmlns:p14="http://schemas.microsoft.com/office/powerpoint/2010/main" val="4239054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1FA31-8F5F-4AE6-AFAE-D213D04D0BC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5C78AE-769C-4AEF-B73D-87575A6E62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E1BB4A-00AB-4EBE-9C6D-6FF13EB5FD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AA02CD5-A81B-4B59-AB36-FBCF25713A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DFDB1B-2B42-42EE-A455-234309995A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0A5143-722A-4A21-B251-EB7528DF9FFB}"/>
              </a:ext>
            </a:extLst>
          </p:cNvPr>
          <p:cNvSpPr>
            <a:spLocks noGrp="1"/>
          </p:cNvSpPr>
          <p:nvPr>
            <p:ph type="dt" sz="half" idx="10"/>
          </p:nvPr>
        </p:nvSpPr>
        <p:spPr/>
        <p:txBody>
          <a:bodyPr/>
          <a:lstStyle/>
          <a:p>
            <a:fld id="{60F24D0B-8C35-4C37-8895-78F4822E62D5}" type="datetimeFigureOut">
              <a:rPr lang="en-GB" smtClean="0"/>
              <a:t>21/05/2021</a:t>
            </a:fld>
            <a:endParaRPr lang="en-GB" dirty="0"/>
          </a:p>
        </p:txBody>
      </p:sp>
      <p:sp>
        <p:nvSpPr>
          <p:cNvPr id="8" name="Footer Placeholder 7">
            <a:extLst>
              <a:ext uri="{FF2B5EF4-FFF2-40B4-BE49-F238E27FC236}">
                <a16:creationId xmlns:a16="http://schemas.microsoft.com/office/drawing/2014/main" id="{3EA43845-1EFD-4B76-8611-6D188C9DB5CC}"/>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A8FEE79C-82FF-4D09-B45B-EF98D134BC4D}"/>
              </a:ext>
            </a:extLst>
          </p:cNvPr>
          <p:cNvSpPr>
            <a:spLocks noGrp="1"/>
          </p:cNvSpPr>
          <p:nvPr>
            <p:ph type="sldNum" sz="quarter" idx="12"/>
          </p:nvPr>
        </p:nvSpPr>
        <p:spPr/>
        <p:txBody>
          <a:bodyPr/>
          <a:lstStyle/>
          <a:p>
            <a:fld id="{D789C580-C195-4E0E-862B-B6949D7BE131}" type="slidenum">
              <a:rPr lang="en-GB" smtClean="0"/>
              <a:t>‹#›</a:t>
            </a:fld>
            <a:endParaRPr lang="en-GB" dirty="0"/>
          </a:p>
        </p:txBody>
      </p:sp>
    </p:spTree>
    <p:extLst>
      <p:ext uri="{BB962C8B-B14F-4D97-AF65-F5344CB8AC3E}">
        <p14:creationId xmlns:p14="http://schemas.microsoft.com/office/powerpoint/2010/main" val="431121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E4D2-A39B-404F-A614-3A9563E4840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DDC2D0A-83AB-46B1-A564-5577A5135A0A}"/>
              </a:ext>
            </a:extLst>
          </p:cNvPr>
          <p:cNvSpPr>
            <a:spLocks noGrp="1"/>
          </p:cNvSpPr>
          <p:nvPr>
            <p:ph type="dt" sz="half" idx="10"/>
          </p:nvPr>
        </p:nvSpPr>
        <p:spPr/>
        <p:txBody>
          <a:bodyPr/>
          <a:lstStyle/>
          <a:p>
            <a:fld id="{60F24D0B-8C35-4C37-8895-78F4822E62D5}" type="datetimeFigureOut">
              <a:rPr lang="en-GB" smtClean="0"/>
              <a:t>21/05/2021</a:t>
            </a:fld>
            <a:endParaRPr lang="en-GB" dirty="0"/>
          </a:p>
        </p:txBody>
      </p:sp>
      <p:sp>
        <p:nvSpPr>
          <p:cNvPr id="4" name="Footer Placeholder 3">
            <a:extLst>
              <a:ext uri="{FF2B5EF4-FFF2-40B4-BE49-F238E27FC236}">
                <a16:creationId xmlns:a16="http://schemas.microsoft.com/office/drawing/2014/main" id="{08DAA7C4-0B45-461E-9A00-01E519D1BB0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0AF83951-FB7C-4948-8BCA-E6934590F61A}"/>
              </a:ext>
            </a:extLst>
          </p:cNvPr>
          <p:cNvSpPr>
            <a:spLocks noGrp="1"/>
          </p:cNvSpPr>
          <p:nvPr>
            <p:ph type="sldNum" sz="quarter" idx="12"/>
          </p:nvPr>
        </p:nvSpPr>
        <p:spPr/>
        <p:txBody>
          <a:bodyPr/>
          <a:lstStyle/>
          <a:p>
            <a:fld id="{D789C580-C195-4E0E-862B-B6949D7BE131}" type="slidenum">
              <a:rPr lang="en-GB" smtClean="0"/>
              <a:t>‹#›</a:t>
            </a:fld>
            <a:endParaRPr lang="en-GB" dirty="0"/>
          </a:p>
        </p:txBody>
      </p:sp>
    </p:spTree>
    <p:extLst>
      <p:ext uri="{BB962C8B-B14F-4D97-AF65-F5344CB8AC3E}">
        <p14:creationId xmlns:p14="http://schemas.microsoft.com/office/powerpoint/2010/main" val="2914010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CEFA4E-F8BE-4820-A841-AA3215DB05F5}"/>
              </a:ext>
            </a:extLst>
          </p:cNvPr>
          <p:cNvSpPr>
            <a:spLocks noGrp="1"/>
          </p:cNvSpPr>
          <p:nvPr>
            <p:ph type="dt" sz="half" idx="10"/>
          </p:nvPr>
        </p:nvSpPr>
        <p:spPr/>
        <p:txBody>
          <a:bodyPr/>
          <a:lstStyle/>
          <a:p>
            <a:fld id="{60F24D0B-8C35-4C37-8895-78F4822E62D5}" type="datetimeFigureOut">
              <a:rPr lang="en-GB" smtClean="0"/>
              <a:t>21/05/2021</a:t>
            </a:fld>
            <a:endParaRPr lang="en-GB" dirty="0"/>
          </a:p>
        </p:txBody>
      </p:sp>
      <p:sp>
        <p:nvSpPr>
          <p:cNvPr id="3" name="Footer Placeholder 2">
            <a:extLst>
              <a:ext uri="{FF2B5EF4-FFF2-40B4-BE49-F238E27FC236}">
                <a16:creationId xmlns:a16="http://schemas.microsoft.com/office/drawing/2014/main" id="{22F02813-7FFC-4AB6-B67A-5E7D4B521E55}"/>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95D6790F-8239-45AB-80C1-E7FCBEF64007}"/>
              </a:ext>
            </a:extLst>
          </p:cNvPr>
          <p:cNvSpPr>
            <a:spLocks noGrp="1"/>
          </p:cNvSpPr>
          <p:nvPr>
            <p:ph type="sldNum" sz="quarter" idx="12"/>
          </p:nvPr>
        </p:nvSpPr>
        <p:spPr/>
        <p:txBody>
          <a:bodyPr/>
          <a:lstStyle/>
          <a:p>
            <a:fld id="{D789C580-C195-4E0E-862B-B6949D7BE131}" type="slidenum">
              <a:rPr lang="en-GB" smtClean="0"/>
              <a:t>‹#›</a:t>
            </a:fld>
            <a:endParaRPr lang="en-GB" dirty="0"/>
          </a:p>
        </p:txBody>
      </p:sp>
    </p:spTree>
    <p:extLst>
      <p:ext uri="{BB962C8B-B14F-4D97-AF65-F5344CB8AC3E}">
        <p14:creationId xmlns:p14="http://schemas.microsoft.com/office/powerpoint/2010/main" val="339962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B4162-2845-42ED-9CAD-A8AAF0F545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0BA11CB-79EC-4730-9AB7-90B21B48CA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D4F9DDE-EDDE-4752-9E18-717BD59CBE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7170B1-C9AE-4A07-B407-8E3838B06D5A}"/>
              </a:ext>
            </a:extLst>
          </p:cNvPr>
          <p:cNvSpPr>
            <a:spLocks noGrp="1"/>
          </p:cNvSpPr>
          <p:nvPr>
            <p:ph type="dt" sz="half" idx="10"/>
          </p:nvPr>
        </p:nvSpPr>
        <p:spPr/>
        <p:txBody>
          <a:bodyPr/>
          <a:lstStyle/>
          <a:p>
            <a:fld id="{60F24D0B-8C35-4C37-8895-78F4822E62D5}" type="datetimeFigureOut">
              <a:rPr lang="en-GB" smtClean="0"/>
              <a:t>21/05/2021</a:t>
            </a:fld>
            <a:endParaRPr lang="en-GB" dirty="0"/>
          </a:p>
        </p:txBody>
      </p:sp>
      <p:sp>
        <p:nvSpPr>
          <p:cNvPr id="6" name="Footer Placeholder 5">
            <a:extLst>
              <a:ext uri="{FF2B5EF4-FFF2-40B4-BE49-F238E27FC236}">
                <a16:creationId xmlns:a16="http://schemas.microsoft.com/office/drawing/2014/main" id="{075DDEB0-6151-4494-9CE7-E4B4D2C0485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8D18D4C-DAE2-4015-88D2-0C2121F81785}"/>
              </a:ext>
            </a:extLst>
          </p:cNvPr>
          <p:cNvSpPr>
            <a:spLocks noGrp="1"/>
          </p:cNvSpPr>
          <p:nvPr>
            <p:ph type="sldNum" sz="quarter" idx="12"/>
          </p:nvPr>
        </p:nvSpPr>
        <p:spPr/>
        <p:txBody>
          <a:bodyPr/>
          <a:lstStyle/>
          <a:p>
            <a:fld id="{D789C580-C195-4E0E-862B-B6949D7BE131}" type="slidenum">
              <a:rPr lang="en-GB" smtClean="0"/>
              <a:t>‹#›</a:t>
            </a:fld>
            <a:endParaRPr lang="en-GB" dirty="0"/>
          </a:p>
        </p:txBody>
      </p:sp>
    </p:spTree>
    <p:extLst>
      <p:ext uri="{BB962C8B-B14F-4D97-AF65-F5344CB8AC3E}">
        <p14:creationId xmlns:p14="http://schemas.microsoft.com/office/powerpoint/2010/main" val="2732404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EE57F1-2E6F-4AF5-8438-FAE18A0E6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466CCA10-D5EF-4AC8-8BCE-CAA2760309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98BF725-9856-48B6-BE22-1F67755B99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ource Sans Pro" panose="020B0503030403020204" pitchFamily="34" charset="0"/>
                <a:ea typeface="Source Sans Pro" panose="020B0503030403020204" pitchFamily="34" charset="0"/>
              </a:defRPr>
            </a:lvl1pPr>
          </a:lstStyle>
          <a:p>
            <a:fld id="{60F24D0B-8C35-4C37-8895-78F4822E62D5}" type="datetimeFigureOut">
              <a:rPr lang="en-GB" smtClean="0"/>
              <a:pPr/>
              <a:t>21/05/2021</a:t>
            </a:fld>
            <a:endParaRPr lang="en-GB" dirty="0"/>
          </a:p>
        </p:txBody>
      </p:sp>
      <p:sp>
        <p:nvSpPr>
          <p:cNvPr id="5" name="Footer Placeholder 4">
            <a:extLst>
              <a:ext uri="{FF2B5EF4-FFF2-40B4-BE49-F238E27FC236}">
                <a16:creationId xmlns:a16="http://schemas.microsoft.com/office/drawing/2014/main" id="{9A18E479-9CAC-41F4-AFAC-3AC6FF8A6A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ource Sans Pro" panose="020B0503030403020204" pitchFamily="34" charset="0"/>
                <a:ea typeface="Source Sans Pro" panose="020B0503030403020204" pitchFamily="34" charset="0"/>
              </a:defRPr>
            </a:lvl1pPr>
          </a:lstStyle>
          <a:p>
            <a:endParaRPr lang="en-GB" dirty="0"/>
          </a:p>
        </p:txBody>
      </p:sp>
      <p:sp>
        <p:nvSpPr>
          <p:cNvPr id="6" name="Slide Number Placeholder 5">
            <a:extLst>
              <a:ext uri="{FF2B5EF4-FFF2-40B4-BE49-F238E27FC236}">
                <a16:creationId xmlns:a16="http://schemas.microsoft.com/office/drawing/2014/main" id="{6796F948-5663-4536-A206-7DE8C81743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ource Sans Pro" panose="020B0503030403020204" pitchFamily="34" charset="0"/>
                <a:ea typeface="Source Sans Pro" panose="020B0503030403020204" pitchFamily="34" charset="0"/>
              </a:defRPr>
            </a:lvl1pPr>
          </a:lstStyle>
          <a:p>
            <a:fld id="{D789C580-C195-4E0E-862B-B6949D7BE131}" type="slidenum">
              <a:rPr lang="en-GB" smtClean="0"/>
              <a:pPr/>
              <a:t>‹#›</a:t>
            </a:fld>
            <a:endParaRPr lang="en-GB" dirty="0"/>
          </a:p>
        </p:txBody>
      </p:sp>
    </p:spTree>
    <p:extLst>
      <p:ext uri="{BB962C8B-B14F-4D97-AF65-F5344CB8AC3E}">
        <p14:creationId xmlns:p14="http://schemas.microsoft.com/office/powerpoint/2010/main" val="359445920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Source Sans Pro" panose="020B0503030403020204" pitchFamily="34" charset="0"/>
          <a:ea typeface="Source Sans Pro" panose="020B0503030403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970534-4871-491D-A043-6C8684B91C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A54498-B837-4A13-9960-EC28BBBF59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A40ED7-4A89-4F24-9519-9E8CC0BDE9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1EB49-D4EA-42D7-8146-36A92E13F1D3}" type="datetimeFigureOut">
              <a:rPr lang="en-GB" smtClean="0"/>
              <a:t>21/05/2021</a:t>
            </a:fld>
            <a:endParaRPr lang="en-GB" dirty="0"/>
          </a:p>
        </p:txBody>
      </p:sp>
      <p:sp>
        <p:nvSpPr>
          <p:cNvPr id="5" name="Footer Placeholder 4">
            <a:extLst>
              <a:ext uri="{FF2B5EF4-FFF2-40B4-BE49-F238E27FC236}">
                <a16:creationId xmlns:a16="http://schemas.microsoft.com/office/drawing/2014/main" id="{2CA66D2B-5591-4804-9759-156307019D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4C0C180D-1FB9-4EAE-903F-28FDC942E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7FD4F-572C-4EB8-AF74-8486ADAB0290}" type="slidenum">
              <a:rPr lang="en-GB" smtClean="0"/>
              <a:t>‹#›</a:t>
            </a:fld>
            <a:endParaRPr lang="en-GB" dirty="0"/>
          </a:p>
        </p:txBody>
      </p:sp>
    </p:spTree>
    <p:extLst>
      <p:ext uri="{BB962C8B-B14F-4D97-AF65-F5344CB8AC3E}">
        <p14:creationId xmlns:p14="http://schemas.microsoft.com/office/powerpoint/2010/main" val="330368172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vimeo.com/showcase/8169732/video/281819909"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create.kahoot.it/details/volunteer-hairdresser/75d7628f-5659-4efb-97f1-ab42547b57e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vimeo.com/showcase/8169732/video/28181990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B921B-697B-4EF3-86A4-820A3B9181B8}"/>
              </a:ext>
            </a:extLst>
          </p:cNvPr>
          <p:cNvSpPr>
            <a:spLocks noGrp="1"/>
          </p:cNvSpPr>
          <p:nvPr>
            <p:ph type="ctrTitle"/>
          </p:nvPr>
        </p:nvSpPr>
        <p:spPr>
          <a:xfrm>
            <a:off x="1524000" y="1122363"/>
            <a:ext cx="9144000" cy="2387600"/>
          </a:xfrm>
        </p:spPr>
        <p:txBody>
          <a:bodyPr/>
          <a:lstStyle/>
          <a:p>
            <a:r>
              <a:rPr lang="en-GB" dirty="0">
                <a:latin typeface="Calibri" panose="020F0502020204030204" pitchFamily="34" charset="0"/>
                <a:cs typeface="Calibri" panose="020F0502020204030204" pitchFamily="34" charset="0"/>
              </a:rPr>
              <a:t>PRE-INTERMEDIATE</a:t>
            </a:r>
          </a:p>
        </p:txBody>
      </p:sp>
      <p:sp>
        <p:nvSpPr>
          <p:cNvPr id="3" name="Subtitle 2">
            <a:extLst>
              <a:ext uri="{FF2B5EF4-FFF2-40B4-BE49-F238E27FC236}">
                <a16:creationId xmlns:a16="http://schemas.microsoft.com/office/drawing/2014/main" id="{1799C65B-1D4C-49B0-AC6B-CC10E85364A8}"/>
              </a:ext>
            </a:extLst>
          </p:cNvPr>
          <p:cNvSpPr>
            <a:spLocks noGrp="1"/>
          </p:cNvSpPr>
          <p:nvPr>
            <p:ph type="subTitle" idx="4294967295"/>
          </p:nvPr>
        </p:nvSpPr>
        <p:spPr>
          <a:xfrm>
            <a:off x="1524000" y="3602038"/>
            <a:ext cx="9144000" cy="3254712"/>
          </a:xfrm>
        </p:spPr>
        <p:txBody>
          <a:bodyPr vert="horz" lIns="91440" tIns="45720" rIns="91440" bIns="45720" rtlCol="0" anchor="t">
            <a:normAutofit/>
          </a:bodyPr>
          <a:lstStyle/>
          <a:p>
            <a:pPr marL="0" indent="0" algn="ctr">
              <a:buNone/>
            </a:pPr>
            <a:r>
              <a:rPr lang="en-US" dirty="0"/>
              <a:t> Video Lesson</a:t>
            </a:r>
          </a:p>
          <a:p>
            <a:pPr marL="0" indent="0" algn="ctr">
              <a:buNone/>
            </a:pPr>
            <a:r>
              <a:rPr lang="en-US" sz="4000" dirty="0">
                <a:latin typeface="Calibri" panose="020F0502020204030204" pitchFamily="34" charset="0"/>
                <a:cs typeface="Calibri" panose="020F0502020204030204" pitchFamily="34" charset="0"/>
              </a:rPr>
              <a:t>Volunteer Hairdresser</a:t>
            </a:r>
          </a:p>
          <a:p>
            <a:pPr>
              <a:buNone/>
            </a:pPr>
            <a:endParaRPr lang="en-GB" sz="2400" dirty="0">
              <a:latin typeface="Calibri"/>
              <a:ea typeface="Source Sans Pro"/>
              <a:cs typeface="Calibri"/>
            </a:endParaRPr>
          </a:p>
          <a:p>
            <a:pPr>
              <a:buNone/>
            </a:pPr>
            <a:r>
              <a:rPr lang="en-GB" sz="2400" dirty="0">
                <a:latin typeface="Calibri"/>
                <a:ea typeface="Source Sans Pro"/>
                <a:cs typeface="Calibri"/>
                <a:hlinkClick r:id="rId2"/>
              </a:rPr>
              <a:t>Video link: https://vimeo.com/showcase/8169732/video/281819909</a:t>
            </a:r>
            <a:endParaRPr lang="en-US" sz="2400">
              <a:latin typeface="Calibri"/>
              <a:ea typeface="Source Sans Pro"/>
              <a:cs typeface="Calibri"/>
            </a:endParaRPr>
          </a:p>
          <a:p>
            <a:pPr marL="0" indent="0" algn="ctr">
              <a:buNone/>
            </a:pPr>
            <a:endParaRPr lang="en-US" sz="4000" dirty="0">
              <a:latin typeface="Calibri" panose="020F0502020204030204" pitchFamily="34" charset="0"/>
              <a:cs typeface="Calibri" panose="020F0502020204030204" pitchFamily="34" charset="0"/>
            </a:endParaRPr>
          </a:p>
          <a:p>
            <a:pPr marL="0" indent="0" algn="ctr">
              <a:buNone/>
            </a:pPr>
            <a:endParaRPr lang="en-US" sz="4000" dirty="0">
              <a:latin typeface="Calibri" panose="020F0502020204030204" pitchFamily="34" charset="0"/>
              <a:cs typeface="Calibri" panose="020F0502020204030204" pitchFamily="34" charset="0"/>
            </a:endParaRPr>
          </a:p>
          <a:p>
            <a:pPr marL="0" indent="0" algn="ctr">
              <a:buNone/>
            </a:pPr>
            <a:endParaRPr lang="en-US" sz="4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72154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2876B-E10B-4DE2-B479-A9A0E6BD9E38}"/>
              </a:ext>
            </a:extLst>
          </p:cNvPr>
          <p:cNvSpPr>
            <a:spLocks noGrp="1"/>
          </p:cNvSpPr>
          <p:nvPr>
            <p:ph type="title"/>
          </p:nvPr>
        </p:nvSpPr>
        <p:spPr/>
        <p:txBody>
          <a:bodyPr>
            <a:normAutofit/>
          </a:bodyPr>
          <a:lstStyle/>
          <a:p>
            <a:r>
              <a:rPr lang="en-GB" sz="3600" dirty="0">
                <a:solidFill>
                  <a:srgbClr val="FF0000"/>
                </a:solidFill>
                <a:latin typeface="+mn-lt"/>
              </a:rPr>
              <a:t>Before you watch </a:t>
            </a:r>
          </a:p>
        </p:txBody>
      </p:sp>
      <p:sp>
        <p:nvSpPr>
          <p:cNvPr id="3" name="Content Placeholder 2">
            <a:extLst>
              <a:ext uri="{FF2B5EF4-FFF2-40B4-BE49-F238E27FC236}">
                <a16:creationId xmlns:a16="http://schemas.microsoft.com/office/drawing/2014/main" id="{AC8BB5DB-6F7A-4C84-B75F-50C7C7E14763}"/>
              </a:ext>
            </a:extLst>
          </p:cNvPr>
          <p:cNvSpPr>
            <a:spLocks noGrp="1"/>
          </p:cNvSpPr>
          <p:nvPr>
            <p:ph idx="1"/>
          </p:nvPr>
        </p:nvSpPr>
        <p:spPr/>
        <p:txBody>
          <a:bodyPr>
            <a:normAutofit/>
          </a:bodyPr>
          <a:lstStyle/>
          <a:p>
            <a:pPr marL="0" indent="0">
              <a:buNone/>
            </a:pPr>
            <a:r>
              <a:rPr lang="en-GB" sz="2400" dirty="0">
                <a:latin typeface="+mn-lt"/>
              </a:rPr>
              <a:t>Do this short Kahoot quiz. It introduces vocabulary you will hear in the video.</a:t>
            </a:r>
          </a:p>
        </p:txBody>
      </p:sp>
      <p:sp>
        <p:nvSpPr>
          <p:cNvPr id="11" name="TextBox 10">
            <a:extLst>
              <a:ext uri="{FF2B5EF4-FFF2-40B4-BE49-F238E27FC236}">
                <a16:creationId xmlns:a16="http://schemas.microsoft.com/office/drawing/2014/main" id="{DCEB83B6-62F5-4850-856C-60AC726321E7}"/>
              </a:ext>
            </a:extLst>
          </p:cNvPr>
          <p:cNvSpPr txBox="1"/>
          <p:nvPr/>
        </p:nvSpPr>
        <p:spPr>
          <a:xfrm>
            <a:off x="3047260" y="3103615"/>
            <a:ext cx="6094520" cy="923330"/>
          </a:xfrm>
          <a:prstGeom prst="rect">
            <a:avLst/>
          </a:prstGeom>
          <a:noFill/>
        </p:spPr>
        <p:txBody>
          <a:bodyPr wrap="square">
            <a:spAutoFit/>
          </a:bodyPr>
          <a:lstStyle/>
          <a:p>
            <a:r>
              <a:rPr lang="en-GB" dirty="0">
                <a:hlinkClick r:id="rId2"/>
              </a:rPr>
              <a:t>https://create.kahoot.it/details/volunteer-hairdresser/75d7628f-5659-4efb-97f1-ab42547b57e4</a:t>
            </a:r>
            <a:endParaRPr lang="en-GB" dirty="0"/>
          </a:p>
          <a:p>
            <a:endParaRPr lang="en-GB" dirty="0"/>
          </a:p>
        </p:txBody>
      </p:sp>
    </p:spTree>
    <p:extLst>
      <p:ext uri="{BB962C8B-B14F-4D97-AF65-F5344CB8AC3E}">
        <p14:creationId xmlns:p14="http://schemas.microsoft.com/office/powerpoint/2010/main" val="3777233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7A78F-8E5D-4C36-A6E9-4E57B66B82FE}"/>
              </a:ext>
            </a:extLst>
          </p:cNvPr>
          <p:cNvSpPr>
            <a:spLocks noGrp="1"/>
          </p:cNvSpPr>
          <p:nvPr>
            <p:ph type="title"/>
          </p:nvPr>
        </p:nvSpPr>
        <p:spPr/>
        <p:txBody>
          <a:bodyPr>
            <a:normAutofit/>
          </a:bodyPr>
          <a:lstStyle/>
          <a:p>
            <a:r>
              <a:rPr lang="en-GB" sz="3600" dirty="0">
                <a:solidFill>
                  <a:srgbClr val="FF0000"/>
                </a:solidFill>
                <a:latin typeface="+mn-lt"/>
              </a:rPr>
              <a:t>Video watch 1</a:t>
            </a:r>
          </a:p>
        </p:txBody>
      </p:sp>
      <p:sp>
        <p:nvSpPr>
          <p:cNvPr id="3" name="Content Placeholder 2">
            <a:extLst>
              <a:ext uri="{FF2B5EF4-FFF2-40B4-BE49-F238E27FC236}">
                <a16:creationId xmlns:a16="http://schemas.microsoft.com/office/drawing/2014/main" id="{1CB90AA0-6EFB-4B35-8F4D-5573089ACDE5}"/>
              </a:ext>
            </a:extLst>
          </p:cNvPr>
          <p:cNvSpPr>
            <a:spLocks noGrp="1"/>
          </p:cNvSpPr>
          <p:nvPr>
            <p:ph idx="1"/>
          </p:nvPr>
        </p:nvSpPr>
        <p:spPr/>
        <p:txBody>
          <a:bodyPr vert="horz" lIns="91440" tIns="45720" rIns="91440" bIns="45720" rtlCol="0" anchor="t">
            <a:normAutofit/>
          </a:bodyPr>
          <a:lstStyle/>
          <a:p>
            <a:pPr marL="0" indent="0">
              <a:buNone/>
            </a:pPr>
            <a:r>
              <a:rPr lang="en-GB" sz="2400" dirty="0">
                <a:latin typeface="+mn-lt"/>
                <a:ea typeface="Adobe Kaiti Std R"/>
              </a:rPr>
              <a:t>Watch the video (on the next slide)  and then answer these questions? </a:t>
            </a:r>
            <a:endParaRPr lang="en-US"/>
          </a:p>
          <a:p>
            <a:pPr marL="0" indent="0">
              <a:buNone/>
            </a:pPr>
            <a:r>
              <a:rPr lang="en-GB" sz="2400" dirty="0">
                <a:latin typeface="+mn-lt"/>
                <a:ea typeface="Adobe Kaiti Std R"/>
              </a:rPr>
              <a:t>It's ok to watch the video several times if you need to.</a:t>
            </a:r>
            <a:endParaRPr lang="en-GB" dirty="0"/>
          </a:p>
          <a:p>
            <a:pPr marL="0" indent="0">
              <a:buNone/>
            </a:pPr>
            <a:endParaRPr lang="en-GB" sz="2400" dirty="0">
              <a:latin typeface="+mn-lt"/>
            </a:endParaRPr>
          </a:p>
          <a:p>
            <a:pPr marL="457200" indent="-457200">
              <a:buAutoNum type="arabicPeriod"/>
            </a:pPr>
            <a:r>
              <a:rPr lang="en-GB" sz="2400" dirty="0">
                <a:latin typeface="+mn-lt"/>
              </a:rPr>
              <a:t>What is Josh’s job?</a:t>
            </a:r>
          </a:p>
          <a:p>
            <a:pPr marL="457200" indent="-457200">
              <a:buAutoNum type="arabicPeriod"/>
            </a:pPr>
            <a:r>
              <a:rPr lang="en-GB" sz="2400" dirty="0">
                <a:latin typeface="+mn-lt"/>
              </a:rPr>
              <a:t>What is Jade’s job?</a:t>
            </a:r>
          </a:p>
          <a:p>
            <a:pPr marL="457200" indent="-457200">
              <a:buAutoNum type="arabicPeriod"/>
            </a:pPr>
            <a:r>
              <a:rPr lang="en-GB" sz="2400" dirty="0">
                <a:latin typeface="+mn-lt"/>
              </a:rPr>
              <a:t>What do they do when they work in the street?</a:t>
            </a:r>
          </a:p>
          <a:p>
            <a:pPr marL="457200" indent="-457200">
              <a:buAutoNum type="arabicPeriod"/>
            </a:pPr>
            <a:r>
              <a:rPr lang="en-GB" sz="2400" dirty="0">
                <a:latin typeface="+mn-lt"/>
              </a:rPr>
              <a:t>Are they paid to do this work?</a:t>
            </a:r>
          </a:p>
        </p:txBody>
      </p:sp>
    </p:spTree>
    <p:extLst>
      <p:ext uri="{BB962C8B-B14F-4D97-AF65-F5344CB8AC3E}">
        <p14:creationId xmlns:p14="http://schemas.microsoft.com/office/powerpoint/2010/main" val="1298994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7F668-0969-482F-BB6C-CB808955B6E4}"/>
              </a:ext>
            </a:extLst>
          </p:cNvPr>
          <p:cNvSpPr>
            <a:spLocks noGrp="1"/>
          </p:cNvSpPr>
          <p:nvPr>
            <p:ph type="title"/>
          </p:nvPr>
        </p:nvSpPr>
        <p:spPr/>
        <p:txBody>
          <a:bodyPr>
            <a:normAutofit/>
          </a:bodyPr>
          <a:lstStyle/>
          <a:p>
            <a:r>
              <a:rPr lang="en-GB" sz="3600" dirty="0">
                <a:solidFill>
                  <a:srgbClr val="FF0000"/>
                </a:solidFill>
                <a:latin typeface="+mn-lt"/>
              </a:rPr>
              <a:t>Your video</a:t>
            </a:r>
          </a:p>
        </p:txBody>
      </p:sp>
      <p:sp>
        <p:nvSpPr>
          <p:cNvPr id="3" name="Content Placeholder 2">
            <a:extLst>
              <a:ext uri="{FF2B5EF4-FFF2-40B4-BE49-F238E27FC236}">
                <a16:creationId xmlns:a16="http://schemas.microsoft.com/office/drawing/2014/main" id="{20288240-6B02-4ECA-BA12-C4437D37AB92}"/>
              </a:ext>
            </a:extLst>
          </p:cNvPr>
          <p:cNvSpPr>
            <a:spLocks noGrp="1"/>
          </p:cNvSpPr>
          <p:nvPr>
            <p:ph idx="1"/>
          </p:nvPr>
        </p:nvSpPr>
        <p:spPr/>
        <p:txBody>
          <a:bodyPr>
            <a:normAutofit/>
          </a:bodyPr>
          <a:lstStyle/>
          <a:p>
            <a:pPr marL="0" indent="0">
              <a:buNone/>
            </a:pPr>
            <a:r>
              <a:rPr lang="en-GB" sz="2400" dirty="0">
                <a:latin typeface="+mn-lt"/>
              </a:rPr>
              <a:t>Watch the video and then go back to slide 3 for the questions.</a:t>
            </a:r>
          </a:p>
          <a:p>
            <a:pPr marL="0" indent="0">
              <a:buNone/>
            </a:pPr>
            <a:endParaRPr lang="en-GB" sz="2400" dirty="0">
              <a:latin typeface="+mn-lt"/>
            </a:endParaRPr>
          </a:p>
          <a:p>
            <a:pPr marL="0" indent="0">
              <a:buNone/>
            </a:pPr>
            <a:r>
              <a:rPr lang="en-GB" sz="2400" dirty="0">
                <a:latin typeface="+mn-lt"/>
                <a:hlinkClick r:id="rId2"/>
              </a:rPr>
              <a:t>https://vimeo.com/showcase/8169732/video/281819909</a:t>
            </a:r>
            <a:endParaRPr lang="en-GB" sz="2400" dirty="0">
              <a:latin typeface="+mn-lt"/>
            </a:endParaRPr>
          </a:p>
          <a:p>
            <a:pPr marL="0" indent="0">
              <a:buNone/>
            </a:pPr>
            <a:endParaRPr lang="en-GB" sz="2400" dirty="0">
              <a:latin typeface="+mn-lt"/>
            </a:endParaRPr>
          </a:p>
        </p:txBody>
      </p:sp>
    </p:spTree>
    <p:extLst>
      <p:ext uri="{BB962C8B-B14F-4D97-AF65-F5344CB8AC3E}">
        <p14:creationId xmlns:p14="http://schemas.microsoft.com/office/powerpoint/2010/main" val="709757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FACC4-98E4-4976-800B-0040FF3E2BD4}"/>
              </a:ext>
            </a:extLst>
          </p:cNvPr>
          <p:cNvSpPr>
            <a:spLocks noGrp="1"/>
          </p:cNvSpPr>
          <p:nvPr>
            <p:ph type="title"/>
          </p:nvPr>
        </p:nvSpPr>
        <p:spPr/>
        <p:txBody>
          <a:bodyPr>
            <a:normAutofit/>
          </a:bodyPr>
          <a:lstStyle/>
          <a:p>
            <a:r>
              <a:rPr lang="en-GB" sz="3600" dirty="0">
                <a:solidFill>
                  <a:srgbClr val="FF0000"/>
                </a:solidFill>
                <a:latin typeface="+mn-lt"/>
              </a:rPr>
              <a:t>Video watch 1 - answers</a:t>
            </a:r>
          </a:p>
        </p:txBody>
      </p:sp>
      <p:sp>
        <p:nvSpPr>
          <p:cNvPr id="3" name="Content Placeholder 2">
            <a:extLst>
              <a:ext uri="{FF2B5EF4-FFF2-40B4-BE49-F238E27FC236}">
                <a16:creationId xmlns:a16="http://schemas.microsoft.com/office/drawing/2014/main" id="{D9BAD9E7-C07C-4A0B-B508-6E58AA746F2B}"/>
              </a:ext>
            </a:extLst>
          </p:cNvPr>
          <p:cNvSpPr>
            <a:spLocks noGrp="1"/>
          </p:cNvSpPr>
          <p:nvPr>
            <p:ph idx="1"/>
          </p:nvPr>
        </p:nvSpPr>
        <p:spPr/>
        <p:txBody>
          <a:bodyPr>
            <a:normAutofit/>
          </a:bodyPr>
          <a:lstStyle/>
          <a:p>
            <a:endParaRPr lang="en-GB" sz="2400" dirty="0">
              <a:latin typeface="+mn-lt"/>
            </a:endParaRPr>
          </a:p>
          <a:p>
            <a:pPr marL="457200" indent="-457200">
              <a:buAutoNum type="arabicPeriod"/>
            </a:pPr>
            <a:r>
              <a:rPr lang="en-GB" sz="2400" dirty="0">
                <a:latin typeface="+mn-lt"/>
              </a:rPr>
              <a:t>He’s a hairdresser.</a:t>
            </a:r>
          </a:p>
          <a:p>
            <a:pPr marL="457200" indent="-457200">
              <a:buAutoNum type="arabicPeriod"/>
            </a:pPr>
            <a:r>
              <a:rPr lang="en-GB" sz="2400" dirty="0">
                <a:latin typeface="+mn-lt"/>
              </a:rPr>
              <a:t>She’s a vet (an animal doctor).</a:t>
            </a:r>
          </a:p>
          <a:p>
            <a:pPr marL="457200" indent="-457200">
              <a:buAutoNum type="arabicPeriod"/>
            </a:pPr>
            <a:r>
              <a:rPr lang="en-GB" sz="2400" dirty="0">
                <a:latin typeface="+mn-lt"/>
              </a:rPr>
              <a:t>Josh gives haircuts to homeless people and Jade checks the health of their dogs.</a:t>
            </a:r>
          </a:p>
          <a:p>
            <a:pPr marL="457200" indent="-457200">
              <a:buAutoNum type="arabicPeriod"/>
            </a:pPr>
            <a:r>
              <a:rPr lang="en-GB" sz="2400" dirty="0">
                <a:latin typeface="+mn-lt"/>
              </a:rPr>
              <a:t>No, they are volunteers. They do this work for free.</a:t>
            </a:r>
          </a:p>
          <a:p>
            <a:pPr marL="457200" indent="-457200">
              <a:buAutoNum type="arabicPeriod"/>
            </a:pPr>
            <a:endParaRPr lang="en-GB" sz="2400" dirty="0">
              <a:latin typeface="+mn-lt"/>
            </a:endParaRPr>
          </a:p>
        </p:txBody>
      </p:sp>
    </p:spTree>
    <p:extLst>
      <p:ext uri="{BB962C8B-B14F-4D97-AF65-F5344CB8AC3E}">
        <p14:creationId xmlns:p14="http://schemas.microsoft.com/office/powerpoint/2010/main" val="957975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05C0D-B9C5-4C09-B610-894D5AF98FB6}"/>
              </a:ext>
            </a:extLst>
          </p:cNvPr>
          <p:cNvSpPr>
            <a:spLocks noGrp="1"/>
          </p:cNvSpPr>
          <p:nvPr>
            <p:ph type="title"/>
          </p:nvPr>
        </p:nvSpPr>
        <p:spPr/>
        <p:txBody>
          <a:bodyPr>
            <a:normAutofit/>
          </a:bodyPr>
          <a:lstStyle/>
          <a:p>
            <a:r>
              <a:rPr lang="en-GB" sz="3600" dirty="0">
                <a:solidFill>
                  <a:srgbClr val="FF0000"/>
                </a:solidFill>
                <a:latin typeface="+mn-lt"/>
              </a:rPr>
              <a:t>Video watch 2</a:t>
            </a:r>
          </a:p>
        </p:txBody>
      </p:sp>
      <p:sp>
        <p:nvSpPr>
          <p:cNvPr id="3" name="Content Placeholder 2">
            <a:extLst>
              <a:ext uri="{FF2B5EF4-FFF2-40B4-BE49-F238E27FC236}">
                <a16:creationId xmlns:a16="http://schemas.microsoft.com/office/drawing/2014/main" id="{51ED6943-CB6B-4BE7-A938-A9F1593C10B3}"/>
              </a:ext>
            </a:extLst>
          </p:cNvPr>
          <p:cNvSpPr>
            <a:spLocks noGrp="1"/>
          </p:cNvSpPr>
          <p:nvPr>
            <p:ph idx="1"/>
          </p:nvPr>
        </p:nvSpPr>
        <p:spPr/>
        <p:txBody>
          <a:bodyPr>
            <a:normAutofit/>
          </a:bodyPr>
          <a:lstStyle/>
          <a:p>
            <a:pPr marL="0" indent="0">
              <a:buNone/>
            </a:pPr>
            <a:r>
              <a:rPr lang="en-GB" sz="2400" dirty="0">
                <a:latin typeface="+mn-lt"/>
              </a:rPr>
              <a:t>Watch the video again to find answers to these questions. There may be more than one answer. Watch as many times as you need to. Don’t look at the answers until you are satisfied that you have found answers. Good luck.</a:t>
            </a:r>
          </a:p>
          <a:p>
            <a:pPr marL="0" indent="0">
              <a:buNone/>
            </a:pPr>
            <a:endParaRPr lang="en-GB" sz="2400" dirty="0">
              <a:latin typeface="+mn-lt"/>
            </a:endParaRPr>
          </a:p>
          <a:p>
            <a:pPr marL="457200" indent="-457200">
              <a:buAutoNum type="arabicPeriod"/>
            </a:pPr>
            <a:r>
              <a:rPr lang="en-GB" sz="2400" dirty="0">
                <a:latin typeface="+mn-lt"/>
              </a:rPr>
              <a:t>What does Josh call his project?</a:t>
            </a:r>
          </a:p>
          <a:p>
            <a:pPr marL="457200" indent="-457200">
              <a:buAutoNum type="arabicPeriod"/>
            </a:pPr>
            <a:r>
              <a:rPr lang="en-GB" sz="2400" dirty="0">
                <a:latin typeface="+mn-lt"/>
              </a:rPr>
              <a:t>When did he start it?</a:t>
            </a:r>
          </a:p>
          <a:p>
            <a:pPr marL="457200" indent="-457200">
              <a:buAutoNum type="arabicPeriod"/>
            </a:pPr>
            <a:r>
              <a:rPr lang="en-GB" sz="2400" dirty="0">
                <a:latin typeface="+mn-lt"/>
              </a:rPr>
              <a:t>How does he tell other people about the project?</a:t>
            </a:r>
          </a:p>
          <a:p>
            <a:pPr marL="457200" indent="-457200">
              <a:buAutoNum type="arabicPeriod"/>
            </a:pPr>
            <a:r>
              <a:rPr lang="en-GB" sz="2400" dirty="0">
                <a:latin typeface="+mn-lt"/>
              </a:rPr>
              <a:t>Why does he do it?</a:t>
            </a:r>
          </a:p>
          <a:p>
            <a:pPr marL="457200" indent="-457200">
              <a:buAutoNum type="arabicPeriod"/>
            </a:pPr>
            <a:r>
              <a:rPr lang="en-GB" sz="2400" dirty="0">
                <a:latin typeface="+mn-lt"/>
              </a:rPr>
              <a:t>How does he feel about it?</a:t>
            </a:r>
          </a:p>
          <a:p>
            <a:pPr marL="457200" indent="-457200">
              <a:buAutoNum type="arabicPeriod"/>
            </a:pPr>
            <a:endParaRPr lang="en-GB" sz="2400" dirty="0">
              <a:latin typeface="+mn-lt"/>
            </a:endParaRPr>
          </a:p>
        </p:txBody>
      </p:sp>
    </p:spTree>
    <p:extLst>
      <p:ext uri="{BB962C8B-B14F-4D97-AF65-F5344CB8AC3E}">
        <p14:creationId xmlns:p14="http://schemas.microsoft.com/office/powerpoint/2010/main" val="170397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4939B-5B90-41F8-97BB-DBC304E192E4}"/>
              </a:ext>
            </a:extLst>
          </p:cNvPr>
          <p:cNvSpPr>
            <a:spLocks noGrp="1"/>
          </p:cNvSpPr>
          <p:nvPr>
            <p:ph type="title"/>
          </p:nvPr>
        </p:nvSpPr>
        <p:spPr/>
        <p:txBody>
          <a:bodyPr>
            <a:normAutofit/>
          </a:bodyPr>
          <a:lstStyle/>
          <a:p>
            <a:r>
              <a:rPr lang="en-GB" sz="3600" dirty="0">
                <a:solidFill>
                  <a:srgbClr val="FF0000"/>
                </a:solidFill>
                <a:latin typeface="+mn-lt"/>
              </a:rPr>
              <a:t>Video watch 2 - answers</a:t>
            </a:r>
          </a:p>
        </p:txBody>
      </p:sp>
      <p:sp>
        <p:nvSpPr>
          <p:cNvPr id="3" name="Content Placeholder 2">
            <a:extLst>
              <a:ext uri="{FF2B5EF4-FFF2-40B4-BE49-F238E27FC236}">
                <a16:creationId xmlns:a16="http://schemas.microsoft.com/office/drawing/2014/main" id="{AFD34654-B1EA-43C3-B17B-36E83B83F74A}"/>
              </a:ext>
            </a:extLst>
          </p:cNvPr>
          <p:cNvSpPr>
            <a:spLocks noGrp="1"/>
          </p:cNvSpPr>
          <p:nvPr>
            <p:ph idx="1"/>
          </p:nvPr>
        </p:nvSpPr>
        <p:spPr/>
        <p:txBody>
          <a:bodyPr>
            <a:normAutofit/>
          </a:bodyPr>
          <a:lstStyle/>
          <a:p>
            <a:pPr marL="0" indent="0">
              <a:buNone/>
            </a:pPr>
            <a:endParaRPr lang="en-GB" sz="2400" dirty="0">
              <a:latin typeface="+mn-lt"/>
            </a:endParaRPr>
          </a:p>
          <a:p>
            <a:pPr marL="457200" indent="-457200">
              <a:buAutoNum type="arabicPeriod"/>
            </a:pPr>
            <a:r>
              <a:rPr lang="en-GB" sz="2400" dirty="0">
                <a:latin typeface="+mn-lt"/>
              </a:rPr>
              <a:t>Do Something for Nothing.</a:t>
            </a:r>
          </a:p>
          <a:p>
            <a:pPr marL="457200" indent="-457200">
              <a:buAutoNum type="arabicPeriod"/>
            </a:pPr>
            <a:r>
              <a:rPr lang="en-GB" sz="2400" dirty="0">
                <a:latin typeface="+mn-lt"/>
              </a:rPr>
              <a:t>2015.</a:t>
            </a:r>
          </a:p>
          <a:p>
            <a:pPr marL="457200" indent="-457200">
              <a:buAutoNum type="arabicPeriod"/>
            </a:pPr>
            <a:r>
              <a:rPr lang="en-GB" sz="2400" dirty="0">
                <a:latin typeface="+mn-lt"/>
              </a:rPr>
              <a:t>He posts comments on-line and pictures of homeless people before and after their haircuts.</a:t>
            </a:r>
          </a:p>
          <a:p>
            <a:pPr marL="457200" indent="-457200">
              <a:buAutoNum type="arabicPeriod"/>
            </a:pPr>
            <a:r>
              <a:rPr lang="en-GB" sz="2400" dirty="0">
                <a:latin typeface="+mn-lt"/>
              </a:rPr>
              <a:t>Josh wants to help homeless people in his community. He wants to meet them and learn about their lives. He says that they may be homeless but they are people too.</a:t>
            </a:r>
          </a:p>
          <a:p>
            <a:pPr marL="457200" indent="-457200">
              <a:buAutoNum type="arabicPeriod"/>
            </a:pPr>
            <a:r>
              <a:rPr lang="en-GB" sz="2400" dirty="0">
                <a:latin typeface="+mn-lt"/>
              </a:rPr>
              <a:t>Helping people makes them feel good and makes Josh feel good too.</a:t>
            </a:r>
          </a:p>
          <a:p>
            <a:pPr marL="457200" indent="-457200">
              <a:buAutoNum type="arabicPeriod"/>
            </a:pPr>
            <a:endParaRPr lang="en-GB" sz="2400" dirty="0">
              <a:latin typeface="+mn-lt"/>
            </a:endParaRPr>
          </a:p>
        </p:txBody>
      </p:sp>
    </p:spTree>
    <p:extLst>
      <p:ext uri="{BB962C8B-B14F-4D97-AF65-F5344CB8AC3E}">
        <p14:creationId xmlns:p14="http://schemas.microsoft.com/office/powerpoint/2010/main" val="2557655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3069F-B261-44DC-9E83-9B501EF71441}"/>
              </a:ext>
            </a:extLst>
          </p:cNvPr>
          <p:cNvSpPr>
            <a:spLocks noGrp="1"/>
          </p:cNvSpPr>
          <p:nvPr>
            <p:ph type="title"/>
          </p:nvPr>
        </p:nvSpPr>
        <p:spPr/>
        <p:txBody>
          <a:bodyPr>
            <a:normAutofit/>
          </a:bodyPr>
          <a:lstStyle/>
          <a:p>
            <a:r>
              <a:rPr lang="en-GB" sz="3600" dirty="0">
                <a:solidFill>
                  <a:srgbClr val="FF0000"/>
                </a:solidFill>
                <a:latin typeface="+mn-lt"/>
              </a:rPr>
              <a:t>After watching</a:t>
            </a:r>
          </a:p>
        </p:txBody>
      </p:sp>
      <p:sp>
        <p:nvSpPr>
          <p:cNvPr id="3" name="Content Placeholder 2">
            <a:extLst>
              <a:ext uri="{FF2B5EF4-FFF2-40B4-BE49-F238E27FC236}">
                <a16:creationId xmlns:a16="http://schemas.microsoft.com/office/drawing/2014/main" id="{D87BF377-EBA6-4036-BA62-2D4C487A30F5}"/>
              </a:ext>
            </a:extLst>
          </p:cNvPr>
          <p:cNvSpPr>
            <a:spLocks noGrp="1"/>
          </p:cNvSpPr>
          <p:nvPr>
            <p:ph idx="1"/>
          </p:nvPr>
        </p:nvSpPr>
        <p:spPr/>
        <p:txBody>
          <a:bodyPr>
            <a:normAutofit/>
          </a:bodyPr>
          <a:lstStyle/>
          <a:p>
            <a:pPr marL="0" indent="0">
              <a:buNone/>
            </a:pPr>
            <a:r>
              <a:rPr lang="en-GB" sz="2400" dirty="0">
                <a:latin typeface="+mn-lt"/>
              </a:rPr>
              <a:t>Think about your own experience. Think about these questions and then share your answers with your ‘study buddies’.</a:t>
            </a:r>
          </a:p>
          <a:p>
            <a:pPr marL="0" indent="0">
              <a:buNone/>
            </a:pPr>
            <a:endParaRPr lang="en-GB" sz="2400" dirty="0">
              <a:latin typeface="+mn-lt"/>
            </a:endParaRPr>
          </a:p>
          <a:p>
            <a:pPr marL="457200" indent="-457200">
              <a:buAutoNum type="arabicPeriod"/>
            </a:pPr>
            <a:r>
              <a:rPr lang="en-GB" sz="2400" dirty="0">
                <a:latin typeface="+mn-lt"/>
              </a:rPr>
              <a:t>Have you worked as a volunteer? What did you do? How did you feel? (Do you have any pictures you could post?)</a:t>
            </a:r>
          </a:p>
          <a:p>
            <a:pPr marL="457200" indent="-457200">
              <a:buAutoNum type="arabicPeriod"/>
            </a:pPr>
            <a:r>
              <a:rPr lang="en-GB" sz="2400" dirty="0">
                <a:latin typeface="+mn-lt"/>
              </a:rPr>
              <a:t>Do you know others who have done voluntary work? What was it?</a:t>
            </a:r>
          </a:p>
          <a:p>
            <a:pPr marL="457200" indent="-457200">
              <a:buAutoNum type="arabicPeriod"/>
            </a:pPr>
            <a:r>
              <a:rPr lang="en-GB" sz="2400" dirty="0">
                <a:latin typeface="+mn-lt"/>
              </a:rPr>
              <a:t>What skills have you got that you could share with others?</a:t>
            </a:r>
          </a:p>
          <a:p>
            <a:pPr marL="457200" indent="-457200">
              <a:buAutoNum type="arabicPeriod"/>
            </a:pPr>
            <a:r>
              <a:rPr lang="en-GB" sz="2400" dirty="0">
                <a:latin typeface="+mn-lt"/>
              </a:rPr>
              <a:t>Do you think that everyone should volunteer at some time in their life? Why/why not?</a:t>
            </a:r>
          </a:p>
        </p:txBody>
      </p:sp>
    </p:spTree>
    <p:extLst>
      <p:ext uri="{BB962C8B-B14F-4D97-AF65-F5344CB8AC3E}">
        <p14:creationId xmlns:p14="http://schemas.microsoft.com/office/powerpoint/2010/main" val="3521241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70995-099D-4A59-B182-B5C807714D5D}"/>
              </a:ext>
            </a:extLst>
          </p:cNvPr>
          <p:cNvSpPr>
            <a:spLocks noGrp="1"/>
          </p:cNvSpPr>
          <p:nvPr>
            <p:ph type="title"/>
          </p:nvPr>
        </p:nvSpPr>
        <p:spPr/>
        <p:txBody>
          <a:bodyPr>
            <a:normAutofit/>
          </a:bodyPr>
          <a:lstStyle/>
          <a:p>
            <a:r>
              <a:rPr lang="en-GB" sz="3600" dirty="0">
                <a:solidFill>
                  <a:srgbClr val="FF0000"/>
                </a:solidFill>
                <a:latin typeface="+mn-lt"/>
              </a:rPr>
              <a:t>Final task - reflection</a:t>
            </a:r>
          </a:p>
        </p:txBody>
      </p:sp>
      <p:sp>
        <p:nvSpPr>
          <p:cNvPr id="3" name="Content Placeholder 2">
            <a:extLst>
              <a:ext uri="{FF2B5EF4-FFF2-40B4-BE49-F238E27FC236}">
                <a16:creationId xmlns:a16="http://schemas.microsoft.com/office/drawing/2014/main" id="{97EF27A6-F346-41D7-ABFA-6F68071D1B15}"/>
              </a:ext>
            </a:extLst>
          </p:cNvPr>
          <p:cNvSpPr>
            <a:spLocks noGrp="1"/>
          </p:cNvSpPr>
          <p:nvPr>
            <p:ph idx="1"/>
          </p:nvPr>
        </p:nvSpPr>
        <p:spPr/>
        <p:txBody>
          <a:bodyPr vert="horz" lIns="91440" tIns="45720" rIns="91440" bIns="45720" rtlCol="0" anchor="t">
            <a:normAutofit/>
          </a:bodyPr>
          <a:lstStyle/>
          <a:p>
            <a:pPr marL="0" indent="0">
              <a:buNone/>
            </a:pPr>
            <a:r>
              <a:rPr lang="en-GB" sz="2400" dirty="0">
                <a:latin typeface="+mn-lt"/>
              </a:rPr>
              <a:t>Think about the video. Post your answers to your Teacher Facilitator.</a:t>
            </a:r>
          </a:p>
          <a:p>
            <a:pPr marL="0" indent="0">
              <a:buNone/>
            </a:pPr>
            <a:endParaRPr lang="en-GB" sz="2400" dirty="0">
              <a:latin typeface="+mn-lt"/>
            </a:endParaRPr>
          </a:p>
          <a:p>
            <a:pPr marL="0" indent="0">
              <a:buNone/>
            </a:pPr>
            <a:r>
              <a:rPr lang="en-GB" sz="1800" i="1" dirty="0">
                <a:latin typeface="+mn-lt"/>
              </a:rPr>
              <a:t>Choose one option by </a:t>
            </a:r>
            <a:r>
              <a:rPr lang="en-GB" sz="1800" i="1" u="sng" dirty="0">
                <a:latin typeface="+mn-lt"/>
              </a:rPr>
              <a:t>underlining</a:t>
            </a:r>
            <a:r>
              <a:rPr lang="en-GB" sz="1800" i="1" dirty="0">
                <a:latin typeface="+mn-lt"/>
              </a:rPr>
              <a:t> it.</a:t>
            </a:r>
          </a:p>
          <a:p>
            <a:pPr marL="0" indent="0">
              <a:buNone/>
            </a:pPr>
            <a:r>
              <a:rPr lang="en-GB" sz="2400" dirty="0">
                <a:latin typeface="+mn-lt"/>
                <a:ea typeface="Adobe Kaiti Std R"/>
              </a:rPr>
              <a:t>1. Was the video interesting?		</a:t>
            </a:r>
            <a:r>
              <a:rPr lang="en-GB" sz="1800" i="1">
                <a:solidFill>
                  <a:srgbClr val="C00000"/>
                </a:solidFill>
                <a:latin typeface="+mn-lt"/>
                <a:ea typeface="Adobe Kaiti Std R"/>
              </a:rPr>
              <a:t>yes, very</a:t>
            </a:r>
            <a:r>
              <a:rPr lang="en-GB" sz="1800" i="1" dirty="0">
                <a:solidFill>
                  <a:srgbClr val="C00000"/>
                </a:solidFill>
                <a:latin typeface="+mn-lt"/>
                <a:ea typeface="Adobe Kaiti Std R"/>
              </a:rPr>
              <a:t>          yes, quite          a little          not really</a:t>
            </a:r>
            <a:endParaRPr lang="en-GB" sz="1800" i="1" dirty="0">
              <a:solidFill>
                <a:srgbClr val="C00000"/>
              </a:solidFill>
              <a:latin typeface="+mn-lt"/>
              <a:ea typeface="Adobe Kaiti Std R"/>
              <a:cs typeface="Calibri"/>
            </a:endParaRPr>
          </a:p>
          <a:p>
            <a:pPr marL="0" indent="0">
              <a:buNone/>
            </a:pPr>
            <a:r>
              <a:rPr lang="en-GB" sz="2400">
                <a:latin typeface="+mn-lt"/>
              </a:rPr>
              <a:t>2. Were </a:t>
            </a:r>
            <a:r>
              <a:rPr lang="en-GB" sz="2400" dirty="0">
                <a:latin typeface="+mn-lt"/>
              </a:rPr>
              <a:t>the tasks difficult?		</a:t>
            </a:r>
            <a:r>
              <a:rPr lang="en-GB" sz="1800" i="1" dirty="0">
                <a:solidFill>
                  <a:srgbClr val="C00000"/>
                </a:solidFill>
                <a:latin typeface="+mn-lt"/>
              </a:rPr>
              <a:t>difficult          a little difficult             ok          quite easy</a:t>
            </a:r>
            <a:endParaRPr lang="en-GB" sz="2400" i="1" dirty="0">
              <a:solidFill>
                <a:srgbClr val="C00000"/>
              </a:solidFill>
              <a:latin typeface="+mn-lt"/>
            </a:endParaRPr>
          </a:p>
          <a:p>
            <a:pPr marL="0" indent="0">
              <a:buNone/>
            </a:pPr>
            <a:endParaRPr lang="en-GB" dirty="0">
              <a:latin typeface="+mn-lt"/>
            </a:endParaRPr>
          </a:p>
          <a:p>
            <a:pPr marL="0" indent="0">
              <a:buNone/>
            </a:pPr>
            <a:r>
              <a:rPr lang="en-GB" sz="2400" dirty="0">
                <a:latin typeface="+mn-lt"/>
                <a:ea typeface="Adobe Kaiti Std R"/>
              </a:rPr>
              <a:t>Please write a comment below (</a:t>
            </a:r>
            <a:r>
              <a:rPr lang="en-GB" sz="2400">
                <a:latin typeface="+mn-lt"/>
                <a:ea typeface="Adobe Kaiti Std R"/>
              </a:rPr>
              <a:t>e.g.</a:t>
            </a:r>
            <a:r>
              <a:rPr lang="en-GB" sz="2400" dirty="0">
                <a:latin typeface="+mn-lt"/>
                <a:ea typeface="Adobe Kaiti Std R"/>
              </a:rPr>
              <a:t> what you learned about life in London).</a:t>
            </a:r>
            <a:endParaRPr lang="en-GB" sz="2400" dirty="0">
              <a:latin typeface="+mn-lt"/>
              <a:ea typeface="Adobe Kaiti Std R"/>
              <a:cs typeface="Calibri"/>
            </a:endParaRPr>
          </a:p>
        </p:txBody>
      </p:sp>
    </p:spTree>
    <p:extLst>
      <p:ext uri="{BB962C8B-B14F-4D97-AF65-F5344CB8AC3E}">
        <p14:creationId xmlns:p14="http://schemas.microsoft.com/office/powerpoint/2010/main" val="23406641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4BBA6E0D0580B499C4F0BCC264DE0E2" ma:contentTypeVersion="12" ma:contentTypeDescription="Create a new document." ma:contentTypeScope="" ma:versionID="7c2f208282779d579a6ab6d1b584d4e1">
  <xsd:schema xmlns:xsd="http://www.w3.org/2001/XMLSchema" xmlns:xs="http://www.w3.org/2001/XMLSchema" xmlns:p="http://schemas.microsoft.com/office/2006/metadata/properties" xmlns:ns2="fd4bc9ef-c111-460f-808e-4de0462dc25a" xmlns:ns3="61ceb53a-92cc-40c1-a438-9322f3340fc8" targetNamespace="http://schemas.microsoft.com/office/2006/metadata/properties" ma:root="true" ma:fieldsID="90271c73fdeba9917f95ca19f9b69583" ns2:_="" ns3:_="">
    <xsd:import namespace="fd4bc9ef-c111-460f-808e-4de0462dc25a"/>
    <xsd:import namespace="61ceb53a-92cc-40c1-a438-9322f3340fc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4bc9ef-c111-460f-808e-4de0462dc2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1ceb53a-92cc-40c1-a438-9322f3340fc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E5B8490-F23D-4805-B80C-DCD40CF00D60}">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5092C86-D73A-4BB0-9AF5-A732958B7A7F}">
  <ds:schemaRefs>
    <ds:schemaRef ds:uri="http://schemas.microsoft.com/sharepoint/v3/contenttype/forms"/>
  </ds:schemaRefs>
</ds:datastoreItem>
</file>

<file path=customXml/itemProps3.xml><?xml version="1.0" encoding="utf-8"?>
<ds:datastoreItem xmlns:ds="http://schemas.openxmlformats.org/officeDocument/2006/customXml" ds:itemID="{7773135A-6358-41CE-BFC1-91AEE9D63E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4bc9ef-c111-460f-808e-4de0462dc25a"/>
    <ds:schemaRef ds:uri="61ceb53a-92cc-40c1-a438-9322f3340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2200</TotalTime>
  <Words>501</Words>
  <Application>Microsoft Office PowerPoint</Application>
  <PresentationFormat>Widescreen</PresentationFormat>
  <Paragraphs>53</Paragraphs>
  <Slides>9</Slides>
  <Notes>0</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Office Theme</vt:lpstr>
      <vt:lpstr>Custom Design</vt:lpstr>
      <vt:lpstr>PRE-INTERMEDIATE</vt:lpstr>
      <vt:lpstr>Before you watch </vt:lpstr>
      <vt:lpstr>Video watch 1</vt:lpstr>
      <vt:lpstr>Your video</vt:lpstr>
      <vt:lpstr>Video watch 1 - answers</vt:lpstr>
      <vt:lpstr>Video watch 2</vt:lpstr>
      <vt:lpstr>Video watch 2 - answers</vt:lpstr>
      <vt:lpstr>After watching</vt:lpstr>
      <vt:lpstr>Final task - reflection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Hales, Rebecca (Myanmar)</dc:creator>
  <cp:lastModifiedBy>Gavin Fry</cp:lastModifiedBy>
  <cp:revision>261</cp:revision>
  <dcterms:created xsi:type="dcterms:W3CDTF">2020-06-15T06:15:33Z</dcterms:created>
  <dcterms:modified xsi:type="dcterms:W3CDTF">2021-05-21T13:07:51Z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0x010100B4BBA6E0D0580B499C4F0BCC264DE0E2</vt:lpwstr>
  </property>
</Properties>
</file>