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18"/>
  </p:notesMasterIdLst>
  <p:sldIdLst>
    <p:sldId id="260" r:id="rId7"/>
    <p:sldId id="259" r:id="rId8"/>
    <p:sldId id="2141411739" r:id="rId9"/>
    <p:sldId id="2141411717" r:id="rId10"/>
    <p:sldId id="2141411738" r:id="rId11"/>
    <p:sldId id="2141411740" r:id="rId12"/>
    <p:sldId id="2141411719" r:id="rId13"/>
    <p:sldId id="2141411741" r:id="rId14"/>
    <p:sldId id="2141411744" r:id="rId15"/>
    <p:sldId id="2141411746" r:id="rId16"/>
    <p:sldId id="214141174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C87240-DC0B-45BE-829B-9519773D52D9}" v="3" dt="2023-10-23T22:41:13.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varScale="1">
        <p:scale>
          <a:sx n="75" d="100"/>
          <a:sy n="75" d="100"/>
        </p:scale>
        <p:origin x="300" y="40"/>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bauer, Leonhard" userId="S::ucbqhof@ucl.ac.uk::95f93a4e-e9ed-45f1-ad8e-4b3021946054" providerId="AD" clId="Web-{17E35E84-BE1A-5A1A-6EAE-E54CEDF71AE7}"/>
    <pc:docChg chg="addSld modSld sldOrd">
      <pc:chgData name="Hofbauer, Leonhard" userId="S::ucbqhof@ucl.ac.uk::95f93a4e-e9ed-45f1-ad8e-4b3021946054" providerId="AD" clId="Web-{17E35E84-BE1A-5A1A-6EAE-E54CEDF71AE7}" dt="2023-10-13T14:11:25.458" v="24"/>
      <pc:docMkLst>
        <pc:docMk/>
      </pc:docMkLst>
      <pc:sldChg chg="modNotes">
        <pc:chgData name="Hofbauer, Leonhard" userId="S::ucbqhof@ucl.ac.uk::95f93a4e-e9ed-45f1-ad8e-4b3021946054" providerId="AD" clId="Web-{17E35E84-BE1A-5A1A-6EAE-E54CEDF71AE7}" dt="2023-10-13T14:09:46.983" v="6"/>
        <pc:sldMkLst>
          <pc:docMk/>
          <pc:sldMk cId="4124859152" sldId="259"/>
        </pc:sldMkLst>
      </pc:sldChg>
      <pc:sldChg chg="modSp">
        <pc:chgData name="Hofbauer, Leonhard" userId="S::ucbqhof@ucl.ac.uk::95f93a4e-e9ed-45f1-ad8e-4b3021946054" providerId="AD" clId="Web-{17E35E84-BE1A-5A1A-6EAE-E54CEDF71AE7}" dt="2023-10-13T14:10:38.408" v="17" actId="20577"/>
        <pc:sldMkLst>
          <pc:docMk/>
          <pc:sldMk cId="1407422295" sldId="2141411719"/>
        </pc:sldMkLst>
        <pc:spChg chg="mod">
          <ac:chgData name="Hofbauer, Leonhard" userId="S::ucbqhof@ucl.ac.uk::95f93a4e-e9ed-45f1-ad8e-4b3021946054" providerId="AD" clId="Web-{17E35E84-BE1A-5A1A-6EAE-E54CEDF71AE7}" dt="2023-10-13T14:10:38.408" v="17" actId="20577"/>
          <ac:spMkLst>
            <pc:docMk/>
            <pc:sldMk cId="1407422295" sldId="2141411719"/>
            <ac:spMk id="6" creationId="{4D5DBD5D-980F-4BF9-8B3C-DC7D6035E628}"/>
          </ac:spMkLst>
        </pc:spChg>
      </pc:sldChg>
      <pc:sldChg chg="modNotes">
        <pc:chgData name="Hofbauer, Leonhard" userId="S::ucbqhof@ucl.ac.uk::95f93a4e-e9ed-45f1-ad8e-4b3021946054" providerId="AD" clId="Web-{17E35E84-BE1A-5A1A-6EAE-E54CEDF71AE7}" dt="2023-10-13T14:11:13.520" v="23"/>
        <pc:sldMkLst>
          <pc:docMk/>
          <pc:sldMk cId="2585418299" sldId="2141411741"/>
        </pc:sldMkLst>
      </pc:sldChg>
      <pc:sldChg chg="add ord">
        <pc:chgData name="Hofbauer, Leonhard" userId="S::ucbqhof@ucl.ac.uk::95f93a4e-e9ed-45f1-ad8e-4b3021946054" providerId="AD" clId="Web-{17E35E84-BE1A-5A1A-6EAE-E54CEDF71AE7}" dt="2023-10-13T14:09:06.027" v="1"/>
        <pc:sldMkLst>
          <pc:docMk/>
          <pc:sldMk cId="2668584470" sldId="2141411747"/>
        </pc:sldMkLst>
      </pc:sldChg>
      <pc:sldChg chg="add">
        <pc:chgData name="Hofbauer, Leonhard" userId="S::ucbqhof@ucl.ac.uk::95f93a4e-e9ed-45f1-ad8e-4b3021946054" providerId="AD" clId="Web-{17E35E84-BE1A-5A1A-6EAE-E54CEDF71AE7}" dt="2023-10-13T14:11:25.458" v="24"/>
        <pc:sldMkLst>
          <pc:docMk/>
          <pc:sldMk cId="1528468690" sldId="2141411748"/>
        </pc:sldMkLst>
      </pc:sldChg>
      <pc:sldMasterChg chg="addSldLayout">
        <pc:chgData name="Hofbauer, Leonhard" userId="S::ucbqhof@ucl.ac.uk::95f93a4e-e9ed-45f1-ad8e-4b3021946054" providerId="AD" clId="Web-{17E35E84-BE1A-5A1A-6EAE-E54CEDF71AE7}" dt="2023-10-13T14:11:25.458" v="24"/>
        <pc:sldMasterMkLst>
          <pc:docMk/>
          <pc:sldMasterMk cId="495285279" sldId="2147483660"/>
        </pc:sldMasterMkLst>
        <pc:sldLayoutChg chg="add">
          <pc:chgData name="Hofbauer, Leonhard" userId="S::ucbqhof@ucl.ac.uk::95f93a4e-e9ed-45f1-ad8e-4b3021946054" providerId="AD" clId="Web-{17E35E84-BE1A-5A1A-6EAE-E54CEDF71AE7}" dt="2023-10-13T14:11:25.458" v="24"/>
          <pc:sldLayoutMkLst>
            <pc:docMk/>
            <pc:sldMasterMk cId="495285279" sldId="2147483660"/>
            <pc:sldLayoutMk cId="2966556908" sldId="2147483723"/>
          </pc:sldLayoutMkLst>
        </pc:sldLayoutChg>
      </pc:sldMasterChg>
      <pc:sldMasterChg chg="addSldLayout">
        <pc:chgData name="Hofbauer, Leonhard" userId="S::ucbqhof@ucl.ac.uk::95f93a4e-e9ed-45f1-ad8e-4b3021946054" providerId="AD" clId="Web-{17E35E84-BE1A-5A1A-6EAE-E54CEDF71AE7}" dt="2023-10-13T14:09:03.667" v="0"/>
        <pc:sldMasterMkLst>
          <pc:docMk/>
          <pc:sldMasterMk cId="3168349961" sldId="2147483697"/>
        </pc:sldMasterMkLst>
        <pc:sldLayoutChg chg="add">
          <pc:chgData name="Hofbauer, Leonhard" userId="S::ucbqhof@ucl.ac.uk::95f93a4e-e9ed-45f1-ad8e-4b3021946054" providerId="AD" clId="Web-{17E35E84-BE1A-5A1A-6EAE-E54CEDF71AE7}" dt="2023-10-13T14:09:03.667" v="0"/>
          <pc:sldLayoutMkLst>
            <pc:docMk/>
            <pc:sldMasterMk cId="3168349961" sldId="2147483697"/>
            <pc:sldLayoutMk cId="550252065" sldId="2147483722"/>
          </pc:sldLayoutMkLst>
        </pc:sldLayoutChg>
      </pc:sldMasterChg>
    </pc:docChg>
  </pc:docChgLst>
  <pc:docChgLst>
    <pc:chgData name="Hofbauer, Leonhard" userId="95f93a4e-e9ed-45f1-ad8e-4b3021946054" providerId="ADAL" clId="{05BB57D1-F2F6-4ACC-87E6-8C48FB82B5CB}"/>
    <pc:docChg chg="undo custSel delSld modSld">
      <pc:chgData name="Hofbauer, Leonhard" userId="95f93a4e-e9ed-45f1-ad8e-4b3021946054" providerId="ADAL" clId="{05BB57D1-F2F6-4ACC-87E6-8C48FB82B5CB}" dt="2023-10-03T08:54:12.231" v="1829" actId="20577"/>
      <pc:docMkLst>
        <pc:docMk/>
      </pc:docMkLst>
      <pc:sldChg chg="modSp mod modNotesTx">
        <pc:chgData name="Hofbauer, Leonhard" userId="95f93a4e-e9ed-45f1-ad8e-4b3021946054" providerId="ADAL" clId="{05BB57D1-F2F6-4ACC-87E6-8C48FB82B5CB}" dt="2023-10-03T07:55:32.455" v="16" actId="20577"/>
        <pc:sldMkLst>
          <pc:docMk/>
          <pc:sldMk cId="2829058016" sldId="258"/>
        </pc:sldMkLst>
        <pc:spChg chg="mod">
          <ac:chgData name="Hofbauer, Leonhard" userId="95f93a4e-e9ed-45f1-ad8e-4b3021946054" providerId="ADAL" clId="{05BB57D1-F2F6-4ACC-87E6-8C48FB82B5CB}" dt="2023-10-03T07:54:06.204" v="13" actId="20577"/>
          <ac:spMkLst>
            <pc:docMk/>
            <pc:sldMk cId="2829058016" sldId="258"/>
            <ac:spMk id="211" creationId="{00000000-0000-0000-0000-000000000000}"/>
          </ac:spMkLst>
        </pc:spChg>
      </pc:sldChg>
      <pc:sldChg chg="modNotesTx">
        <pc:chgData name="Hofbauer, Leonhard" userId="95f93a4e-e9ed-45f1-ad8e-4b3021946054" providerId="ADAL" clId="{05BB57D1-F2F6-4ACC-87E6-8C48FB82B5CB}" dt="2023-10-03T07:59:51.883" v="57" actId="12"/>
        <pc:sldMkLst>
          <pc:docMk/>
          <pc:sldMk cId="4124859152" sldId="259"/>
        </pc:sldMkLst>
      </pc:sldChg>
      <pc:sldChg chg="modNotesTx">
        <pc:chgData name="Hofbauer, Leonhard" userId="95f93a4e-e9ed-45f1-ad8e-4b3021946054" providerId="ADAL" clId="{05BB57D1-F2F6-4ACC-87E6-8C48FB82B5CB}" dt="2023-10-03T08:05:53.199" v="179" actId="20577"/>
        <pc:sldMkLst>
          <pc:docMk/>
          <pc:sldMk cId="2214221958" sldId="2141411717"/>
        </pc:sldMkLst>
      </pc:sldChg>
      <pc:sldChg chg="modNotesTx">
        <pc:chgData name="Hofbauer, Leonhard" userId="95f93a4e-e9ed-45f1-ad8e-4b3021946054" providerId="ADAL" clId="{05BB57D1-F2F6-4ACC-87E6-8C48FB82B5CB}" dt="2023-10-03T08:35:30.531" v="1148" actId="20577"/>
        <pc:sldMkLst>
          <pc:docMk/>
          <pc:sldMk cId="1407422295" sldId="2141411719"/>
        </pc:sldMkLst>
      </pc:sldChg>
      <pc:sldChg chg="modNotesTx">
        <pc:chgData name="Hofbauer, Leonhard" userId="95f93a4e-e9ed-45f1-ad8e-4b3021946054" providerId="ADAL" clId="{05BB57D1-F2F6-4ACC-87E6-8C48FB82B5CB}" dt="2023-10-03T08:25:26.080" v="986" actId="6549"/>
        <pc:sldMkLst>
          <pc:docMk/>
          <pc:sldMk cId="3014752611" sldId="2141411738"/>
        </pc:sldMkLst>
      </pc:sldChg>
      <pc:sldChg chg="modNotesTx">
        <pc:chgData name="Hofbauer, Leonhard" userId="95f93a4e-e9ed-45f1-ad8e-4b3021946054" providerId="ADAL" clId="{05BB57D1-F2F6-4ACC-87E6-8C48FB82B5CB}" dt="2023-10-03T07:59:34.713" v="56" actId="20577"/>
        <pc:sldMkLst>
          <pc:docMk/>
          <pc:sldMk cId="2955704694" sldId="2141411739"/>
        </pc:sldMkLst>
      </pc:sldChg>
      <pc:sldChg chg="modNotesTx">
        <pc:chgData name="Hofbauer, Leonhard" userId="95f93a4e-e9ed-45f1-ad8e-4b3021946054" providerId="ADAL" clId="{05BB57D1-F2F6-4ACC-87E6-8C48FB82B5CB}" dt="2023-10-03T08:29:05.149" v="1037" actId="20577"/>
        <pc:sldMkLst>
          <pc:docMk/>
          <pc:sldMk cId="3482156091" sldId="2141411740"/>
        </pc:sldMkLst>
      </pc:sldChg>
      <pc:sldChg chg="modNotesTx">
        <pc:chgData name="Hofbauer, Leonhard" userId="95f93a4e-e9ed-45f1-ad8e-4b3021946054" providerId="ADAL" clId="{05BB57D1-F2F6-4ACC-87E6-8C48FB82B5CB}" dt="2023-10-03T08:42:40.762" v="1430" actId="6549"/>
        <pc:sldMkLst>
          <pc:docMk/>
          <pc:sldMk cId="2585418299" sldId="2141411741"/>
        </pc:sldMkLst>
      </pc:sldChg>
      <pc:sldChg chg="del">
        <pc:chgData name="Hofbauer, Leonhard" userId="95f93a4e-e9ed-45f1-ad8e-4b3021946054" providerId="ADAL" clId="{05BB57D1-F2F6-4ACC-87E6-8C48FB82B5CB}" dt="2023-10-03T08:01:17.940" v="58" actId="2696"/>
        <pc:sldMkLst>
          <pc:docMk/>
          <pc:sldMk cId="2392470422" sldId="2141411743"/>
        </pc:sldMkLst>
      </pc:sldChg>
      <pc:sldChg chg="modNotesTx">
        <pc:chgData name="Hofbauer, Leonhard" userId="95f93a4e-e9ed-45f1-ad8e-4b3021946054" providerId="ADAL" clId="{05BB57D1-F2F6-4ACC-87E6-8C48FB82B5CB}" dt="2023-10-03T08:54:12.231" v="1829" actId="20577"/>
        <pc:sldMkLst>
          <pc:docMk/>
          <pc:sldMk cId="4078357670" sldId="2141411744"/>
        </pc:sldMkLst>
      </pc:sldChg>
      <pc:sldChg chg="del">
        <pc:chgData name="Hofbauer, Leonhard" userId="95f93a4e-e9ed-45f1-ad8e-4b3021946054" providerId="ADAL" clId="{05BB57D1-F2F6-4ACC-87E6-8C48FB82B5CB}" dt="2023-10-03T08:01:17.940" v="58" actId="2696"/>
        <pc:sldMkLst>
          <pc:docMk/>
          <pc:sldMk cId="1418937903" sldId="2141411745"/>
        </pc:sldMkLst>
      </pc:sldChg>
      <pc:sldChg chg="modNotesTx">
        <pc:chgData name="Hofbauer, Leonhard" userId="95f93a4e-e9ed-45f1-ad8e-4b3021946054" providerId="ADAL" clId="{05BB57D1-F2F6-4ACC-87E6-8C48FB82B5CB}" dt="2023-10-03T08:02:46.395" v="140" actId="20577"/>
        <pc:sldMkLst>
          <pc:docMk/>
          <pc:sldMk cId="3930721639" sldId="2141411746"/>
        </pc:sldMkLst>
      </pc:sldChg>
    </pc:docChg>
  </pc:docChgLst>
  <pc:docChgLst>
    <pc:chgData name="Hofbauer, Leonhard" userId="95f93a4e-e9ed-45f1-ad8e-4b3021946054" providerId="ADAL" clId="{B88BDC43-CAEC-48C8-96DF-676613AD58B9}"/>
    <pc:docChg chg="modSld">
      <pc:chgData name="Hofbauer, Leonhard" userId="95f93a4e-e9ed-45f1-ad8e-4b3021946054" providerId="ADAL" clId="{B88BDC43-CAEC-48C8-96DF-676613AD58B9}" dt="2023-10-03T07:22:06.843" v="580" actId="14826"/>
      <pc:docMkLst>
        <pc:docMk/>
      </pc:docMkLst>
      <pc:sldChg chg="modSp mod modNotesTx">
        <pc:chgData name="Hofbauer, Leonhard" userId="95f93a4e-e9ed-45f1-ad8e-4b3021946054" providerId="ADAL" clId="{B88BDC43-CAEC-48C8-96DF-676613AD58B9}" dt="2023-10-02T16:30:47.465" v="448" actId="20577"/>
        <pc:sldMkLst>
          <pc:docMk/>
          <pc:sldMk cId="2829058016" sldId="258"/>
        </pc:sldMkLst>
        <pc:spChg chg="mod">
          <ac:chgData name="Hofbauer, Leonhard" userId="95f93a4e-e9ed-45f1-ad8e-4b3021946054" providerId="ADAL" clId="{B88BDC43-CAEC-48C8-96DF-676613AD58B9}" dt="2023-10-02T15:57:29.028" v="8" actId="20577"/>
          <ac:spMkLst>
            <pc:docMk/>
            <pc:sldMk cId="2829058016" sldId="258"/>
            <ac:spMk id="211" creationId="{00000000-0000-0000-0000-000000000000}"/>
          </ac:spMkLst>
        </pc:spChg>
      </pc:sldChg>
      <pc:sldChg chg="modNotesTx">
        <pc:chgData name="Hofbauer, Leonhard" userId="95f93a4e-e9ed-45f1-ad8e-4b3021946054" providerId="ADAL" clId="{B88BDC43-CAEC-48C8-96DF-676613AD58B9}" dt="2023-10-02T16:01:57.386" v="82" actId="15"/>
        <pc:sldMkLst>
          <pc:docMk/>
          <pc:sldMk cId="4124859152" sldId="259"/>
        </pc:sldMkLst>
      </pc:sldChg>
      <pc:sldChg chg="addSp modSp modNotesTx">
        <pc:chgData name="Hofbauer, Leonhard" userId="95f93a4e-e9ed-45f1-ad8e-4b3021946054" providerId="ADAL" clId="{B88BDC43-CAEC-48C8-96DF-676613AD58B9}" dt="2023-10-03T07:22:06.843" v="580" actId="14826"/>
        <pc:sldMkLst>
          <pc:docMk/>
          <pc:sldMk cId="2214221958" sldId="2141411717"/>
        </pc:sldMkLst>
        <pc:spChg chg="add mod">
          <ac:chgData name="Hofbauer, Leonhard" userId="95f93a4e-e9ed-45f1-ad8e-4b3021946054" providerId="ADAL" clId="{B88BDC43-CAEC-48C8-96DF-676613AD58B9}" dt="2023-10-03T07:17:43.825" v="579" actId="767"/>
          <ac:spMkLst>
            <pc:docMk/>
            <pc:sldMk cId="2214221958" sldId="2141411717"/>
            <ac:spMk id="2" creationId="{4E8F1F54-FF0C-E66F-7CAE-C3F646AEDC95}"/>
          </ac:spMkLst>
        </pc:spChg>
        <pc:picChg chg="mod">
          <ac:chgData name="Hofbauer, Leonhard" userId="95f93a4e-e9ed-45f1-ad8e-4b3021946054" providerId="ADAL" clId="{B88BDC43-CAEC-48C8-96DF-676613AD58B9}" dt="2023-10-03T07:22:06.843" v="580" actId="14826"/>
          <ac:picMkLst>
            <pc:docMk/>
            <pc:sldMk cId="2214221958" sldId="2141411717"/>
            <ac:picMk id="20" creationId="{E9C23A93-C2A8-0203-6D66-6C1E83016974}"/>
          </ac:picMkLst>
        </pc:picChg>
      </pc:sldChg>
      <pc:sldChg chg="modSp mod modNotesTx">
        <pc:chgData name="Hofbauer, Leonhard" userId="95f93a4e-e9ed-45f1-ad8e-4b3021946054" providerId="ADAL" clId="{B88BDC43-CAEC-48C8-96DF-676613AD58B9}" dt="2023-10-02T16:36:04.659" v="471" actId="20577"/>
        <pc:sldMkLst>
          <pc:docMk/>
          <pc:sldMk cId="1407422295" sldId="2141411719"/>
        </pc:sldMkLst>
        <pc:spChg chg="mod">
          <ac:chgData name="Hofbauer, Leonhard" userId="95f93a4e-e9ed-45f1-ad8e-4b3021946054" providerId="ADAL" clId="{B88BDC43-CAEC-48C8-96DF-676613AD58B9}" dt="2023-10-02T16:24:49.128" v="447" actId="20577"/>
          <ac:spMkLst>
            <pc:docMk/>
            <pc:sldMk cId="1407422295" sldId="2141411719"/>
            <ac:spMk id="6" creationId="{4D5DBD5D-980F-4BF9-8B3C-DC7D6035E628}"/>
          </ac:spMkLst>
        </pc:spChg>
      </pc:sldChg>
      <pc:sldChg chg="modNotesTx">
        <pc:chgData name="Hofbauer, Leonhard" userId="95f93a4e-e9ed-45f1-ad8e-4b3021946054" providerId="ADAL" clId="{B88BDC43-CAEC-48C8-96DF-676613AD58B9}" dt="2023-10-02T16:01:22.795" v="75" actId="12"/>
        <pc:sldMkLst>
          <pc:docMk/>
          <pc:sldMk cId="2955704694" sldId="2141411739"/>
        </pc:sldMkLst>
      </pc:sldChg>
      <pc:sldChg chg="modNotesTx">
        <pc:chgData name="Hofbauer, Leonhard" userId="95f93a4e-e9ed-45f1-ad8e-4b3021946054" providerId="ADAL" clId="{B88BDC43-CAEC-48C8-96DF-676613AD58B9}" dt="2023-10-02T16:04:27.722" v="178" actId="20577"/>
        <pc:sldMkLst>
          <pc:docMk/>
          <pc:sldMk cId="3482156091" sldId="2141411740"/>
        </pc:sldMkLst>
      </pc:sldChg>
      <pc:sldChg chg="modNotesTx">
        <pc:chgData name="Hofbauer, Leonhard" userId="95f93a4e-e9ed-45f1-ad8e-4b3021946054" providerId="ADAL" clId="{B88BDC43-CAEC-48C8-96DF-676613AD58B9}" dt="2023-10-02T16:35:14.652" v="467" actId="20577"/>
        <pc:sldMkLst>
          <pc:docMk/>
          <pc:sldMk cId="2585418299" sldId="2141411741"/>
        </pc:sldMkLst>
      </pc:sldChg>
      <pc:sldChg chg="modNotesTx">
        <pc:chgData name="Hofbauer, Leonhard" userId="95f93a4e-e9ed-45f1-ad8e-4b3021946054" providerId="ADAL" clId="{B88BDC43-CAEC-48C8-96DF-676613AD58B9}" dt="2023-10-02T16:37:18.250" v="502" actId="20577"/>
        <pc:sldMkLst>
          <pc:docMk/>
          <pc:sldMk cId="2392470422" sldId="2141411743"/>
        </pc:sldMkLst>
      </pc:sldChg>
      <pc:sldChg chg="modNotesTx">
        <pc:chgData name="Hofbauer, Leonhard" userId="95f93a4e-e9ed-45f1-ad8e-4b3021946054" providerId="ADAL" clId="{B88BDC43-CAEC-48C8-96DF-676613AD58B9}" dt="2023-10-02T16:42:09.017" v="578" actId="20577"/>
        <pc:sldMkLst>
          <pc:docMk/>
          <pc:sldMk cId="4078357670" sldId="2141411744"/>
        </pc:sldMkLst>
      </pc:sldChg>
      <pc:sldChg chg="modNotesTx">
        <pc:chgData name="Hofbauer, Leonhard" userId="95f93a4e-e9ed-45f1-ad8e-4b3021946054" providerId="ADAL" clId="{B88BDC43-CAEC-48C8-96DF-676613AD58B9}" dt="2023-10-02T16:40:40.573" v="522" actId="6549"/>
        <pc:sldMkLst>
          <pc:docMk/>
          <pc:sldMk cId="1418937903" sldId="2141411745"/>
        </pc:sldMkLst>
      </pc:sldChg>
    </pc:docChg>
  </pc:docChgLst>
  <pc:docChgLst>
    <pc:chgData name="Jairo Quiros" userId="c6e0c9a6bf53ef3c" providerId="LiveId" clId="{8EC87240-DC0B-45BE-829B-9519773D52D9}"/>
    <pc:docChg chg="custSel delSld modSld modMainMaster">
      <pc:chgData name="Jairo Quiros" userId="c6e0c9a6bf53ef3c" providerId="LiveId" clId="{8EC87240-DC0B-45BE-829B-9519773D52D9}" dt="2023-10-23T23:06:36.088" v="27"/>
      <pc:docMkLst>
        <pc:docMk/>
      </pc:docMkLst>
      <pc:sldChg chg="del">
        <pc:chgData name="Jairo Quiros" userId="c6e0c9a6bf53ef3c" providerId="LiveId" clId="{8EC87240-DC0B-45BE-829B-9519773D52D9}" dt="2023-10-23T22:41:20.484" v="26" actId="47"/>
        <pc:sldMkLst>
          <pc:docMk/>
          <pc:sldMk cId="2829058016" sldId="258"/>
        </pc:sldMkLst>
      </pc:sldChg>
      <pc:sldChg chg="addSp delSp modSp mod modNotesTx">
        <pc:chgData name="Jairo Quiros" userId="c6e0c9a6bf53ef3c" providerId="LiveId" clId="{8EC87240-DC0B-45BE-829B-9519773D52D9}" dt="2023-10-23T23:06:36.088" v="27"/>
        <pc:sldMkLst>
          <pc:docMk/>
          <pc:sldMk cId="2668584470" sldId="2141411747"/>
        </pc:sldMkLst>
        <pc:picChg chg="add mod">
          <ac:chgData name="Jairo Quiros" userId="c6e0c9a6bf53ef3c" providerId="LiveId" clId="{8EC87240-DC0B-45BE-829B-9519773D52D9}" dt="2023-10-23T22:40:20.212" v="21"/>
          <ac:picMkLst>
            <pc:docMk/>
            <pc:sldMk cId="2668584470" sldId="2141411747"/>
            <ac:picMk id="3" creationId="{FF8931A3-9557-1F8E-AB9F-AD0959180F7E}"/>
          </ac:picMkLst>
        </pc:picChg>
        <pc:picChg chg="del">
          <ac:chgData name="Jairo Quiros" userId="c6e0c9a6bf53ef3c" providerId="LiveId" clId="{8EC87240-DC0B-45BE-829B-9519773D52D9}" dt="2023-10-23T22:40:12.531" v="20" actId="478"/>
          <ac:picMkLst>
            <pc:docMk/>
            <pc:sldMk cId="2668584470" sldId="2141411747"/>
            <ac:picMk id="5" creationId="{AD590227-F5B1-B5CC-CE5F-EDA473ED96F5}"/>
          </ac:picMkLst>
        </pc:picChg>
      </pc:sldChg>
      <pc:sldChg chg="addSp delSp modSp mod">
        <pc:chgData name="Jairo Quiros" userId="c6e0c9a6bf53ef3c" providerId="LiveId" clId="{8EC87240-DC0B-45BE-829B-9519773D52D9}" dt="2023-10-23T22:40:32.342" v="23"/>
        <pc:sldMkLst>
          <pc:docMk/>
          <pc:sldMk cId="1528468690" sldId="2141411748"/>
        </pc:sldMkLst>
        <pc:spChg chg="mod">
          <ac:chgData name="Jairo Quiros" userId="c6e0c9a6bf53ef3c" providerId="LiveId" clId="{8EC87240-DC0B-45BE-829B-9519773D52D9}" dt="2023-10-22T09:30:53.677" v="19" actId="20577"/>
          <ac:spMkLst>
            <pc:docMk/>
            <pc:sldMk cId="1528468690" sldId="2141411748"/>
            <ac:spMk id="6" creationId="{F86BE729-03A1-22F5-69BF-1FBAEEBA5FAA}"/>
          </ac:spMkLst>
        </pc:spChg>
        <pc:spChg chg="mod">
          <ac:chgData name="Jairo Quiros" userId="c6e0c9a6bf53ef3c" providerId="LiveId" clId="{8EC87240-DC0B-45BE-829B-9519773D52D9}" dt="2023-10-22T09:30:37.997" v="15" actId="6549"/>
          <ac:spMkLst>
            <pc:docMk/>
            <pc:sldMk cId="1528468690" sldId="2141411748"/>
            <ac:spMk id="11" creationId="{56DFC90C-9B82-4072-7343-C9FBE935593D}"/>
          </ac:spMkLst>
        </pc:spChg>
        <pc:picChg chg="add mod">
          <ac:chgData name="Jairo Quiros" userId="c6e0c9a6bf53ef3c" providerId="LiveId" clId="{8EC87240-DC0B-45BE-829B-9519773D52D9}" dt="2023-10-23T22:40:32.342" v="23"/>
          <ac:picMkLst>
            <pc:docMk/>
            <pc:sldMk cId="1528468690" sldId="2141411748"/>
            <ac:picMk id="9" creationId="{C08AD151-1F04-5758-C1EE-88539E0DC78D}"/>
          </ac:picMkLst>
        </pc:picChg>
        <pc:picChg chg="del">
          <ac:chgData name="Jairo Quiros" userId="c6e0c9a6bf53ef3c" providerId="LiveId" clId="{8EC87240-DC0B-45BE-829B-9519773D52D9}" dt="2023-10-23T22:40:24.895" v="22" actId="478"/>
          <ac:picMkLst>
            <pc:docMk/>
            <pc:sldMk cId="1528468690" sldId="2141411748"/>
            <ac:picMk id="12" creationId="{585DF062-A72D-369E-DA6E-1A9081F592F6}"/>
          </ac:picMkLst>
        </pc:picChg>
      </pc:sldChg>
      <pc:sldMasterChg chg="modSldLayout">
        <pc:chgData name="Jairo Quiros" userId="c6e0c9a6bf53ef3c" providerId="LiveId" clId="{8EC87240-DC0B-45BE-829B-9519773D52D9}" dt="2023-10-23T22:41:13.941" v="25"/>
        <pc:sldMasterMkLst>
          <pc:docMk/>
          <pc:sldMasterMk cId="495285279" sldId="2147483660"/>
        </pc:sldMasterMkLst>
        <pc:sldLayoutChg chg="addSp delSp modSp mod">
          <pc:chgData name="Jairo Quiros" userId="c6e0c9a6bf53ef3c" providerId="LiveId" clId="{8EC87240-DC0B-45BE-829B-9519773D52D9}" dt="2023-10-23T22:41:13.941" v="25"/>
          <pc:sldLayoutMkLst>
            <pc:docMk/>
            <pc:sldMasterMk cId="495285279" sldId="2147483660"/>
            <pc:sldLayoutMk cId="2875400971" sldId="2147483662"/>
          </pc:sldLayoutMkLst>
          <pc:spChg chg="del">
            <ac:chgData name="Jairo Quiros" userId="c6e0c9a6bf53ef3c" providerId="LiveId" clId="{8EC87240-DC0B-45BE-829B-9519773D52D9}" dt="2023-10-23T22:40:56.514" v="24" actId="478"/>
            <ac:spMkLst>
              <pc:docMk/>
              <pc:sldMasterMk cId="495285279" sldId="2147483660"/>
              <pc:sldLayoutMk cId="2875400971" sldId="2147483662"/>
              <ac:spMk id="2" creationId="{35E4B0DE-EE44-08A6-0FF5-1CA221EE6C69}"/>
            </ac:spMkLst>
          </pc:spChg>
          <pc:grpChg chg="add mod">
            <ac:chgData name="Jairo Quiros" userId="c6e0c9a6bf53ef3c" providerId="LiveId" clId="{8EC87240-DC0B-45BE-829B-9519773D52D9}" dt="2023-10-23T22:41:13.941" v="25"/>
            <ac:grpSpMkLst>
              <pc:docMk/>
              <pc:sldMasterMk cId="495285279" sldId="2147483660"/>
              <pc:sldLayoutMk cId="2875400971" sldId="2147483662"/>
              <ac:grpSpMk id="6" creationId="{86EDB9B8-1DB7-79C9-DCB0-CE345234FA71}"/>
            </ac:grpSpMkLst>
          </pc:grpChg>
          <pc:picChg chg="del">
            <ac:chgData name="Jairo Quiros" userId="c6e0c9a6bf53ef3c" providerId="LiveId" clId="{8EC87240-DC0B-45BE-829B-9519773D52D9}" dt="2023-10-23T22:40:56.514" v="24" actId="478"/>
            <ac:picMkLst>
              <pc:docMk/>
              <pc:sldMasterMk cId="495285279" sldId="2147483660"/>
              <pc:sldLayoutMk cId="2875400971" sldId="2147483662"/>
              <ac:picMk id="3" creationId="{CFF79C88-1CAD-34EF-7B1C-C1E7587D2A00}"/>
            </ac:picMkLst>
          </pc:picChg>
          <pc:picChg chg="del">
            <ac:chgData name="Jairo Quiros" userId="c6e0c9a6bf53ef3c" providerId="LiveId" clId="{8EC87240-DC0B-45BE-829B-9519773D52D9}" dt="2023-10-23T22:40:56.514" v="24" actId="478"/>
            <ac:picMkLst>
              <pc:docMk/>
              <pc:sldMasterMk cId="495285279" sldId="2147483660"/>
              <pc:sldLayoutMk cId="2875400971" sldId="2147483662"/>
              <ac:picMk id="4" creationId="{B15F8D50-F370-FDE5-CAC5-437053DAB780}"/>
            </ac:picMkLst>
          </pc:picChg>
          <pc:picChg chg="del">
            <ac:chgData name="Jairo Quiros" userId="c6e0c9a6bf53ef3c" providerId="LiveId" clId="{8EC87240-DC0B-45BE-829B-9519773D52D9}" dt="2023-10-23T22:40:56.514" v="24" actId="478"/>
            <ac:picMkLst>
              <pc:docMk/>
              <pc:sldMasterMk cId="495285279" sldId="2147483660"/>
              <pc:sldLayoutMk cId="2875400971" sldId="2147483662"/>
              <ac:picMk id="5" creationId="{B043A1A9-CA32-F2C9-6698-1A420E6BCC88}"/>
            </ac:picMkLst>
          </pc:picChg>
          <pc:picChg chg="mod">
            <ac:chgData name="Jairo Quiros" userId="c6e0c9a6bf53ef3c" providerId="LiveId" clId="{8EC87240-DC0B-45BE-829B-9519773D52D9}" dt="2023-10-23T22:41:13.941" v="25"/>
            <ac:picMkLst>
              <pc:docMk/>
              <pc:sldMasterMk cId="495285279" sldId="2147483660"/>
              <pc:sldLayoutMk cId="2875400971" sldId="2147483662"/>
              <ac:picMk id="7" creationId="{C0148731-CEDD-3C61-3D15-AC61659BE14C}"/>
            </ac:picMkLst>
          </pc:picChg>
          <pc:picChg chg="mod">
            <ac:chgData name="Jairo Quiros" userId="c6e0c9a6bf53ef3c" providerId="LiveId" clId="{8EC87240-DC0B-45BE-829B-9519773D52D9}" dt="2023-10-23T22:41:13.941" v="25"/>
            <ac:picMkLst>
              <pc:docMk/>
              <pc:sldMasterMk cId="495285279" sldId="2147483660"/>
              <pc:sldLayoutMk cId="2875400971" sldId="2147483662"/>
              <ac:picMk id="8" creationId="{C3C24DC9-96F8-BA70-E62C-9079AA140F35}"/>
            </ac:picMkLst>
          </pc:picChg>
          <pc:picChg chg="add mod">
            <ac:chgData name="Jairo Quiros" userId="c6e0c9a6bf53ef3c" providerId="LiveId" clId="{8EC87240-DC0B-45BE-829B-9519773D52D9}" dt="2023-10-23T22:41:13.941" v="25"/>
            <ac:picMkLst>
              <pc:docMk/>
              <pc:sldMasterMk cId="495285279" sldId="2147483660"/>
              <pc:sldLayoutMk cId="2875400971" sldId="2147483662"/>
              <ac:picMk id="10" creationId="{9857F4C4-976D-388F-4A5E-B648E5016DFC}"/>
            </ac:picMkLst>
          </pc:picChg>
        </pc:sldLayoutChg>
      </pc:sldMasterChg>
      <pc:sldMasterChg chg="delSldLayout">
        <pc:chgData name="Jairo Quiros" userId="c6e0c9a6bf53ef3c" providerId="LiveId" clId="{8EC87240-DC0B-45BE-829B-9519773D52D9}" dt="2023-10-23T22:41:20.484" v="26" actId="47"/>
        <pc:sldMasterMkLst>
          <pc:docMk/>
          <pc:sldMasterMk cId="3168349961" sldId="2147483697"/>
        </pc:sldMasterMkLst>
        <pc:sldLayoutChg chg="del">
          <pc:chgData name="Jairo Quiros" userId="c6e0c9a6bf53ef3c" providerId="LiveId" clId="{8EC87240-DC0B-45BE-829B-9519773D52D9}" dt="2023-10-23T22:41:20.484" v="26" actId="47"/>
          <pc:sldLayoutMkLst>
            <pc:docMk/>
            <pc:sldMasterMk cId="3168349961" sldId="2147483697"/>
            <pc:sldLayoutMk cId="1314709517" sldId="2147483698"/>
          </pc:sldLayoutMkLst>
        </pc:sldLayoutChg>
      </pc:sldMasterChg>
    </pc:docChg>
  </pc:docChgLst>
  <pc:docChgLst>
    <pc:chgData name="Hofbauer, Leonhard" userId="S::ucbqhof@ucl.ac.uk::95f93a4e-e9ed-45f1-ad8e-4b3021946054" providerId="AD" clId="Web-{CC7BC18B-B373-38F7-D23C-82FD8B597611}"/>
    <pc:docChg chg="modSld">
      <pc:chgData name="Hofbauer, Leonhard" userId="S::ucbqhof@ucl.ac.uk::95f93a4e-e9ed-45f1-ad8e-4b3021946054" providerId="AD" clId="Web-{CC7BC18B-B373-38F7-D23C-82FD8B597611}" dt="2023-07-02T20:57:21.167" v="2373"/>
      <pc:docMkLst>
        <pc:docMk/>
      </pc:docMkLst>
      <pc:sldChg chg="modNotes">
        <pc:chgData name="Hofbauer, Leonhard" userId="S::ucbqhof@ucl.ac.uk::95f93a4e-e9ed-45f1-ad8e-4b3021946054" providerId="AD" clId="Web-{CC7BC18B-B373-38F7-D23C-82FD8B597611}" dt="2023-07-02T15:21:54.608" v="109"/>
        <pc:sldMkLst>
          <pc:docMk/>
          <pc:sldMk cId="2829058016" sldId="258"/>
        </pc:sldMkLst>
      </pc:sldChg>
      <pc:sldChg chg="modSp modNotes">
        <pc:chgData name="Hofbauer, Leonhard" userId="S::ucbqhof@ucl.ac.uk::95f93a4e-e9ed-45f1-ad8e-4b3021946054" providerId="AD" clId="Web-{CC7BC18B-B373-38F7-D23C-82FD8B597611}" dt="2023-07-02T15:23:04.409" v="131"/>
        <pc:sldMkLst>
          <pc:docMk/>
          <pc:sldMk cId="4124859152" sldId="259"/>
        </pc:sldMkLst>
        <pc:graphicFrameChg chg="mod modGraphic">
          <ac:chgData name="Hofbauer, Leonhard" userId="S::ucbqhof@ucl.ac.uk::95f93a4e-e9ed-45f1-ad8e-4b3021946054" providerId="AD" clId="Web-{CC7BC18B-B373-38F7-D23C-82FD8B597611}" dt="2023-07-02T15:23:04.409" v="131"/>
          <ac:graphicFrameMkLst>
            <pc:docMk/>
            <pc:sldMk cId="4124859152" sldId="259"/>
            <ac:graphicFrameMk id="5" creationId="{8AE7B0DF-3DF8-A6EE-DAE2-109565BFFFC2}"/>
          </ac:graphicFrameMkLst>
        </pc:graphicFrameChg>
      </pc:sldChg>
      <pc:sldChg chg="modNotes">
        <pc:chgData name="Hofbauer, Leonhard" userId="S::ucbqhof@ucl.ac.uk::95f93a4e-e9ed-45f1-ad8e-4b3021946054" providerId="AD" clId="Web-{CC7BC18B-B373-38F7-D23C-82FD8B597611}" dt="2023-07-02T16:13:19.500" v="139"/>
        <pc:sldMkLst>
          <pc:docMk/>
          <pc:sldMk cId="2214221958" sldId="2141411717"/>
        </pc:sldMkLst>
      </pc:sldChg>
      <pc:sldChg chg="modNotes">
        <pc:chgData name="Hofbauer, Leonhard" userId="S::ucbqhof@ucl.ac.uk::95f93a4e-e9ed-45f1-ad8e-4b3021946054" providerId="AD" clId="Web-{CC7BC18B-B373-38F7-D23C-82FD8B597611}" dt="2023-07-02T17:01:18.062" v="1171"/>
        <pc:sldMkLst>
          <pc:docMk/>
          <pc:sldMk cId="1407422295" sldId="2141411719"/>
        </pc:sldMkLst>
      </pc:sldChg>
      <pc:sldChg chg="modNotes">
        <pc:chgData name="Hofbauer, Leonhard" userId="S::ucbqhof@ucl.ac.uk::95f93a4e-e9ed-45f1-ad8e-4b3021946054" providerId="AD" clId="Web-{CC7BC18B-B373-38F7-D23C-82FD8B597611}" dt="2023-07-02T16:48:28.437" v="980"/>
        <pc:sldMkLst>
          <pc:docMk/>
          <pc:sldMk cId="3014752611" sldId="2141411738"/>
        </pc:sldMkLst>
      </pc:sldChg>
      <pc:sldChg chg="modNotes">
        <pc:chgData name="Hofbauer, Leonhard" userId="S::ucbqhof@ucl.ac.uk::95f93a4e-e9ed-45f1-ad8e-4b3021946054" providerId="AD" clId="Web-{CC7BC18B-B373-38F7-D23C-82FD8B597611}" dt="2023-07-02T15:21:35.700" v="106"/>
        <pc:sldMkLst>
          <pc:docMk/>
          <pc:sldMk cId="2955704694" sldId="2141411739"/>
        </pc:sldMkLst>
      </pc:sldChg>
      <pc:sldChg chg="modNotes">
        <pc:chgData name="Hofbauer, Leonhard" userId="S::ucbqhof@ucl.ac.uk::95f93a4e-e9ed-45f1-ad8e-4b3021946054" providerId="AD" clId="Web-{CC7BC18B-B373-38F7-D23C-82FD8B597611}" dt="2023-07-02T16:50:27.831" v="1041"/>
        <pc:sldMkLst>
          <pc:docMk/>
          <pc:sldMk cId="3482156091" sldId="2141411740"/>
        </pc:sldMkLst>
      </pc:sldChg>
      <pc:sldChg chg="modNotes">
        <pc:chgData name="Hofbauer, Leonhard" userId="S::ucbqhof@ucl.ac.uk::95f93a4e-e9ed-45f1-ad8e-4b3021946054" providerId="AD" clId="Web-{CC7BC18B-B373-38F7-D23C-82FD8B597611}" dt="2023-07-02T20:57:21.167" v="2373"/>
        <pc:sldMkLst>
          <pc:docMk/>
          <pc:sldMk cId="2585418299" sldId="2141411741"/>
        </pc:sldMkLst>
      </pc:sldChg>
      <pc:sldChg chg="modNotes">
        <pc:chgData name="Hofbauer, Leonhard" userId="S::ucbqhof@ucl.ac.uk::95f93a4e-e9ed-45f1-ad8e-4b3021946054" providerId="AD" clId="Web-{CC7BC18B-B373-38F7-D23C-82FD8B597611}" dt="2023-07-02T17:23:28.871" v="1573"/>
        <pc:sldMkLst>
          <pc:docMk/>
          <pc:sldMk cId="2392470422" sldId="2141411743"/>
        </pc:sldMkLst>
      </pc:sldChg>
      <pc:sldChg chg="modNotes">
        <pc:chgData name="Hofbauer, Leonhard" userId="S::ucbqhof@ucl.ac.uk::95f93a4e-e9ed-45f1-ad8e-4b3021946054" providerId="AD" clId="Web-{CC7BC18B-B373-38F7-D23C-82FD8B597611}" dt="2023-07-02T18:27:31.230" v="2360"/>
        <pc:sldMkLst>
          <pc:docMk/>
          <pc:sldMk cId="4078357670" sldId="2141411744"/>
        </pc:sldMkLst>
      </pc:sldChg>
      <pc:sldChg chg="modNotes">
        <pc:chgData name="Hofbauer, Leonhard" userId="S::ucbqhof@ucl.ac.uk::95f93a4e-e9ed-45f1-ad8e-4b3021946054" providerId="AD" clId="Web-{CC7BC18B-B373-38F7-D23C-82FD8B597611}" dt="2023-07-02T17:28:49.538" v="1725"/>
        <pc:sldMkLst>
          <pc:docMk/>
          <pc:sldMk cId="1418937903" sldId="2141411745"/>
        </pc:sldMkLst>
      </pc:sldChg>
      <pc:sldChg chg="modNotes">
        <pc:chgData name="Hofbauer, Leonhard" userId="S::ucbqhof@ucl.ac.uk::95f93a4e-e9ed-45f1-ad8e-4b3021946054" providerId="AD" clId="Web-{CC7BC18B-B373-38F7-D23C-82FD8B597611}" dt="2023-07-02T17:46:00.338" v="2066"/>
        <pc:sldMkLst>
          <pc:docMk/>
          <pc:sldMk cId="3930721639" sldId="2141411746"/>
        </pc:sldMkLst>
      </pc:sldChg>
    </pc:docChg>
  </pc:docChgLst>
  <pc:docChgLst>
    <pc:chgData name="Hofbauer, Leonhard" userId="S::ucbqhof@ucl.ac.uk::95f93a4e-e9ed-45f1-ad8e-4b3021946054" providerId="AD" clId="Web-{68811596-ADBC-9DD7-6181-19A99DAFC61F}"/>
    <pc:docChg chg="modSld">
      <pc:chgData name="Hofbauer, Leonhard" userId="S::ucbqhof@ucl.ac.uk::95f93a4e-e9ed-45f1-ad8e-4b3021946054" providerId="AD" clId="Web-{68811596-ADBC-9DD7-6181-19A99DAFC61F}" dt="2023-10-03T09:26:11.219" v="5" actId="20577"/>
      <pc:docMkLst>
        <pc:docMk/>
      </pc:docMkLst>
      <pc:sldChg chg="modSp">
        <pc:chgData name="Hofbauer, Leonhard" userId="S::ucbqhof@ucl.ac.uk::95f93a4e-e9ed-45f1-ad8e-4b3021946054" providerId="AD" clId="Web-{68811596-ADBC-9DD7-6181-19A99DAFC61F}" dt="2023-10-03T09:26:11.219" v="5" actId="20577"/>
        <pc:sldMkLst>
          <pc:docMk/>
          <pc:sldMk cId="4078357670" sldId="2141411744"/>
        </pc:sldMkLst>
        <pc:spChg chg="mod">
          <ac:chgData name="Hofbauer, Leonhard" userId="S::ucbqhof@ucl.ac.uk::95f93a4e-e9ed-45f1-ad8e-4b3021946054" providerId="AD" clId="Web-{68811596-ADBC-9DD7-6181-19A99DAFC61F}" dt="2023-10-03T09:26:11.219" v="5" actId="20577"/>
          <ac:spMkLst>
            <pc:docMk/>
            <pc:sldMk cId="4078357670" sldId="2141411744"/>
            <ac:spMk id="6" creationId="{4D5DBD5D-980F-4BF9-8B3C-DC7D6035E628}"/>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www.lse.ac.uk/GranthamInstitute/law/energy-transition-law/" TargetMode="External"/><Relationship Id="rId1" Type="http://schemas.openxmlformats.org/officeDocument/2006/relationships/hyperlink" Target="https://climate-laws.org/geographies/mexico/policies/national-development-plan-2019-2024"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climate-laws.org/geographies/mexico/policies/national-development-plan-2019-2024" TargetMode="External"/><Relationship Id="rId1" Type="http://schemas.openxmlformats.org/officeDocument/2006/relationships/hyperlink" Target="http://www.lse.ac.uk/GranthamInstitute/law/energy-transition-law/"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56F41-9633-4B88-B0C4-3CB4671B26A8}" type="doc">
      <dgm:prSet loTypeId="urn:microsoft.com/office/officeart/2017/3/layout/HorizontalLabelsTimeline" loCatId="timeline" qsTypeId="urn:microsoft.com/office/officeart/2005/8/quickstyle/simple1" qsCatId="simple" csTypeId="urn:microsoft.com/office/officeart/2005/8/colors/accent1_2" csCatId="accent1" phldr="1"/>
      <dgm:spPr/>
      <dgm:t>
        <a:bodyPr/>
        <a:lstStyle/>
        <a:p>
          <a:endParaRPr lang="en-US"/>
        </a:p>
      </dgm:t>
    </dgm:pt>
    <dgm:pt modelId="{0D9AECA2-1852-4001-9F2B-291D07709515}">
      <dgm:prSet phldrT="[Text]" phldr="0"/>
      <dgm:spPr/>
      <dgm:t>
        <a:bodyPr/>
        <a:lstStyle/>
        <a:p>
          <a:r>
            <a:rPr lang="en-US" dirty="0">
              <a:latin typeface="Arial"/>
            </a:rPr>
            <a:t>[T]he</a:t>
          </a:r>
          <a:r>
            <a:rPr lang="en-US" dirty="0"/>
            <a:t> GLCC gives certainty and continuity to climate policy in Mexico and sets the country on a path to a low carbon economy. It establishes the basis for the creation of institutions, legal frameworks and financing to move towards a low carbon economy.</a:t>
          </a:r>
        </a:p>
      </dgm:t>
    </dgm:pt>
    <dgm:pt modelId="{02ABAB4C-51F4-4907-8330-6297715C9C37}" type="parTrans" cxnId="{D5F0D3CF-7050-4781-A348-E3A8081D807F}">
      <dgm:prSet/>
      <dgm:spPr/>
      <dgm:t>
        <a:bodyPr/>
        <a:lstStyle/>
        <a:p>
          <a:endParaRPr lang="en-US"/>
        </a:p>
      </dgm:t>
    </dgm:pt>
    <dgm:pt modelId="{F7AFC557-A48A-4455-9802-6240F026A52F}" type="sibTrans" cxnId="{D5F0D3CF-7050-4781-A348-E3A8081D807F}">
      <dgm:prSet/>
      <dgm:spPr/>
      <dgm:t>
        <a:bodyPr/>
        <a:lstStyle/>
        <a:p>
          <a:endParaRPr lang="en-US"/>
        </a:p>
      </dgm:t>
    </dgm:pt>
    <dgm:pt modelId="{FCAB03D2-A505-4B2B-8664-01429DCFBE3D}">
      <dgm:prSet phldrT="[Text]" phldr="0"/>
      <dgm:spPr/>
      <dgm:t>
        <a:bodyPr/>
        <a:lstStyle/>
        <a:p>
          <a:r>
            <a:rPr lang="en-US" dirty="0"/>
            <a:t>The Energy Transition Act's purpose is to promote sustainable and efficient use of energy, regulate the obligations of power companies related to the mandatory share of clean energies</a:t>
          </a:r>
          <a:r>
            <a:rPr lang="en-US" dirty="0">
              <a:latin typeface="Arial"/>
            </a:rPr>
            <a:t> […] </a:t>
          </a:r>
          <a:r>
            <a:rPr lang="en-US" dirty="0"/>
            <a:t> and push for the reduction of the polluting emissions of the electric power industry while ensuring competitiveness of the clean power sector within the new wholesale electricity market.</a:t>
          </a:r>
        </a:p>
      </dgm:t>
    </dgm:pt>
    <dgm:pt modelId="{81B42D20-15C7-47FB-AA1D-4FA7DEC79BAA}" type="parTrans" cxnId="{45F3719D-2450-4975-99A1-C17050C755A9}">
      <dgm:prSet/>
      <dgm:spPr/>
      <dgm:t>
        <a:bodyPr/>
        <a:lstStyle/>
        <a:p>
          <a:endParaRPr lang="en-US"/>
        </a:p>
      </dgm:t>
    </dgm:pt>
    <dgm:pt modelId="{91658882-964C-4630-94DB-221111487564}" type="sibTrans" cxnId="{45F3719D-2450-4975-99A1-C17050C755A9}">
      <dgm:prSet/>
      <dgm:spPr/>
      <dgm:t>
        <a:bodyPr/>
        <a:lstStyle/>
        <a:p>
          <a:endParaRPr lang="en-US"/>
        </a:p>
      </dgm:t>
    </dgm:pt>
    <dgm:pt modelId="{3E4B5889-A086-475C-9369-C00B71CEF2A3}">
      <dgm:prSet phldrT="[Text]" phldr="0"/>
      <dgm:spPr/>
      <dgm:t>
        <a:bodyPr/>
        <a:lstStyle/>
        <a:p>
          <a:endParaRPr lang="en-US" b="1" dirty="0"/>
        </a:p>
      </dgm:t>
    </dgm:pt>
    <dgm:pt modelId="{B287A99A-65C9-4150-81D3-DC669467F115}" type="parTrans" cxnId="{3270F546-BF1B-4401-8150-A7765B2591F8}">
      <dgm:prSet/>
      <dgm:spPr/>
      <dgm:t>
        <a:bodyPr/>
        <a:lstStyle/>
        <a:p>
          <a:endParaRPr lang="en-US"/>
        </a:p>
      </dgm:t>
    </dgm:pt>
    <dgm:pt modelId="{F637DB00-0328-4604-AE3C-65B307CC5FA4}" type="sibTrans" cxnId="{3270F546-BF1B-4401-8150-A7765B2591F8}">
      <dgm:prSet/>
      <dgm:spPr/>
      <dgm:t>
        <a:bodyPr/>
        <a:lstStyle/>
        <a:p>
          <a:endParaRPr lang="en-US"/>
        </a:p>
      </dgm:t>
    </dgm:pt>
    <dgm:pt modelId="{E0170B22-9010-41C4-9556-08F1F5B42312}">
      <dgm:prSet phldr="0"/>
      <dgm:spPr/>
      <dgm:t>
        <a:bodyPr/>
        <a:lstStyle/>
        <a:p>
          <a:pPr rtl="0"/>
          <a:r>
            <a:rPr lang="en-US" b="0" dirty="0"/>
            <a:t>The Constitutional Reform on Energy (Energy Reform Decree and related 9 newly created laws and 12 modified laws) aims to modernise the energy system by introducing greater competitiveness and efficiency to the hydrocarbons sector, supporting shift towards low-carbon electricity generation and introducing the concept of sustainability' into the Constitution.</a:t>
          </a:r>
        </a:p>
      </dgm:t>
    </dgm:pt>
    <dgm:pt modelId="{A345B190-7957-48B2-A11E-21DDF3F383B5}" type="parTrans" cxnId="{69CFD8EC-8223-4E1F-96FB-827C63DABB82}">
      <dgm:prSet/>
      <dgm:spPr/>
    </dgm:pt>
    <dgm:pt modelId="{09B1BD35-B2B3-4823-B7CE-CB20C2098742}" type="sibTrans" cxnId="{69CFD8EC-8223-4E1F-96FB-827C63DABB82}">
      <dgm:prSet/>
      <dgm:spPr/>
    </dgm:pt>
    <dgm:pt modelId="{D55EEB3C-5AF7-4B44-842B-721EADA80C95}">
      <dgm:prSet phldr="0"/>
      <dgm:spPr/>
      <dgm:t>
        <a:bodyPr/>
        <a:lstStyle/>
        <a:p>
          <a:r>
            <a:rPr lang="en-US" b="0" dirty="0">
              <a:latin typeface="Arial"/>
            </a:rPr>
            <a:t>PRODESEN</a:t>
          </a:r>
          <a:r>
            <a:rPr lang="en-US" b="0" dirty="0"/>
            <a:t> sets out the annual plan of the national electricity system for the next fifteen years. It also specifies the national energy policy in the context of electricity, and in accordance with the </a:t>
          </a:r>
          <a:r>
            <a:rPr lang="en-US" b="0" dirty="0">
              <a:hlinkClick xmlns:r="http://schemas.openxmlformats.org/officeDocument/2006/relationships" r:id="rId1"/>
            </a:rPr>
            <a:t>National Development Plan 2019-2024</a:t>
          </a:r>
          <a:r>
            <a:rPr lang="en-US" b="0" dirty="0"/>
            <a:t>. </a:t>
          </a:r>
        </a:p>
      </dgm:t>
    </dgm:pt>
    <dgm:pt modelId="{EC260E2A-A876-4C66-B24B-FC3D1E31D102}" type="parTrans" cxnId="{5544C776-08EC-4F4B-A7A4-AAA5884C536A}">
      <dgm:prSet/>
      <dgm:spPr/>
    </dgm:pt>
    <dgm:pt modelId="{A3FF29E3-4A8E-4326-B360-66AE434B10B1}" type="sibTrans" cxnId="{5544C776-08EC-4F4B-A7A4-AAA5884C536A}">
      <dgm:prSet/>
      <dgm:spPr/>
    </dgm:pt>
    <dgm:pt modelId="{209F2B8B-0EA3-4045-9207-809224E34CEA}">
      <dgm:prSet phldr="0"/>
      <dgm:spPr/>
      <dgm:t>
        <a:bodyPr/>
        <a:lstStyle/>
        <a:p>
          <a:pPr>
            <a:defRPr b="1"/>
          </a:pPr>
          <a:r>
            <a:rPr lang="en-US" dirty="0"/>
            <a:t>The National Electric System Development Plan 2022-2036 (PRODESEN)</a:t>
          </a:r>
          <a:r>
            <a:rPr lang="en-US" dirty="0">
              <a:latin typeface="Arial"/>
            </a:rPr>
            <a:t> - 2022</a:t>
          </a:r>
          <a:endParaRPr lang="en-US" dirty="0"/>
        </a:p>
      </dgm:t>
    </dgm:pt>
    <dgm:pt modelId="{E5FD598C-A855-4749-98E9-990C7F7AC6C7}" type="parTrans" cxnId="{05BFD96B-14F0-4EAF-8D42-AB3D65CB7533}">
      <dgm:prSet/>
      <dgm:spPr/>
    </dgm:pt>
    <dgm:pt modelId="{FDC4F747-9EC4-4E7B-912C-FF382B760D39}" type="sibTrans" cxnId="{05BFD96B-14F0-4EAF-8D42-AB3D65CB7533}">
      <dgm:prSet/>
      <dgm:spPr/>
    </dgm:pt>
    <dgm:pt modelId="{A7EB60D9-9E1F-40D3-87D3-3F49D4BCCD2E}">
      <dgm:prSet phldr="0"/>
      <dgm:spPr/>
      <dgm:t>
        <a:bodyPr/>
        <a:lstStyle/>
        <a:p>
          <a:pPr>
            <a:defRPr b="1"/>
          </a:pPr>
          <a:r>
            <a:rPr lang="en-US" dirty="0"/>
            <a:t>Energy Transition Law</a:t>
          </a:r>
          <a:r>
            <a:rPr lang="en-US" dirty="0">
              <a:latin typeface="Arial"/>
            </a:rPr>
            <a:t> - 2015</a:t>
          </a:r>
        </a:p>
      </dgm:t>
    </dgm:pt>
    <dgm:pt modelId="{D6BBC2A3-2637-4165-A94C-BEF463228913}" type="parTrans" cxnId="{DC720C8D-F6D6-45D2-8B4E-B3FD72AA2D75}">
      <dgm:prSet/>
      <dgm:spPr/>
    </dgm:pt>
    <dgm:pt modelId="{ABEF9937-2479-43F2-8F99-0BC0F3F04433}" type="sibTrans" cxnId="{DC720C8D-F6D6-45D2-8B4E-B3FD72AA2D75}">
      <dgm:prSet/>
      <dgm:spPr/>
    </dgm:pt>
    <dgm:pt modelId="{8F516E3F-1319-402D-9356-042A4AF39F72}">
      <dgm:prSet phldr="0"/>
      <dgm:spPr/>
      <dgm:t>
        <a:bodyPr/>
        <a:lstStyle/>
        <a:p>
          <a:endParaRPr lang="en-US" b="0" dirty="0">
            <a:latin typeface="Arial"/>
          </a:endParaRPr>
        </a:p>
      </dgm:t>
    </dgm:pt>
    <dgm:pt modelId="{FD552DA5-D90F-44E4-A70B-6BC9F682C2DF}" type="parTrans" cxnId="{C9DA2AD1-639C-441D-9064-BB0A505B9D52}">
      <dgm:prSet/>
      <dgm:spPr/>
    </dgm:pt>
    <dgm:pt modelId="{75E6F03E-68A5-4CCF-A33F-9410078D936E}" type="sibTrans" cxnId="{C9DA2AD1-639C-441D-9064-BB0A505B9D52}">
      <dgm:prSet/>
      <dgm:spPr/>
    </dgm:pt>
    <dgm:pt modelId="{F11D7103-2426-4ADC-9CB1-340457859FF2}">
      <dgm:prSet phldr="0"/>
      <dgm:spPr/>
      <dgm:t>
        <a:bodyPr/>
        <a:lstStyle/>
        <a:p>
          <a:r>
            <a:rPr lang="en-US" b="0" dirty="0"/>
            <a:t>This document has medium and long-term planning components, 15 and 30 years, respectively, consistent with international best practices. Based on a series of studies and diagnostics mandated by the </a:t>
          </a:r>
          <a:r>
            <a:rPr lang="en-US" b="0" dirty="0">
              <a:hlinkClick xmlns:r="http://schemas.openxmlformats.org/officeDocument/2006/relationships" r:id="rId2"/>
            </a:rPr>
            <a:t>Energy and Transition Law</a:t>
          </a:r>
          <a:r>
            <a:rPr lang="en-US" b="0" dirty="0"/>
            <a:t>, these planning components of the energy sector define clean energy goals and energy efficiency.</a:t>
          </a:r>
          <a:endParaRPr lang="en-US" b="0" dirty="0">
            <a:latin typeface="Arial"/>
          </a:endParaRPr>
        </a:p>
      </dgm:t>
    </dgm:pt>
    <dgm:pt modelId="{0C0897B5-5F15-496F-8231-1E87F778B826}" type="parTrans" cxnId="{E0794E25-553D-41D2-BCDE-B540578A2494}">
      <dgm:prSet/>
      <dgm:spPr/>
    </dgm:pt>
    <dgm:pt modelId="{55F77954-CB22-46B9-97AB-44313C5DB2CF}" type="sibTrans" cxnId="{E0794E25-553D-41D2-BCDE-B540578A2494}">
      <dgm:prSet/>
      <dgm:spPr/>
    </dgm:pt>
    <dgm:pt modelId="{7AA883B4-80D3-4C51-BD55-DE8D18810EB7}">
      <dgm:prSet phldr="0"/>
      <dgm:spPr/>
      <dgm:t>
        <a:bodyPr/>
        <a:lstStyle/>
        <a:p>
          <a:pPr>
            <a:defRPr b="1"/>
          </a:pPr>
          <a:r>
            <a:rPr lang="en-US" dirty="0"/>
            <a:t>Transition Strategy to promote the use of cleaner technologies and fuels</a:t>
          </a:r>
          <a:r>
            <a:rPr lang="en-US" b="1" dirty="0">
              <a:latin typeface="Arial"/>
            </a:rPr>
            <a:t> - 2016</a:t>
          </a:r>
          <a:endParaRPr lang="en-US" b="0" dirty="0">
            <a:latin typeface="Arial"/>
          </a:endParaRPr>
        </a:p>
      </dgm:t>
    </dgm:pt>
    <dgm:pt modelId="{C5700892-0B9C-4956-BAAE-6BAD95C5A902}" type="parTrans" cxnId="{B1F2D150-BB3E-46B3-B471-83379DB6AA42}">
      <dgm:prSet/>
      <dgm:spPr/>
    </dgm:pt>
    <dgm:pt modelId="{5C1E123A-277D-43A9-B9D2-075205C05B2C}" type="sibTrans" cxnId="{B1F2D150-BB3E-46B3-B471-83379DB6AA42}">
      <dgm:prSet/>
      <dgm:spPr/>
    </dgm:pt>
    <dgm:pt modelId="{3D518CE0-D0E4-4BE5-B3FD-98A50B8D69E1}">
      <dgm:prSet phldr="0"/>
      <dgm:spPr/>
      <dgm:t>
        <a:bodyPr/>
        <a:lstStyle/>
        <a:p>
          <a:pPr rtl="0">
            <a:defRPr b="1"/>
          </a:pPr>
          <a:r>
            <a:rPr lang="en-US" dirty="0"/>
            <a:t>General Law on Climate Change</a:t>
          </a:r>
          <a:r>
            <a:rPr lang="en-US" dirty="0">
              <a:latin typeface="Arial"/>
            </a:rPr>
            <a:t> (GLCC) - 2012</a:t>
          </a:r>
          <a:endParaRPr lang="en-US" dirty="0"/>
        </a:p>
      </dgm:t>
    </dgm:pt>
    <dgm:pt modelId="{CF7C5D82-B0A7-42C7-BDB6-D9BA2341F175}" type="parTrans" cxnId="{EEA57B32-332D-443A-8E50-B00D89D90406}">
      <dgm:prSet/>
      <dgm:spPr/>
    </dgm:pt>
    <dgm:pt modelId="{14E78C2D-A4B5-4D17-9986-8EDA534EB8EB}" type="sibTrans" cxnId="{EEA57B32-332D-443A-8E50-B00D89D90406}">
      <dgm:prSet/>
      <dgm:spPr/>
    </dgm:pt>
    <dgm:pt modelId="{B6E6A2F8-1149-48DE-9305-7A926FBDF83E}">
      <dgm:prSet phldr="0"/>
      <dgm:spPr/>
      <dgm:t>
        <a:bodyPr/>
        <a:lstStyle/>
        <a:p>
          <a:pPr>
            <a:defRPr b="1"/>
          </a:pPr>
          <a:r>
            <a:rPr lang="en-US" dirty="0"/>
            <a:t>Energy Reform Package</a:t>
          </a:r>
          <a:r>
            <a:rPr lang="en-US" dirty="0">
              <a:latin typeface="Arial"/>
            </a:rPr>
            <a:t> - 2013</a:t>
          </a:r>
          <a:endParaRPr lang="en-US" dirty="0"/>
        </a:p>
      </dgm:t>
    </dgm:pt>
    <dgm:pt modelId="{125B8266-685B-429C-825A-E360B7BFD78B}" type="parTrans" cxnId="{AB85F0B0-8079-4D76-A119-346093A042B9}">
      <dgm:prSet/>
      <dgm:spPr/>
    </dgm:pt>
    <dgm:pt modelId="{4C690FE3-8D64-4B40-B1DA-B1EFBFEA505C}" type="sibTrans" cxnId="{AB85F0B0-8079-4D76-A119-346093A042B9}">
      <dgm:prSet/>
      <dgm:spPr/>
    </dgm:pt>
    <dgm:pt modelId="{F1A29EF5-129C-48FD-8D8E-AB80F6BB5B0C}" type="pres">
      <dgm:prSet presAssocID="{4DA56F41-9633-4B88-B0C4-3CB4671B26A8}" presName="root" presStyleCnt="0">
        <dgm:presLayoutVars>
          <dgm:chMax/>
          <dgm:chPref/>
          <dgm:animLvl val="lvl"/>
        </dgm:presLayoutVars>
      </dgm:prSet>
      <dgm:spPr/>
    </dgm:pt>
    <dgm:pt modelId="{D7FF22A5-68DA-45D3-8E5D-14E25365CBB6}" type="pres">
      <dgm:prSet presAssocID="{4DA56F41-9633-4B88-B0C4-3CB4671B26A8}" presName="divider" presStyleLbl="fgAcc1" presStyleIdx="0" presStyleCnt="1"/>
      <dgm:spPr/>
    </dgm:pt>
    <dgm:pt modelId="{638D508C-2197-4D87-8820-94EBCAC4D5C2}" type="pres">
      <dgm:prSet presAssocID="{4DA56F41-9633-4B88-B0C4-3CB4671B26A8}" presName="nodes" presStyleCnt="0">
        <dgm:presLayoutVars>
          <dgm:chMax/>
          <dgm:chPref/>
          <dgm:animLvl val="lvl"/>
        </dgm:presLayoutVars>
      </dgm:prSet>
      <dgm:spPr/>
    </dgm:pt>
    <dgm:pt modelId="{AFE6538D-9DD3-4B04-AFF8-1593A9B58A34}" type="pres">
      <dgm:prSet presAssocID="{3D518CE0-D0E4-4BE5-B3FD-98A50B8D69E1}" presName="composite" presStyleCnt="0"/>
      <dgm:spPr/>
    </dgm:pt>
    <dgm:pt modelId="{73B38E84-09B4-4E64-9011-0D5B52DBC872}" type="pres">
      <dgm:prSet presAssocID="{3D518CE0-D0E4-4BE5-B3FD-98A50B8D69E1}" presName="L1TextContainer" presStyleLbl="alignNode1" presStyleIdx="0" presStyleCnt="5">
        <dgm:presLayoutVars>
          <dgm:chMax val="1"/>
          <dgm:chPref val="1"/>
          <dgm:bulletEnabled val="1"/>
        </dgm:presLayoutVars>
      </dgm:prSet>
      <dgm:spPr/>
    </dgm:pt>
    <dgm:pt modelId="{D39D6B29-F230-4A5E-B97D-80A9E06C4BDC}" type="pres">
      <dgm:prSet presAssocID="{3D518CE0-D0E4-4BE5-B3FD-98A50B8D69E1}" presName="L2TextContainerWrapper" presStyleCnt="0">
        <dgm:presLayoutVars>
          <dgm:bulletEnabled val="1"/>
        </dgm:presLayoutVars>
      </dgm:prSet>
      <dgm:spPr/>
    </dgm:pt>
    <dgm:pt modelId="{C3E3F823-DF43-400E-9F0E-30B912BD8D74}" type="pres">
      <dgm:prSet presAssocID="{3D518CE0-D0E4-4BE5-B3FD-98A50B8D69E1}" presName="L2TextContainer" presStyleLbl="bgAccFollowNode1" presStyleIdx="0" presStyleCnt="5"/>
      <dgm:spPr/>
    </dgm:pt>
    <dgm:pt modelId="{CABC4011-0408-4697-9A66-1F07C7A144EC}" type="pres">
      <dgm:prSet presAssocID="{3D518CE0-D0E4-4BE5-B3FD-98A50B8D69E1}" presName="FlexibleEmptyPlaceHolder" presStyleCnt="0"/>
      <dgm:spPr/>
    </dgm:pt>
    <dgm:pt modelId="{2B7AF129-0F1E-4C0B-8615-C314BE7B9D1A}" type="pres">
      <dgm:prSet presAssocID="{3D518CE0-D0E4-4BE5-B3FD-98A50B8D69E1}" presName="ConnectLine" presStyleLbl="sibTrans1D1" presStyleIdx="0" presStyleCnt="5"/>
      <dgm:spPr/>
    </dgm:pt>
    <dgm:pt modelId="{E0F288BE-0169-4821-B6B7-01DB3FB7F682}" type="pres">
      <dgm:prSet presAssocID="{3D518CE0-D0E4-4BE5-B3FD-98A50B8D69E1}" presName="ConnectorPoint" presStyleLbl="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26A438ED-40AB-4C08-B14E-5F0FCA75F735}" type="pres">
      <dgm:prSet presAssocID="{3D518CE0-D0E4-4BE5-B3FD-98A50B8D69E1}" presName="EmptyPlaceHolder" presStyleCnt="0"/>
      <dgm:spPr/>
    </dgm:pt>
    <dgm:pt modelId="{322D665D-16F4-454E-A00B-FF9432447E88}" type="pres">
      <dgm:prSet presAssocID="{14E78C2D-A4B5-4D17-9986-8EDA534EB8EB}" presName="spaceBetweenRectangles" presStyleCnt="0"/>
      <dgm:spPr/>
    </dgm:pt>
    <dgm:pt modelId="{85CE1B34-A212-4CC0-B2C3-F664CC25E3BF}" type="pres">
      <dgm:prSet presAssocID="{B6E6A2F8-1149-48DE-9305-7A926FBDF83E}" presName="composite" presStyleCnt="0"/>
      <dgm:spPr/>
    </dgm:pt>
    <dgm:pt modelId="{224956B5-4B25-41BB-852B-65576B663521}" type="pres">
      <dgm:prSet presAssocID="{B6E6A2F8-1149-48DE-9305-7A926FBDF83E}" presName="L1TextContainer" presStyleLbl="alignNode1" presStyleIdx="1" presStyleCnt="5">
        <dgm:presLayoutVars>
          <dgm:chMax val="1"/>
          <dgm:chPref val="1"/>
          <dgm:bulletEnabled val="1"/>
        </dgm:presLayoutVars>
      </dgm:prSet>
      <dgm:spPr/>
    </dgm:pt>
    <dgm:pt modelId="{5D2A6541-3CAE-479A-9E7E-9ABD64940D0C}" type="pres">
      <dgm:prSet presAssocID="{B6E6A2F8-1149-48DE-9305-7A926FBDF83E}" presName="L2TextContainerWrapper" presStyleCnt="0">
        <dgm:presLayoutVars>
          <dgm:bulletEnabled val="1"/>
        </dgm:presLayoutVars>
      </dgm:prSet>
      <dgm:spPr/>
    </dgm:pt>
    <dgm:pt modelId="{FFA87118-973C-4802-9C73-71A5956D48A5}" type="pres">
      <dgm:prSet presAssocID="{B6E6A2F8-1149-48DE-9305-7A926FBDF83E}" presName="L2TextContainer" presStyleLbl="bgAccFollowNode1" presStyleIdx="1" presStyleCnt="5"/>
      <dgm:spPr/>
    </dgm:pt>
    <dgm:pt modelId="{F51C5C6D-51B7-431E-AE1C-E0C8DC456D55}" type="pres">
      <dgm:prSet presAssocID="{B6E6A2F8-1149-48DE-9305-7A926FBDF83E}" presName="FlexibleEmptyPlaceHolder" presStyleCnt="0"/>
      <dgm:spPr/>
    </dgm:pt>
    <dgm:pt modelId="{A5705066-AAF7-4464-9109-43395CD16FD9}" type="pres">
      <dgm:prSet presAssocID="{B6E6A2F8-1149-48DE-9305-7A926FBDF83E}" presName="ConnectLine" presStyleLbl="sibTrans1D1" presStyleIdx="1" presStyleCnt="5"/>
      <dgm:spPr/>
    </dgm:pt>
    <dgm:pt modelId="{FC311334-F942-4E80-BF9F-45069AD72007}" type="pres">
      <dgm:prSet presAssocID="{B6E6A2F8-1149-48DE-9305-7A926FBDF83E}" presName="ConnectorPoint" presStyleLbl="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938D0C4F-4152-4A35-BE14-CBCA875DBC93}" type="pres">
      <dgm:prSet presAssocID="{B6E6A2F8-1149-48DE-9305-7A926FBDF83E}" presName="EmptyPlaceHolder" presStyleCnt="0"/>
      <dgm:spPr/>
    </dgm:pt>
    <dgm:pt modelId="{397739D6-FB90-4B4E-8D77-0B38102077D3}" type="pres">
      <dgm:prSet presAssocID="{4C690FE3-8D64-4B40-B1DA-B1EFBFEA505C}" presName="spaceBetweenRectangles" presStyleCnt="0"/>
      <dgm:spPr/>
    </dgm:pt>
    <dgm:pt modelId="{265BDA3A-F920-4801-822B-295BF0A6E528}" type="pres">
      <dgm:prSet presAssocID="{A7EB60D9-9E1F-40D3-87D3-3F49D4BCCD2E}" presName="composite" presStyleCnt="0"/>
      <dgm:spPr/>
    </dgm:pt>
    <dgm:pt modelId="{B9B5D299-6A5C-4DE4-9839-24958796D9BC}" type="pres">
      <dgm:prSet presAssocID="{A7EB60D9-9E1F-40D3-87D3-3F49D4BCCD2E}" presName="L1TextContainer" presStyleLbl="alignNode1" presStyleIdx="2" presStyleCnt="5">
        <dgm:presLayoutVars>
          <dgm:chMax val="1"/>
          <dgm:chPref val="1"/>
          <dgm:bulletEnabled val="1"/>
        </dgm:presLayoutVars>
      </dgm:prSet>
      <dgm:spPr/>
    </dgm:pt>
    <dgm:pt modelId="{45222588-B9B0-4CBD-90A7-3CB7C9598FFC}" type="pres">
      <dgm:prSet presAssocID="{A7EB60D9-9E1F-40D3-87D3-3F49D4BCCD2E}" presName="L2TextContainerWrapper" presStyleCnt="0">
        <dgm:presLayoutVars>
          <dgm:bulletEnabled val="1"/>
        </dgm:presLayoutVars>
      </dgm:prSet>
      <dgm:spPr/>
    </dgm:pt>
    <dgm:pt modelId="{1F655535-9CB9-4FD6-A53D-084427475D61}" type="pres">
      <dgm:prSet presAssocID="{A7EB60D9-9E1F-40D3-87D3-3F49D4BCCD2E}" presName="L2TextContainer" presStyleLbl="bgAccFollowNode1" presStyleIdx="2" presStyleCnt="5"/>
      <dgm:spPr/>
    </dgm:pt>
    <dgm:pt modelId="{427D1EAA-8502-4D39-9AC4-C65E21517CBE}" type="pres">
      <dgm:prSet presAssocID="{A7EB60D9-9E1F-40D3-87D3-3F49D4BCCD2E}" presName="FlexibleEmptyPlaceHolder" presStyleCnt="0"/>
      <dgm:spPr/>
    </dgm:pt>
    <dgm:pt modelId="{92863E7E-3F06-4154-B36C-0BFDBD0DC484}" type="pres">
      <dgm:prSet presAssocID="{A7EB60D9-9E1F-40D3-87D3-3F49D4BCCD2E}" presName="ConnectLine" presStyleLbl="sibTrans1D1" presStyleIdx="2" presStyleCnt="5"/>
      <dgm:spPr/>
    </dgm:pt>
    <dgm:pt modelId="{2D2BFE27-2C2B-43DD-9754-A5111FC18830}" type="pres">
      <dgm:prSet presAssocID="{A7EB60D9-9E1F-40D3-87D3-3F49D4BCCD2E}" presName="ConnectorPoint" presStyleLbl="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5D4E04AE-0D79-4F80-9732-9B5B03682462}" type="pres">
      <dgm:prSet presAssocID="{A7EB60D9-9E1F-40D3-87D3-3F49D4BCCD2E}" presName="EmptyPlaceHolder" presStyleCnt="0"/>
      <dgm:spPr/>
    </dgm:pt>
    <dgm:pt modelId="{A629DDAC-4D0F-410A-8372-3CD5C85D61F0}" type="pres">
      <dgm:prSet presAssocID="{ABEF9937-2479-43F2-8F99-0BC0F3F04433}" presName="spaceBetweenRectangles" presStyleCnt="0"/>
      <dgm:spPr/>
    </dgm:pt>
    <dgm:pt modelId="{C4F34BD3-E7E0-4471-AB1A-90B47469F7BD}" type="pres">
      <dgm:prSet presAssocID="{7AA883B4-80D3-4C51-BD55-DE8D18810EB7}" presName="composite" presStyleCnt="0"/>
      <dgm:spPr/>
    </dgm:pt>
    <dgm:pt modelId="{8AFB0DF5-60AF-4D40-9417-6A3DCA052EE4}" type="pres">
      <dgm:prSet presAssocID="{7AA883B4-80D3-4C51-BD55-DE8D18810EB7}" presName="L1TextContainer" presStyleLbl="alignNode1" presStyleIdx="3" presStyleCnt="5">
        <dgm:presLayoutVars>
          <dgm:chMax val="1"/>
          <dgm:chPref val="1"/>
          <dgm:bulletEnabled val="1"/>
        </dgm:presLayoutVars>
      </dgm:prSet>
      <dgm:spPr/>
    </dgm:pt>
    <dgm:pt modelId="{493E99A1-72D5-4DE9-AC66-51344E8A6E87}" type="pres">
      <dgm:prSet presAssocID="{7AA883B4-80D3-4C51-BD55-DE8D18810EB7}" presName="L2TextContainerWrapper" presStyleCnt="0">
        <dgm:presLayoutVars>
          <dgm:bulletEnabled val="1"/>
        </dgm:presLayoutVars>
      </dgm:prSet>
      <dgm:spPr/>
    </dgm:pt>
    <dgm:pt modelId="{D9AA5C77-F668-499F-AB48-0A1CE9BBCA4F}" type="pres">
      <dgm:prSet presAssocID="{7AA883B4-80D3-4C51-BD55-DE8D18810EB7}" presName="L2TextContainer" presStyleLbl="bgAccFollowNode1" presStyleIdx="3" presStyleCnt="5"/>
      <dgm:spPr/>
    </dgm:pt>
    <dgm:pt modelId="{97BA66D8-11AD-4D49-B0FA-464EA8203353}" type="pres">
      <dgm:prSet presAssocID="{7AA883B4-80D3-4C51-BD55-DE8D18810EB7}" presName="FlexibleEmptyPlaceHolder" presStyleCnt="0"/>
      <dgm:spPr/>
    </dgm:pt>
    <dgm:pt modelId="{4678B53F-49B8-4D0C-BF8D-5799FBE3AA34}" type="pres">
      <dgm:prSet presAssocID="{7AA883B4-80D3-4C51-BD55-DE8D18810EB7}" presName="ConnectLine" presStyleLbl="sibTrans1D1" presStyleIdx="3" presStyleCnt="5"/>
      <dgm:spPr/>
    </dgm:pt>
    <dgm:pt modelId="{6B4026EC-9B73-4B02-A755-89D23A0C414F}" type="pres">
      <dgm:prSet presAssocID="{7AA883B4-80D3-4C51-BD55-DE8D18810EB7}" presName="ConnectorPoint" presStyleLbl="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64323D03-ECB3-40C8-8225-37F5E45B38AD}" type="pres">
      <dgm:prSet presAssocID="{7AA883B4-80D3-4C51-BD55-DE8D18810EB7}" presName="EmptyPlaceHolder" presStyleCnt="0"/>
      <dgm:spPr/>
    </dgm:pt>
    <dgm:pt modelId="{9CB5548B-74CA-4BB8-BEB3-5B912E27BD38}" type="pres">
      <dgm:prSet presAssocID="{5C1E123A-277D-43A9-B9D2-075205C05B2C}" presName="spaceBetweenRectangles" presStyleCnt="0"/>
      <dgm:spPr/>
    </dgm:pt>
    <dgm:pt modelId="{22E8E2A2-7874-4E7F-B803-9F9671B1B58A}" type="pres">
      <dgm:prSet presAssocID="{209F2B8B-0EA3-4045-9207-809224E34CEA}" presName="composite" presStyleCnt="0"/>
      <dgm:spPr/>
    </dgm:pt>
    <dgm:pt modelId="{C4B7E0A8-EC2B-48C1-A5F8-5256EA407E00}" type="pres">
      <dgm:prSet presAssocID="{209F2B8B-0EA3-4045-9207-809224E34CEA}" presName="L1TextContainer" presStyleLbl="alignNode1" presStyleIdx="4" presStyleCnt="5">
        <dgm:presLayoutVars>
          <dgm:chMax val="1"/>
          <dgm:chPref val="1"/>
          <dgm:bulletEnabled val="1"/>
        </dgm:presLayoutVars>
      </dgm:prSet>
      <dgm:spPr/>
    </dgm:pt>
    <dgm:pt modelId="{5C884F05-B307-4905-935D-F01860772FA7}" type="pres">
      <dgm:prSet presAssocID="{209F2B8B-0EA3-4045-9207-809224E34CEA}" presName="L2TextContainerWrapper" presStyleCnt="0">
        <dgm:presLayoutVars>
          <dgm:bulletEnabled val="1"/>
        </dgm:presLayoutVars>
      </dgm:prSet>
      <dgm:spPr/>
    </dgm:pt>
    <dgm:pt modelId="{5BFAE079-ADFE-4757-B34F-06A34941C5F8}" type="pres">
      <dgm:prSet presAssocID="{209F2B8B-0EA3-4045-9207-809224E34CEA}" presName="L2TextContainer" presStyleLbl="bgAccFollowNode1" presStyleIdx="4" presStyleCnt="5"/>
      <dgm:spPr/>
    </dgm:pt>
    <dgm:pt modelId="{96304B54-06DE-4DB2-B6E1-00F1B8B3A3E9}" type="pres">
      <dgm:prSet presAssocID="{209F2B8B-0EA3-4045-9207-809224E34CEA}" presName="FlexibleEmptyPlaceHolder" presStyleCnt="0"/>
      <dgm:spPr/>
    </dgm:pt>
    <dgm:pt modelId="{184894FE-7520-4672-A632-1045CF21AD81}" type="pres">
      <dgm:prSet presAssocID="{209F2B8B-0EA3-4045-9207-809224E34CEA}" presName="ConnectLine" presStyleLbl="sibTrans1D1" presStyleIdx="4" presStyleCnt="5"/>
      <dgm:spPr/>
    </dgm:pt>
    <dgm:pt modelId="{E3C30518-B789-4151-8AAC-68EE329C47F2}" type="pres">
      <dgm:prSet presAssocID="{209F2B8B-0EA3-4045-9207-809224E34CEA}" presName="ConnectorPoint" presStyleLbl="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CDE74A05-01F1-4C31-BBF9-3351AE2A7994}" type="pres">
      <dgm:prSet presAssocID="{209F2B8B-0EA3-4045-9207-809224E34CEA}" presName="EmptyPlaceHolder" presStyleCnt="0"/>
      <dgm:spPr/>
    </dgm:pt>
  </dgm:ptLst>
  <dgm:cxnLst>
    <dgm:cxn modelId="{00731700-ACD2-455D-AAFF-E1A21A4FA442}" type="presOf" srcId="{209F2B8B-0EA3-4045-9207-809224E34CEA}" destId="{C4B7E0A8-EC2B-48C1-A5F8-5256EA407E00}" srcOrd="0" destOrd="0" presId="urn:microsoft.com/office/officeart/2017/3/layout/HorizontalLabelsTimeline"/>
    <dgm:cxn modelId="{E0794E25-553D-41D2-BCDE-B540578A2494}" srcId="{7AA883B4-80D3-4C51-BD55-DE8D18810EB7}" destId="{F11D7103-2426-4ADC-9CB1-340457859FF2}" srcOrd="0" destOrd="0" parTransId="{0C0897B5-5F15-496F-8231-1E87F778B826}" sibTransId="{55F77954-CB22-46B9-97AB-44313C5DB2CF}"/>
    <dgm:cxn modelId="{EEA57B32-332D-443A-8E50-B00D89D90406}" srcId="{4DA56F41-9633-4B88-B0C4-3CB4671B26A8}" destId="{3D518CE0-D0E4-4BE5-B3FD-98A50B8D69E1}" srcOrd="0" destOrd="0" parTransId="{CF7C5D82-B0A7-42C7-BDB6-D9BA2341F175}" sibTransId="{14E78C2D-A4B5-4D17-9986-8EDA534EB8EB}"/>
    <dgm:cxn modelId="{0E1BB540-8578-4C39-83BC-DA3151F0D3B3}" type="presOf" srcId="{D55EEB3C-5AF7-4B44-842B-721EADA80C95}" destId="{5BFAE079-ADFE-4757-B34F-06A34941C5F8}" srcOrd="0" destOrd="0" presId="urn:microsoft.com/office/officeart/2017/3/layout/HorizontalLabelsTimeline"/>
    <dgm:cxn modelId="{CB03C35B-60AB-45F8-B794-8CD1A4956E1B}" type="presOf" srcId="{4DA56F41-9633-4B88-B0C4-3CB4671B26A8}" destId="{F1A29EF5-129C-48FD-8D8E-AB80F6BB5B0C}" srcOrd="0" destOrd="0" presId="urn:microsoft.com/office/officeart/2017/3/layout/HorizontalLabelsTimeline"/>
    <dgm:cxn modelId="{B0A74441-C404-4AAE-A91C-6B18A282829B}" type="presOf" srcId="{0D9AECA2-1852-4001-9F2B-291D07709515}" destId="{C3E3F823-DF43-400E-9F0E-30B912BD8D74}" srcOrd="0" destOrd="0" presId="urn:microsoft.com/office/officeart/2017/3/layout/HorizontalLabelsTimeline"/>
    <dgm:cxn modelId="{34114744-11C4-4263-9035-E2A4A8282481}" type="presOf" srcId="{7AA883B4-80D3-4C51-BD55-DE8D18810EB7}" destId="{8AFB0DF5-60AF-4D40-9417-6A3DCA052EE4}" srcOrd="0" destOrd="0" presId="urn:microsoft.com/office/officeart/2017/3/layout/HorizontalLabelsTimeline"/>
    <dgm:cxn modelId="{3270F546-BF1B-4401-8150-A7765B2591F8}" srcId="{209F2B8B-0EA3-4045-9207-809224E34CEA}" destId="{3E4B5889-A086-475C-9369-C00B71CEF2A3}" srcOrd="1" destOrd="0" parTransId="{B287A99A-65C9-4150-81D3-DC669467F115}" sibTransId="{F637DB00-0328-4604-AE3C-65B307CC5FA4}"/>
    <dgm:cxn modelId="{05BFD96B-14F0-4EAF-8D42-AB3D65CB7533}" srcId="{4DA56F41-9633-4B88-B0C4-3CB4671B26A8}" destId="{209F2B8B-0EA3-4045-9207-809224E34CEA}" srcOrd="4" destOrd="0" parTransId="{E5FD598C-A855-4749-98E9-990C7F7AC6C7}" sibTransId="{FDC4F747-9EC4-4E7B-912C-FF382B760D39}"/>
    <dgm:cxn modelId="{D80FD36D-EEAA-450F-945F-C0C4E77D2785}" type="presOf" srcId="{A7EB60D9-9E1F-40D3-87D3-3F49D4BCCD2E}" destId="{B9B5D299-6A5C-4DE4-9839-24958796D9BC}" srcOrd="0" destOrd="0" presId="urn:microsoft.com/office/officeart/2017/3/layout/HorizontalLabelsTimeline"/>
    <dgm:cxn modelId="{B1F2D150-BB3E-46B3-B471-83379DB6AA42}" srcId="{4DA56F41-9633-4B88-B0C4-3CB4671B26A8}" destId="{7AA883B4-80D3-4C51-BD55-DE8D18810EB7}" srcOrd="3" destOrd="0" parTransId="{C5700892-0B9C-4956-BAAE-6BAD95C5A902}" sibTransId="{5C1E123A-277D-43A9-B9D2-075205C05B2C}"/>
    <dgm:cxn modelId="{5544C776-08EC-4F4B-A7A4-AAA5884C536A}" srcId="{209F2B8B-0EA3-4045-9207-809224E34CEA}" destId="{D55EEB3C-5AF7-4B44-842B-721EADA80C95}" srcOrd="0" destOrd="0" parTransId="{EC260E2A-A876-4C66-B24B-FC3D1E31D102}" sibTransId="{A3FF29E3-4A8E-4326-B360-66AE434B10B1}"/>
    <dgm:cxn modelId="{F0C45877-2B61-47CF-B392-638BDA3D5A3B}" type="presOf" srcId="{F11D7103-2426-4ADC-9CB1-340457859FF2}" destId="{D9AA5C77-F668-499F-AB48-0A1CE9BBCA4F}" srcOrd="0" destOrd="0" presId="urn:microsoft.com/office/officeart/2017/3/layout/HorizontalLabelsTimeline"/>
    <dgm:cxn modelId="{DC720C8D-F6D6-45D2-8B4E-B3FD72AA2D75}" srcId="{4DA56F41-9633-4B88-B0C4-3CB4671B26A8}" destId="{A7EB60D9-9E1F-40D3-87D3-3F49D4BCCD2E}" srcOrd="2" destOrd="0" parTransId="{D6BBC2A3-2637-4165-A94C-BEF463228913}" sibTransId="{ABEF9937-2479-43F2-8F99-0BC0F3F04433}"/>
    <dgm:cxn modelId="{AB0D1490-2846-4F12-BE46-11177C467F98}" type="presOf" srcId="{3D518CE0-D0E4-4BE5-B3FD-98A50B8D69E1}" destId="{73B38E84-09B4-4E64-9011-0D5B52DBC872}" srcOrd="0" destOrd="0" presId="urn:microsoft.com/office/officeart/2017/3/layout/HorizontalLabelsTimeline"/>
    <dgm:cxn modelId="{45F3719D-2450-4975-99A1-C17050C755A9}" srcId="{A7EB60D9-9E1F-40D3-87D3-3F49D4BCCD2E}" destId="{FCAB03D2-A505-4B2B-8664-01429DCFBE3D}" srcOrd="0" destOrd="0" parTransId="{81B42D20-15C7-47FB-AA1D-4FA7DEC79BAA}" sibTransId="{91658882-964C-4630-94DB-221111487564}"/>
    <dgm:cxn modelId="{799CABA7-118F-4055-8433-625ABDA5B128}" type="presOf" srcId="{FCAB03D2-A505-4B2B-8664-01429DCFBE3D}" destId="{1F655535-9CB9-4FD6-A53D-084427475D61}" srcOrd="0" destOrd="0" presId="urn:microsoft.com/office/officeart/2017/3/layout/HorizontalLabelsTimeline"/>
    <dgm:cxn modelId="{AB85F0B0-8079-4D76-A119-346093A042B9}" srcId="{4DA56F41-9633-4B88-B0C4-3CB4671B26A8}" destId="{B6E6A2F8-1149-48DE-9305-7A926FBDF83E}" srcOrd="1" destOrd="0" parTransId="{125B8266-685B-429C-825A-E360B7BFD78B}" sibTransId="{4C690FE3-8D64-4B40-B1DA-B1EFBFEA505C}"/>
    <dgm:cxn modelId="{BDF2F9BE-EED7-4E58-958C-9C4760E51F4C}" type="presOf" srcId="{E0170B22-9010-41C4-9556-08F1F5B42312}" destId="{FFA87118-973C-4802-9C73-71A5956D48A5}" srcOrd="0" destOrd="0" presId="urn:microsoft.com/office/officeart/2017/3/layout/HorizontalLabelsTimeline"/>
    <dgm:cxn modelId="{F7BFC7C5-3B95-4551-8B49-25862FE843F1}" type="presOf" srcId="{3E4B5889-A086-475C-9369-C00B71CEF2A3}" destId="{5BFAE079-ADFE-4757-B34F-06A34941C5F8}" srcOrd="0" destOrd="1" presId="urn:microsoft.com/office/officeart/2017/3/layout/HorizontalLabelsTimeline"/>
    <dgm:cxn modelId="{508FCEC6-FC85-4363-9973-B97DFCBA82E5}" type="presOf" srcId="{8F516E3F-1319-402D-9356-042A4AF39F72}" destId="{1F655535-9CB9-4FD6-A53D-084427475D61}" srcOrd="0" destOrd="1" presId="urn:microsoft.com/office/officeart/2017/3/layout/HorizontalLabelsTimeline"/>
    <dgm:cxn modelId="{2D4614C9-520B-440E-BF2D-5F3442913110}" type="presOf" srcId="{B6E6A2F8-1149-48DE-9305-7A926FBDF83E}" destId="{224956B5-4B25-41BB-852B-65576B663521}" srcOrd="0" destOrd="0" presId="urn:microsoft.com/office/officeart/2017/3/layout/HorizontalLabelsTimeline"/>
    <dgm:cxn modelId="{D5F0D3CF-7050-4781-A348-E3A8081D807F}" srcId="{3D518CE0-D0E4-4BE5-B3FD-98A50B8D69E1}" destId="{0D9AECA2-1852-4001-9F2B-291D07709515}" srcOrd="0" destOrd="0" parTransId="{02ABAB4C-51F4-4907-8330-6297715C9C37}" sibTransId="{F7AFC557-A48A-4455-9802-6240F026A52F}"/>
    <dgm:cxn modelId="{C9DA2AD1-639C-441D-9064-BB0A505B9D52}" srcId="{A7EB60D9-9E1F-40D3-87D3-3F49D4BCCD2E}" destId="{8F516E3F-1319-402D-9356-042A4AF39F72}" srcOrd="1" destOrd="0" parTransId="{FD552DA5-D90F-44E4-A70B-6BC9F682C2DF}" sibTransId="{75E6F03E-68A5-4CCF-A33F-9410078D936E}"/>
    <dgm:cxn modelId="{69CFD8EC-8223-4E1F-96FB-827C63DABB82}" srcId="{B6E6A2F8-1149-48DE-9305-7A926FBDF83E}" destId="{E0170B22-9010-41C4-9556-08F1F5B42312}" srcOrd="0" destOrd="0" parTransId="{A345B190-7957-48B2-A11E-21DDF3F383B5}" sibTransId="{09B1BD35-B2B3-4823-B7CE-CB20C2098742}"/>
    <dgm:cxn modelId="{30468D81-A8E1-4AD5-8A32-87EB794C3746}" type="presParOf" srcId="{F1A29EF5-129C-48FD-8D8E-AB80F6BB5B0C}" destId="{D7FF22A5-68DA-45D3-8E5D-14E25365CBB6}" srcOrd="0" destOrd="0" presId="urn:microsoft.com/office/officeart/2017/3/layout/HorizontalLabelsTimeline"/>
    <dgm:cxn modelId="{CB29537C-33D0-4DD1-A9E5-5ACA6807AEC1}" type="presParOf" srcId="{F1A29EF5-129C-48FD-8D8E-AB80F6BB5B0C}" destId="{638D508C-2197-4D87-8820-94EBCAC4D5C2}" srcOrd="1" destOrd="0" presId="urn:microsoft.com/office/officeart/2017/3/layout/HorizontalLabelsTimeline"/>
    <dgm:cxn modelId="{EDB8DB11-6A54-463F-B79B-F870F031CA7E}" type="presParOf" srcId="{638D508C-2197-4D87-8820-94EBCAC4D5C2}" destId="{AFE6538D-9DD3-4B04-AFF8-1593A9B58A34}" srcOrd="0" destOrd="0" presId="urn:microsoft.com/office/officeart/2017/3/layout/HorizontalLabelsTimeline"/>
    <dgm:cxn modelId="{86DAF665-FF91-4A20-B79E-C568B1988290}" type="presParOf" srcId="{AFE6538D-9DD3-4B04-AFF8-1593A9B58A34}" destId="{73B38E84-09B4-4E64-9011-0D5B52DBC872}" srcOrd="0" destOrd="0" presId="urn:microsoft.com/office/officeart/2017/3/layout/HorizontalLabelsTimeline"/>
    <dgm:cxn modelId="{16110BE9-42E2-479D-B1A9-217B51406DA5}" type="presParOf" srcId="{AFE6538D-9DD3-4B04-AFF8-1593A9B58A34}" destId="{D39D6B29-F230-4A5E-B97D-80A9E06C4BDC}" srcOrd="1" destOrd="0" presId="urn:microsoft.com/office/officeart/2017/3/layout/HorizontalLabelsTimeline"/>
    <dgm:cxn modelId="{792AA822-42C0-45B6-810A-73A05E8651C5}" type="presParOf" srcId="{D39D6B29-F230-4A5E-B97D-80A9E06C4BDC}" destId="{C3E3F823-DF43-400E-9F0E-30B912BD8D74}" srcOrd="0" destOrd="0" presId="urn:microsoft.com/office/officeart/2017/3/layout/HorizontalLabelsTimeline"/>
    <dgm:cxn modelId="{AB45E201-EF9B-4058-9374-550FC7D12D62}" type="presParOf" srcId="{D39D6B29-F230-4A5E-B97D-80A9E06C4BDC}" destId="{CABC4011-0408-4697-9A66-1F07C7A144EC}" srcOrd="1" destOrd="0" presId="urn:microsoft.com/office/officeart/2017/3/layout/HorizontalLabelsTimeline"/>
    <dgm:cxn modelId="{516D1649-5DF5-421A-8F45-FEE91ECB2C92}" type="presParOf" srcId="{AFE6538D-9DD3-4B04-AFF8-1593A9B58A34}" destId="{2B7AF129-0F1E-4C0B-8615-C314BE7B9D1A}" srcOrd="2" destOrd="0" presId="urn:microsoft.com/office/officeart/2017/3/layout/HorizontalLabelsTimeline"/>
    <dgm:cxn modelId="{8D9AF860-838F-49EA-8BA5-CC35BE1372E7}" type="presParOf" srcId="{AFE6538D-9DD3-4B04-AFF8-1593A9B58A34}" destId="{E0F288BE-0169-4821-B6B7-01DB3FB7F682}" srcOrd="3" destOrd="0" presId="urn:microsoft.com/office/officeart/2017/3/layout/HorizontalLabelsTimeline"/>
    <dgm:cxn modelId="{87735330-7719-475F-8DF0-29C0F9D53780}" type="presParOf" srcId="{AFE6538D-9DD3-4B04-AFF8-1593A9B58A34}" destId="{26A438ED-40AB-4C08-B14E-5F0FCA75F735}" srcOrd="4" destOrd="0" presId="urn:microsoft.com/office/officeart/2017/3/layout/HorizontalLabelsTimeline"/>
    <dgm:cxn modelId="{A3072ED1-D84F-42B6-BECE-2A89638065B6}" type="presParOf" srcId="{638D508C-2197-4D87-8820-94EBCAC4D5C2}" destId="{322D665D-16F4-454E-A00B-FF9432447E88}" srcOrd="1" destOrd="0" presId="urn:microsoft.com/office/officeart/2017/3/layout/HorizontalLabelsTimeline"/>
    <dgm:cxn modelId="{D7582DC7-05AA-4E3E-9F5A-B78379680079}" type="presParOf" srcId="{638D508C-2197-4D87-8820-94EBCAC4D5C2}" destId="{85CE1B34-A212-4CC0-B2C3-F664CC25E3BF}" srcOrd="2" destOrd="0" presId="urn:microsoft.com/office/officeart/2017/3/layout/HorizontalLabelsTimeline"/>
    <dgm:cxn modelId="{47FFBFA2-2243-43D7-AD89-3AE0A654E2C0}" type="presParOf" srcId="{85CE1B34-A212-4CC0-B2C3-F664CC25E3BF}" destId="{224956B5-4B25-41BB-852B-65576B663521}" srcOrd="0" destOrd="0" presId="urn:microsoft.com/office/officeart/2017/3/layout/HorizontalLabelsTimeline"/>
    <dgm:cxn modelId="{F8C48CD9-D1C0-45A5-89E2-94ACD84BB1D9}" type="presParOf" srcId="{85CE1B34-A212-4CC0-B2C3-F664CC25E3BF}" destId="{5D2A6541-3CAE-479A-9E7E-9ABD64940D0C}" srcOrd="1" destOrd="0" presId="urn:microsoft.com/office/officeart/2017/3/layout/HorizontalLabelsTimeline"/>
    <dgm:cxn modelId="{93E9BBDA-50AF-4C60-A0E8-CAA9503BA472}" type="presParOf" srcId="{5D2A6541-3CAE-479A-9E7E-9ABD64940D0C}" destId="{FFA87118-973C-4802-9C73-71A5956D48A5}" srcOrd="0" destOrd="0" presId="urn:microsoft.com/office/officeart/2017/3/layout/HorizontalLabelsTimeline"/>
    <dgm:cxn modelId="{220904B4-4C9B-47F5-98E9-B5B0EBD12C56}" type="presParOf" srcId="{5D2A6541-3CAE-479A-9E7E-9ABD64940D0C}" destId="{F51C5C6D-51B7-431E-AE1C-E0C8DC456D55}" srcOrd="1" destOrd="0" presId="urn:microsoft.com/office/officeart/2017/3/layout/HorizontalLabelsTimeline"/>
    <dgm:cxn modelId="{28733B46-E450-4859-8017-4E1D61E7F9CA}" type="presParOf" srcId="{85CE1B34-A212-4CC0-B2C3-F664CC25E3BF}" destId="{A5705066-AAF7-4464-9109-43395CD16FD9}" srcOrd="2" destOrd="0" presId="urn:microsoft.com/office/officeart/2017/3/layout/HorizontalLabelsTimeline"/>
    <dgm:cxn modelId="{043F7D2D-906C-4C3B-B32A-2536E6301E0D}" type="presParOf" srcId="{85CE1B34-A212-4CC0-B2C3-F664CC25E3BF}" destId="{FC311334-F942-4E80-BF9F-45069AD72007}" srcOrd="3" destOrd="0" presId="urn:microsoft.com/office/officeart/2017/3/layout/HorizontalLabelsTimeline"/>
    <dgm:cxn modelId="{EB4DC36E-DC09-4ED4-8CF0-3352B5B5FEC8}" type="presParOf" srcId="{85CE1B34-A212-4CC0-B2C3-F664CC25E3BF}" destId="{938D0C4F-4152-4A35-BE14-CBCA875DBC93}" srcOrd="4" destOrd="0" presId="urn:microsoft.com/office/officeart/2017/3/layout/HorizontalLabelsTimeline"/>
    <dgm:cxn modelId="{0912DD7A-41F4-40AA-9F5E-3BE23FA9729B}" type="presParOf" srcId="{638D508C-2197-4D87-8820-94EBCAC4D5C2}" destId="{397739D6-FB90-4B4E-8D77-0B38102077D3}" srcOrd="3" destOrd="0" presId="urn:microsoft.com/office/officeart/2017/3/layout/HorizontalLabelsTimeline"/>
    <dgm:cxn modelId="{99F97AD9-5C24-4B26-9F0D-6EE9307CDC73}" type="presParOf" srcId="{638D508C-2197-4D87-8820-94EBCAC4D5C2}" destId="{265BDA3A-F920-4801-822B-295BF0A6E528}" srcOrd="4" destOrd="0" presId="urn:microsoft.com/office/officeart/2017/3/layout/HorizontalLabelsTimeline"/>
    <dgm:cxn modelId="{C5872B3B-136D-4529-B07A-845233159649}" type="presParOf" srcId="{265BDA3A-F920-4801-822B-295BF0A6E528}" destId="{B9B5D299-6A5C-4DE4-9839-24958796D9BC}" srcOrd="0" destOrd="0" presId="urn:microsoft.com/office/officeart/2017/3/layout/HorizontalLabelsTimeline"/>
    <dgm:cxn modelId="{CFB32612-7D44-4EFB-99A3-51082CF9301D}" type="presParOf" srcId="{265BDA3A-F920-4801-822B-295BF0A6E528}" destId="{45222588-B9B0-4CBD-90A7-3CB7C9598FFC}" srcOrd="1" destOrd="0" presId="urn:microsoft.com/office/officeart/2017/3/layout/HorizontalLabelsTimeline"/>
    <dgm:cxn modelId="{04EF6E88-DBD9-4FDC-8B5A-FB6594A86D3D}" type="presParOf" srcId="{45222588-B9B0-4CBD-90A7-3CB7C9598FFC}" destId="{1F655535-9CB9-4FD6-A53D-084427475D61}" srcOrd="0" destOrd="0" presId="urn:microsoft.com/office/officeart/2017/3/layout/HorizontalLabelsTimeline"/>
    <dgm:cxn modelId="{6B577132-0367-491C-9C5F-4168CED4DCFC}" type="presParOf" srcId="{45222588-B9B0-4CBD-90A7-3CB7C9598FFC}" destId="{427D1EAA-8502-4D39-9AC4-C65E21517CBE}" srcOrd="1" destOrd="0" presId="urn:microsoft.com/office/officeart/2017/3/layout/HorizontalLabelsTimeline"/>
    <dgm:cxn modelId="{5339997D-FC8C-46DE-A603-8A2A566B257D}" type="presParOf" srcId="{265BDA3A-F920-4801-822B-295BF0A6E528}" destId="{92863E7E-3F06-4154-B36C-0BFDBD0DC484}" srcOrd="2" destOrd="0" presId="urn:microsoft.com/office/officeart/2017/3/layout/HorizontalLabelsTimeline"/>
    <dgm:cxn modelId="{D6BC7538-8465-47DD-9235-A634AF57BE74}" type="presParOf" srcId="{265BDA3A-F920-4801-822B-295BF0A6E528}" destId="{2D2BFE27-2C2B-43DD-9754-A5111FC18830}" srcOrd="3" destOrd="0" presId="urn:microsoft.com/office/officeart/2017/3/layout/HorizontalLabelsTimeline"/>
    <dgm:cxn modelId="{E09945B3-68DF-4101-A3F1-E1EA18EFB5F9}" type="presParOf" srcId="{265BDA3A-F920-4801-822B-295BF0A6E528}" destId="{5D4E04AE-0D79-4F80-9732-9B5B03682462}" srcOrd="4" destOrd="0" presId="urn:microsoft.com/office/officeart/2017/3/layout/HorizontalLabelsTimeline"/>
    <dgm:cxn modelId="{6033F906-FCF3-494D-BFAC-7B1A2971656D}" type="presParOf" srcId="{638D508C-2197-4D87-8820-94EBCAC4D5C2}" destId="{A629DDAC-4D0F-410A-8372-3CD5C85D61F0}" srcOrd="5" destOrd="0" presId="urn:microsoft.com/office/officeart/2017/3/layout/HorizontalLabelsTimeline"/>
    <dgm:cxn modelId="{69071356-0BB5-4D8F-88A5-6A77E1BEBECC}" type="presParOf" srcId="{638D508C-2197-4D87-8820-94EBCAC4D5C2}" destId="{C4F34BD3-E7E0-4471-AB1A-90B47469F7BD}" srcOrd="6" destOrd="0" presId="urn:microsoft.com/office/officeart/2017/3/layout/HorizontalLabelsTimeline"/>
    <dgm:cxn modelId="{4081E069-395A-4D90-A47D-BE8CB9F1B3F4}" type="presParOf" srcId="{C4F34BD3-E7E0-4471-AB1A-90B47469F7BD}" destId="{8AFB0DF5-60AF-4D40-9417-6A3DCA052EE4}" srcOrd="0" destOrd="0" presId="urn:microsoft.com/office/officeart/2017/3/layout/HorizontalLabelsTimeline"/>
    <dgm:cxn modelId="{FF02949C-CDC8-4F72-8FDD-4BE633388ADB}" type="presParOf" srcId="{C4F34BD3-E7E0-4471-AB1A-90B47469F7BD}" destId="{493E99A1-72D5-4DE9-AC66-51344E8A6E87}" srcOrd="1" destOrd="0" presId="urn:microsoft.com/office/officeart/2017/3/layout/HorizontalLabelsTimeline"/>
    <dgm:cxn modelId="{491C5745-A7C4-4547-9DF2-0BE681478844}" type="presParOf" srcId="{493E99A1-72D5-4DE9-AC66-51344E8A6E87}" destId="{D9AA5C77-F668-499F-AB48-0A1CE9BBCA4F}" srcOrd="0" destOrd="0" presId="urn:microsoft.com/office/officeart/2017/3/layout/HorizontalLabelsTimeline"/>
    <dgm:cxn modelId="{887FC78D-2741-45BA-87BD-0D40CE48A34F}" type="presParOf" srcId="{493E99A1-72D5-4DE9-AC66-51344E8A6E87}" destId="{97BA66D8-11AD-4D49-B0FA-464EA8203353}" srcOrd="1" destOrd="0" presId="urn:microsoft.com/office/officeart/2017/3/layout/HorizontalLabelsTimeline"/>
    <dgm:cxn modelId="{005935B9-F6E9-4381-9CD3-97EB9C407534}" type="presParOf" srcId="{C4F34BD3-E7E0-4471-AB1A-90B47469F7BD}" destId="{4678B53F-49B8-4D0C-BF8D-5799FBE3AA34}" srcOrd="2" destOrd="0" presId="urn:microsoft.com/office/officeart/2017/3/layout/HorizontalLabelsTimeline"/>
    <dgm:cxn modelId="{A1FC5699-3AF6-432F-A396-E54477037803}" type="presParOf" srcId="{C4F34BD3-E7E0-4471-AB1A-90B47469F7BD}" destId="{6B4026EC-9B73-4B02-A755-89D23A0C414F}" srcOrd="3" destOrd="0" presId="urn:microsoft.com/office/officeart/2017/3/layout/HorizontalLabelsTimeline"/>
    <dgm:cxn modelId="{80EDCEF6-976B-4169-B9BC-0D4572B2F71F}" type="presParOf" srcId="{C4F34BD3-E7E0-4471-AB1A-90B47469F7BD}" destId="{64323D03-ECB3-40C8-8225-37F5E45B38AD}" srcOrd="4" destOrd="0" presId="urn:microsoft.com/office/officeart/2017/3/layout/HorizontalLabelsTimeline"/>
    <dgm:cxn modelId="{7024185B-6F32-467C-B259-9F8D10AB42B4}" type="presParOf" srcId="{638D508C-2197-4D87-8820-94EBCAC4D5C2}" destId="{9CB5548B-74CA-4BB8-BEB3-5B912E27BD38}" srcOrd="7" destOrd="0" presId="urn:microsoft.com/office/officeart/2017/3/layout/HorizontalLabelsTimeline"/>
    <dgm:cxn modelId="{E19CFBB3-3E38-47D2-943A-CF546ADE63AB}" type="presParOf" srcId="{638D508C-2197-4D87-8820-94EBCAC4D5C2}" destId="{22E8E2A2-7874-4E7F-B803-9F9671B1B58A}" srcOrd="8" destOrd="0" presId="urn:microsoft.com/office/officeart/2017/3/layout/HorizontalLabelsTimeline"/>
    <dgm:cxn modelId="{4FC40835-647C-4B63-9C10-0C918611434A}" type="presParOf" srcId="{22E8E2A2-7874-4E7F-B803-9F9671B1B58A}" destId="{C4B7E0A8-EC2B-48C1-A5F8-5256EA407E00}" srcOrd="0" destOrd="0" presId="urn:microsoft.com/office/officeart/2017/3/layout/HorizontalLabelsTimeline"/>
    <dgm:cxn modelId="{26A833B2-331E-4680-B463-B1E828C50EE7}" type="presParOf" srcId="{22E8E2A2-7874-4E7F-B803-9F9671B1B58A}" destId="{5C884F05-B307-4905-935D-F01860772FA7}" srcOrd="1" destOrd="0" presId="urn:microsoft.com/office/officeart/2017/3/layout/HorizontalLabelsTimeline"/>
    <dgm:cxn modelId="{4A86D1E6-C057-4E57-980F-F77D060B66EA}" type="presParOf" srcId="{5C884F05-B307-4905-935D-F01860772FA7}" destId="{5BFAE079-ADFE-4757-B34F-06A34941C5F8}" srcOrd="0" destOrd="0" presId="urn:microsoft.com/office/officeart/2017/3/layout/HorizontalLabelsTimeline"/>
    <dgm:cxn modelId="{8B3533AF-9D7B-4280-89DF-E7569D2C6CD6}" type="presParOf" srcId="{5C884F05-B307-4905-935D-F01860772FA7}" destId="{96304B54-06DE-4DB2-B6E1-00F1B8B3A3E9}" srcOrd="1" destOrd="0" presId="urn:microsoft.com/office/officeart/2017/3/layout/HorizontalLabelsTimeline"/>
    <dgm:cxn modelId="{80ACBC01-4F1E-4CB5-8851-F066D130F6B3}" type="presParOf" srcId="{22E8E2A2-7874-4E7F-B803-9F9671B1B58A}" destId="{184894FE-7520-4672-A632-1045CF21AD81}" srcOrd="2" destOrd="0" presId="urn:microsoft.com/office/officeart/2017/3/layout/HorizontalLabelsTimeline"/>
    <dgm:cxn modelId="{D9587C96-1E3E-4C41-A836-C33CA1E10FE0}" type="presParOf" srcId="{22E8E2A2-7874-4E7F-B803-9F9671B1B58A}" destId="{E3C30518-B789-4151-8AAC-68EE329C47F2}" srcOrd="3" destOrd="0" presId="urn:microsoft.com/office/officeart/2017/3/layout/HorizontalLabelsTimeline"/>
    <dgm:cxn modelId="{9A3FD11C-AF3B-460A-9CC4-718DB43BEB37}" type="presParOf" srcId="{22E8E2A2-7874-4E7F-B803-9F9671B1B58A}" destId="{CDE74A05-01F1-4C31-BBF9-3351AE2A7994}"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F22A5-68DA-45D3-8E5D-14E25365CBB6}">
      <dsp:nvSpPr>
        <dsp:cNvPr id="0" name=""/>
        <dsp:cNvSpPr/>
      </dsp:nvSpPr>
      <dsp:spPr>
        <a:xfrm>
          <a:off x="0" y="2530060"/>
          <a:ext cx="11065426" cy="0"/>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B38E84-09B4-4E64-9011-0D5B52DBC872}">
      <dsp:nvSpPr>
        <dsp:cNvPr id="0" name=""/>
        <dsp:cNvSpPr/>
      </dsp:nvSpPr>
      <dsp:spPr>
        <a:xfrm>
          <a:off x="226495" y="1568637"/>
          <a:ext cx="3242688" cy="6072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rtl="0">
            <a:lnSpc>
              <a:spcPct val="90000"/>
            </a:lnSpc>
            <a:spcBef>
              <a:spcPct val="0"/>
            </a:spcBef>
            <a:spcAft>
              <a:spcPct val="35000"/>
            </a:spcAft>
            <a:buNone/>
            <a:defRPr b="1"/>
          </a:pPr>
          <a:r>
            <a:rPr lang="en-US" sz="1400" kern="1200" dirty="0"/>
            <a:t>General Law on Climate Change</a:t>
          </a:r>
          <a:r>
            <a:rPr lang="en-US" sz="1400" kern="1200" dirty="0">
              <a:latin typeface="Arial"/>
            </a:rPr>
            <a:t> (GLCC) - 2012</a:t>
          </a:r>
          <a:endParaRPr lang="en-US" sz="1400" kern="1200" dirty="0"/>
        </a:p>
      </dsp:txBody>
      <dsp:txXfrm>
        <a:off x="226495" y="1568637"/>
        <a:ext cx="3242688" cy="607214"/>
      </dsp:txXfrm>
    </dsp:sp>
    <dsp:sp modelId="{C3E3F823-DF43-400E-9F0E-30B912BD8D74}">
      <dsp:nvSpPr>
        <dsp:cNvPr id="0" name=""/>
        <dsp:cNvSpPr/>
      </dsp:nvSpPr>
      <dsp:spPr>
        <a:xfrm>
          <a:off x="226495" y="388727"/>
          <a:ext cx="3242688" cy="117990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rial"/>
            </a:rPr>
            <a:t>[T]he</a:t>
          </a:r>
          <a:r>
            <a:rPr lang="en-US" sz="1200" kern="1200" dirty="0"/>
            <a:t> GLCC gives certainty and continuity to climate policy in Mexico and sets the country on a path to a low carbon economy. It establishes the basis for the creation of institutions, legal frameworks and financing to move towards a low carbon economy.</a:t>
          </a:r>
        </a:p>
      </dsp:txBody>
      <dsp:txXfrm>
        <a:off x="226495" y="388727"/>
        <a:ext cx="3242688" cy="1179909"/>
      </dsp:txXfrm>
    </dsp:sp>
    <dsp:sp modelId="{2B7AF129-0F1E-4C0B-8615-C314BE7B9D1A}">
      <dsp:nvSpPr>
        <dsp:cNvPr id="0" name=""/>
        <dsp:cNvSpPr/>
      </dsp:nvSpPr>
      <dsp:spPr>
        <a:xfrm>
          <a:off x="1847839" y="2175851"/>
          <a:ext cx="0" cy="3542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4956B5-4B25-41BB-852B-65576B663521}">
      <dsp:nvSpPr>
        <dsp:cNvPr id="0" name=""/>
        <dsp:cNvSpPr/>
      </dsp:nvSpPr>
      <dsp:spPr>
        <a:xfrm>
          <a:off x="2068932" y="2884268"/>
          <a:ext cx="3242688" cy="6072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Energy Reform Package</a:t>
          </a:r>
          <a:r>
            <a:rPr lang="en-US" sz="1400" kern="1200" dirty="0">
              <a:latin typeface="Arial"/>
            </a:rPr>
            <a:t> - 2013</a:t>
          </a:r>
          <a:endParaRPr lang="en-US" sz="1400" kern="1200" dirty="0"/>
        </a:p>
      </dsp:txBody>
      <dsp:txXfrm>
        <a:off x="2068932" y="2884268"/>
        <a:ext cx="3242688" cy="607214"/>
      </dsp:txXfrm>
    </dsp:sp>
    <dsp:sp modelId="{FFA87118-973C-4802-9C73-71A5956D48A5}">
      <dsp:nvSpPr>
        <dsp:cNvPr id="0" name=""/>
        <dsp:cNvSpPr/>
      </dsp:nvSpPr>
      <dsp:spPr>
        <a:xfrm>
          <a:off x="2068932" y="3491482"/>
          <a:ext cx="3242688" cy="15686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rtl="0">
            <a:lnSpc>
              <a:spcPct val="90000"/>
            </a:lnSpc>
            <a:spcBef>
              <a:spcPct val="0"/>
            </a:spcBef>
            <a:spcAft>
              <a:spcPct val="35000"/>
            </a:spcAft>
            <a:buNone/>
          </a:pPr>
          <a:r>
            <a:rPr lang="en-US" sz="1200" b="0" kern="1200" dirty="0"/>
            <a:t>The Constitutional Reform on Energy (Energy Reform Decree and related 9 newly created laws and 12 modified laws) aims to modernise the energy system by introducing greater competitiveness and efficiency to the hydrocarbons sector, supporting shift towards low-carbon electricity generation and introducing the concept of sustainability' into the Constitution.</a:t>
          </a:r>
        </a:p>
      </dsp:txBody>
      <dsp:txXfrm>
        <a:off x="2068932" y="3491482"/>
        <a:ext cx="3242688" cy="1568637"/>
      </dsp:txXfrm>
    </dsp:sp>
    <dsp:sp modelId="{A5705066-AAF7-4464-9109-43395CD16FD9}">
      <dsp:nvSpPr>
        <dsp:cNvPr id="0" name=""/>
        <dsp:cNvSpPr/>
      </dsp:nvSpPr>
      <dsp:spPr>
        <a:xfrm>
          <a:off x="3690276" y="2530059"/>
          <a:ext cx="0" cy="3542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0F288BE-0169-4821-B6B7-01DB3FB7F682}">
      <dsp:nvSpPr>
        <dsp:cNvPr id="0" name=""/>
        <dsp:cNvSpPr/>
      </dsp:nvSpPr>
      <dsp:spPr>
        <a:xfrm rot="2700000">
          <a:off x="1808481" y="2490701"/>
          <a:ext cx="78716" cy="78716"/>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11334-F942-4E80-BF9F-45069AD72007}">
      <dsp:nvSpPr>
        <dsp:cNvPr id="0" name=""/>
        <dsp:cNvSpPr/>
      </dsp:nvSpPr>
      <dsp:spPr>
        <a:xfrm rot="2700000">
          <a:off x="3650917" y="2490701"/>
          <a:ext cx="78716" cy="78716"/>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B5D299-6A5C-4DE4-9839-24958796D9BC}">
      <dsp:nvSpPr>
        <dsp:cNvPr id="0" name=""/>
        <dsp:cNvSpPr/>
      </dsp:nvSpPr>
      <dsp:spPr>
        <a:xfrm>
          <a:off x="3911368" y="1568637"/>
          <a:ext cx="3242688" cy="6072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Energy Transition Law</a:t>
          </a:r>
          <a:r>
            <a:rPr lang="en-US" sz="1400" kern="1200" dirty="0">
              <a:latin typeface="Arial"/>
            </a:rPr>
            <a:t> - 2015</a:t>
          </a:r>
        </a:p>
      </dsp:txBody>
      <dsp:txXfrm>
        <a:off x="3911368" y="1568637"/>
        <a:ext cx="3242688" cy="607214"/>
      </dsp:txXfrm>
    </dsp:sp>
    <dsp:sp modelId="{1F655535-9CB9-4FD6-A53D-084427475D61}">
      <dsp:nvSpPr>
        <dsp:cNvPr id="0" name=""/>
        <dsp:cNvSpPr/>
      </dsp:nvSpPr>
      <dsp:spPr>
        <a:xfrm>
          <a:off x="3911368" y="0"/>
          <a:ext cx="3242688" cy="15686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t>The Energy Transition Act's purpose is to promote sustainable and efficient use of energy, regulate the obligations of power companies related to the mandatory share of clean energies</a:t>
          </a:r>
          <a:r>
            <a:rPr lang="en-US" sz="1200" kern="1200" dirty="0">
              <a:latin typeface="Arial"/>
            </a:rPr>
            <a:t> […] </a:t>
          </a:r>
          <a:r>
            <a:rPr lang="en-US" sz="1200" kern="1200" dirty="0"/>
            <a:t> and push for the reduction of the polluting emissions of the electric power industry while ensuring competitiveness of the clean power sector within the new wholesale electricity market.</a:t>
          </a:r>
        </a:p>
        <a:p>
          <a:pPr marL="0" lvl="0" indent="0" algn="l" defTabSz="533400">
            <a:lnSpc>
              <a:spcPct val="90000"/>
            </a:lnSpc>
            <a:spcBef>
              <a:spcPct val="0"/>
            </a:spcBef>
            <a:spcAft>
              <a:spcPct val="35000"/>
            </a:spcAft>
            <a:buNone/>
          </a:pPr>
          <a:endParaRPr lang="en-US" sz="1200" b="0" kern="1200" dirty="0">
            <a:latin typeface="Arial"/>
          </a:endParaRPr>
        </a:p>
      </dsp:txBody>
      <dsp:txXfrm>
        <a:off x="3911368" y="0"/>
        <a:ext cx="3242688" cy="1568637"/>
      </dsp:txXfrm>
    </dsp:sp>
    <dsp:sp modelId="{92863E7E-3F06-4154-B36C-0BFDBD0DC484}">
      <dsp:nvSpPr>
        <dsp:cNvPr id="0" name=""/>
        <dsp:cNvSpPr/>
      </dsp:nvSpPr>
      <dsp:spPr>
        <a:xfrm>
          <a:off x="5532712" y="2175851"/>
          <a:ext cx="0" cy="3542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FB0DF5-60AF-4D40-9417-6A3DCA052EE4}">
      <dsp:nvSpPr>
        <dsp:cNvPr id="0" name=""/>
        <dsp:cNvSpPr/>
      </dsp:nvSpPr>
      <dsp:spPr>
        <a:xfrm>
          <a:off x="5753805" y="2884268"/>
          <a:ext cx="3242688" cy="6072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Transition Strategy to promote the use of cleaner technologies and fuels</a:t>
          </a:r>
          <a:r>
            <a:rPr lang="en-US" sz="1400" b="1" kern="1200" dirty="0">
              <a:latin typeface="Arial"/>
            </a:rPr>
            <a:t> - 2016</a:t>
          </a:r>
          <a:endParaRPr lang="en-US" sz="1400" b="0" kern="1200" dirty="0">
            <a:latin typeface="Arial"/>
          </a:endParaRPr>
        </a:p>
      </dsp:txBody>
      <dsp:txXfrm>
        <a:off x="5753805" y="2884268"/>
        <a:ext cx="3242688" cy="607214"/>
      </dsp:txXfrm>
    </dsp:sp>
    <dsp:sp modelId="{D9AA5C77-F668-499F-AB48-0A1CE9BBCA4F}">
      <dsp:nvSpPr>
        <dsp:cNvPr id="0" name=""/>
        <dsp:cNvSpPr/>
      </dsp:nvSpPr>
      <dsp:spPr>
        <a:xfrm>
          <a:off x="5753805" y="3491482"/>
          <a:ext cx="3242688" cy="149118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kern="1200" dirty="0"/>
            <a:t>This document has medium and long-term planning components, 15 and 30 years, respectively, consistent with international best practices. Based on a series of studies and diagnostics mandated by the </a:t>
          </a:r>
          <a:r>
            <a:rPr lang="en-US" sz="1200" b="0" kern="1200" dirty="0">
              <a:hlinkClick xmlns:r="http://schemas.openxmlformats.org/officeDocument/2006/relationships" r:id="rId1"/>
            </a:rPr>
            <a:t>Energy and Transition Law</a:t>
          </a:r>
          <a:r>
            <a:rPr lang="en-US" sz="1200" b="0" kern="1200" dirty="0"/>
            <a:t>, these planning components of the energy sector define clean energy goals and energy efficiency.</a:t>
          </a:r>
          <a:endParaRPr lang="en-US" sz="1200" b="0" kern="1200" dirty="0">
            <a:latin typeface="Arial"/>
          </a:endParaRPr>
        </a:p>
      </dsp:txBody>
      <dsp:txXfrm>
        <a:off x="5753805" y="3491482"/>
        <a:ext cx="3242688" cy="1491185"/>
      </dsp:txXfrm>
    </dsp:sp>
    <dsp:sp modelId="{4678B53F-49B8-4D0C-BF8D-5799FBE3AA34}">
      <dsp:nvSpPr>
        <dsp:cNvPr id="0" name=""/>
        <dsp:cNvSpPr/>
      </dsp:nvSpPr>
      <dsp:spPr>
        <a:xfrm>
          <a:off x="7375149" y="2530059"/>
          <a:ext cx="0" cy="3542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2BFE27-2C2B-43DD-9754-A5111FC18830}">
      <dsp:nvSpPr>
        <dsp:cNvPr id="0" name=""/>
        <dsp:cNvSpPr/>
      </dsp:nvSpPr>
      <dsp:spPr>
        <a:xfrm rot="2700000">
          <a:off x="5493354" y="2490701"/>
          <a:ext cx="78716" cy="78716"/>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026EC-9B73-4B02-A755-89D23A0C414F}">
      <dsp:nvSpPr>
        <dsp:cNvPr id="0" name=""/>
        <dsp:cNvSpPr/>
      </dsp:nvSpPr>
      <dsp:spPr>
        <a:xfrm rot="2700000">
          <a:off x="7335791" y="2490701"/>
          <a:ext cx="78716" cy="78716"/>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B7E0A8-EC2B-48C1-A5F8-5256EA407E00}">
      <dsp:nvSpPr>
        <dsp:cNvPr id="0" name=""/>
        <dsp:cNvSpPr/>
      </dsp:nvSpPr>
      <dsp:spPr>
        <a:xfrm>
          <a:off x="7596242" y="1568637"/>
          <a:ext cx="3242688" cy="6072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The National Electric System Development Plan 2022-2036 (PRODESEN)</a:t>
          </a:r>
          <a:r>
            <a:rPr lang="en-US" sz="1400" kern="1200" dirty="0">
              <a:latin typeface="Arial"/>
            </a:rPr>
            <a:t> - 2022</a:t>
          </a:r>
          <a:endParaRPr lang="en-US" sz="1400" kern="1200" dirty="0"/>
        </a:p>
      </dsp:txBody>
      <dsp:txXfrm>
        <a:off x="7596242" y="1568637"/>
        <a:ext cx="3242688" cy="607214"/>
      </dsp:txXfrm>
    </dsp:sp>
    <dsp:sp modelId="{5BFAE079-ADFE-4757-B34F-06A34941C5F8}">
      <dsp:nvSpPr>
        <dsp:cNvPr id="0" name=""/>
        <dsp:cNvSpPr/>
      </dsp:nvSpPr>
      <dsp:spPr>
        <a:xfrm>
          <a:off x="7596242" y="153922"/>
          <a:ext cx="3242688" cy="14147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Arial"/>
            </a:rPr>
            <a:t>PRODESEN</a:t>
          </a:r>
          <a:r>
            <a:rPr lang="en-US" sz="1200" b="0" kern="1200" dirty="0"/>
            <a:t> sets out the annual plan of the national electricity system for the next fifteen years. It also specifies the national energy policy in the context of electricity, and in accordance with the </a:t>
          </a:r>
          <a:r>
            <a:rPr lang="en-US" sz="1200" b="0" kern="1200" dirty="0">
              <a:hlinkClick xmlns:r="http://schemas.openxmlformats.org/officeDocument/2006/relationships" r:id="rId2"/>
            </a:rPr>
            <a:t>National Development Plan 2019-2024</a:t>
          </a:r>
          <a:r>
            <a:rPr lang="en-US" sz="1200" b="0" kern="1200" dirty="0"/>
            <a:t>. </a:t>
          </a:r>
        </a:p>
        <a:p>
          <a:pPr marL="0" lvl="0" indent="0" algn="l" defTabSz="533400">
            <a:lnSpc>
              <a:spcPct val="90000"/>
            </a:lnSpc>
            <a:spcBef>
              <a:spcPct val="0"/>
            </a:spcBef>
            <a:spcAft>
              <a:spcPct val="35000"/>
            </a:spcAft>
            <a:buNone/>
          </a:pPr>
          <a:endParaRPr lang="en-US" sz="1200" b="1" kern="1200" dirty="0"/>
        </a:p>
      </dsp:txBody>
      <dsp:txXfrm>
        <a:off x="7596242" y="153922"/>
        <a:ext cx="3242688" cy="1414714"/>
      </dsp:txXfrm>
    </dsp:sp>
    <dsp:sp modelId="{184894FE-7520-4672-A632-1045CF21AD81}">
      <dsp:nvSpPr>
        <dsp:cNvPr id="0" name=""/>
        <dsp:cNvSpPr/>
      </dsp:nvSpPr>
      <dsp:spPr>
        <a:xfrm>
          <a:off x="9217586" y="2175851"/>
          <a:ext cx="0" cy="354208"/>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C30518-B789-4151-8AAC-68EE329C47F2}">
      <dsp:nvSpPr>
        <dsp:cNvPr id="0" name=""/>
        <dsp:cNvSpPr/>
      </dsp:nvSpPr>
      <dsp:spPr>
        <a:xfrm rot="2700000">
          <a:off x="9178227" y="2490701"/>
          <a:ext cx="78716" cy="78716"/>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This second part of the law and policy lecture will focus on a specific case study. It is applying concepts from the lecture</a:t>
            </a:r>
            <a:r>
              <a:rPr lang="en-US" dirty="0"/>
              <a:t>, in particular the idea of governance functions,</a:t>
            </a:r>
            <a:r>
              <a:rPr lang="en-US" dirty="0">
                <a:ea typeface="Calibri"/>
                <a:cs typeface="Calibri"/>
              </a:rPr>
              <a:t> in a specific context, in this case Mexico.</a:t>
            </a: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a:t>
            </a:fld>
            <a:endParaRPr lang="en-GB"/>
          </a:p>
        </p:txBody>
      </p:sp>
    </p:spTree>
    <p:extLst>
      <p:ext uri="{BB962C8B-B14F-4D97-AF65-F5344CB8AC3E}">
        <p14:creationId xmlns:p14="http://schemas.microsoft.com/office/powerpoint/2010/main" val="2824734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ea typeface="Calibri"/>
                <a:cs typeface="Calibri"/>
              </a:rPr>
              <a:t>This slide provides references and further resources on the case study.</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821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3050" indent="-171450">
              <a:buFont typeface="Arial" panose="020B0604020202020204" pitchFamily="34" charset="0"/>
              <a:buChar char="•"/>
            </a:pPr>
            <a:r>
              <a:rPr lang="en-GB" dirty="0"/>
              <a:t>The case study is structured similar to the lecture and shows how the concepts from the lecture could be applied by</a:t>
            </a:r>
            <a:endParaRPr lang="en-US" dirty="0"/>
          </a:p>
          <a:p>
            <a:pPr marL="901700" lvl="1" indent="-342900">
              <a:buFont typeface="+mj-lt"/>
              <a:buAutoNum type="arabicPeriod"/>
            </a:pPr>
            <a:r>
              <a:rPr lang="en-GB" dirty="0">
                <a:cs typeface="Calibri"/>
              </a:rPr>
              <a:t>Mapping the landscape of law and policy for electricity transitions,</a:t>
            </a:r>
            <a:endParaRPr lang="en-GB" dirty="0"/>
          </a:p>
          <a:p>
            <a:pPr marL="901700" lvl="1" indent="-342900">
              <a:buFont typeface="+mj-lt"/>
              <a:buAutoNum type="arabicPeriod"/>
            </a:pPr>
            <a:r>
              <a:rPr lang="en-GB" dirty="0">
                <a:cs typeface="Calibri"/>
              </a:rPr>
              <a:t>Understanding the circumstances under which law and policy came into place, and</a:t>
            </a:r>
          </a:p>
          <a:p>
            <a:pPr marL="901700" lvl="1" indent="-342900">
              <a:buFont typeface="+mj-lt"/>
              <a:buAutoNum type="arabicPeriod"/>
            </a:pPr>
            <a:r>
              <a:rPr lang="en-GB" dirty="0">
                <a:cs typeface="Calibri"/>
              </a:rPr>
              <a:t>Analysing law and policy with respect to core governance functions.</a:t>
            </a:r>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330486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71450" indent="-171450">
              <a:buClr>
                <a:schemeClr val="dk1"/>
              </a:buClr>
              <a:buSzPts val="1200"/>
              <a:buFont typeface="Arial" panose="020B0604020202020204" pitchFamily="34" charset="0"/>
              <a:buChar char="•"/>
            </a:pPr>
            <a:r>
              <a:rPr lang="en-US" dirty="0">
                <a:ea typeface="Calibri"/>
                <a:cs typeface="Calibri"/>
              </a:rPr>
              <a:t>This first section is giving a very short background and is mapping a limited part of the relevant law and policy landscape in Mexico.</a:t>
            </a: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solidFill>
                  <a:srgbClr val="242424"/>
                </a:solidFill>
                <a:latin typeface="Arial"/>
                <a:cs typeface="Arial"/>
              </a:rPr>
              <a:t>Mexico is a country in North America with a population of around 130 million.</a:t>
            </a:r>
          </a:p>
          <a:p>
            <a:pPr marL="171450" indent="-171450">
              <a:buFont typeface="Arial" panose="020B0604020202020204" pitchFamily="34" charset="0"/>
              <a:buChar char="•"/>
              <a:defRPr/>
            </a:pPr>
            <a:r>
              <a:rPr lang="en-GB" dirty="0">
                <a:solidFill>
                  <a:srgbClr val="242424"/>
                </a:solidFill>
                <a:latin typeface="Arial"/>
                <a:cs typeface="Arial"/>
              </a:rPr>
              <a:t>It is a federal republic with a bicameral legislature and a president as head of state and government.</a:t>
            </a:r>
            <a:endParaRPr lang="en-GB" dirty="0">
              <a:solidFill>
                <a:schemeClr val="tx1"/>
              </a:solidFill>
              <a:latin typeface="+mn-lt"/>
              <a:ea typeface="+mn-lt"/>
              <a:cs typeface="+mn-lt"/>
            </a:endParaRPr>
          </a:p>
          <a:p>
            <a:pPr marL="171450" indent="-171450">
              <a:buFont typeface="Arial" panose="020B0604020202020204" pitchFamily="34" charset="0"/>
              <a:buChar char="•"/>
              <a:defRPr/>
            </a:pPr>
            <a:r>
              <a:rPr lang="en-GB" dirty="0">
                <a:solidFill>
                  <a:srgbClr val="242424"/>
                </a:solidFill>
                <a:latin typeface="Arial"/>
                <a:cs typeface="Arial"/>
              </a:rPr>
              <a:t>Mexico’s electricity generation is largely fossil fuel based but wind and solar capacity tripled since 2015 and made up 12% of generation in 2021.</a:t>
            </a:r>
            <a:endParaRPr lang="en-US" dirty="0">
              <a:solidFill>
                <a:srgbClr val="242424"/>
              </a:solidFill>
              <a:latin typeface="Arial"/>
              <a:cs typeface="Arial"/>
            </a:endParaRPr>
          </a:p>
          <a:p>
            <a:pPr marL="171450" indent="-171450">
              <a:buFont typeface="Arial" panose="020B0604020202020204" pitchFamily="34" charset="0"/>
              <a:buChar char="•"/>
              <a:defRPr/>
            </a:pPr>
            <a:r>
              <a:rPr lang="en-GB" dirty="0">
                <a:solidFill>
                  <a:srgbClr val="242424"/>
                </a:solidFill>
                <a:latin typeface="Arial"/>
                <a:cs typeface="Arial"/>
              </a:rPr>
              <a:t>Mexico started a process of privatization of the electricity sector with the 1992 </a:t>
            </a:r>
            <a:r>
              <a:rPr lang="en-GB" dirty="0"/>
              <a:t>North American Free Trade Agreement</a:t>
            </a:r>
            <a:r>
              <a:rPr lang="en-GB" dirty="0">
                <a:solidFill>
                  <a:srgbClr val="242424"/>
                </a:solidFill>
                <a:latin typeface="Arial"/>
                <a:cs typeface="Arial"/>
              </a:rPr>
              <a:t> (NAFTA) that culminated in a 2013 reform package. Since 2018, efforts towards renationalization have been pursued by the current administration.</a:t>
            </a:r>
            <a:endParaRPr lang="en-GB" dirty="0">
              <a:cs typeface="Arial"/>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34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cs typeface="Calibri"/>
              </a:rPr>
              <a:t>The first step of the analysis is about taking stock of existing law and policy relevant to the electricity transition in Mexico.</a:t>
            </a:r>
          </a:p>
          <a:p>
            <a:pPr marL="171450" indent="-171450">
              <a:buFont typeface="Arial"/>
              <a:buChar char="•"/>
            </a:pPr>
            <a:r>
              <a:rPr lang="en-GB" dirty="0">
                <a:cs typeface="Calibri"/>
              </a:rPr>
              <a:t>The slide highlights five important law and policy elements. There are many more that are not captured on the slide. Two of the laws are shortly explained.</a:t>
            </a:r>
          </a:p>
          <a:p>
            <a:pPr marL="171450" indent="-171450">
              <a:buFont typeface="Arial"/>
              <a:buChar char="•"/>
            </a:pPr>
            <a:r>
              <a:rPr lang="en-GB" dirty="0">
                <a:cs typeface="Calibri"/>
              </a:rPr>
              <a:t>First, the General Law on Climate Change was passed 2012. It provides an overarching legislative basis for climate action in Mexico, including some level of certainty and continuity in climate policy. It establishes basis for the creation of institutions, legal frameworks, processes and financing for the transition to a low carbon economy.</a:t>
            </a:r>
          </a:p>
          <a:p>
            <a:pPr marL="171450" indent="-171450">
              <a:buFont typeface="Arial"/>
              <a:buChar char="•"/>
            </a:pPr>
            <a:r>
              <a:rPr lang="en-GB" dirty="0">
                <a:cs typeface="Calibri"/>
              </a:rPr>
              <a:t>Second, the Energy Transition Law was passed in 2015. It intends to promote a sustainable and efficient energy system. The law sets out the basis for obligations of power companies to provide a mandatory share of clean energy and reduce pollution. It is attempting to ensure competitiveness through new wholesale electricity market.</a:t>
            </a:r>
          </a:p>
          <a:p>
            <a:pPr marL="171450" indent="-171450">
              <a:buFont typeface="Arial"/>
              <a:buChar char="•"/>
            </a:pPr>
            <a:r>
              <a:rPr lang="en-GB" dirty="0">
                <a:cs typeface="Calibri"/>
              </a:rPr>
              <a:t>This and the remaining laws and policies on the slide intend to give a rough overview over the law and policy landscape, aspects that are important to highlight:</a:t>
            </a:r>
            <a:endParaRPr lang="en-GB" dirty="0"/>
          </a:p>
          <a:p>
            <a:pPr marL="685800" lvl="1" indent="-228600">
              <a:buFont typeface="+mj-lt"/>
              <a:buAutoNum type="arabicPeriod"/>
            </a:pPr>
            <a:r>
              <a:rPr lang="en-GB" dirty="0">
                <a:cs typeface="Calibri"/>
              </a:rPr>
              <a:t>This is far from a complete picture as there are many other policies and laws that intersect with the electricity transition.</a:t>
            </a:r>
          </a:p>
          <a:p>
            <a:pPr marL="685800" lvl="1" indent="-228600">
              <a:buFont typeface="+mj-lt"/>
              <a:buAutoNum type="arabicPeriod"/>
            </a:pPr>
            <a:r>
              <a:rPr lang="en-GB" dirty="0">
                <a:cs typeface="Calibri"/>
              </a:rPr>
              <a:t>Judging only from the introduction of climate laws, Mexico is relatively progressive with its climate change framework law one of the earliest ones globally.</a:t>
            </a:r>
          </a:p>
          <a:p>
            <a:pPr marL="685800" lvl="1" indent="-228600">
              <a:buFont typeface="+mj-lt"/>
              <a:buAutoNum type="arabicPeriod"/>
            </a:pPr>
            <a:r>
              <a:rPr lang="en-GB" dirty="0">
                <a:cs typeface="Calibri"/>
              </a:rPr>
              <a:t>There is complexity around the private/public character of the electricity sector, with current efforts at least partially trying to reverse earlier privatization through the Energy Reform Package 2013.</a:t>
            </a:r>
            <a:endParaRPr lang="en-GB" dirty="0">
              <a:ea typeface="Calibri"/>
              <a:cs typeface="Calibri"/>
            </a:endParaRPr>
          </a:p>
          <a:p>
            <a:pPr marL="171450" indent="-171450">
              <a:buFont typeface="Arial"/>
              <a:buChar char="•"/>
            </a:pPr>
            <a:endParaRPr lang="en-GB" dirty="0">
              <a:cs typeface="Calibri"/>
            </a:endParaRPr>
          </a:p>
          <a:p>
            <a:pPr marL="171450" indent="-171450">
              <a:buFont typeface="Arial"/>
              <a:buChar char="•"/>
            </a:pPr>
            <a:endParaRPr lang="en-GB"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0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71450" indent="-171450">
              <a:buClr>
                <a:schemeClr val="dk1"/>
              </a:buClr>
              <a:buSzPts val="1200"/>
              <a:buFont typeface="Arial"/>
              <a:buChar char="•"/>
            </a:pPr>
            <a:r>
              <a:rPr lang="en-US" dirty="0">
                <a:ea typeface="Calibri" panose="020F0502020204030204"/>
                <a:cs typeface="Calibri" panose="020F0502020204030204"/>
              </a:rPr>
              <a:t>The rest of the case study focuses on the General Law on Climate Change as an example. First, it provides an overview over the process of policy development and adoption, and then goes through elements of the law from the perspective of governance functions.</a:t>
            </a: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285750" indent="-285750">
              <a:buFont typeface="Arial,Sans-Serif"/>
              <a:buChar char="•"/>
            </a:pPr>
            <a:r>
              <a:rPr lang="en-GB" dirty="0"/>
              <a:t>Climate change became a priority for the Mexican government during the early years of the Presidency of Felipe Calderón (from 2006 to 2012)</a:t>
            </a:r>
          </a:p>
          <a:p>
            <a:pPr marL="285750" indent="-285750">
              <a:buFont typeface="Arial,Sans-Serif"/>
              <a:buChar char="•"/>
            </a:pPr>
            <a:r>
              <a:rPr lang="en-GB" dirty="0"/>
              <a:t>For example, the National Development Plan 2007-2012 stressed the importance of considering climate change across all sectors and the government also published a Special Programme on Climate Change (PECC) in 2009.</a:t>
            </a:r>
            <a:r>
              <a:rPr lang="en-GB" dirty="0">
                <a:cs typeface="Calibri"/>
              </a:rPr>
              <a:t> The </a:t>
            </a:r>
            <a:r>
              <a:rPr lang="en-GB" dirty="0"/>
              <a:t>PECC highlighted the long-term climate change agenda and medium-term mitigation and adaptation goals.</a:t>
            </a:r>
            <a:endParaRPr lang="en-GB" dirty="0">
              <a:cs typeface="Calibri"/>
            </a:endParaRPr>
          </a:p>
          <a:p>
            <a:pPr marL="285750" indent="-285750">
              <a:buFont typeface="Arial,Sans-Serif"/>
              <a:buChar char="•"/>
            </a:pPr>
            <a:r>
              <a:rPr lang="en-GB" dirty="0"/>
              <a:t>To ensure further development of this agenda and resilience to short-term political considerations, efforts were then started to enshrine climate action into law.</a:t>
            </a:r>
            <a:endParaRPr lang="en-US" dirty="0"/>
          </a:p>
          <a:p>
            <a:pPr marL="285750" indent="-285750">
              <a:buFont typeface="Arial,Sans-Serif"/>
              <a:buChar char="•"/>
            </a:pPr>
            <a:r>
              <a:rPr lang="en-GB" dirty="0"/>
              <a:t>This was initiated by the Mexican congress, in particular the senate, and started a long process for the government to develop a climate law.</a:t>
            </a:r>
            <a:endParaRPr lang="en-US" dirty="0">
              <a:cs typeface="Calibri"/>
            </a:endParaRPr>
          </a:p>
          <a:p>
            <a:pPr marL="285750" indent="-285750">
              <a:buFont typeface="Arial,Sans-Serif"/>
              <a:buChar char="•"/>
            </a:pPr>
            <a:r>
              <a:rPr lang="en-GB" dirty="0"/>
              <a:t>Important elements that played a role in the process are:</a:t>
            </a:r>
            <a:endParaRPr lang="en-US" dirty="0"/>
          </a:p>
          <a:p>
            <a:pPr marL="742950" lvl="1" indent="-285750">
              <a:buFont typeface="+mj-lt"/>
              <a:buAutoNum type="arabicPeriod"/>
            </a:pPr>
            <a:r>
              <a:rPr lang="en-GB" dirty="0"/>
              <a:t>Consideration of international experience with climate laws, in particular direct engagement with the UK over the Climate Change Act, 2008 (UK)</a:t>
            </a:r>
            <a:endParaRPr lang="en-US" dirty="0"/>
          </a:p>
          <a:p>
            <a:pPr marL="742950" lvl="1" indent="-285750">
              <a:buFont typeface="+mj-lt"/>
              <a:buAutoNum type="arabicPeriod"/>
            </a:pPr>
            <a:r>
              <a:rPr lang="en-GB" dirty="0"/>
              <a:t>Strengthening of the domestic climate agenda through international engagement, in particular Mexico's G20 Presidency and hosting of COP16 </a:t>
            </a:r>
            <a:endParaRPr lang="en-US" dirty="0"/>
          </a:p>
          <a:p>
            <a:pPr marL="742950" lvl="1" indent="-285750">
              <a:buFont typeface="+mj-lt"/>
              <a:buAutoNum type="arabicPeriod"/>
            </a:pPr>
            <a:r>
              <a:rPr lang="en-GB" dirty="0"/>
              <a:t>Political negotiations between parties and consolidation of different legislative efforts</a:t>
            </a:r>
            <a:endParaRPr lang="en-GB" dirty="0">
              <a:cs typeface="Calibri"/>
            </a:endParaRPr>
          </a:p>
          <a:p>
            <a:pPr marL="742950" lvl="1" indent="-285750">
              <a:buFont typeface="+mj-lt"/>
              <a:buAutoNum type="arabicPeriod"/>
            </a:pPr>
            <a:r>
              <a:rPr lang="en-GB" dirty="0"/>
              <a:t>Capacity and knowledge building for parliamentarians, in particular necessary due to Mexico's parliamentarians in the lower house being elected for only 3 years and without immediately re-election allowed</a:t>
            </a:r>
            <a:endParaRPr lang="en-GB" dirty="0">
              <a:cs typeface="Calibri"/>
            </a:endParaRPr>
          </a:p>
          <a:p>
            <a:pPr marL="742950" lvl="1" indent="-285750">
              <a:buFont typeface="+mj-lt"/>
              <a:buAutoNum type="arabicPeriod"/>
            </a:pPr>
            <a:r>
              <a:rPr lang="en-GB" dirty="0"/>
              <a:t>Lobbying by the private sector and NGOs</a:t>
            </a:r>
          </a:p>
          <a:p>
            <a:pPr marL="285750" indent="-285750">
              <a:buFont typeface="Arial,Sans-Serif"/>
              <a:buChar char="•"/>
            </a:pPr>
            <a:r>
              <a:rPr lang="en-GB" dirty="0"/>
              <a:t>The law was passed with a vast majority in the lower house and unanimously in the senate in 2012.</a:t>
            </a:r>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28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ea typeface="Calibri"/>
                <a:cs typeface="Calibri"/>
              </a:rPr>
              <a:t>This second part is considering core elements of the law with respect to institutions, mechanisms, and targets from the perspective of governance functions. For this short overview, only institutions are considered.</a:t>
            </a:r>
          </a:p>
          <a:p>
            <a:pPr marL="171450" indent="-171450">
              <a:buFont typeface="Arial"/>
              <a:buChar char="•"/>
            </a:pPr>
            <a:r>
              <a:rPr lang="en-GB" dirty="0"/>
              <a:t>The law created the 'National System for Climate Change' (SINACC), a set of institutions that were newly established or were given a new mandate in the law, as well as associated processes for coordination and collaboration across those institutions. The National System for Climate Change consists of:</a:t>
            </a:r>
            <a:endParaRPr lang="en-US" dirty="0"/>
          </a:p>
          <a:p>
            <a:pPr marL="685800" lvl="1" indent="-228600">
              <a:buFont typeface="+mj-lt"/>
              <a:buAutoNum type="arabicPeriod"/>
            </a:pPr>
            <a:r>
              <a:rPr lang="en-GB" dirty="0"/>
              <a:t>Inter-Ministerial Commission on Climate Change (CICC)</a:t>
            </a:r>
            <a:r>
              <a:rPr lang="en-US" dirty="0"/>
              <a:t>. This is the </a:t>
            </a:r>
            <a:r>
              <a:rPr lang="en-GB" dirty="0"/>
              <a:t>permanent coordination mechanism between the federal ministries. It includes 14 ministries and operates 7 working groups, e.g., on adaptation or deforestation.</a:t>
            </a:r>
            <a:endParaRPr lang="en-GB" dirty="0">
              <a:cs typeface="Calibri"/>
            </a:endParaRPr>
          </a:p>
          <a:p>
            <a:pPr marL="514350" lvl="1" indent="-228600">
              <a:buFont typeface="+mj-lt"/>
              <a:buAutoNum type="arabicPeriod"/>
            </a:pPr>
            <a:r>
              <a:rPr lang="en-GB" dirty="0"/>
              <a:t>National Institute of Ecology and Climate Change (INECC). This research institute is coordinating and undertaking studies on climate change. The law expanded the scope of the institute to include work on climate change. The institute works with other research institutes, from academia, private sector, international partners.</a:t>
            </a:r>
            <a:endParaRPr lang="en-US" dirty="0">
              <a:cs typeface="Calibri" panose="020F0502020204030204"/>
            </a:endParaRPr>
          </a:p>
          <a:p>
            <a:pPr marL="514350" lvl="1" indent="-228600">
              <a:buFont typeface="+mj-lt"/>
              <a:buAutoNum type="arabicPeriod"/>
            </a:pPr>
            <a:r>
              <a:rPr lang="en-GB" dirty="0"/>
              <a:t>Consultative Council on Climate Change (C3). This advisory body for the CICC comprising members of academia, social, and private sector.</a:t>
            </a:r>
            <a:r>
              <a:rPr lang="en-GB" dirty="0">
                <a:cs typeface="Calibri"/>
              </a:rPr>
              <a:t> Its r</a:t>
            </a:r>
            <a:r>
              <a:rPr lang="en-GB" dirty="0"/>
              <a:t>ole is both to advise and to promote stakeholder engagement.</a:t>
            </a:r>
            <a:endParaRPr lang="en-US" dirty="0"/>
          </a:p>
          <a:p>
            <a:pPr marL="514350" lvl="1" indent="-228600">
              <a:buFont typeface="+mj-lt"/>
              <a:buAutoNum type="arabicPeriod"/>
            </a:pPr>
            <a:r>
              <a:rPr lang="en-GB" dirty="0"/>
              <a:t>Federal Congress. Both chambers of congress and in particular two specific committees looking at climate change are part of SINACC.</a:t>
            </a:r>
          </a:p>
          <a:p>
            <a:pPr marL="514350" lvl="1" indent="-228600">
              <a:buFont typeface="+mj-lt"/>
              <a:buAutoNum type="arabicPeriod"/>
            </a:pPr>
            <a:r>
              <a:rPr lang="en-GB" dirty="0"/>
              <a:t>State governments and municipal authorities. These are part of SINACC and are mandated to pursue mitigation and adaptation efforts.</a:t>
            </a:r>
            <a:endParaRPr lang="en-GB" dirty="0">
              <a:cs typeface="Calibri"/>
            </a:endParaRPr>
          </a:p>
          <a:p>
            <a:pPr marL="171450" indent="-171450">
              <a:buFont typeface="Arial"/>
              <a:buChar char="•"/>
            </a:pPr>
            <a:endParaRPr lang="en-GB" dirty="0">
              <a:cs typeface="Calibri"/>
            </a:endParaRPr>
          </a:p>
          <a:p>
            <a:pPr marL="171450" indent="-171450">
              <a:buFont typeface="Arial"/>
              <a:buChar char="•"/>
            </a:pPr>
            <a:r>
              <a:rPr lang="en-GB" dirty="0">
                <a:ea typeface="Calibri"/>
                <a:cs typeface="Calibri"/>
              </a:rPr>
              <a:t>Governance functions that could be attributed to different institutions are show on the right side of the slide. These could be allocated differently - this is just one way to map some of them on the institutions and system as a whole. There are more aspects of the law that might cover other governance functions.</a:t>
            </a:r>
          </a:p>
          <a:p>
            <a:pPr lvl="1" indent="-171450">
              <a:buFont typeface="Arial"/>
              <a:buChar char="•"/>
            </a:pPr>
            <a:endParaRPr lang="en-GB" dirty="0">
              <a:ea typeface="Calibri"/>
              <a:cs typeface="Calibri"/>
            </a:endParaRPr>
          </a:p>
          <a:p>
            <a:pPr marL="171450" indent="-171450">
              <a:buFont typeface="Arial"/>
              <a:buChar char="•"/>
            </a:pPr>
            <a:endParaRPr lang="en-GB" dirty="0">
              <a:ea typeface="Calibri"/>
              <a:cs typeface="Calibri"/>
            </a:endParaRPr>
          </a:p>
          <a:p>
            <a:pPr marL="171450" indent="-171450">
              <a:buFont typeface="Arial"/>
              <a:buChar char="•"/>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130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buFont typeface="Arial"/>
              <a:buChar char="•"/>
            </a:pPr>
            <a:r>
              <a:rPr lang="en-GB" dirty="0">
                <a:cs typeface="Calibri"/>
              </a:rPr>
              <a:t>Finally, it is important to highlight some of the main achievements and challenges of the law.</a:t>
            </a:r>
            <a:endParaRPr lang="en-GB" dirty="0"/>
          </a:p>
          <a:p>
            <a:pPr marL="171450" indent="-171450">
              <a:buFont typeface="Arial"/>
              <a:buChar char="•"/>
            </a:pPr>
            <a:r>
              <a:rPr lang="en-GB" dirty="0">
                <a:cs typeface="Calibri"/>
              </a:rPr>
              <a:t>In general, while this is an interesting case study to learn, it is not necessarily a best practice example – there might not be any such example.</a:t>
            </a:r>
          </a:p>
          <a:p>
            <a:pPr marL="171450" indent="-171450">
              <a:buFont typeface="Arial"/>
              <a:buChar char="•"/>
            </a:pPr>
            <a:r>
              <a:rPr lang="en-GB" dirty="0"/>
              <a:t>Some of the positive outcomes of the law are that it is</a:t>
            </a:r>
            <a:endParaRPr lang="en-US" dirty="0">
              <a:cs typeface="Calibri"/>
            </a:endParaRPr>
          </a:p>
          <a:p>
            <a:pPr marL="914400" lvl="1" indent="-285750">
              <a:buFont typeface="+mj-lt"/>
              <a:buAutoNum type="arabicPeriod"/>
            </a:pPr>
            <a:r>
              <a:rPr lang="en-GB" dirty="0"/>
              <a:t>Providing a framework of institutions and processes for climate policy delivery,</a:t>
            </a:r>
            <a:endParaRPr lang="en-US" dirty="0"/>
          </a:p>
          <a:p>
            <a:pPr marL="914400" lvl="1" indent="-285750">
              <a:buFont typeface="+mj-lt"/>
              <a:buAutoNum type="arabicPeriod"/>
            </a:pPr>
            <a:r>
              <a:rPr lang="en-GB" dirty="0"/>
              <a:t>Setting long-term targets and enshrining continuity,</a:t>
            </a:r>
            <a:endParaRPr lang="en-US" dirty="0"/>
          </a:p>
          <a:p>
            <a:pPr marL="914400" lvl="1" indent="-285750">
              <a:buFont typeface="+mj-lt"/>
              <a:buAutoNum type="arabicPeriod"/>
            </a:pPr>
            <a:r>
              <a:rPr lang="en-GB" dirty="0"/>
              <a:t>Enhancing societal and political discourse on climate change, and</a:t>
            </a:r>
          </a:p>
          <a:p>
            <a:pPr marL="914400" lvl="1" indent="-285750">
              <a:buFont typeface="+mj-lt"/>
              <a:buAutoNum type="arabicPeriod"/>
            </a:pPr>
            <a:r>
              <a:rPr lang="en-GB" dirty="0"/>
              <a:t>Fostering the energy transition.</a:t>
            </a:r>
          </a:p>
          <a:p>
            <a:pPr marL="914400" lvl="1" indent="-285750">
              <a:buFont typeface="+mj-lt"/>
              <a:buAutoNum type="arabicPeriod"/>
            </a:pPr>
            <a:endParaRPr lang="en-GB" dirty="0"/>
          </a:p>
          <a:p>
            <a:pPr marL="171450" indent="-171450">
              <a:buFont typeface="Arial"/>
              <a:buChar char="•"/>
            </a:pPr>
            <a:r>
              <a:rPr lang="en-GB" dirty="0"/>
              <a:t>But the law is also facing a range of challenges in the implementation, partially due to its design but also other factors. Challenges include</a:t>
            </a:r>
            <a:endParaRPr lang="en-US" dirty="0"/>
          </a:p>
          <a:p>
            <a:pPr marL="1028700" lvl="1" indent="-285750">
              <a:buFont typeface="+mj-lt"/>
              <a:buAutoNum type="arabicPeriod"/>
            </a:pPr>
            <a:r>
              <a:rPr lang="en-GB" dirty="0"/>
              <a:t>Unclear responsibilities and mandates. The law sets responsibilities but these are often not concrete enough and don't give a clear mandate</a:t>
            </a:r>
            <a:r>
              <a:rPr lang="en-US" dirty="0"/>
              <a:t>. There is also a l</a:t>
            </a:r>
            <a:r>
              <a:rPr lang="en-GB" dirty="0"/>
              <a:t>ack of financial means allocated, e.g., to local governments, to engage.</a:t>
            </a:r>
            <a:endParaRPr lang="en-US" dirty="0">
              <a:cs typeface="Calibri" panose="020F0502020204030204"/>
            </a:endParaRPr>
          </a:p>
          <a:p>
            <a:pPr marL="1028700" lvl="1" indent="-285750">
              <a:buFont typeface="+mj-lt"/>
              <a:buAutoNum type="arabicPeriod"/>
            </a:pPr>
            <a:r>
              <a:rPr lang="en-GB" dirty="0"/>
              <a:t>Difficulties in coordination. Institutions, like National System for Climate Change and processes established for coordination are partially to complex and do not achieve efficient coordination.</a:t>
            </a:r>
            <a:r>
              <a:rPr lang="en-GB" dirty="0">
                <a:cs typeface="Calibri"/>
              </a:rPr>
              <a:t> The </a:t>
            </a:r>
            <a:r>
              <a:rPr lang="en-GB" dirty="0"/>
              <a:t>Inter-Ministerial Commission on Climate Change does not have a clearly defined role and mandate for potential coordination across the government</a:t>
            </a:r>
            <a:endParaRPr lang="en-GB" dirty="0">
              <a:cs typeface="Calibri" panose="020F0502020204030204"/>
            </a:endParaRPr>
          </a:p>
          <a:p>
            <a:pPr marL="1028700" lvl="1" indent="-285750">
              <a:buFont typeface="+mj-lt"/>
              <a:buAutoNum type="arabicPeriod"/>
            </a:pPr>
            <a:r>
              <a:rPr lang="en-GB" dirty="0"/>
              <a:t>Weak mechanisms to ensure accountability. No institution is clearly tasked with monitoring implementation.</a:t>
            </a:r>
            <a:r>
              <a:rPr lang="en-GB" dirty="0">
                <a:cs typeface="Calibri" panose="020F0502020204030204"/>
              </a:rPr>
              <a:t> It is u</a:t>
            </a:r>
            <a:r>
              <a:rPr lang="en-GB" dirty="0"/>
              <a:t>nclear who is responsible for developing plans to meet targets/objectives set out in law.</a:t>
            </a:r>
            <a:endParaRPr lang="en-US" dirty="0"/>
          </a:p>
          <a:p>
            <a:pPr marL="914400" lvl="1" indent="-285750">
              <a:buFont typeface="+mj-lt"/>
              <a:buAutoNum type="arabicPeriod"/>
            </a:pPr>
            <a:r>
              <a:rPr lang="en-GB" dirty="0"/>
              <a:t>Insufficient financial means and mechanisms. The Climate Change Fund received little federal funding and, thus, is playing no major role in climate policies. There is a lack of an effective finance strategy.</a:t>
            </a:r>
            <a:endParaRPr lang="en-GB" dirty="0">
              <a:cs typeface="Calibri"/>
            </a:endParaRPr>
          </a:p>
          <a:p>
            <a:pPr marL="914400" lvl="1" indent="-285750">
              <a:buFont typeface="+mj-lt"/>
              <a:buAutoNum type="arabicPeriod"/>
            </a:pPr>
            <a:r>
              <a:rPr lang="en-GB" dirty="0"/>
              <a:t>Reduced political commitment and leadership</a:t>
            </a:r>
            <a:r>
              <a:rPr lang="en-GB" dirty="0">
                <a:ea typeface="+mn-ea"/>
                <a:cs typeface="Calibri"/>
              </a:rPr>
              <a:t>. </a:t>
            </a:r>
            <a:r>
              <a:rPr lang="en-GB" dirty="0">
                <a:ea typeface="Calibri"/>
                <a:cs typeface="Calibri"/>
              </a:rPr>
              <a:t>Climate change became generally a lower priority on the political agenda in periods after the adoption of the law.</a:t>
            </a:r>
          </a:p>
          <a:p>
            <a:pPr marL="171450" indent="-171450">
              <a:buFont typeface="Arial"/>
              <a:buChar char="•"/>
            </a:pPr>
            <a:endParaRPr lang="en-GB" dirty="0">
              <a:ea typeface="Calibri"/>
              <a:cs typeface="Calibri"/>
            </a:endParaRPr>
          </a:p>
          <a:p>
            <a:pPr marL="171450" indent="-171450">
              <a:buFont typeface="Arial"/>
              <a:buChar char="•"/>
            </a:pPr>
            <a:r>
              <a:rPr lang="en-GB" dirty="0">
                <a:ea typeface="Calibri"/>
                <a:cs typeface="Calibri"/>
              </a:rPr>
              <a:t>In summary, this case study aimed to provide an example of how concepts from the lecture, in particular governance functions, can be applied when considering law and policy for the electricity transitions. </a:t>
            </a:r>
            <a:r>
              <a:rPr lang="en-GB">
                <a:ea typeface="Calibri"/>
                <a:cs typeface="Calibri"/>
              </a:rPr>
              <a:t>For </a:t>
            </a:r>
            <a:r>
              <a:rPr lang="en-GB" dirty="0">
                <a:ea typeface="Calibri"/>
                <a:cs typeface="Calibri"/>
              </a:rPr>
              <a:t>this case study, this was necessarily done relatively simple, but the concept can also be applied when thinking more comprehensively about law and policy in different </a:t>
            </a:r>
            <a:r>
              <a:rPr lang="en-GB">
                <a:ea typeface="Calibri"/>
                <a:cs typeface="Calibri"/>
              </a:rPr>
              <a:t>country's contexts.</a:t>
            </a:r>
            <a:endParaRPr lang="en-GB" dirty="0">
              <a:ea typeface="Calibri"/>
              <a:cs typeface="Calibri"/>
            </a:endParaRPr>
          </a:p>
          <a:p>
            <a:pPr marL="914400" lvl="1" indent="-171450">
              <a:buFont typeface="Arial"/>
              <a:buChar char="•"/>
            </a:pPr>
            <a:endParaRPr lang="en-GB" dirty="0">
              <a:ea typeface="Calibri"/>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813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55025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845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86EDB9B8-1DB7-79C9-DCB0-CE345234FA71}"/>
              </a:ext>
            </a:extLst>
          </p:cNvPr>
          <p:cNvGrpSpPr>
            <a:grpSpLocks noChangeAspect="1"/>
          </p:cNvGrpSpPr>
          <p:nvPr userDrawn="1"/>
        </p:nvGrpSpPr>
        <p:grpSpPr>
          <a:xfrm>
            <a:off x="9055065" y="266555"/>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C0148731-CEDD-3C61-3D15-AC61659BE1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C3C24DC9-96F8-BA70-E62C-9079AA140F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9857F4C4-976D-388F-4A5E-B648E5016DFC}"/>
              </a:ext>
            </a:extLst>
          </p:cNvPr>
          <p:cNvPicPr>
            <a:picLocks noChangeAspect="1"/>
          </p:cNvPicPr>
          <p:nvPr userDrawn="1"/>
        </p:nvPicPr>
        <p:blipFill rotWithShape="1">
          <a:blip r:embed="rId3"/>
          <a:srcRect l="72969" t="6111" r="1015" b="55139"/>
          <a:stretch/>
        </p:blipFill>
        <p:spPr>
          <a:xfrm>
            <a:off x="10504156" y="118568"/>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11/09/2023</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296655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pic>
        <p:nvPicPr>
          <p:cNvPr id="3" name="Picture 2" descr="A picture containing text&#10;&#10;Description automatically generated">
            <a:extLst>
              <a:ext uri="{FF2B5EF4-FFF2-40B4-BE49-F238E27FC236}">
                <a16:creationId xmlns:a16="http://schemas.microsoft.com/office/drawing/2014/main" id="{CFF79C88-1CAD-34EF-7B1C-C1E7587D2A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6027" y="84497"/>
            <a:ext cx="2394763" cy="821042"/>
          </a:xfrm>
          <a:prstGeom prst="rect">
            <a:avLst/>
          </a:prstGeom>
        </p:spPr>
      </p:pic>
      <p:sp>
        <p:nvSpPr>
          <p:cNvPr id="2" name="TextBox 1">
            <a:extLst>
              <a:ext uri="{FF2B5EF4-FFF2-40B4-BE49-F238E27FC236}">
                <a16:creationId xmlns:a16="http://schemas.microsoft.com/office/drawing/2014/main" id="{35E4B0DE-EE44-08A6-0FF5-1CA221EE6C69}"/>
              </a:ext>
            </a:extLst>
          </p:cNvPr>
          <p:cNvSpPr txBox="1"/>
          <p:nvPr userDrawn="1"/>
        </p:nvSpPr>
        <p:spPr>
          <a:xfrm>
            <a:off x="9123374" y="854366"/>
            <a:ext cx="2225562" cy="253916"/>
          </a:xfrm>
          <a:prstGeom prst="rect">
            <a:avLst/>
          </a:prstGeom>
          <a:noFill/>
        </p:spPr>
        <p:txBody>
          <a:bodyPr wrap="square" rtlCol="0">
            <a:spAutoFit/>
          </a:bodyPr>
          <a:lstStyle/>
          <a:p>
            <a:r>
              <a:rPr lang="en-GB" sz="1050" i="1"/>
              <a:t>a joint project of CEM and MI</a:t>
            </a:r>
          </a:p>
        </p:txBody>
      </p:sp>
      <p:pic>
        <p:nvPicPr>
          <p:cNvPr id="4" name="Picture 3" descr="Text&#10;&#10;Description automatically generated">
            <a:extLst>
              <a:ext uri="{FF2B5EF4-FFF2-40B4-BE49-F238E27FC236}">
                <a16:creationId xmlns:a16="http://schemas.microsoft.com/office/drawing/2014/main" id="{B15F8D50-F370-FDE5-CAC5-437053DAB7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77004" b="29316"/>
          <a:stretch/>
        </p:blipFill>
        <p:spPr>
          <a:xfrm>
            <a:off x="11281465" y="757908"/>
            <a:ext cx="349325" cy="350374"/>
          </a:xfrm>
          <a:prstGeom prst="rect">
            <a:avLst/>
          </a:prstGeom>
        </p:spPr>
      </p:pic>
      <p:pic>
        <p:nvPicPr>
          <p:cNvPr id="5" name="Picture 4" descr="A picture containing text, clock, light&#10;&#10;Description automatically generated">
            <a:extLst>
              <a:ext uri="{FF2B5EF4-FFF2-40B4-BE49-F238E27FC236}">
                <a16:creationId xmlns:a16="http://schemas.microsoft.com/office/drawing/2014/main" id="{B043A1A9-CA32-F2C9-6698-1A420E6BCC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75749" b="-2906"/>
          <a:stretch/>
        </p:blipFill>
        <p:spPr>
          <a:xfrm>
            <a:off x="11029941" y="827033"/>
            <a:ext cx="318995" cy="308582"/>
          </a:xfrm>
          <a:prstGeom prst="rect">
            <a:avLst/>
          </a:prstGeom>
        </p:spPr>
      </p:pic>
    </p:spTree>
    <p:extLst>
      <p:ext uri="{BB962C8B-B14F-4D97-AF65-F5344CB8AC3E}">
        <p14:creationId xmlns:p14="http://schemas.microsoft.com/office/powerpoint/2010/main" val="1737356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51013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2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5" r:id="rId1"/>
    <p:sldLayoutId id="2147483662" r:id="rId2"/>
    <p:sldLayoutId id="2147483723"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721" r:id="rId1"/>
    <p:sldLayoutId id="2147483690" r:id="rId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se.ac.uk/GranthamInstitute/wp-content/uploads/2018/11/Policy_report_Mexico%E2%80%99s-General-Law-on-Climate-Change-Key-achievements-and-challenges-ahead-29pp_AverchenkovaGuzman-1.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doi.org/10.1080/1523908X.2021.1940893" TargetMode="External"/><Relationship Id="rId5" Type="http://schemas.openxmlformats.org/officeDocument/2006/relationships/hyperlink" Target="https://doi.org/10.1080/14693062.2021.1894084" TargetMode="External"/><Relationship Id="rId4" Type="http://schemas.openxmlformats.org/officeDocument/2006/relationships/hyperlink" Target="https://www.clientearth.org/media/eg1ajv4x/net-zero-report-1210-final-correction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412120"/>
            <a:ext cx="7029608" cy="1948751"/>
          </a:xfrm>
        </p:spPr>
        <p:txBody>
          <a:bodyPr>
            <a:normAutofit fontScale="90000"/>
          </a:bodyPr>
          <a:lstStyle/>
          <a:p>
            <a:r>
              <a:rPr lang="en-US" sz="6000" dirty="0">
                <a:solidFill>
                  <a:schemeClr val="bg1"/>
                </a:solidFill>
              </a:rPr>
              <a:t>Lecture 2 </a:t>
            </a:r>
            <a:br>
              <a:rPr lang="en-US" dirty="0"/>
            </a:br>
            <a:r>
              <a:rPr lang="en-US" dirty="0"/>
              <a:t>Law and Policy – Case Study</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46617"/>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99627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39939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cs typeface="Arial"/>
              </a:rPr>
              <a:t>Relevant resources include:</a:t>
            </a:r>
            <a:endParaRPr lang="en-US" dirty="0"/>
          </a:p>
          <a:p>
            <a:pPr>
              <a:defRPr/>
            </a:pPr>
            <a:endParaRPr lang="en-GB" dirty="0">
              <a:cs typeface="Arial"/>
            </a:endParaRPr>
          </a:p>
          <a:p>
            <a:pPr marL="285750" indent="-285750">
              <a:buFont typeface="Arial"/>
              <a:buChar char="•"/>
              <a:defRPr/>
            </a:pPr>
            <a:r>
              <a:rPr lang="en-GB" dirty="0">
                <a:ea typeface="+mn-lt"/>
                <a:cs typeface="+mn-lt"/>
                <a:hlinkClick r:id="rId3"/>
              </a:rPr>
              <a:t>Mexico’s General Law on Climate Change: Key Achievements and Challenges Ahead</a:t>
            </a:r>
            <a:r>
              <a:rPr lang="en-GB" dirty="0">
                <a:ea typeface="+mn-lt"/>
                <a:cs typeface="+mn-lt"/>
              </a:rPr>
              <a:t>, </a:t>
            </a:r>
            <a:r>
              <a:rPr lang="en-GB" dirty="0" err="1">
                <a:ea typeface="+mn-lt"/>
                <a:cs typeface="+mn-lt"/>
              </a:rPr>
              <a:t>Averchenkova</a:t>
            </a:r>
            <a:r>
              <a:rPr lang="en-GB" dirty="0">
                <a:ea typeface="+mn-lt"/>
                <a:cs typeface="+mn-lt"/>
              </a:rPr>
              <a:t>, Alina, and Sandra L Guzman Luna, 2018</a:t>
            </a:r>
            <a:endParaRPr lang="en-GB" dirty="0">
              <a:cs typeface="Arial"/>
            </a:endParaRPr>
          </a:p>
          <a:p>
            <a:pPr marL="285750" indent="-285750">
              <a:buFont typeface="Arial"/>
              <a:buChar char="•"/>
              <a:defRPr/>
            </a:pPr>
            <a:r>
              <a:rPr lang="en-GB" dirty="0">
                <a:ea typeface="+mn-lt"/>
                <a:cs typeface="+mn-lt"/>
                <a:hlinkClick r:id="rId4"/>
              </a:rPr>
              <a:t>Navigating Net-Zero: Global Lessons in Climate Law-Making</a:t>
            </a:r>
            <a:r>
              <a:rPr lang="en-GB" dirty="0">
                <a:ea typeface="+mn-lt"/>
                <a:cs typeface="+mn-lt"/>
              </a:rPr>
              <a:t>, </a:t>
            </a:r>
            <a:r>
              <a:rPr lang="en-GB" dirty="0" err="1">
                <a:ea typeface="+mn-lt"/>
                <a:cs typeface="+mn-lt"/>
              </a:rPr>
              <a:t>ClientEarth</a:t>
            </a:r>
            <a:r>
              <a:rPr lang="en-GB" dirty="0">
                <a:ea typeface="+mn-lt"/>
                <a:cs typeface="+mn-lt"/>
              </a:rPr>
              <a:t>,  2021</a:t>
            </a:r>
            <a:endParaRPr lang="en-GB" dirty="0">
              <a:cs typeface="Arial"/>
            </a:endParaRPr>
          </a:p>
          <a:p>
            <a:pPr marL="285750" indent="-285750">
              <a:buFont typeface="Arial"/>
              <a:buChar char="•"/>
              <a:defRPr/>
            </a:pPr>
            <a:r>
              <a:rPr lang="en-GB" dirty="0">
                <a:ea typeface="+mn-lt"/>
                <a:cs typeface="+mn-lt"/>
                <a:hlinkClick r:id="rId5"/>
              </a:rPr>
              <a:t>Leader on Paper, Laggard in Practice: Policy Fragmentation and the Multi-Level Paralysis in Implementation of the Mexican Climate Act</a:t>
            </a:r>
            <a:r>
              <a:rPr lang="en-GB" dirty="0">
                <a:ea typeface="+mn-lt"/>
                <a:cs typeface="+mn-lt"/>
              </a:rPr>
              <a:t>, Solorio, Israel, 2021</a:t>
            </a:r>
            <a:endParaRPr lang="en-GB" dirty="0">
              <a:cs typeface="Arial"/>
            </a:endParaRPr>
          </a:p>
          <a:p>
            <a:pPr marL="285750" indent="-285750">
              <a:buFont typeface="Arial"/>
              <a:buChar char="•"/>
              <a:defRPr/>
            </a:pPr>
            <a:r>
              <a:rPr lang="en-GB" dirty="0">
                <a:ea typeface="+mn-lt"/>
                <a:cs typeface="+mn-lt"/>
                <a:hlinkClick r:id="rId6"/>
              </a:rPr>
              <a:t>Climate Policy Integration: Taking Advantage of Policy Windows? An Analysis of the Energy and Environment Sectors in Mexico (1997–2018)</a:t>
            </a:r>
            <a:r>
              <a:rPr lang="en-GB" dirty="0">
                <a:ea typeface="+mn-lt"/>
                <a:cs typeface="+mn-lt"/>
              </a:rPr>
              <a:t>, Hernández, Alma Lucía García, and Simone </a:t>
            </a:r>
            <a:r>
              <a:rPr lang="en-GB" dirty="0" err="1">
                <a:ea typeface="+mn-lt"/>
                <a:cs typeface="+mn-lt"/>
              </a:rPr>
              <a:t>Lucatello</a:t>
            </a:r>
            <a:r>
              <a:rPr lang="en-GB" dirty="0">
                <a:ea typeface="+mn-lt"/>
                <a:cs typeface="+mn-lt"/>
              </a:rPr>
              <a:t>, 2022</a:t>
            </a: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t>Resources</a:t>
            </a:r>
          </a:p>
        </p:txBody>
      </p:sp>
    </p:spTree>
    <p:extLst>
      <p:ext uri="{BB962C8B-B14F-4D97-AF65-F5344CB8AC3E}">
        <p14:creationId xmlns:p14="http://schemas.microsoft.com/office/powerpoint/2010/main" val="3930721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err="1">
                <a:solidFill>
                  <a:schemeClr val="bg1"/>
                </a:solidFill>
                <a:latin typeface="Open Sans"/>
                <a:ea typeface="+mn-lt"/>
                <a:cs typeface="+mn-lt"/>
              </a:rPr>
              <a:t>Hofbauer</a:t>
            </a:r>
            <a:r>
              <a:rPr lang="en-ZA" sz="800" dirty="0">
                <a:solidFill>
                  <a:schemeClr val="bg1"/>
                </a:solidFill>
                <a:latin typeface="Open Sans"/>
                <a:ea typeface="+mn-lt"/>
                <a:cs typeface="+mn-lt"/>
              </a:rPr>
              <a:t>, L.,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2: Law and Policy – Case Study.</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a:t>
            </a:r>
            <a:br>
              <a:rPr lang="en-US" sz="900" b="1" i="1">
                <a:solidFill>
                  <a:schemeClr val="lt1"/>
                </a:solidFill>
                <a:latin typeface="Open Sans"/>
                <a:ea typeface="Open Sans"/>
                <a:cs typeface="Open Sans"/>
                <a:sym typeface="Open Sans"/>
              </a:rPr>
            </a:br>
            <a:r>
              <a:rPr lang="en-US" sz="900" b="1" i="1">
                <a:solidFill>
                  <a:schemeClr val="lt1"/>
                </a:solidFill>
                <a:latin typeface="Open Sans"/>
                <a:ea typeface="Open Sans"/>
                <a:cs typeface="Open Sans"/>
                <a:sym typeface="Open Sans"/>
              </a:rPr>
              <a:t>with CCG and Green Grids Initiative</a:t>
            </a:r>
            <a:endParaRPr/>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Leonhard </a:t>
            </a:r>
            <a:r>
              <a:rPr lang="en-US" sz="800" dirty="0" err="1">
                <a:solidFill>
                  <a:schemeClr val="bg1"/>
                </a:solidFill>
                <a:latin typeface="Open Sans"/>
                <a:ea typeface="+mn-lt"/>
                <a:cs typeface="+mn-lt"/>
              </a:rPr>
              <a:t>Hofbauer</a:t>
            </a:r>
            <a:r>
              <a:rPr lang="en-US" sz="800" dirty="0">
                <a:solidFill>
                  <a:schemeClr val="bg1"/>
                </a:solidFill>
                <a:latin typeface="Open Sans"/>
                <a:ea typeface="+mn-lt"/>
                <a:cs typeface="+mn-lt"/>
              </a:rPr>
              <a:t>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dirty="0"/>
              <a:t>Case study overview</a:t>
            </a:r>
          </a:p>
        </p:txBody>
      </p:sp>
      <p:sp>
        <p:nvSpPr>
          <p:cNvPr id="3" name="Text Placeholder 2">
            <a:extLst>
              <a:ext uri="{FF2B5EF4-FFF2-40B4-BE49-F238E27FC236}">
                <a16:creationId xmlns:a16="http://schemas.microsoft.com/office/drawing/2014/main" id="{A57C3E7E-D84E-974F-A959-6E6D35B9E54F}"/>
              </a:ext>
            </a:extLst>
          </p:cNvPr>
          <p:cNvSpPr>
            <a:spLocks noGrp="1"/>
          </p:cNvSpPr>
          <p:nvPr>
            <p:ph type="body" idx="1"/>
          </p:nvPr>
        </p:nvSpPr>
        <p:spPr/>
        <p:txBody>
          <a:bodyPr/>
          <a:lstStyle/>
          <a:p>
            <a:pPr marL="101600" indent="0">
              <a:buNone/>
            </a:pPr>
            <a:r>
              <a:rPr lang="en-GB" dirty="0"/>
              <a:t>The case study is structured similar to the lecture and shows how the concepts from the lecture could be applied by:</a:t>
            </a:r>
            <a:endParaRPr lang="en-US" dirty="0"/>
          </a:p>
          <a:p>
            <a:pPr marL="444500" indent="-342900">
              <a:buFont typeface="Arial"/>
              <a:buChar char="•"/>
            </a:pPr>
            <a:r>
              <a:rPr lang="en-GB" dirty="0">
                <a:cs typeface="Arial"/>
              </a:rPr>
              <a:t>Mapping the landscape of law and policy for electricity transitions</a:t>
            </a:r>
            <a:endParaRPr lang="en-GB" dirty="0"/>
          </a:p>
          <a:p>
            <a:pPr marL="444500" indent="-342900">
              <a:buFont typeface="Arial"/>
              <a:buChar char="•"/>
            </a:pPr>
            <a:r>
              <a:rPr lang="en-GB" dirty="0">
                <a:cs typeface="Arial"/>
              </a:rPr>
              <a:t>Understanding the circumstances under which law and policy came into place</a:t>
            </a:r>
          </a:p>
          <a:p>
            <a:pPr marL="444500" indent="-342900">
              <a:buFont typeface="Arial"/>
              <a:buChar char="•"/>
            </a:pPr>
            <a:r>
              <a:rPr lang="en-GB" dirty="0">
                <a:cs typeface="Arial"/>
              </a:rPr>
              <a:t>Analysing law and policy with respect to core governance functions</a:t>
            </a:r>
          </a:p>
          <a:p>
            <a:pPr marL="444500" indent="-342900">
              <a:buFont typeface="Arial"/>
              <a:buChar char="•"/>
            </a:pPr>
            <a:endParaRPr lang="en-GB" dirty="0">
              <a:cs typeface="Arial"/>
            </a:endParaRPr>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graphicFrame>
        <p:nvGraphicFramePr>
          <p:cNvPr id="5" name="Table 5">
            <a:extLst>
              <a:ext uri="{FF2B5EF4-FFF2-40B4-BE49-F238E27FC236}">
                <a16:creationId xmlns:a16="http://schemas.microsoft.com/office/drawing/2014/main" id="{8AE7B0DF-3DF8-A6EE-DAE2-109565BFFFC2}"/>
              </a:ext>
            </a:extLst>
          </p:cNvPr>
          <p:cNvGraphicFramePr>
            <a:graphicFrameLocks noGrp="1"/>
          </p:cNvGraphicFramePr>
          <p:nvPr>
            <p:extLst>
              <p:ext uri="{D42A27DB-BD31-4B8C-83A1-F6EECF244321}">
                <p14:modId xmlns:p14="http://schemas.microsoft.com/office/powerpoint/2010/main" val="3694416409"/>
              </p:ext>
            </p:extLst>
          </p:nvPr>
        </p:nvGraphicFramePr>
        <p:xfrm>
          <a:off x="628800" y="3653732"/>
          <a:ext cx="8765833" cy="2595877"/>
        </p:xfrm>
        <a:graphic>
          <a:graphicData uri="http://schemas.openxmlformats.org/drawingml/2006/table">
            <a:tbl>
              <a:tblPr firstRow="1" bandRow="1">
                <a:tableStyleId>{5C22544A-7EE6-4342-B048-85BDC9FD1C3A}</a:tableStyleId>
              </a:tblPr>
              <a:tblGrid>
                <a:gridCol w="8765833">
                  <a:extLst>
                    <a:ext uri="{9D8B030D-6E8A-4147-A177-3AD203B41FA5}">
                      <a16:colId xmlns:a16="http://schemas.microsoft.com/office/drawing/2014/main" val="311440933"/>
                    </a:ext>
                  </a:extLst>
                </a:gridCol>
              </a:tblGrid>
              <a:tr h="370840">
                <a:tc>
                  <a:txBody>
                    <a:bodyPr/>
                    <a:lstStyle/>
                    <a:p>
                      <a:r>
                        <a:rPr lang="en-GB" sz="1800" dirty="0"/>
                        <a:t>Case study structure:</a:t>
                      </a:r>
                    </a:p>
                  </a:txBody>
                  <a:tcPr/>
                </a:tc>
                <a:extLst>
                  <a:ext uri="{0D108BD9-81ED-4DB2-BD59-A6C34878D82A}">
                    <a16:rowId xmlns:a16="http://schemas.microsoft.com/office/drawing/2014/main" val="1299974494"/>
                  </a:ext>
                </a:extLst>
              </a:tr>
              <a:tr h="370840">
                <a:tc>
                  <a:txBody>
                    <a:bodyPr/>
                    <a:lstStyle/>
                    <a:p>
                      <a:pPr marL="342900" indent="-342900">
                        <a:buAutoNum type="arabicParenR"/>
                      </a:pPr>
                      <a:r>
                        <a:rPr lang="en-GB" sz="1800" dirty="0"/>
                        <a:t>Introduction and context</a:t>
                      </a:r>
                    </a:p>
                  </a:txBody>
                  <a:tcPr/>
                </a:tc>
                <a:extLst>
                  <a:ext uri="{0D108BD9-81ED-4DB2-BD59-A6C34878D82A}">
                    <a16:rowId xmlns:a16="http://schemas.microsoft.com/office/drawing/2014/main" val="367124138"/>
                  </a:ext>
                </a:extLst>
              </a:tr>
              <a:tr h="370840">
                <a:tc>
                  <a:txBody>
                    <a:bodyPr/>
                    <a:lstStyle/>
                    <a:p>
                      <a:pPr lvl="0">
                        <a:buNone/>
                      </a:pPr>
                      <a:r>
                        <a:rPr lang="en-GB" sz="1800" b="0" i="0" u="none" strike="noStrike" noProof="0" dirty="0">
                          <a:latin typeface="Arial"/>
                        </a:rPr>
                        <a:t>2)  Background on energy and governance in Mexico</a:t>
                      </a:r>
                      <a:endParaRPr lang="en-US" sz="1800" dirty="0"/>
                    </a:p>
                  </a:txBody>
                  <a:tcPr/>
                </a:tc>
                <a:extLst>
                  <a:ext uri="{0D108BD9-81ED-4DB2-BD59-A6C34878D82A}">
                    <a16:rowId xmlns:a16="http://schemas.microsoft.com/office/drawing/2014/main" val="628027565"/>
                  </a:ext>
                </a:extLst>
              </a:tr>
              <a:tr h="370840">
                <a:tc>
                  <a:txBody>
                    <a:bodyPr/>
                    <a:lstStyle/>
                    <a:p>
                      <a:pPr lvl="0" algn="l">
                        <a:lnSpc>
                          <a:spcPct val="100000"/>
                        </a:lnSpc>
                        <a:spcBef>
                          <a:spcPts val="0"/>
                        </a:spcBef>
                        <a:spcAft>
                          <a:spcPts val="0"/>
                        </a:spcAft>
                        <a:buNone/>
                      </a:pPr>
                      <a:r>
                        <a:rPr lang="en-GB" sz="1800" b="0" i="0" u="none" strike="noStrike" noProof="0" dirty="0">
                          <a:latin typeface="Arial"/>
                        </a:rPr>
                        <a:t>3)  Mapping law and policy in Mexico</a:t>
                      </a:r>
                      <a:endParaRPr lang="en-US" sz="1800" dirty="0"/>
                    </a:p>
                  </a:txBody>
                  <a:tcPr/>
                </a:tc>
                <a:extLst>
                  <a:ext uri="{0D108BD9-81ED-4DB2-BD59-A6C34878D82A}">
                    <a16:rowId xmlns:a16="http://schemas.microsoft.com/office/drawing/2014/main" val="3463017603"/>
                  </a:ext>
                </a:extLst>
              </a:tr>
              <a:tr h="370840">
                <a:tc>
                  <a:txBody>
                    <a:bodyPr/>
                    <a:lstStyle/>
                    <a:p>
                      <a:pPr lvl="0">
                        <a:buNone/>
                      </a:pPr>
                      <a:r>
                        <a:rPr lang="en-GB" sz="1800" b="0" i="0" u="none" strike="noStrike" noProof="0" dirty="0">
                          <a:solidFill>
                            <a:srgbClr val="242424"/>
                          </a:solidFill>
                          <a:latin typeface="Arial"/>
                        </a:rPr>
                        <a:t>4)  Understanding the introduction of laws and policies</a:t>
                      </a:r>
                      <a:endParaRPr lang="en-US" dirty="0"/>
                    </a:p>
                  </a:txBody>
                  <a:tcPr/>
                </a:tc>
                <a:extLst>
                  <a:ext uri="{0D108BD9-81ED-4DB2-BD59-A6C34878D82A}">
                    <a16:rowId xmlns:a16="http://schemas.microsoft.com/office/drawing/2014/main" val="960954715"/>
                  </a:ext>
                </a:extLst>
              </a:tr>
              <a:tr h="370839">
                <a:tc>
                  <a:txBody>
                    <a:bodyPr/>
                    <a:lstStyle/>
                    <a:p>
                      <a:pPr lvl="0">
                        <a:buNone/>
                      </a:pPr>
                      <a:r>
                        <a:rPr lang="en-GB" sz="1800" b="0" i="0" u="none" strike="noStrike" noProof="0" dirty="0">
                          <a:solidFill>
                            <a:srgbClr val="242424"/>
                          </a:solidFill>
                          <a:latin typeface="Arial"/>
                        </a:rPr>
                        <a:t>5)  Analysing law and policy with respect to governance functions</a:t>
                      </a:r>
                      <a:endParaRPr lang="en-GB" sz="1800" b="0" i="0" u="none" strike="noStrike" noProof="0" dirty="0">
                        <a:latin typeface="Arial"/>
                      </a:endParaRPr>
                    </a:p>
                  </a:txBody>
                  <a:tcPr/>
                </a:tc>
                <a:extLst>
                  <a:ext uri="{0D108BD9-81ED-4DB2-BD59-A6C34878D82A}">
                    <a16:rowId xmlns:a16="http://schemas.microsoft.com/office/drawing/2014/main" val="2989017773"/>
                  </a:ext>
                </a:extLst>
              </a:tr>
              <a:tr h="370838">
                <a:tc>
                  <a:txBody>
                    <a:bodyPr/>
                    <a:lstStyle/>
                    <a:p>
                      <a:pPr lvl="0">
                        <a:buNone/>
                      </a:pPr>
                      <a:r>
                        <a:rPr lang="en-GB" sz="1800" b="0" i="0" u="none" strike="noStrike" noProof="0" dirty="0">
                          <a:solidFill>
                            <a:srgbClr val="242424"/>
                          </a:solidFill>
                          <a:latin typeface="Arial"/>
                        </a:rPr>
                        <a:t>6)  Q&amp;A</a:t>
                      </a:r>
                    </a:p>
                  </a:txBody>
                  <a:tcPr/>
                </a:tc>
                <a:extLst>
                  <a:ext uri="{0D108BD9-81ED-4DB2-BD59-A6C34878D82A}">
                    <a16:rowId xmlns:a16="http://schemas.microsoft.com/office/drawing/2014/main" val="2149940218"/>
                  </a:ext>
                </a:extLst>
              </a:tr>
            </a:tbl>
          </a:graphicData>
        </a:graphic>
      </p:graphicFrame>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Trebuchet MS"/>
                <a:sym typeface="Trebuchet MS"/>
              </a:rPr>
              <a:t>Electricity Transition Playbook: Law and Policy </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Background and policy landscape</a:t>
            </a:r>
          </a:p>
        </p:txBody>
      </p:sp>
    </p:spTree>
    <p:extLst>
      <p:ext uri="{BB962C8B-B14F-4D97-AF65-F5344CB8AC3E}">
        <p14:creationId xmlns:p14="http://schemas.microsoft.com/office/powerpoint/2010/main" val="2955704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438544"/>
            <a:ext cx="4512932"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solidFill>
                  <a:srgbClr val="242424"/>
                </a:solidFill>
                <a:latin typeface="Arial"/>
                <a:cs typeface="Arial"/>
              </a:rPr>
              <a:t>Mexico is a country in North America with a population of around 130 million:</a:t>
            </a:r>
            <a:endParaRPr lang="en-US" dirty="0"/>
          </a:p>
          <a:p>
            <a:pPr marL="285750" indent="-285750">
              <a:buFont typeface="Arial"/>
              <a:buChar char="•"/>
              <a:defRPr/>
            </a:pPr>
            <a:endParaRPr lang="en-GB" dirty="0">
              <a:solidFill>
                <a:srgbClr val="242424"/>
              </a:solidFill>
              <a:latin typeface="Arial"/>
              <a:cs typeface="Arial"/>
            </a:endParaRPr>
          </a:p>
          <a:p>
            <a:pPr marL="285750" indent="-285750">
              <a:buFont typeface="Arial"/>
              <a:buChar char="•"/>
              <a:defRPr/>
            </a:pPr>
            <a:r>
              <a:rPr lang="en-GB" dirty="0">
                <a:solidFill>
                  <a:srgbClr val="242424"/>
                </a:solidFill>
                <a:latin typeface="Arial"/>
                <a:cs typeface="Arial"/>
              </a:rPr>
              <a:t>Mexico is a federal republic with a bicameral legislature and a president as head of state and government</a:t>
            </a:r>
            <a:r>
              <a:rPr lang="en-GB" dirty="0">
                <a:ea typeface="+mn-lt"/>
                <a:cs typeface="+mn-lt"/>
              </a:rPr>
              <a:t>.</a:t>
            </a:r>
          </a:p>
          <a:p>
            <a:pPr marL="285750" indent="-285750">
              <a:buFont typeface="Arial,Sans-Serif"/>
              <a:buChar char="•"/>
              <a:defRPr/>
            </a:pPr>
            <a:r>
              <a:rPr lang="en-GB" dirty="0">
                <a:solidFill>
                  <a:srgbClr val="242424"/>
                </a:solidFill>
                <a:latin typeface="Arial"/>
                <a:cs typeface="Arial"/>
              </a:rPr>
              <a:t>Electricity generation is largely fossil fuel based but wind and solar capacity tripled since 2015 and made up 12% of generation in 2021.</a:t>
            </a:r>
            <a:endParaRPr lang="en-US" dirty="0">
              <a:solidFill>
                <a:srgbClr val="242424"/>
              </a:solidFill>
              <a:latin typeface="Arial"/>
              <a:cs typeface="Arial"/>
            </a:endParaRPr>
          </a:p>
          <a:p>
            <a:pPr marL="285750" indent="-285750">
              <a:buFont typeface="Arial,Sans-Serif"/>
              <a:buChar char="•"/>
              <a:defRPr/>
            </a:pPr>
            <a:r>
              <a:rPr lang="en-GB" dirty="0">
                <a:solidFill>
                  <a:srgbClr val="242424"/>
                </a:solidFill>
                <a:latin typeface="Arial"/>
                <a:cs typeface="Arial"/>
              </a:rPr>
              <a:t>Mexico started a process of privatization of the electricity sector with the 1992 NAFTA trade agreement that culminated in a 2013 reform package. Since 2018, efforts towards renationalization have been pursued by the current administration.</a:t>
            </a: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cs typeface="Arial"/>
              </a:rPr>
              <a:t>Background</a:t>
            </a:r>
            <a:r>
              <a:rPr lang="en-GB" dirty="0">
                <a:ea typeface="+mj-lt"/>
                <a:cs typeface="+mj-lt"/>
              </a:rPr>
              <a:t> </a:t>
            </a:r>
            <a:endParaRPr lang="en-GB">
              <a:cs typeface="Arial"/>
            </a:endParaRPr>
          </a:p>
        </p:txBody>
      </p:sp>
      <p:pic>
        <p:nvPicPr>
          <p:cNvPr id="20" name="Picture 20">
            <a:extLst>
              <a:ext uri="{FF2B5EF4-FFF2-40B4-BE49-F238E27FC236}">
                <a16:creationId xmlns:a16="http://schemas.microsoft.com/office/drawing/2014/main" id="{E9C23A93-C2A8-0203-6D66-6C1E830169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8310" y="1607891"/>
            <a:ext cx="5767528" cy="4071196"/>
          </a:xfrm>
          <a:prstGeom prst="rect">
            <a:avLst/>
          </a:prstGeom>
        </p:spPr>
      </p:pic>
    </p:spTree>
    <p:extLst>
      <p:ext uri="{BB962C8B-B14F-4D97-AF65-F5344CB8AC3E}">
        <p14:creationId xmlns:p14="http://schemas.microsoft.com/office/powerpoint/2010/main" val="2214221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cs typeface="Arial"/>
              </a:rPr>
              <a:t>Electricity law and policy landscape</a:t>
            </a:r>
          </a:p>
        </p:txBody>
      </p:sp>
      <p:graphicFrame>
        <p:nvGraphicFramePr>
          <p:cNvPr id="2" name="Diagram 3">
            <a:extLst>
              <a:ext uri="{FF2B5EF4-FFF2-40B4-BE49-F238E27FC236}">
                <a16:creationId xmlns:a16="http://schemas.microsoft.com/office/drawing/2014/main" id="{ADA1F38D-0C8B-8266-EEA8-814C8A7C6F7A}"/>
              </a:ext>
            </a:extLst>
          </p:cNvPr>
          <p:cNvGraphicFramePr/>
          <p:nvPr>
            <p:extLst>
              <p:ext uri="{D42A27DB-BD31-4B8C-83A1-F6EECF244321}">
                <p14:modId xmlns:p14="http://schemas.microsoft.com/office/powerpoint/2010/main" val="551737757"/>
              </p:ext>
            </p:extLst>
          </p:nvPr>
        </p:nvGraphicFramePr>
        <p:xfrm>
          <a:off x="527465" y="1261028"/>
          <a:ext cx="11065426" cy="506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4" name="TextBox 1533">
            <a:extLst>
              <a:ext uri="{FF2B5EF4-FFF2-40B4-BE49-F238E27FC236}">
                <a16:creationId xmlns:a16="http://schemas.microsoft.com/office/drawing/2014/main" id="{3E7EB376-AAF9-B568-A90B-D125683631EF}"/>
              </a:ext>
            </a:extLst>
          </p:cNvPr>
          <p:cNvSpPr txBox="1"/>
          <p:nvPr/>
        </p:nvSpPr>
        <p:spPr>
          <a:xfrm>
            <a:off x="463826" y="6349999"/>
            <a:ext cx="1024172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Arial"/>
              </a:rPr>
              <a:t>Information and text is adopted from the Climate Change Laws of the World database under a CC-BY-4.0 license.</a:t>
            </a:r>
            <a:endParaRPr lang="en-US" sz="1000">
              <a:cs typeface="Arial"/>
            </a:endParaRPr>
          </a:p>
        </p:txBody>
      </p:sp>
    </p:spTree>
    <p:extLst>
      <p:ext uri="{BB962C8B-B14F-4D97-AF65-F5344CB8AC3E}">
        <p14:creationId xmlns:p14="http://schemas.microsoft.com/office/powerpoint/2010/main" val="3014752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a:defRPr/>
            </a:pPr>
            <a:r>
              <a:rPr lang="en-GB" sz="2000" dirty="0">
                <a:solidFill>
                  <a:srgbClr val="FFFFFF"/>
                </a:solidFill>
                <a:latin typeface="Trebuchet MS"/>
                <a:sym typeface="Trebuchet MS"/>
              </a:rPr>
              <a:t>Electricity Transition Playbook: Law and Policy </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General Law on Climate Change </a:t>
            </a:r>
          </a:p>
        </p:txBody>
      </p:sp>
    </p:spTree>
    <p:extLst>
      <p:ext uri="{BB962C8B-B14F-4D97-AF65-F5344CB8AC3E}">
        <p14:creationId xmlns:p14="http://schemas.microsoft.com/office/powerpoint/2010/main" val="3482156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620260" cy="77559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defRPr/>
            </a:pPr>
            <a:r>
              <a:rPr lang="en-GB" dirty="0">
                <a:solidFill>
                  <a:srgbClr val="242424"/>
                </a:solidFill>
                <a:latin typeface="Arial"/>
                <a:cs typeface="Arial"/>
              </a:rPr>
              <a:t>During the Calderón Presidency (2006-2012) climate change became a priority for government.</a:t>
            </a:r>
            <a:r>
              <a:rPr lang="en-GB" dirty="0">
                <a:solidFill>
                  <a:srgbClr val="242424"/>
                </a:solidFill>
                <a:latin typeface="Arial"/>
                <a:ea typeface="Calibri"/>
                <a:cs typeface="Arial"/>
              </a:rPr>
              <a:t> </a:t>
            </a:r>
            <a:r>
              <a:rPr lang="en-GB" dirty="0">
                <a:solidFill>
                  <a:srgbClr val="000000"/>
                </a:solidFill>
                <a:latin typeface="Arial"/>
                <a:ea typeface="Calibri"/>
                <a:cs typeface="Calibri"/>
              </a:rPr>
              <a:t>The National Development Plan 2007-2012 stressed the importance of considering climate change across all sectors and the government also published a Special Programme on Climate Change (PECC) in 2009</a:t>
            </a:r>
            <a:r>
              <a:rPr lang="en-GB" dirty="0">
                <a:solidFill>
                  <a:srgbClr val="242424"/>
                </a:solidFill>
                <a:latin typeface="Arial"/>
                <a:cs typeface="Arial"/>
              </a:rPr>
              <a:t>.</a:t>
            </a:r>
          </a:p>
          <a:p>
            <a:pPr marL="285750" indent="-285750">
              <a:buFont typeface="Arial"/>
              <a:buChar char="•"/>
              <a:defRPr/>
            </a:pPr>
            <a:r>
              <a:rPr lang="en-GB" dirty="0">
                <a:cs typeface="Arial"/>
              </a:rPr>
              <a:t>To ensure further development of the climate agenda and resilience to short-term political considerations, efforts were started to enshrine climate action into law. This was initiated by the Mexican congress, in particular the senate, and started a long process for the government to develop a climate law.</a:t>
            </a:r>
          </a:p>
          <a:p>
            <a:pPr marL="285750" indent="-285750">
              <a:buFont typeface="Arial"/>
              <a:buChar char="•"/>
              <a:defRPr/>
            </a:pPr>
            <a:r>
              <a:rPr lang="en-GB" dirty="0">
                <a:cs typeface="Arial"/>
              </a:rPr>
              <a:t>Important elements playing a role in the process:</a:t>
            </a:r>
          </a:p>
          <a:p>
            <a:pPr marL="742950" lvl="1" indent="-285750">
              <a:buFont typeface="Arial"/>
              <a:buChar char="•"/>
              <a:defRPr/>
            </a:pPr>
            <a:r>
              <a:rPr lang="en-GB" dirty="0">
                <a:cs typeface="Arial"/>
              </a:rPr>
              <a:t>Consideration of international experience with climate laws, in particular direct engagement with the UK over the Climate Change Act, 2008 (UK)</a:t>
            </a:r>
          </a:p>
          <a:p>
            <a:pPr marL="742950" lvl="1" indent="-285750">
              <a:buFont typeface="Arial"/>
              <a:buChar char="•"/>
              <a:defRPr/>
            </a:pPr>
            <a:r>
              <a:rPr lang="en-GB" dirty="0">
                <a:cs typeface="Arial"/>
              </a:rPr>
              <a:t>Strengthening of the domestic climate agenda through international engagement, in particular Mexico's G20 Presidency and hosting of COP16 </a:t>
            </a:r>
          </a:p>
          <a:p>
            <a:pPr marL="742950" lvl="1" indent="-285750">
              <a:buFont typeface="Arial"/>
              <a:buChar char="•"/>
              <a:defRPr/>
            </a:pPr>
            <a:r>
              <a:rPr lang="en-GB" dirty="0">
                <a:cs typeface="Arial"/>
              </a:rPr>
              <a:t>Political negotiations between parties and consolidation of different legislative efforts</a:t>
            </a:r>
          </a:p>
          <a:p>
            <a:pPr marL="742950" lvl="1" indent="-285750">
              <a:buFont typeface="Arial"/>
              <a:buChar char="•"/>
              <a:defRPr/>
            </a:pPr>
            <a:r>
              <a:rPr lang="en-GB" dirty="0">
                <a:cs typeface="Arial"/>
              </a:rPr>
              <a:t>Capacity and knowledge building for parliamentarians</a:t>
            </a:r>
          </a:p>
          <a:p>
            <a:pPr marL="742950" lvl="1" indent="-285750">
              <a:buFont typeface="Arial"/>
              <a:buChar char="•"/>
              <a:defRPr/>
            </a:pPr>
            <a:r>
              <a:rPr lang="en-GB" dirty="0">
                <a:cs typeface="Arial"/>
              </a:rPr>
              <a:t>Lobbying by the private sector and NGOs</a:t>
            </a:r>
          </a:p>
          <a:p>
            <a:pPr marL="285750" indent="-285750">
              <a:buFont typeface="Arial"/>
              <a:buChar char="•"/>
              <a:defRPr/>
            </a:pPr>
            <a:r>
              <a:rPr lang="en-GB" dirty="0">
                <a:cs typeface="Arial"/>
              </a:rPr>
              <a:t>The law was passed with a vast majority in the lower house and unanimously in the senate in 2012.</a:t>
            </a:r>
          </a:p>
          <a:p>
            <a:pPr marL="742950" lvl="1" indent="-285750">
              <a:buFont typeface="Arial"/>
              <a:buChar char="•"/>
              <a:defRPr/>
            </a:pPr>
            <a:endParaRPr lang="en-GB" sz="1200" dirty="0">
              <a:cs typeface="Arial"/>
            </a:endParaRPr>
          </a:p>
          <a:p>
            <a:pPr>
              <a:defRPr/>
            </a:pPr>
            <a:r>
              <a:rPr lang="en-GB" sz="1200" dirty="0">
                <a:cs typeface="Arial"/>
              </a:rPr>
              <a:t>The analysis on this and the following slides is largely adapted from </a:t>
            </a:r>
            <a:r>
              <a:rPr lang="en-GB" sz="1200" dirty="0" err="1">
                <a:cs typeface="Arial"/>
              </a:rPr>
              <a:t>Averchenkova</a:t>
            </a:r>
            <a:r>
              <a:rPr lang="en-GB" sz="1200" dirty="0">
                <a:cs typeface="Arial"/>
              </a:rPr>
              <a:t>, A., &amp; Guzman Luna, S. L. (2018). </a:t>
            </a:r>
            <a:r>
              <a:rPr lang="en-GB" sz="1200" i="1" dirty="0">
                <a:cs typeface="Arial"/>
              </a:rPr>
              <a:t>Mexico’s General Law on Climate Change: Key achievements and challenges ahead</a:t>
            </a:r>
            <a:r>
              <a:rPr lang="en-GB" sz="1200" dirty="0">
                <a:cs typeface="Arial"/>
              </a:rPr>
              <a:t>. Further resources are given on the final slide.</a:t>
            </a:r>
          </a:p>
          <a:p>
            <a:pPr marL="742950" lvl="1" indent="-285750">
              <a:buFont typeface="Arial"/>
              <a:buChar char="•"/>
              <a:defRPr/>
            </a:pPr>
            <a:endParaRPr lang="en-GB" dirty="0">
              <a:cs typeface="Arial"/>
            </a:endParaRPr>
          </a:p>
          <a:p>
            <a:pPr marL="742950" lvl="1" indent="-285750">
              <a:buFont typeface="Arial"/>
              <a:buChar char="•"/>
              <a:defRPr/>
            </a:pPr>
            <a:endParaRPr lang="en-GB" dirty="0">
              <a:cs typeface="Arial"/>
            </a:endParaRPr>
          </a:p>
          <a:p>
            <a:pPr marL="742950" lvl="1" indent="-285750">
              <a:buFont typeface="Arial"/>
              <a:buChar char="•"/>
              <a:defRPr/>
            </a:pPr>
            <a:endParaRPr lang="en-GB" dirty="0">
              <a:cs typeface="Arial"/>
            </a:endParaRPr>
          </a:p>
          <a:p>
            <a:pPr marL="285750" indent="-285750">
              <a:buFont typeface="Arial"/>
              <a:buChar char="•"/>
              <a:defRPr/>
            </a:pPr>
            <a:endParaRPr lang="en-GB" dirty="0">
              <a:cs typeface="Arial"/>
            </a:endParaRPr>
          </a:p>
          <a:p>
            <a:pP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a:p>
            <a:pPr marL="285750" indent="-285750">
              <a:buFont typeface="Arial"/>
              <a:buChar cha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t>Development process and adoption</a:t>
            </a:r>
          </a:p>
        </p:txBody>
      </p:sp>
      <p:sp>
        <p:nvSpPr>
          <p:cNvPr id="2" name="TextBox 1">
            <a:extLst>
              <a:ext uri="{FF2B5EF4-FFF2-40B4-BE49-F238E27FC236}">
                <a16:creationId xmlns:a16="http://schemas.microsoft.com/office/drawing/2014/main" id="{C079AECC-2EF0-87F3-C365-BD3989E5C986}"/>
              </a:ext>
            </a:extLst>
          </p:cNvPr>
          <p:cNvSpPr txBox="1"/>
          <p:nvPr/>
        </p:nvSpPr>
        <p:spPr>
          <a:xfrm>
            <a:off x="12832521" y="4494695"/>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2A12CD30-73BD-E2CF-D56B-C0E49CD6813E}"/>
              </a:ext>
            </a:extLst>
          </p:cNvPr>
          <p:cNvSpPr txBox="1"/>
          <p:nvPr/>
        </p:nvSpPr>
        <p:spPr>
          <a:xfrm>
            <a:off x="13042347" y="5543826"/>
            <a:ext cx="2743200"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407422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7969827"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cs typeface="Arial"/>
              </a:rPr>
              <a:t>The law created the 'National System for Climate Change' (SINACC), a set of institutions that were created or were given a new mandate in the law, as well as associated processes for coordination and collaboration on climate change action. SINACC consists of:</a:t>
            </a:r>
          </a:p>
          <a:p>
            <a:pPr marL="285750" indent="-285750">
              <a:buFont typeface="Arial,Sans-Serif"/>
              <a:buChar char="•"/>
              <a:defRPr/>
            </a:pPr>
            <a:r>
              <a:rPr lang="en-GB" dirty="0">
                <a:cs typeface="Arial"/>
              </a:rPr>
              <a:t>Inter-Ministerial Commission on Climate Change (CICC): Permanent coordination mechanism between the federal ministries</a:t>
            </a:r>
          </a:p>
          <a:p>
            <a:pPr marL="285750" indent="-285750">
              <a:buFont typeface="Arial,Sans-Serif"/>
              <a:buChar char="•"/>
              <a:defRPr/>
            </a:pPr>
            <a:endParaRPr lang="en-GB" dirty="0">
              <a:ea typeface="+mn-lt"/>
              <a:cs typeface="+mn-lt"/>
            </a:endParaRPr>
          </a:p>
          <a:p>
            <a:pPr marL="285750" indent="-285750">
              <a:buFont typeface="Arial,Sans-Serif"/>
              <a:buChar char="•"/>
              <a:defRPr/>
            </a:pPr>
            <a:r>
              <a:rPr lang="en-GB" dirty="0">
                <a:ea typeface="+mn-lt"/>
                <a:cs typeface="+mn-lt"/>
              </a:rPr>
              <a:t>National Institute of Ecology and Climate Change (INECC): Research institute coordinating and undertaking studies on climate change</a:t>
            </a:r>
            <a:endParaRPr lang="en-GB" dirty="0">
              <a:cs typeface="Arial"/>
            </a:endParaRPr>
          </a:p>
          <a:p>
            <a:pPr marL="285750" indent="-285750">
              <a:buFont typeface="Arial,Sans-Serif"/>
              <a:buChar char="•"/>
              <a:defRPr/>
            </a:pPr>
            <a:endParaRPr lang="en-GB" dirty="0">
              <a:ea typeface="+mn-lt"/>
              <a:cs typeface="+mn-lt"/>
            </a:endParaRPr>
          </a:p>
          <a:p>
            <a:pPr marL="285750" indent="-285750">
              <a:buFont typeface="Arial,Sans-Serif"/>
              <a:buChar char="•"/>
              <a:defRPr/>
            </a:pPr>
            <a:r>
              <a:rPr lang="en-GB" dirty="0">
                <a:ea typeface="+mn-lt"/>
                <a:cs typeface="+mn-lt"/>
              </a:rPr>
              <a:t>Consultative Council on Climate Change (C3): Advisory body for the CICC comprising members of academia, social, and private sector</a:t>
            </a:r>
            <a:endParaRPr lang="en-GB" dirty="0">
              <a:cs typeface="Arial"/>
            </a:endParaRPr>
          </a:p>
          <a:p>
            <a:pPr marL="285750" indent="-285750">
              <a:buFont typeface="Arial,Sans-Serif"/>
              <a:buChar char="•"/>
              <a:defRPr/>
            </a:pPr>
            <a:endParaRPr lang="en-GB" dirty="0">
              <a:cs typeface="Arial"/>
            </a:endParaRPr>
          </a:p>
          <a:p>
            <a:pPr marL="285750" indent="-285750">
              <a:buFont typeface="Arial,Sans-Serif"/>
              <a:buChar char="•"/>
              <a:defRPr/>
            </a:pPr>
            <a:r>
              <a:rPr lang="en-GB" dirty="0">
                <a:cs typeface="Arial"/>
              </a:rPr>
              <a:t>Federal Congress: The two chambers of congress and in particular two specific committees looking at climate change</a:t>
            </a:r>
          </a:p>
          <a:p>
            <a:pPr marL="285750" indent="-285750">
              <a:buFont typeface="Arial,Sans-Serif"/>
              <a:buChar char="•"/>
              <a:defRPr/>
            </a:pPr>
            <a:endParaRPr lang="en-GB" dirty="0">
              <a:ea typeface="+mn-lt"/>
              <a:cs typeface="+mn-lt"/>
            </a:endParaRPr>
          </a:p>
          <a:p>
            <a:pPr marL="285750" indent="-285750">
              <a:buFont typeface="Arial,Sans-Serif"/>
              <a:buChar char="•"/>
              <a:defRPr/>
            </a:pPr>
            <a:r>
              <a:rPr lang="en-GB" dirty="0">
                <a:ea typeface="+mn-lt"/>
                <a:cs typeface="+mn-lt"/>
              </a:rPr>
              <a:t>State governments and municipal authorities: Part of SINACC and mandated to pursue mitigation and adaptation efforts</a:t>
            </a:r>
            <a:endParaRPr lang="en-GB" dirty="0">
              <a:cs typeface="Arial"/>
            </a:endParaRPr>
          </a:p>
          <a:p>
            <a:pPr marL="285750" indent="-285750">
              <a:buFont typeface="Arial,Sans-Serif"/>
              <a:buChar char="•"/>
              <a:defRPr/>
            </a:pPr>
            <a:endParaRPr lang="en-GB" dirty="0">
              <a:cs typeface="Arial"/>
            </a:endParaRPr>
          </a:p>
          <a:p>
            <a:pPr>
              <a:defRPr/>
            </a:pPr>
            <a:endParaRPr lang="en-GB" dirty="0">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t>Core elements: institutions</a:t>
            </a:r>
          </a:p>
        </p:txBody>
      </p:sp>
      <p:sp>
        <p:nvSpPr>
          <p:cNvPr id="4" name="Rectangle: Rounded Corners 3">
            <a:extLst>
              <a:ext uri="{FF2B5EF4-FFF2-40B4-BE49-F238E27FC236}">
                <a16:creationId xmlns:a16="http://schemas.microsoft.com/office/drawing/2014/main" id="{51F72E49-D4EA-5917-9321-952262B34E59}"/>
              </a:ext>
            </a:extLst>
          </p:cNvPr>
          <p:cNvSpPr/>
          <p:nvPr/>
        </p:nvSpPr>
        <p:spPr>
          <a:xfrm>
            <a:off x="8635999" y="1711739"/>
            <a:ext cx="1557131" cy="46382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cs typeface="Arial"/>
              </a:rPr>
              <a:t>Coordination</a:t>
            </a:r>
            <a:endParaRPr lang="en-US" dirty="0"/>
          </a:p>
        </p:txBody>
      </p:sp>
      <p:sp>
        <p:nvSpPr>
          <p:cNvPr id="8" name="Rectangle: Rounded Corners 7">
            <a:extLst>
              <a:ext uri="{FF2B5EF4-FFF2-40B4-BE49-F238E27FC236}">
                <a16:creationId xmlns:a16="http://schemas.microsoft.com/office/drawing/2014/main" id="{F1DF17E5-289E-D2B4-A637-24A06ABCD88B}"/>
              </a:ext>
            </a:extLst>
          </p:cNvPr>
          <p:cNvSpPr/>
          <p:nvPr/>
        </p:nvSpPr>
        <p:spPr>
          <a:xfrm>
            <a:off x="8635999" y="2749827"/>
            <a:ext cx="1557131" cy="46382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cs typeface="Arial"/>
              </a:rPr>
              <a:t>Coordination</a:t>
            </a:r>
            <a:endParaRPr lang="en-US" dirty="0"/>
          </a:p>
        </p:txBody>
      </p:sp>
      <p:sp>
        <p:nvSpPr>
          <p:cNvPr id="9" name="Rectangle: Rounded Corners 8">
            <a:extLst>
              <a:ext uri="{FF2B5EF4-FFF2-40B4-BE49-F238E27FC236}">
                <a16:creationId xmlns:a16="http://schemas.microsoft.com/office/drawing/2014/main" id="{6A20D6E4-8603-67F6-BB52-83980E24B5BD}"/>
              </a:ext>
            </a:extLst>
          </p:cNvPr>
          <p:cNvSpPr/>
          <p:nvPr/>
        </p:nvSpPr>
        <p:spPr>
          <a:xfrm>
            <a:off x="10325651" y="2738782"/>
            <a:ext cx="1557131" cy="46382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Integration</a:t>
            </a:r>
            <a:endParaRPr lang="en-US" dirty="0"/>
          </a:p>
        </p:txBody>
      </p:sp>
      <p:sp>
        <p:nvSpPr>
          <p:cNvPr id="11" name="Rectangle: Rounded Corners 10">
            <a:extLst>
              <a:ext uri="{FF2B5EF4-FFF2-40B4-BE49-F238E27FC236}">
                <a16:creationId xmlns:a16="http://schemas.microsoft.com/office/drawing/2014/main" id="{6E9360CF-5117-A458-478F-757C78E9CE70}"/>
              </a:ext>
            </a:extLst>
          </p:cNvPr>
          <p:cNvSpPr/>
          <p:nvPr/>
        </p:nvSpPr>
        <p:spPr>
          <a:xfrm>
            <a:off x="8635999" y="3589131"/>
            <a:ext cx="1557131" cy="46382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Knowledge</a:t>
            </a:r>
            <a:endParaRPr lang="en-US" dirty="0"/>
          </a:p>
        </p:txBody>
      </p:sp>
      <p:sp>
        <p:nvSpPr>
          <p:cNvPr id="14" name="Rectangle: Rounded Corners 13">
            <a:extLst>
              <a:ext uri="{FF2B5EF4-FFF2-40B4-BE49-F238E27FC236}">
                <a16:creationId xmlns:a16="http://schemas.microsoft.com/office/drawing/2014/main" id="{364F4DE1-AA70-A550-965A-BC4BAFFF9AC1}"/>
              </a:ext>
            </a:extLst>
          </p:cNvPr>
          <p:cNvSpPr/>
          <p:nvPr/>
        </p:nvSpPr>
        <p:spPr>
          <a:xfrm>
            <a:off x="8647043" y="4351130"/>
            <a:ext cx="1557131" cy="46382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Knowledge</a:t>
            </a:r>
            <a:endParaRPr lang="en-US" dirty="0"/>
          </a:p>
        </p:txBody>
      </p:sp>
      <p:sp>
        <p:nvSpPr>
          <p:cNvPr id="15" name="Rectangle: Rounded Corners 14">
            <a:extLst>
              <a:ext uri="{FF2B5EF4-FFF2-40B4-BE49-F238E27FC236}">
                <a16:creationId xmlns:a16="http://schemas.microsoft.com/office/drawing/2014/main" id="{73E5BA0D-D7E4-754F-0D30-BC49E5D96C18}"/>
              </a:ext>
            </a:extLst>
          </p:cNvPr>
          <p:cNvSpPr/>
          <p:nvPr/>
        </p:nvSpPr>
        <p:spPr>
          <a:xfrm>
            <a:off x="10336694" y="4351129"/>
            <a:ext cx="1557131" cy="46382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Engagement</a:t>
            </a:r>
            <a:endParaRPr lang="en-US" dirty="0"/>
          </a:p>
        </p:txBody>
      </p:sp>
      <p:sp>
        <p:nvSpPr>
          <p:cNvPr id="18" name="Rectangle: Rounded Corners 17">
            <a:extLst>
              <a:ext uri="{FF2B5EF4-FFF2-40B4-BE49-F238E27FC236}">
                <a16:creationId xmlns:a16="http://schemas.microsoft.com/office/drawing/2014/main" id="{65DFEC4B-51B2-0D2D-D303-A2F34FFEC7C7}"/>
              </a:ext>
            </a:extLst>
          </p:cNvPr>
          <p:cNvSpPr/>
          <p:nvPr/>
        </p:nvSpPr>
        <p:spPr>
          <a:xfrm>
            <a:off x="10325651" y="1711738"/>
            <a:ext cx="1557131" cy="463826"/>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Arial"/>
              </a:rPr>
              <a:t>Integration</a:t>
            </a:r>
            <a:endParaRPr lang="en-US" dirty="0"/>
          </a:p>
        </p:txBody>
      </p:sp>
      <p:sp>
        <p:nvSpPr>
          <p:cNvPr id="19" name="TextBox 18">
            <a:extLst>
              <a:ext uri="{FF2B5EF4-FFF2-40B4-BE49-F238E27FC236}">
                <a16:creationId xmlns:a16="http://schemas.microsoft.com/office/drawing/2014/main" id="{D1F02C2C-AEC4-8E38-4D87-05C7E8ABF20B}"/>
              </a:ext>
            </a:extLst>
          </p:cNvPr>
          <p:cNvSpPr txBox="1"/>
          <p:nvPr/>
        </p:nvSpPr>
        <p:spPr>
          <a:xfrm>
            <a:off x="8580782" y="1214782"/>
            <a:ext cx="3357217"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Governance functions</a:t>
            </a:r>
          </a:p>
          <a:p>
            <a:r>
              <a:rPr lang="en-US" sz="1200">
                <a:cs typeface="Arial"/>
              </a:rPr>
              <a:t>SINACC</a:t>
            </a:r>
          </a:p>
          <a:p>
            <a:endParaRPr lang="en-US" sz="1200" dirty="0">
              <a:cs typeface="Arial"/>
            </a:endParaRPr>
          </a:p>
          <a:p>
            <a:endParaRPr lang="en-US" sz="1200" dirty="0">
              <a:cs typeface="Arial"/>
            </a:endParaRPr>
          </a:p>
          <a:p>
            <a:endParaRPr lang="en-US" sz="1600" dirty="0">
              <a:cs typeface="Arial"/>
            </a:endParaRPr>
          </a:p>
          <a:p>
            <a:endParaRPr lang="en-US" sz="1600" dirty="0">
              <a:cs typeface="Arial"/>
            </a:endParaRPr>
          </a:p>
          <a:p>
            <a:r>
              <a:rPr lang="en-US" sz="1200" dirty="0">
                <a:cs typeface="Arial"/>
              </a:rPr>
              <a:t>CICC</a:t>
            </a:r>
          </a:p>
          <a:p>
            <a:endParaRPr lang="en-US" sz="1200" dirty="0">
              <a:cs typeface="Arial"/>
            </a:endParaRPr>
          </a:p>
          <a:p>
            <a:endParaRPr lang="en-US" sz="1200" dirty="0">
              <a:cs typeface="Arial"/>
            </a:endParaRPr>
          </a:p>
          <a:p>
            <a:endParaRPr lang="en-US" sz="1600" dirty="0">
              <a:cs typeface="Arial"/>
            </a:endParaRPr>
          </a:p>
          <a:p>
            <a:r>
              <a:rPr lang="en-US" sz="1200" dirty="0">
                <a:cs typeface="Arial"/>
              </a:rPr>
              <a:t>INECC</a:t>
            </a:r>
          </a:p>
          <a:p>
            <a:endParaRPr lang="en-US" sz="1400" dirty="0">
              <a:cs typeface="Arial"/>
            </a:endParaRPr>
          </a:p>
          <a:p>
            <a:endParaRPr lang="en-US" sz="1400" dirty="0">
              <a:cs typeface="Arial"/>
            </a:endParaRPr>
          </a:p>
          <a:p>
            <a:endParaRPr lang="en-US" sz="1200" dirty="0">
              <a:cs typeface="Arial"/>
            </a:endParaRPr>
          </a:p>
          <a:p>
            <a:r>
              <a:rPr lang="en-US" sz="1200" dirty="0">
                <a:cs typeface="Arial"/>
              </a:rPr>
              <a:t>C3</a:t>
            </a:r>
          </a:p>
        </p:txBody>
      </p:sp>
    </p:spTree>
    <p:extLst>
      <p:ext uri="{BB962C8B-B14F-4D97-AF65-F5344CB8AC3E}">
        <p14:creationId xmlns:p14="http://schemas.microsoft.com/office/powerpoint/2010/main" val="2585418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6" name="TextBox 5">
            <a:extLst>
              <a:ext uri="{FF2B5EF4-FFF2-40B4-BE49-F238E27FC236}">
                <a16:creationId xmlns:a16="http://schemas.microsoft.com/office/drawing/2014/main" id="{4D5DBD5D-980F-4BF9-8B3C-DC7D6035E628}"/>
              </a:ext>
            </a:extLst>
          </p:cNvPr>
          <p:cNvSpPr txBox="1"/>
          <p:nvPr/>
        </p:nvSpPr>
        <p:spPr>
          <a:xfrm>
            <a:off x="629682" y="1589635"/>
            <a:ext cx="1039939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dirty="0">
                <a:ea typeface="+mn-lt"/>
                <a:cs typeface="+mn-lt"/>
              </a:rPr>
              <a:t>Some of the positive outcomes of the law are that it is</a:t>
            </a:r>
          </a:p>
          <a:p>
            <a:pPr>
              <a:defRPr/>
            </a:pPr>
            <a:endParaRPr lang="en-GB" dirty="0">
              <a:ea typeface="+mn-lt"/>
              <a:cs typeface="+mn-lt"/>
            </a:endParaRPr>
          </a:p>
          <a:p>
            <a:pPr marL="285750" indent="-285750">
              <a:buFont typeface="Arial"/>
              <a:buChar char="•"/>
              <a:defRPr/>
            </a:pPr>
            <a:r>
              <a:rPr lang="en-GB" dirty="0">
                <a:ea typeface="+mn-lt"/>
                <a:cs typeface="+mn-lt"/>
              </a:rPr>
              <a:t>providing a framework of institutions and processes for climate policy delivery,</a:t>
            </a:r>
            <a:endParaRPr lang="en-US" dirty="0">
              <a:ea typeface="+mn-lt"/>
              <a:cs typeface="+mn-lt"/>
            </a:endParaRPr>
          </a:p>
          <a:p>
            <a:pPr marL="285750" indent="-285750">
              <a:buFont typeface="Arial"/>
              <a:buChar char="•"/>
              <a:defRPr/>
            </a:pPr>
            <a:r>
              <a:rPr lang="en-GB" dirty="0">
                <a:ea typeface="+mn-lt"/>
                <a:cs typeface="+mn-lt"/>
              </a:rPr>
              <a:t>setting long-term targets and enshrining continuity,</a:t>
            </a:r>
          </a:p>
          <a:p>
            <a:pPr marL="285750" indent="-285750">
              <a:buFont typeface="Arial"/>
              <a:buChar char="•"/>
              <a:defRPr/>
            </a:pPr>
            <a:r>
              <a:rPr lang="en-GB" dirty="0">
                <a:ea typeface="+mn-lt"/>
                <a:cs typeface="+mn-lt"/>
              </a:rPr>
              <a:t>enhancing societal and political discourse on climate change, and</a:t>
            </a:r>
          </a:p>
          <a:p>
            <a:pPr marL="285750" indent="-285750">
              <a:buFont typeface="Arial"/>
              <a:buChar char="•"/>
              <a:defRPr/>
            </a:pPr>
            <a:r>
              <a:rPr lang="en-GB" dirty="0">
                <a:cs typeface="Arial"/>
              </a:rPr>
              <a:t>fostering the energy transition.</a:t>
            </a:r>
          </a:p>
          <a:p>
            <a:pPr>
              <a:defRPr/>
            </a:pPr>
            <a:endParaRPr lang="en-GB" dirty="0">
              <a:cs typeface="Arial"/>
            </a:endParaRPr>
          </a:p>
          <a:p>
            <a:pPr>
              <a:defRPr/>
            </a:pPr>
            <a:r>
              <a:rPr lang="en-GB" dirty="0">
                <a:cs typeface="Arial"/>
              </a:rPr>
              <a:t>But the law is also facing a range of challenges in the implementation, partially due to its design but also other factors. Challenges include</a:t>
            </a:r>
          </a:p>
          <a:p>
            <a:pPr>
              <a:defRPr/>
            </a:pPr>
            <a:endParaRPr lang="en-GB" dirty="0">
              <a:cs typeface="Arial"/>
            </a:endParaRPr>
          </a:p>
          <a:p>
            <a:pPr marL="285750" indent="-285750">
              <a:buFont typeface="Arial"/>
              <a:buChar char="•"/>
              <a:defRPr/>
            </a:pPr>
            <a:r>
              <a:rPr lang="en-GB" dirty="0">
                <a:cs typeface="Arial"/>
              </a:rPr>
              <a:t>unclear responsibilities and mandates,</a:t>
            </a:r>
          </a:p>
          <a:p>
            <a:pPr marL="285750" indent="-285750">
              <a:buFont typeface="Arial"/>
              <a:buChar char="•"/>
              <a:defRPr/>
            </a:pPr>
            <a:r>
              <a:rPr lang="en-GB" dirty="0">
                <a:cs typeface="Arial"/>
              </a:rPr>
              <a:t>difficulties in coordination,</a:t>
            </a:r>
          </a:p>
          <a:p>
            <a:pPr marL="285750" indent="-285750">
              <a:buFont typeface="Arial"/>
              <a:buChar char="•"/>
              <a:defRPr/>
            </a:pPr>
            <a:r>
              <a:rPr lang="en-GB" dirty="0">
                <a:cs typeface="Arial"/>
              </a:rPr>
              <a:t>weak mechanisms to ensure accountability,</a:t>
            </a:r>
          </a:p>
          <a:p>
            <a:pPr marL="285750" indent="-285750">
              <a:buFont typeface="Arial"/>
              <a:buChar char="•"/>
              <a:defRPr/>
            </a:pPr>
            <a:r>
              <a:rPr lang="en-GB" dirty="0">
                <a:cs typeface="Arial"/>
              </a:rPr>
              <a:t>insufficient financial means and mechanisms, and</a:t>
            </a:r>
          </a:p>
          <a:p>
            <a:pPr marL="285750" indent="-285750">
              <a:buFont typeface="Arial"/>
              <a:buChar char="•"/>
              <a:defRPr/>
            </a:pPr>
            <a:r>
              <a:rPr lang="en-GB" dirty="0">
                <a:cs typeface="Arial"/>
              </a:rPr>
              <a:t>reduced political commitment and leadership.</a:t>
            </a: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dirty="0"/>
              <a:t>Main achievements and challenges</a:t>
            </a:r>
          </a:p>
        </p:txBody>
      </p:sp>
    </p:spTree>
    <p:extLst>
      <p:ext uri="{BB962C8B-B14F-4D97-AF65-F5344CB8AC3E}">
        <p14:creationId xmlns:p14="http://schemas.microsoft.com/office/powerpoint/2010/main" val="4078357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DE3B85-07E8-4CB4-84BD-CEF3094F4237}">
  <ds:schemaRefs>
    <ds:schemaRef ds:uri="http://schemas.microsoft.com/sharepoint/v3/contenttype/forms"/>
  </ds:schemaRefs>
</ds:datastoreItem>
</file>

<file path=customXml/itemProps2.xml><?xml version="1.0" encoding="utf-8"?>
<ds:datastoreItem xmlns:ds="http://schemas.openxmlformats.org/officeDocument/2006/customXml" ds:itemID="{3EE5D84D-A4F0-4547-92FE-25F2866ADB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898148-E755-4E4D-A5B1-95483911B114}">
  <ds:schemaRefs>
    <ds:schemaRef ds:uri="0063f72e-ace3-48fb-9c1f-5b513408b31f"/>
    <ds:schemaRef ds:uri="265015ab-9d7f-432c-8b5c-d65e93430a34"/>
    <ds:schemaRef ds:uri="4e4ba58b-07e1-4d55-916c-b3d7aa8a8ae1"/>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5b8b66e-5759-43c1-a138-f967a8bf5a20"/>
    <ds:schemaRef ds:uri="0b696a8a-ab1a-459b-a09e-44df7cbe9330"/>
  </ds:schemaRefs>
</ds:datastoreItem>
</file>

<file path=docProps/app.xml><?xml version="1.0" encoding="utf-8"?>
<Properties xmlns="http://schemas.openxmlformats.org/officeDocument/2006/extended-properties" xmlns:vt="http://schemas.openxmlformats.org/officeDocument/2006/docPropsVTypes">
  <TotalTime>108</TotalTime>
  <Words>2793</Words>
  <Application>Microsoft Office PowerPoint</Application>
  <PresentationFormat>Widescreen</PresentationFormat>
  <Paragraphs>185</Paragraphs>
  <Slides>11</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Arial,Sans-Serif</vt:lpstr>
      <vt:lpstr>Calibri</vt:lpstr>
      <vt:lpstr>Open Sans</vt:lpstr>
      <vt:lpstr>Open Sans ExtraBold</vt:lpstr>
      <vt:lpstr>Trebuchet MS</vt:lpstr>
      <vt:lpstr>Simple Light</vt:lpstr>
      <vt:lpstr>UCCC UK 2020 Grid 16:9 - 11991</vt:lpstr>
      <vt:lpstr>1_Simple Light</vt:lpstr>
      <vt:lpstr>Lecture 2  Law and Policy – Case Study</vt:lpstr>
      <vt:lpstr>Case study overview</vt:lpstr>
      <vt:lpstr>Background and policy landscape</vt:lpstr>
      <vt:lpstr>Background </vt:lpstr>
      <vt:lpstr>Electricity law and policy landscape</vt:lpstr>
      <vt:lpstr>General Law on Climate Change </vt:lpstr>
      <vt:lpstr>Development process and adoption</vt:lpstr>
      <vt:lpstr>Core elements: institutions</vt:lpstr>
      <vt:lpstr>Main achievements and challenges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Helena Walters</cp:lastModifiedBy>
  <cp:revision>3627</cp:revision>
  <dcterms:created xsi:type="dcterms:W3CDTF">2023-03-02T11:39:23Z</dcterms:created>
  <dcterms:modified xsi:type="dcterms:W3CDTF">2023-11-09T12:47:45Z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