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 id="2147483651" r:id="rId5"/>
    <p:sldMasterId id="2147485690" r:id="rId6"/>
    <p:sldMasterId id="2147486582" r:id="rId7"/>
  </p:sldMasterIdLst>
  <p:notesMasterIdLst>
    <p:notesMasterId r:id="rId33"/>
  </p:notesMasterIdLst>
  <p:handoutMasterIdLst>
    <p:handoutMasterId r:id="rId34"/>
  </p:handoutMasterIdLst>
  <p:sldIdLst>
    <p:sldId id="304" r:id="rId8"/>
    <p:sldId id="340" r:id="rId9"/>
    <p:sldId id="359" r:id="rId10"/>
    <p:sldId id="364" r:id="rId11"/>
    <p:sldId id="300" r:id="rId12"/>
    <p:sldId id="299" r:id="rId13"/>
    <p:sldId id="318" r:id="rId14"/>
    <p:sldId id="363" r:id="rId15"/>
    <p:sldId id="319" r:id="rId16"/>
    <p:sldId id="320" r:id="rId17"/>
    <p:sldId id="349" r:id="rId18"/>
    <p:sldId id="351" r:id="rId19"/>
    <p:sldId id="352" r:id="rId20"/>
    <p:sldId id="366" r:id="rId21"/>
    <p:sldId id="369" r:id="rId22"/>
    <p:sldId id="361" r:id="rId23"/>
    <p:sldId id="326" r:id="rId24"/>
    <p:sldId id="353" r:id="rId25"/>
    <p:sldId id="354" r:id="rId26"/>
    <p:sldId id="355" r:id="rId27"/>
    <p:sldId id="357" r:id="rId28"/>
    <p:sldId id="368" r:id="rId29"/>
    <p:sldId id="362" r:id="rId30"/>
    <p:sldId id="358" r:id="rId31"/>
    <p:sldId id="334" r:id="rId32"/>
  </p:sldIdLst>
  <p:sldSz cx="10460038" cy="7561263"/>
  <p:notesSz cx="6797675" cy="9926638"/>
  <p:defaultTextStyle>
    <a:defPPr>
      <a:defRPr lang="en-GB"/>
    </a:defPPr>
    <a:lvl1pPr algn="l" rtl="0" eaLnBrk="0" fontAlgn="base" hangingPunct="0">
      <a:spcBef>
        <a:spcPct val="0"/>
      </a:spcBef>
      <a:spcAft>
        <a:spcPct val="0"/>
      </a:spcAft>
      <a:defRPr sz="3000" kern="1200">
        <a:solidFill>
          <a:srgbClr val="E3284A"/>
        </a:solidFill>
        <a:latin typeface="Arial" panose="020B0604020202020204" pitchFamily="34" charset="0"/>
        <a:ea typeface="+mn-ea"/>
        <a:cs typeface="+mn-cs"/>
      </a:defRPr>
    </a:lvl1pPr>
    <a:lvl2pPr marL="455613" indent="1588" algn="l" rtl="0" eaLnBrk="0" fontAlgn="base" hangingPunct="0">
      <a:spcBef>
        <a:spcPct val="0"/>
      </a:spcBef>
      <a:spcAft>
        <a:spcPct val="0"/>
      </a:spcAft>
      <a:defRPr sz="3000" kern="1200">
        <a:solidFill>
          <a:srgbClr val="E3284A"/>
        </a:solidFill>
        <a:latin typeface="Arial" panose="020B0604020202020204" pitchFamily="34" charset="0"/>
        <a:ea typeface="+mn-ea"/>
        <a:cs typeface="+mn-cs"/>
      </a:defRPr>
    </a:lvl2pPr>
    <a:lvl3pPr marL="911225" indent="3175" algn="l" rtl="0" eaLnBrk="0" fontAlgn="base" hangingPunct="0">
      <a:spcBef>
        <a:spcPct val="0"/>
      </a:spcBef>
      <a:spcAft>
        <a:spcPct val="0"/>
      </a:spcAft>
      <a:defRPr sz="3000" kern="1200">
        <a:solidFill>
          <a:srgbClr val="E3284A"/>
        </a:solidFill>
        <a:latin typeface="Arial" panose="020B0604020202020204" pitchFamily="34" charset="0"/>
        <a:ea typeface="+mn-ea"/>
        <a:cs typeface="+mn-cs"/>
      </a:defRPr>
    </a:lvl3pPr>
    <a:lvl4pPr marL="1366838" indent="4763" algn="l" rtl="0" eaLnBrk="0" fontAlgn="base" hangingPunct="0">
      <a:spcBef>
        <a:spcPct val="0"/>
      </a:spcBef>
      <a:spcAft>
        <a:spcPct val="0"/>
      </a:spcAft>
      <a:defRPr sz="3000" kern="1200">
        <a:solidFill>
          <a:srgbClr val="E3284A"/>
        </a:solidFill>
        <a:latin typeface="Arial" panose="020B0604020202020204" pitchFamily="34" charset="0"/>
        <a:ea typeface="+mn-ea"/>
        <a:cs typeface="+mn-cs"/>
      </a:defRPr>
    </a:lvl4pPr>
    <a:lvl5pPr marL="1824038" indent="4763" algn="l" rtl="0" eaLnBrk="0" fontAlgn="base" hangingPunct="0">
      <a:spcBef>
        <a:spcPct val="0"/>
      </a:spcBef>
      <a:spcAft>
        <a:spcPct val="0"/>
      </a:spcAft>
      <a:defRPr sz="3000" kern="1200">
        <a:solidFill>
          <a:srgbClr val="E3284A"/>
        </a:solidFill>
        <a:latin typeface="Arial" panose="020B0604020202020204" pitchFamily="34" charset="0"/>
        <a:ea typeface="+mn-ea"/>
        <a:cs typeface="+mn-cs"/>
      </a:defRPr>
    </a:lvl5pPr>
    <a:lvl6pPr marL="2286000" algn="l" defTabSz="914400" rtl="0" eaLnBrk="1" latinLnBrk="0" hangingPunct="1">
      <a:defRPr sz="3000" kern="1200">
        <a:solidFill>
          <a:srgbClr val="E3284A"/>
        </a:solidFill>
        <a:latin typeface="Arial" panose="020B0604020202020204" pitchFamily="34" charset="0"/>
        <a:ea typeface="+mn-ea"/>
        <a:cs typeface="+mn-cs"/>
      </a:defRPr>
    </a:lvl6pPr>
    <a:lvl7pPr marL="2743200" algn="l" defTabSz="914400" rtl="0" eaLnBrk="1" latinLnBrk="0" hangingPunct="1">
      <a:defRPr sz="3000" kern="1200">
        <a:solidFill>
          <a:srgbClr val="E3284A"/>
        </a:solidFill>
        <a:latin typeface="Arial" panose="020B0604020202020204" pitchFamily="34" charset="0"/>
        <a:ea typeface="+mn-ea"/>
        <a:cs typeface="+mn-cs"/>
      </a:defRPr>
    </a:lvl7pPr>
    <a:lvl8pPr marL="3200400" algn="l" defTabSz="914400" rtl="0" eaLnBrk="1" latinLnBrk="0" hangingPunct="1">
      <a:defRPr sz="3000" kern="1200">
        <a:solidFill>
          <a:srgbClr val="E3284A"/>
        </a:solidFill>
        <a:latin typeface="Arial" panose="020B0604020202020204" pitchFamily="34" charset="0"/>
        <a:ea typeface="+mn-ea"/>
        <a:cs typeface="+mn-cs"/>
      </a:defRPr>
    </a:lvl8pPr>
    <a:lvl9pPr marL="3657600" algn="l" defTabSz="914400" rtl="0" eaLnBrk="1" latinLnBrk="0" hangingPunct="1">
      <a:defRPr sz="3000" kern="1200">
        <a:solidFill>
          <a:srgbClr val="E3284A"/>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295">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chel.Slater" initials="R"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77"/>
    <a:srgbClr val="EF6820"/>
    <a:srgbClr val="00B1EA"/>
    <a:srgbClr val="E3284A"/>
    <a:srgbClr val="9FAA00"/>
    <a:srgbClr val="5C705E"/>
    <a:srgbClr val="00AFAD"/>
    <a:srgbClr val="856F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32" autoAdjust="0"/>
    <p:restoredTop sz="82306" autoAdjust="0"/>
  </p:normalViewPr>
  <p:slideViewPr>
    <p:cSldViewPr>
      <p:cViewPr varScale="1">
        <p:scale>
          <a:sx n="50" d="100"/>
          <a:sy n="50" d="100"/>
        </p:scale>
        <p:origin x="738" y="54"/>
      </p:cViewPr>
      <p:guideLst>
        <p:guide orient="horz" pos="2382"/>
        <p:guide pos="3295"/>
      </p:guideLst>
    </p:cSldViewPr>
  </p:slideViewPr>
  <p:notesTextViewPr>
    <p:cViewPr>
      <p:scale>
        <a:sx n="100" d="100"/>
        <a:sy n="100" d="100"/>
      </p:scale>
      <p:origin x="0" y="0"/>
    </p:cViewPr>
  </p:notesTextViewPr>
  <p:sorterViewPr>
    <p:cViewPr>
      <p:scale>
        <a:sx n="100" d="100"/>
        <a:sy n="100" d="100"/>
      </p:scale>
      <p:origin x="0" y="1584"/>
    </p:cViewPr>
  </p:sorterViewPr>
  <p:notesViewPr>
    <p:cSldViewPr>
      <p:cViewPr varScale="1">
        <p:scale>
          <a:sx n="71" d="100"/>
          <a:sy n="71" d="100"/>
        </p:scale>
        <p:origin x="-3072"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handoutMaster" Target="handoutMasters/handoutMaster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0F65D77-B680-47F0-BAC5-BC34E9CD3C58}"/>
              </a:ext>
            </a:extLst>
          </p:cNvPr>
          <p:cNvSpPr>
            <a:spLocks noGrp="1"/>
          </p:cNvSpPr>
          <p:nvPr>
            <p:ph type="hdr" sz="quarter"/>
          </p:nvPr>
        </p:nvSpPr>
        <p:spPr>
          <a:xfrm>
            <a:off x="0" y="0"/>
            <a:ext cx="2944813" cy="496888"/>
          </a:xfrm>
          <a:prstGeom prst="rect">
            <a:avLst/>
          </a:prstGeom>
        </p:spPr>
        <p:txBody>
          <a:bodyPr vert="horz" lIns="91428" tIns="45714" rIns="91428" bIns="45714" rtlCol="0"/>
          <a:lstStyle>
            <a:lvl1pPr algn="l" eaLnBrk="1" hangingPunct="1">
              <a:defRPr sz="1200">
                <a:latin typeface="Arial" charset="0"/>
              </a:defRPr>
            </a:lvl1pPr>
          </a:lstStyle>
          <a:p>
            <a:pPr>
              <a:defRPr/>
            </a:pPr>
            <a:endParaRPr lang="en-GB"/>
          </a:p>
        </p:txBody>
      </p:sp>
      <p:sp>
        <p:nvSpPr>
          <p:cNvPr id="3" name="Date Placeholder 2">
            <a:extLst>
              <a:ext uri="{FF2B5EF4-FFF2-40B4-BE49-F238E27FC236}">
                <a16:creationId xmlns:a16="http://schemas.microsoft.com/office/drawing/2014/main" id="{63530CBA-DA1D-4B64-8265-6079B5B89EA7}"/>
              </a:ext>
            </a:extLst>
          </p:cNvPr>
          <p:cNvSpPr>
            <a:spLocks noGrp="1"/>
          </p:cNvSpPr>
          <p:nvPr>
            <p:ph type="dt" sz="quarter" idx="1"/>
          </p:nvPr>
        </p:nvSpPr>
        <p:spPr>
          <a:xfrm>
            <a:off x="3851275" y="0"/>
            <a:ext cx="2944813" cy="496888"/>
          </a:xfrm>
          <a:prstGeom prst="rect">
            <a:avLst/>
          </a:prstGeom>
        </p:spPr>
        <p:txBody>
          <a:bodyPr vert="horz" lIns="91428" tIns="45714" rIns="91428" bIns="45714" rtlCol="0"/>
          <a:lstStyle>
            <a:lvl1pPr algn="r" eaLnBrk="1" hangingPunct="1">
              <a:defRPr sz="1200">
                <a:latin typeface="Arial" charset="0"/>
              </a:defRPr>
            </a:lvl1pPr>
          </a:lstStyle>
          <a:p>
            <a:pPr>
              <a:defRPr/>
            </a:pPr>
            <a:fld id="{804FC10F-3F52-45BF-9B61-3CF5318B5C7E}" type="datetimeFigureOut">
              <a:rPr lang="en-GB"/>
              <a:pPr>
                <a:defRPr/>
              </a:pPr>
              <a:t>28/04/2021</a:t>
            </a:fld>
            <a:endParaRPr lang="en-GB"/>
          </a:p>
        </p:txBody>
      </p:sp>
      <p:sp>
        <p:nvSpPr>
          <p:cNvPr id="4" name="Footer Placeholder 3">
            <a:extLst>
              <a:ext uri="{FF2B5EF4-FFF2-40B4-BE49-F238E27FC236}">
                <a16:creationId xmlns:a16="http://schemas.microsoft.com/office/drawing/2014/main" id="{26997365-67D7-4847-99A1-C03FEDC6B6DB}"/>
              </a:ext>
            </a:extLst>
          </p:cNvPr>
          <p:cNvSpPr>
            <a:spLocks noGrp="1"/>
          </p:cNvSpPr>
          <p:nvPr>
            <p:ph type="ftr" sz="quarter" idx="2"/>
          </p:nvPr>
        </p:nvSpPr>
        <p:spPr>
          <a:xfrm>
            <a:off x="0" y="9428163"/>
            <a:ext cx="2944813" cy="496887"/>
          </a:xfrm>
          <a:prstGeom prst="rect">
            <a:avLst/>
          </a:prstGeom>
        </p:spPr>
        <p:txBody>
          <a:bodyPr vert="horz" lIns="91428" tIns="45714" rIns="91428" bIns="45714" rtlCol="0" anchor="b"/>
          <a:lstStyle>
            <a:lvl1pPr algn="l" eaLnBrk="1" hangingPunct="1">
              <a:defRPr sz="1200">
                <a:latin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3A02C148-AFC0-42FD-B332-DDDC4EF4D2B4}"/>
              </a:ext>
            </a:extLst>
          </p:cNvPr>
          <p:cNvSpPr>
            <a:spLocks noGrp="1"/>
          </p:cNvSpPr>
          <p:nvPr>
            <p:ph type="sldNum" sz="quarter" idx="3"/>
          </p:nvPr>
        </p:nvSpPr>
        <p:spPr>
          <a:xfrm>
            <a:off x="3851275" y="9428163"/>
            <a:ext cx="2944813" cy="496887"/>
          </a:xfrm>
          <a:prstGeom prst="rect">
            <a:avLst/>
          </a:prstGeom>
        </p:spPr>
        <p:txBody>
          <a:bodyPr vert="horz" wrap="square" lIns="91428" tIns="45714" rIns="91428" bIns="45714" numCol="1" anchor="b" anchorCtr="0" compatLnSpc="1">
            <a:prstTxWarp prst="textNoShape">
              <a:avLst/>
            </a:prstTxWarp>
          </a:bodyPr>
          <a:lstStyle>
            <a:lvl1pPr algn="r" eaLnBrk="1" hangingPunct="1">
              <a:defRPr sz="1200"/>
            </a:lvl1pPr>
          </a:lstStyle>
          <a:p>
            <a:pPr>
              <a:defRPr/>
            </a:pPr>
            <a:fld id="{E5653C03-E1AD-4978-8A5B-89783E0EE93B}"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0033CFA6-3397-4379-807C-97DF8236F1CD}"/>
              </a:ext>
            </a:extLst>
          </p:cNvPr>
          <p:cNvSpPr>
            <a:spLocks noGrp="1" noChangeArrowheads="1"/>
          </p:cNvSpPr>
          <p:nvPr>
            <p:ph type="hdr" sz="quarter"/>
          </p:nvPr>
        </p:nvSpPr>
        <p:spPr bwMode="auto">
          <a:xfrm>
            <a:off x="0" y="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881" tIns="47941" rIns="95881" bIns="47941" numCol="1" anchor="t" anchorCtr="0" compatLnSpc="1">
            <a:prstTxWarp prst="textNoShape">
              <a:avLst/>
            </a:prstTxWarp>
          </a:bodyPr>
          <a:lstStyle>
            <a:lvl1pPr defTabSz="958727" eaLnBrk="1" hangingPunct="1">
              <a:defRPr sz="1300">
                <a:solidFill>
                  <a:schemeClr val="tx1"/>
                </a:solidFill>
                <a:latin typeface="Arial" charset="0"/>
              </a:defRPr>
            </a:lvl1pPr>
          </a:lstStyle>
          <a:p>
            <a:pPr>
              <a:defRPr/>
            </a:pPr>
            <a:endParaRPr lang="en-GB"/>
          </a:p>
        </p:txBody>
      </p:sp>
      <p:sp>
        <p:nvSpPr>
          <p:cNvPr id="98307" name="Rectangle 3">
            <a:extLst>
              <a:ext uri="{FF2B5EF4-FFF2-40B4-BE49-F238E27FC236}">
                <a16:creationId xmlns:a16="http://schemas.microsoft.com/office/drawing/2014/main" id="{C7FA601B-4ABD-47BF-8B80-1D35668FF2D7}"/>
              </a:ext>
            </a:extLst>
          </p:cNvPr>
          <p:cNvSpPr>
            <a:spLocks noGrp="1" noChangeArrowheads="1"/>
          </p:cNvSpPr>
          <p:nvPr>
            <p:ph type="dt" idx="1"/>
          </p:nvPr>
        </p:nvSpPr>
        <p:spPr bwMode="auto">
          <a:xfrm>
            <a:off x="3851275" y="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881" tIns="47941" rIns="95881" bIns="47941" numCol="1" anchor="t" anchorCtr="0" compatLnSpc="1">
            <a:prstTxWarp prst="textNoShape">
              <a:avLst/>
            </a:prstTxWarp>
          </a:bodyPr>
          <a:lstStyle>
            <a:lvl1pPr algn="r" defTabSz="958727" eaLnBrk="1" hangingPunct="1">
              <a:defRPr sz="1300">
                <a:solidFill>
                  <a:schemeClr val="tx1"/>
                </a:solidFill>
                <a:latin typeface="Arial" charset="0"/>
              </a:defRPr>
            </a:lvl1pPr>
          </a:lstStyle>
          <a:p>
            <a:pPr>
              <a:defRPr/>
            </a:pPr>
            <a:endParaRPr lang="en-GB"/>
          </a:p>
        </p:txBody>
      </p:sp>
      <p:sp>
        <p:nvSpPr>
          <p:cNvPr id="16388" name="Rectangle 4">
            <a:extLst>
              <a:ext uri="{FF2B5EF4-FFF2-40B4-BE49-F238E27FC236}">
                <a16:creationId xmlns:a16="http://schemas.microsoft.com/office/drawing/2014/main" id="{C74E0C9D-CFC4-471C-8265-D1D19D12AB78}"/>
              </a:ext>
            </a:extLst>
          </p:cNvPr>
          <p:cNvSpPr>
            <a:spLocks noGrp="1" noRot="1" noChangeAspect="1" noChangeArrowheads="1" noTextEdit="1"/>
          </p:cNvSpPr>
          <p:nvPr>
            <p:ph type="sldImg" idx="2"/>
          </p:nvPr>
        </p:nvSpPr>
        <p:spPr bwMode="auto">
          <a:xfrm>
            <a:off x="823913" y="744538"/>
            <a:ext cx="514826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8309" name="Rectangle 5">
            <a:extLst>
              <a:ext uri="{FF2B5EF4-FFF2-40B4-BE49-F238E27FC236}">
                <a16:creationId xmlns:a16="http://schemas.microsoft.com/office/drawing/2014/main" id="{D230BDF9-DE93-4C37-91C0-83133E0C2B8C}"/>
              </a:ext>
            </a:extLst>
          </p:cNvPr>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881" tIns="47941" rIns="95881" bIns="47941"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98310" name="Rectangle 6">
            <a:extLst>
              <a:ext uri="{FF2B5EF4-FFF2-40B4-BE49-F238E27FC236}">
                <a16:creationId xmlns:a16="http://schemas.microsoft.com/office/drawing/2014/main" id="{2CD361BC-4C9F-43F0-81ED-A15E88425D5C}"/>
              </a:ext>
            </a:extLst>
          </p:cNvPr>
          <p:cNvSpPr>
            <a:spLocks noGrp="1" noChangeArrowheads="1"/>
          </p:cNvSpPr>
          <p:nvPr>
            <p:ph type="ftr" sz="quarter" idx="4"/>
          </p:nvPr>
        </p:nvSpPr>
        <p:spPr bwMode="auto">
          <a:xfrm>
            <a:off x="0" y="942975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881" tIns="47941" rIns="95881" bIns="47941" numCol="1" anchor="b" anchorCtr="0" compatLnSpc="1">
            <a:prstTxWarp prst="textNoShape">
              <a:avLst/>
            </a:prstTxWarp>
          </a:bodyPr>
          <a:lstStyle>
            <a:lvl1pPr defTabSz="958727" eaLnBrk="1" hangingPunct="1">
              <a:defRPr sz="1300">
                <a:solidFill>
                  <a:schemeClr val="tx1"/>
                </a:solidFill>
                <a:latin typeface="Arial" charset="0"/>
              </a:defRPr>
            </a:lvl1pPr>
          </a:lstStyle>
          <a:p>
            <a:pPr>
              <a:defRPr/>
            </a:pPr>
            <a:endParaRPr lang="en-GB"/>
          </a:p>
        </p:txBody>
      </p:sp>
      <p:sp>
        <p:nvSpPr>
          <p:cNvPr id="98311" name="Rectangle 7">
            <a:extLst>
              <a:ext uri="{FF2B5EF4-FFF2-40B4-BE49-F238E27FC236}">
                <a16:creationId xmlns:a16="http://schemas.microsoft.com/office/drawing/2014/main" id="{D2B83389-987C-409D-A640-3BDCF85057FF}"/>
              </a:ext>
            </a:extLst>
          </p:cNvPr>
          <p:cNvSpPr>
            <a:spLocks noGrp="1" noChangeArrowheads="1"/>
          </p:cNvSpPr>
          <p:nvPr>
            <p:ph type="sldNum" sz="quarter" idx="5"/>
          </p:nvPr>
        </p:nvSpPr>
        <p:spPr bwMode="auto">
          <a:xfrm>
            <a:off x="3851275" y="9429750"/>
            <a:ext cx="2944813"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881" tIns="47941" rIns="95881" bIns="47941" numCol="1" anchor="b" anchorCtr="0" compatLnSpc="1">
            <a:prstTxWarp prst="textNoShape">
              <a:avLst/>
            </a:prstTxWarp>
          </a:bodyPr>
          <a:lstStyle>
            <a:lvl1pPr algn="r" defTabSz="957263" eaLnBrk="1" hangingPunct="1">
              <a:defRPr sz="1300">
                <a:solidFill>
                  <a:schemeClr val="tx1"/>
                </a:solidFill>
              </a:defRPr>
            </a:lvl1pPr>
          </a:lstStyle>
          <a:p>
            <a:pPr>
              <a:defRPr/>
            </a:pPr>
            <a:fld id="{C2B20C99-1AEC-4190-BE2E-D222F2600DA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5613" algn="l" rtl="0" eaLnBrk="0" fontAlgn="base" hangingPunct="0">
      <a:spcBef>
        <a:spcPct val="30000"/>
      </a:spcBef>
      <a:spcAft>
        <a:spcPct val="0"/>
      </a:spcAft>
      <a:defRPr sz="1200" kern="1200">
        <a:solidFill>
          <a:schemeClr val="tx1"/>
        </a:solidFill>
        <a:latin typeface="Arial" charset="0"/>
        <a:ea typeface="+mn-ea"/>
        <a:cs typeface="+mn-cs"/>
      </a:defRPr>
    </a:lvl2pPr>
    <a:lvl3pPr marL="911225" algn="l" rtl="0" eaLnBrk="0" fontAlgn="base" hangingPunct="0">
      <a:spcBef>
        <a:spcPct val="30000"/>
      </a:spcBef>
      <a:spcAft>
        <a:spcPct val="0"/>
      </a:spcAft>
      <a:defRPr sz="1200" kern="1200">
        <a:solidFill>
          <a:schemeClr val="tx1"/>
        </a:solidFill>
        <a:latin typeface="Arial" charset="0"/>
        <a:ea typeface="+mn-ea"/>
        <a:cs typeface="+mn-cs"/>
      </a:defRPr>
    </a:lvl3pPr>
    <a:lvl4pPr marL="1366838" algn="l" rtl="0" eaLnBrk="0" fontAlgn="base" hangingPunct="0">
      <a:spcBef>
        <a:spcPct val="30000"/>
      </a:spcBef>
      <a:spcAft>
        <a:spcPct val="0"/>
      </a:spcAft>
      <a:defRPr sz="1200" kern="1200">
        <a:solidFill>
          <a:schemeClr val="tx1"/>
        </a:solidFill>
        <a:latin typeface="Arial" charset="0"/>
        <a:ea typeface="+mn-ea"/>
        <a:cs typeface="+mn-cs"/>
      </a:defRPr>
    </a:lvl4pPr>
    <a:lvl5pPr marL="1824038" algn="l" rtl="0" eaLnBrk="0" fontAlgn="base" hangingPunct="0">
      <a:spcBef>
        <a:spcPct val="30000"/>
      </a:spcBef>
      <a:spcAft>
        <a:spcPct val="0"/>
      </a:spcAft>
      <a:defRPr sz="1200" kern="1200">
        <a:solidFill>
          <a:schemeClr val="tx1"/>
        </a:solidFill>
        <a:latin typeface="Arial" charset="0"/>
        <a:ea typeface="+mn-ea"/>
        <a:cs typeface="+mn-cs"/>
      </a:defRPr>
    </a:lvl5pPr>
    <a:lvl6pPr marL="2280416" algn="l" defTabSz="912159" rtl="0" eaLnBrk="1" latinLnBrk="0" hangingPunct="1">
      <a:defRPr sz="1200" kern="1200">
        <a:solidFill>
          <a:schemeClr val="tx1"/>
        </a:solidFill>
        <a:latin typeface="+mn-lt"/>
        <a:ea typeface="+mn-ea"/>
        <a:cs typeface="+mn-cs"/>
      </a:defRPr>
    </a:lvl6pPr>
    <a:lvl7pPr marL="2736502" algn="l" defTabSz="912159" rtl="0" eaLnBrk="1" latinLnBrk="0" hangingPunct="1">
      <a:defRPr sz="1200" kern="1200">
        <a:solidFill>
          <a:schemeClr val="tx1"/>
        </a:solidFill>
        <a:latin typeface="+mn-lt"/>
        <a:ea typeface="+mn-ea"/>
        <a:cs typeface="+mn-cs"/>
      </a:defRPr>
    </a:lvl7pPr>
    <a:lvl8pPr marL="3192585" algn="l" defTabSz="912159" rtl="0" eaLnBrk="1" latinLnBrk="0" hangingPunct="1">
      <a:defRPr sz="1200" kern="1200">
        <a:solidFill>
          <a:schemeClr val="tx1"/>
        </a:solidFill>
        <a:latin typeface="+mn-lt"/>
        <a:ea typeface="+mn-ea"/>
        <a:cs typeface="+mn-cs"/>
      </a:defRPr>
    </a:lvl8pPr>
    <a:lvl9pPr marL="3648669" algn="l" defTabSz="91215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82E8166B-8690-426F-8B50-15F248CFBE6B}"/>
              </a:ext>
            </a:extLst>
          </p:cNvPr>
          <p:cNvSpPr>
            <a:spLocks noGrp="1" noRot="1" noChangeAspect="1" noChangeArrowheads="1" noTextEdit="1"/>
          </p:cNvSpPr>
          <p:nvPr>
            <p:ph type="sldImg"/>
          </p:nvPr>
        </p:nvSpPr>
        <p:spPr>
          <a:ln/>
        </p:spPr>
      </p:sp>
      <p:sp>
        <p:nvSpPr>
          <p:cNvPr id="39939" name="Notes Placeholder 2">
            <a:extLst>
              <a:ext uri="{FF2B5EF4-FFF2-40B4-BE49-F238E27FC236}">
                <a16:creationId xmlns:a16="http://schemas.microsoft.com/office/drawing/2014/main" id="{77276631-02D3-45C8-A248-12BC8C637709}"/>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39940" name="Slide Number Placeholder 3">
            <a:extLst>
              <a:ext uri="{FF2B5EF4-FFF2-40B4-BE49-F238E27FC236}">
                <a16:creationId xmlns:a16="http://schemas.microsoft.com/office/drawing/2014/main" id="{C1290B16-1A25-49B9-B035-DDD3B93E3E82}"/>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0C516805-218A-411E-A752-6980A3078331}" type="slidenum">
              <a:rPr lang="en-GB" altLang="en-US" sz="1300" smtClean="0">
                <a:solidFill>
                  <a:schemeClr val="tx1"/>
                </a:solidFill>
              </a:rPr>
              <a:pPr/>
              <a:t>12</a:t>
            </a:fld>
            <a:endParaRPr lang="en-GB" altLang="en-US" sz="1300">
              <a:solidFill>
                <a:schemeClr val="tx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159A1C29-5F08-4A8B-A5AC-7642E982A76B}"/>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2FC02FC8-7D5E-4796-9F37-BE1BDF4D0C19}"/>
              </a:ext>
            </a:extLst>
          </p:cNvPr>
          <p:cNvSpPr>
            <a:spLocks noGrp="1" noChangeArrowheads="1"/>
          </p:cNvSpPr>
          <p:nvPr>
            <p:ph type="body" idx="1"/>
          </p:nvPr>
        </p:nvSpPr>
        <p:spPr>
          <a:noFill/>
        </p:spPr>
        <p:txBody>
          <a:bodyPr/>
          <a:lstStyle/>
          <a:p>
            <a:r>
              <a:rPr lang="en-GB" altLang="en-US">
                <a:latin typeface="Arial" panose="020B0604020202020204" pitchFamily="34" charset="0"/>
              </a:rPr>
              <a:t>NOT TO BE SENT IN ADVANCE</a:t>
            </a:r>
          </a:p>
        </p:txBody>
      </p:sp>
      <p:sp>
        <p:nvSpPr>
          <p:cNvPr id="41988" name="Slide Number Placeholder 3">
            <a:extLst>
              <a:ext uri="{FF2B5EF4-FFF2-40B4-BE49-F238E27FC236}">
                <a16:creationId xmlns:a16="http://schemas.microsoft.com/office/drawing/2014/main" id="{33F54CAF-62B3-4E2B-B98D-11D77DE48F22}"/>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27041E10-D657-4DD6-A59A-46571B172388}" type="slidenum">
              <a:rPr lang="en-GB" altLang="en-US" sz="1300" smtClean="0">
                <a:solidFill>
                  <a:schemeClr val="tx1"/>
                </a:solidFill>
              </a:rPr>
              <a:pPr/>
              <a:t>13</a:t>
            </a:fld>
            <a:endParaRPr lang="en-GB" altLang="en-US" sz="1300">
              <a:solidFill>
                <a:schemeClr val="tx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0544A4B2-E86B-44AC-818E-5BD20281A1B6}"/>
              </a:ext>
            </a:extLst>
          </p:cNvPr>
          <p:cNvSpPr>
            <a:spLocks noGrp="1" noRot="1" noChangeAspect="1" noChangeArrowheads="1" noTextEdit="1"/>
          </p:cNvSpPr>
          <p:nvPr>
            <p:ph type="sldImg"/>
          </p:nvPr>
        </p:nvSpPr>
        <p:spPr>
          <a:ln/>
        </p:spPr>
      </p:sp>
      <p:sp>
        <p:nvSpPr>
          <p:cNvPr id="44035" name="Notes Placeholder 2">
            <a:extLst>
              <a:ext uri="{FF2B5EF4-FFF2-40B4-BE49-F238E27FC236}">
                <a16:creationId xmlns:a16="http://schemas.microsoft.com/office/drawing/2014/main" id="{2BC9AEAA-0AB6-4473-B81D-6230ECCF13FA}"/>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44036" name="Slide Number Placeholder 3">
            <a:extLst>
              <a:ext uri="{FF2B5EF4-FFF2-40B4-BE49-F238E27FC236}">
                <a16:creationId xmlns:a16="http://schemas.microsoft.com/office/drawing/2014/main" id="{8DEBA561-4147-4B70-A947-487BD2321123}"/>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7C24440F-6C72-4501-9BB4-38E82D94937E}" type="slidenum">
              <a:rPr lang="en-GB" altLang="en-US" sz="1300" smtClean="0">
                <a:solidFill>
                  <a:schemeClr val="tx1"/>
                </a:solidFill>
              </a:rPr>
              <a:pPr/>
              <a:t>14</a:t>
            </a:fld>
            <a:endParaRPr lang="en-GB" altLang="en-US" sz="1300">
              <a:solidFill>
                <a:schemeClr val="tx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847558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BB266E5B-6F88-4BEE-8514-119165E9532B}"/>
              </a:ext>
            </a:extLst>
          </p:cNvPr>
          <p:cNvSpPr>
            <a:spLocks noGrp="1" noRot="1" noChangeAspect="1" noChangeArrowheads="1" noTextEdit="1"/>
          </p:cNvSpPr>
          <p:nvPr>
            <p:ph type="sldImg"/>
          </p:nvPr>
        </p:nvSpPr>
        <p:spPr>
          <a:ln/>
        </p:spPr>
      </p:sp>
      <p:sp>
        <p:nvSpPr>
          <p:cNvPr id="48131" name="Notes Placeholder 2">
            <a:extLst>
              <a:ext uri="{FF2B5EF4-FFF2-40B4-BE49-F238E27FC236}">
                <a16:creationId xmlns:a16="http://schemas.microsoft.com/office/drawing/2014/main" id="{EE383AAD-947D-41CE-BD81-0D6006ABBE32}"/>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48132" name="Slide Number Placeholder 3">
            <a:extLst>
              <a:ext uri="{FF2B5EF4-FFF2-40B4-BE49-F238E27FC236}">
                <a16:creationId xmlns:a16="http://schemas.microsoft.com/office/drawing/2014/main" id="{88135664-34CF-4F52-A2F1-397DBBCBC89E}"/>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B05E2E7E-C1DE-4F04-9776-CBDA65968010}" type="slidenum">
              <a:rPr lang="en-GB" altLang="en-US" sz="1300" smtClean="0">
                <a:solidFill>
                  <a:schemeClr val="tx1"/>
                </a:solidFill>
              </a:rPr>
              <a:pPr/>
              <a:t>16</a:t>
            </a:fld>
            <a:endParaRPr lang="en-GB" altLang="en-US" sz="1300">
              <a:solidFill>
                <a:schemeClr val="tx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B692E66C-4AA7-491F-B21A-F0AB8855DD04}"/>
              </a:ext>
            </a:extLst>
          </p:cNvPr>
          <p:cNvSpPr>
            <a:spLocks noGrp="1" noRot="1" noChangeAspect="1" noChangeArrowheads="1" noTextEdit="1"/>
          </p:cNvSpPr>
          <p:nvPr>
            <p:ph type="sldImg"/>
          </p:nvPr>
        </p:nvSpPr>
        <p:spPr>
          <a:ln/>
        </p:spPr>
      </p:sp>
      <p:sp>
        <p:nvSpPr>
          <p:cNvPr id="50179" name="Notes Placeholder 2">
            <a:extLst>
              <a:ext uri="{FF2B5EF4-FFF2-40B4-BE49-F238E27FC236}">
                <a16:creationId xmlns:a16="http://schemas.microsoft.com/office/drawing/2014/main" id="{98E02D69-C122-4612-BC87-10914CB0DB2E}"/>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50180" name="Slide Number Placeholder 3">
            <a:extLst>
              <a:ext uri="{FF2B5EF4-FFF2-40B4-BE49-F238E27FC236}">
                <a16:creationId xmlns:a16="http://schemas.microsoft.com/office/drawing/2014/main" id="{6ABA43C8-96A1-44B9-891E-F480B379B60A}"/>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F1B5C544-74A7-4A41-A1F6-A89461349000}" type="slidenum">
              <a:rPr lang="en-GB" altLang="en-US" sz="1300" smtClean="0">
                <a:solidFill>
                  <a:schemeClr val="tx1"/>
                </a:solidFill>
              </a:rPr>
              <a:pPr/>
              <a:t>17</a:t>
            </a:fld>
            <a:endParaRPr lang="en-GB" altLang="en-US" sz="1300">
              <a:solidFill>
                <a:schemeClr val="tx1"/>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00B2C389-CF31-46E7-8E2E-2F536C01D95D}"/>
              </a:ext>
            </a:extLst>
          </p:cNvPr>
          <p:cNvSpPr>
            <a:spLocks noGrp="1" noRot="1" noChangeAspect="1" noChangeArrowheads="1" noTextEdit="1"/>
          </p:cNvSpPr>
          <p:nvPr>
            <p:ph type="sldImg"/>
          </p:nvPr>
        </p:nvSpPr>
        <p:spPr>
          <a:ln/>
        </p:spPr>
      </p:sp>
      <p:sp>
        <p:nvSpPr>
          <p:cNvPr id="52227" name="Notes Placeholder 2">
            <a:extLst>
              <a:ext uri="{FF2B5EF4-FFF2-40B4-BE49-F238E27FC236}">
                <a16:creationId xmlns:a16="http://schemas.microsoft.com/office/drawing/2014/main" id="{6329AD1F-2262-436D-9AF1-2FC81DF16174}"/>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52228" name="Slide Number Placeholder 3">
            <a:extLst>
              <a:ext uri="{FF2B5EF4-FFF2-40B4-BE49-F238E27FC236}">
                <a16:creationId xmlns:a16="http://schemas.microsoft.com/office/drawing/2014/main" id="{E7243CA1-4B58-4AA2-BBD1-8B47674D74CF}"/>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AFECF4DE-2958-49A8-A40D-3717677B1A44}" type="slidenum">
              <a:rPr lang="en-GB" altLang="en-US" sz="1300" smtClean="0">
                <a:solidFill>
                  <a:schemeClr val="tx1"/>
                </a:solidFill>
              </a:rPr>
              <a:pPr/>
              <a:t>18</a:t>
            </a:fld>
            <a:endParaRPr lang="en-GB" altLang="en-US" sz="1300">
              <a:solidFill>
                <a:schemeClr val="tx1"/>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1CC026CE-050C-4534-AB61-18318658DC61}"/>
              </a:ext>
            </a:extLst>
          </p:cNvPr>
          <p:cNvSpPr>
            <a:spLocks noGrp="1" noRot="1" noChangeAspect="1" noChangeArrowheads="1" noTextEdit="1"/>
          </p:cNvSpPr>
          <p:nvPr>
            <p:ph type="sldImg"/>
          </p:nvPr>
        </p:nvSpPr>
        <p:spPr>
          <a:ln/>
        </p:spPr>
      </p:sp>
      <p:sp>
        <p:nvSpPr>
          <p:cNvPr id="54275" name="Notes Placeholder 2">
            <a:extLst>
              <a:ext uri="{FF2B5EF4-FFF2-40B4-BE49-F238E27FC236}">
                <a16:creationId xmlns:a16="http://schemas.microsoft.com/office/drawing/2014/main" id="{60FCA3EF-0132-4E75-936F-53305FA4858E}"/>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54276" name="Slide Number Placeholder 3">
            <a:extLst>
              <a:ext uri="{FF2B5EF4-FFF2-40B4-BE49-F238E27FC236}">
                <a16:creationId xmlns:a16="http://schemas.microsoft.com/office/drawing/2014/main" id="{AC66DD6F-3FC0-4394-A340-175524539AFD}"/>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0996633F-E1C4-4352-9227-919388B103C4}" type="slidenum">
              <a:rPr lang="en-GB" altLang="en-US" sz="1300" smtClean="0">
                <a:solidFill>
                  <a:schemeClr val="tx1"/>
                </a:solidFill>
              </a:rPr>
              <a:pPr/>
              <a:t>19</a:t>
            </a:fld>
            <a:endParaRPr lang="en-GB" altLang="en-US" sz="1300">
              <a:solidFill>
                <a:schemeClr val="tx1"/>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D1ADD272-B362-472F-A6C4-0B17935B6641}"/>
              </a:ext>
            </a:extLst>
          </p:cNvPr>
          <p:cNvSpPr>
            <a:spLocks noGrp="1" noRot="1" noChangeAspect="1" noChangeArrowheads="1" noTextEdit="1"/>
          </p:cNvSpPr>
          <p:nvPr>
            <p:ph type="sldImg"/>
          </p:nvPr>
        </p:nvSpPr>
        <p:spPr>
          <a:ln/>
        </p:spPr>
      </p:sp>
      <p:sp>
        <p:nvSpPr>
          <p:cNvPr id="56323" name="Notes Placeholder 2">
            <a:extLst>
              <a:ext uri="{FF2B5EF4-FFF2-40B4-BE49-F238E27FC236}">
                <a16:creationId xmlns:a16="http://schemas.microsoft.com/office/drawing/2014/main" id="{4510BB97-5C12-4744-89A1-7BA317789165}"/>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56324" name="Slide Number Placeholder 3">
            <a:extLst>
              <a:ext uri="{FF2B5EF4-FFF2-40B4-BE49-F238E27FC236}">
                <a16:creationId xmlns:a16="http://schemas.microsoft.com/office/drawing/2014/main" id="{E1E4FE20-3485-48A9-BDB6-732AB6A6C340}"/>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3A86D33E-C826-4DC8-9B03-03E02308A711}" type="slidenum">
              <a:rPr lang="en-GB" altLang="en-US" sz="1300" smtClean="0">
                <a:solidFill>
                  <a:schemeClr val="tx1"/>
                </a:solidFill>
              </a:rPr>
              <a:pPr/>
              <a:t>20</a:t>
            </a:fld>
            <a:endParaRPr lang="en-GB" altLang="en-US" sz="1300">
              <a:solidFill>
                <a:schemeClr val="tx1"/>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E2F02D6E-3AEF-4F59-AFDE-F762DB9D88EB}"/>
              </a:ext>
            </a:extLst>
          </p:cNvPr>
          <p:cNvSpPr>
            <a:spLocks noGrp="1" noRot="1" noChangeAspect="1" noChangeArrowheads="1" noTextEdit="1"/>
          </p:cNvSpPr>
          <p:nvPr>
            <p:ph type="sldImg"/>
          </p:nvPr>
        </p:nvSpPr>
        <p:spPr>
          <a:ln/>
        </p:spPr>
      </p:sp>
      <p:sp>
        <p:nvSpPr>
          <p:cNvPr id="58371" name="Notes Placeholder 2">
            <a:extLst>
              <a:ext uri="{FF2B5EF4-FFF2-40B4-BE49-F238E27FC236}">
                <a16:creationId xmlns:a16="http://schemas.microsoft.com/office/drawing/2014/main" id="{572060CE-6537-4A79-98D4-F30C831E0F9F}"/>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58372" name="Slide Number Placeholder 3">
            <a:extLst>
              <a:ext uri="{FF2B5EF4-FFF2-40B4-BE49-F238E27FC236}">
                <a16:creationId xmlns:a16="http://schemas.microsoft.com/office/drawing/2014/main" id="{7EF2F422-8EE7-4D44-A5AF-2790DEA272E2}"/>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6ACAB134-988D-42DA-ABAD-80444F9CF22A}" type="slidenum">
              <a:rPr lang="en-GB" altLang="en-US" sz="1300" smtClean="0">
                <a:solidFill>
                  <a:schemeClr val="tx1"/>
                </a:solidFill>
              </a:rPr>
              <a:pPr/>
              <a:t>21</a:t>
            </a:fld>
            <a:endParaRPr lang="en-GB" altLang="en-US" sz="1300">
              <a:solidFill>
                <a:schemeClr val="tx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9BE4A0ED-DFF5-4023-A2FD-6B6C889C541F}"/>
              </a:ext>
            </a:extLst>
          </p:cNvPr>
          <p:cNvSpPr>
            <a:spLocks noGrp="1" noRot="1" noChangeAspect="1" noChangeArrowheads="1" noTextEdit="1"/>
          </p:cNvSpPr>
          <p:nvPr>
            <p:ph type="sldImg"/>
          </p:nvPr>
        </p:nvSpPr>
        <p:spPr>
          <a:ln/>
        </p:spPr>
      </p:sp>
      <p:sp>
        <p:nvSpPr>
          <p:cNvPr id="21507" name="Notes Placeholder 2">
            <a:extLst>
              <a:ext uri="{FF2B5EF4-FFF2-40B4-BE49-F238E27FC236}">
                <a16:creationId xmlns:a16="http://schemas.microsoft.com/office/drawing/2014/main" id="{E35F4C6A-EB18-4921-AE65-AF86C60DEF6A}"/>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21508" name="Slide Number Placeholder 3">
            <a:extLst>
              <a:ext uri="{FF2B5EF4-FFF2-40B4-BE49-F238E27FC236}">
                <a16:creationId xmlns:a16="http://schemas.microsoft.com/office/drawing/2014/main" id="{44BAE551-5F92-4EB6-BA87-FFD7AD1F2056}"/>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8173955A-205F-4DD2-BF2F-DFC2833A7EC9}" type="slidenum">
              <a:rPr lang="en-GB" altLang="en-US" sz="1300" smtClean="0">
                <a:solidFill>
                  <a:schemeClr val="tx1"/>
                </a:solidFill>
              </a:rPr>
              <a:pPr/>
              <a:t>2</a:t>
            </a:fld>
            <a:endParaRPr lang="en-GB" altLang="en-US" sz="1300">
              <a:solidFill>
                <a:schemeClr val="tx1"/>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63A70F17-FCE1-4D8A-8E17-3069C44D93B6}"/>
              </a:ext>
            </a:extLst>
          </p:cNvPr>
          <p:cNvSpPr>
            <a:spLocks noGrp="1" noRot="1" noChangeAspect="1" noChangeArrowheads="1" noTextEdit="1"/>
          </p:cNvSpPr>
          <p:nvPr>
            <p:ph type="sldImg"/>
          </p:nvPr>
        </p:nvSpPr>
        <p:spPr>
          <a:ln/>
        </p:spPr>
      </p:sp>
      <p:sp>
        <p:nvSpPr>
          <p:cNvPr id="60419" name="Notes Placeholder 2">
            <a:extLst>
              <a:ext uri="{FF2B5EF4-FFF2-40B4-BE49-F238E27FC236}">
                <a16:creationId xmlns:a16="http://schemas.microsoft.com/office/drawing/2014/main" id="{ABDEDCB7-6C3A-4E9A-9696-150F9F904C7E}"/>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60420" name="Slide Number Placeholder 3">
            <a:extLst>
              <a:ext uri="{FF2B5EF4-FFF2-40B4-BE49-F238E27FC236}">
                <a16:creationId xmlns:a16="http://schemas.microsoft.com/office/drawing/2014/main" id="{6F98BBDE-5542-479F-BB45-1D07528976B9}"/>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DDF87BA5-8EF1-4D86-966C-E2B8FCBD7989}" type="slidenum">
              <a:rPr lang="en-GB" altLang="en-US" sz="1300" smtClean="0">
                <a:solidFill>
                  <a:schemeClr val="tx1"/>
                </a:solidFill>
              </a:rPr>
              <a:pPr/>
              <a:t>22</a:t>
            </a:fld>
            <a:endParaRPr lang="en-GB" altLang="en-US" sz="1300">
              <a:solidFill>
                <a:schemeClr val="tx1"/>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CC89B590-90BF-4724-AAC1-F7B1484833CE}"/>
              </a:ext>
            </a:extLst>
          </p:cNvPr>
          <p:cNvSpPr>
            <a:spLocks noGrp="1" noRot="1" noChangeAspect="1" noChangeArrowheads="1" noTextEdit="1"/>
          </p:cNvSpPr>
          <p:nvPr>
            <p:ph type="sldImg"/>
          </p:nvPr>
        </p:nvSpPr>
        <p:spPr>
          <a:ln/>
        </p:spPr>
      </p:sp>
      <p:sp>
        <p:nvSpPr>
          <p:cNvPr id="62467" name="Notes Placeholder 2">
            <a:extLst>
              <a:ext uri="{FF2B5EF4-FFF2-40B4-BE49-F238E27FC236}">
                <a16:creationId xmlns:a16="http://schemas.microsoft.com/office/drawing/2014/main" id="{FBFC9553-35A3-4926-A849-6F711055F1B4}"/>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62468" name="Slide Number Placeholder 3">
            <a:extLst>
              <a:ext uri="{FF2B5EF4-FFF2-40B4-BE49-F238E27FC236}">
                <a16:creationId xmlns:a16="http://schemas.microsoft.com/office/drawing/2014/main" id="{88BC078A-23BE-48F5-9089-F759B0017193}"/>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FF27CD0F-4EB3-4456-A1A1-151932CDD88C}" type="slidenum">
              <a:rPr lang="en-GB" altLang="en-US" sz="1300" smtClean="0">
                <a:solidFill>
                  <a:schemeClr val="tx1"/>
                </a:solidFill>
              </a:rPr>
              <a:pPr/>
              <a:t>23</a:t>
            </a:fld>
            <a:endParaRPr lang="en-GB" altLang="en-US" sz="1300">
              <a:solidFill>
                <a:schemeClr val="tx1"/>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F0C1CE90-0802-4A5F-B4EF-0AB87F36BF26}"/>
              </a:ext>
            </a:extLst>
          </p:cNvPr>
          <p:cNvSpPr>
            <a:spLocks noGrp="1" noRot="1" noChangeAspect="1" noChangeArrowheads="1" noTextEdit="1"/>
          </p:cNvSpPr>
          <p:nvPr>
            <p:ph type="sldImg"/>
          </p:nvPr>
        </p:nvSpPr>
        <p:spPr>
          <a:ln/>
        </p:spPr>
      </p:sp>
      <p:sp>
        <p:nvSpPr>
          <p:cNvPr id="64515" name="Notes Placeholder 2">
            <a:extLst>
              <a:ext uri="{FF2B5EF4-FFF2-40B4-BE49-F238E27FC236}">
                <a16:creationId xmlns:a16="http://schemas.microsoft.com/office/drawing/2014/main" id="{262437FC-142C-49F9-BADB-E6A6A6936AAE}"/>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64516" name="Slide Number Placeholder 3">
            <a:extLst>
              <a:ext uri="{FF2B5EF4-FFF2-40B4-BE49-F238E27FC236}">
                <a16:creationId xmlns:a16="http://schemas.microsoft.com/office/drawing/2014/main" id="{A6392BFA-653F-42C5-B409-4D2D63E0C41A}"/>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FB6C2F44-2D49-4849-86D8-E7AA88655DE0}" type="slidenum">
              <a:rPr lang="en-GB" altLang="en-US" sz="1300" smtClean="0">
                <a:solidFill>
                  <a:schemeClr val="tx1"/>
                </a:solidFill>
              </a:rPr>
              <a:pPr/>
              <a:t>24</a:t>
            </a:fld>
            <a:endParaRPr lang="en-GB" altLang="en-US" sz="1300">
              <a:solidFill>
                <a:schemeClr val="tx1"/>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59967213-D933-46CA-9D73-E527B188C4C4}"/>
              </a:ext>
            </a:extLst>
          </p:cNvPr>
          <p:cNvSpPr>
            <a:spLocks noGrp="1" noRot="1" noChangeAspect="1" noChangeArrowheads="1" noTextEdit="1"/>
          </p:cNvSpPr>
          <p:nvPr>
            <p:ph type="sldImg"/>
          </p:nvPr>
        </p:nvSpPr>
        <p:spPr>
          <a:ln/>
        </p:spPr>
      </p:sp>
      <p:sp>
        <p:nvSpPr>
          <p:cNvPr id="66563" name="Notes Placeholder 2">
            <a:extLst>
              <a:ext uri="{FF2B5EF4-FFF2-40B4-BE49-F238E27FC236}">
                <a16:creationId xmlns:a16="http://schemas.microsoft.com/office/drawing/2014/main" id="{AE542025-24D8-45DA-B09B-2ADF6840D795}"/>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66564" name="Slide Number Placeholder 3">
            <a:extLst>
              <a:ext uri="{FF2B5EF4-FFF2-40B4-BE49-F238E27FC236}">
                <a16:creationId xmlns:a16="http://schemas.microsoft.com/office/drawing/2014/main" id="{B2156FC9-3C51-4A67-902F-8E6D494DB4AB}"/>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0E67CAE5-C03F-42A2-AF3D-42C1A8393715}" type="slidenum">
              <a:rPr lang="en-GB" altLang="en-US" sz="1300" smtClean="0">
                <a:solidFill>
                  <a:schemeClr val="tx1"/>
                </a:solidFill>
              </a:rPr>
              <a:pPr/>
              <a:t>25</a:t>
            </a:fld>
            <a:endParaRPr lang="en-GB" altLang="en-US" sz="1300">
              <a:solidFill>
                <a:schemeClr val="tx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A667D45E-A0C8-4771-B091-7C222FED3D79}"/>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277355E7-1320-459E-A170-8A8A1150369E}"/>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
        <p:nvSpPr>
          <p:cNvPr id="23556" name="Slide Number Placeholder 3">
            <a:extLst>
              <a:ext uri="{FF2B5EF4-FFF2-40B4-BE49-F238E27FC236}">
                <a16:creationId xmlns:a16="http://schemas.microsoft.com/office/drawing/2014/main" id="{7FFAB41F-A330-4626-B3E3-F43184DC9551}"/>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F2191F55-8153-4A56-9ECE-AF88ED13D804}" type="slidenum">
              <a:rPr lang="en-GB" altLang="en-US" sz="1300" smtClean="0">
                <a:solidFill>
                  <a:schemeClr val="tx1"/>
                </a:solidFill>
              </a:rPr>
              <a:pPr/>
              <a:t>3</a:t>
            </a:fld>
            <a:endParaRPr lang="en-GB" altLang="en-US" sz="1300">
              <a:solidFill>
                <a:schemeClr val="tx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EA44DFBD-DD62-40DF-A2B2-BB1F6E41BC97}"/>
              </a:ext>
            </a:extLst>
          </p:cNvPr>
          <p:cNvSpPr>
            <a:spLocks noGrp="1" noRot="1" noChangeAspect="1" noChangeArrowheads="1" noTextEdit="1"/>
          </p:cNvSpPr>
          <p:nvPr>
            <p:ph type="sldImg"/>
          </p:nvPr>
        </p:nvSpPr>
        <p:spPr>
          <a:ln/>
        </p:spPr>
      </p:sp>
      <p:sp>
        <p:nvSpPr>
          <p:cNvPr id="26627" name="Notes Placeholder 2">
            <a:extLst>
              <a:ext uri="{FF2B5EF4-FFF2-40B4-BE49-F238E27FC236}">
                <a16:creationId xmlns:a16="http://schemas.microsoft.com/office/drawing/2014/main" id="{79B95DD5-B73B-4502-A8FC-EAEE793DD03F}"/>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26628" name="Slide Number Placeholder 3">
            <a:extLst>
              <a:ext uri="{FF2B5EF4-FFF2-40B4-BE49-F238E27FC236}">
                <a16:creationId xmlns:a16="http://schemas.microsoft.com/office/drawing/2014/main" id="{D7B39F01-6503-4CD9-8BDD-41D86DD16A39}"/>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1F23A7F0-4399-495C-BB25-5BCD1619B644}" type="slidenum">
              <a:rPr lang="en-GB" altLang="en-US" sz="1300" smtClean="0">
                <a:solidFill>
                  <a:schemeClr val="tx1"/>
                </a:solidFill>
              </a:rPr>
              <a:pPr/>
              <a:t>5</a:t>
            </a:fld>
            <a:endParaRPr lang="en-GB" altLang="en-US" sz="1300">
              <a:solidFill>
                <a:schemeClr val="tx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33BCF9DD-DB88-44AC-81A7-7A7CF7BEFBDE}"/>
              </a:ext>
            </a:extLst>
          </p:cNvPr>
          <p:cNvSpPr>
            <a:spLocks noGrp="1" noRot="1" noChangeAspect="1" noChangeArrowheads="1" noTextEdit="1"/>
          </p:cNvSpPr>
          <p:nvPr>
            <p:ph type="sldImg"/>
          </p:nvPr>
        </p:nvSpPr>
        <p:spPr>
          <a:ln/>
        </p:spPr>
      </p:sp>
      <p:sp>
        <p:nvSpPr>
          <p:cNvPr id="28675" name="Notes Placeholder 2">
            <a:extLst>
              <a:ext uri="{FF2B5EF4-FFF2-40B4-BE49-F238E27FC236}">
                <a16:creationId xmlns:a16="http://schemas.microsoft.com/office/drawing/2014/main" id="{1B0BE738-B6F2-4540-A1FC-A5D25AFDF2E3}"/>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28676" name="Slide Number Placeholder 3">
            <a:extLst>
              <a:ext uri="{FF2B5EF4-FFF2-40B4-BE49-F238E27FC236}">
                <a16:creationId xmlns:a16="http://schemas.microsoft.com/office/drawing/2014/main" id="{67CB0FC0-7E44-44EB-A21E-9E13E35FEF66}"/>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AA7FBD60-6EFD-4B92-9972-CCE762691A42}" type="slidenum">
              <a:rPr lang="en-GB" altLang="en-US" sz="1300" smtClean="0">
                <a:solidFill>
                  <a:schemeClr val="tx1"/>
                </a:solidFill>
              </a:rPr>
              <a:pPr/>
              <a:t>6</a:t>
            </a:fld>
            <a:endParaRPr lang="en-GB" altLang="en-US" sz="1300">
              <a:solidFill>
                <a:schemeClr val="tx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2A0EF241-4119-4A3F-A7D2-61BD6D78B765}"/>
              </a:ext>
            </a:extLst>
          </p:cNvPr>
          <p:cNvSpPr>
            <a:spLocks noGrp="1" noRot="1" noChangeAspect="1" noChangeArrowheads="1" noTextEdit="1"/>
          </p:cNvSpPr>
          <p:nvPr>
            <p:ph type="sldImg"/>
          </p:nvPr>
        </p:nvSpPr>
        <p:spPr>
          <a:ln/>
        </p:spPr>
      </p:sp>
      <p:sp>
        <p:nvSpPr>
          <p:cNvPr id="30723" name="Notes Placeholder 2">
            <a:extLst>
              <a:ext uri="{FF2B5EF4-FFF2-40B4-BE49-F238E27FC236}">
                <a16:creationId xmlns:a16="http://schemas.microsoft.com/office/drawing/2014/main" id="{15E4BA69-C20F-4ECA-975B-412837F6D85C}"/>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30724" name="Slide Number Placeholder 3">
            <a:extLst>
              <a:ext uri="{FF2B5EF4-FFF2-40B4-BE49-F238E27FC236}">
                <a16:creationId xmlns:a16="http://schemas.microsoft.com/office/drawing/2014/main" id="{CC59F64C-D012-443B-8301-64AAB0A87541}"/>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278DF893-80CF-4517-8665-7BA8700E56FB}" type="slidenum">
              <a:rPr lang="en-GB" altLang="en-US" sz="1300" smtClean="0">
                <a:solidFill>
                  <a:schemeClr val="tx1"/>
                </a:solidFill>
              </a:rPr>
              <a:pPr/>
              <a:t>7</a:t>
            </a:fld>
            <a:endParaRPr lang="en-GB" altLang="en-US" sz="1300">
              <a:solidFill>
                <a:schemeClr val="tx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5783A358-16AF-49F1-9ABA-F2515D089F6A}"/>
              </a:ext>
            </a:extLst>
          </p:cNvPr>
          <p:cNvSpPr>
            <a:spLocks noGrp="1" noRot="1" noChangeAspect="1" noChangeArrowheads="1" noTextEdit="1"/>
          </p:cNvSpPr>
          <p:nvPr>
            <p:ph type="sldImg"/>
          </p:nvPr>
        </p:nvSpPr>
        <p:spPr>
          <a:ln/>
        </p:spPr>
      </p:sp>
      <p:sp>
        <p:nvSpPr>
          <p:cNvPr id="33795" name="Notes Placeholder 2">
            <a:extLst>
              <a:ext uri="{FF2B5EF4-FFF2-40B4-BE49-F238E27FC236}">
                <a16:creationId xmlns:a16="http://schemas.microsoft.com/office/drawing/2014/main" id="{90A3596F-3065-40BF-AEF0-ADD626180E45}"/>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33796" name="Slide Number Placeholder 3">
            <a:extLst>
              <a:ext uri="{FF2B5EF4-FFF2-40B4-BE49-F238E27FC236}">
                <a16:creationId xmlns:a16="http://schemas.microsoft.com/office/drawing/2014/main" id="{F8E0D64F-C05A-42AA-BECF-552F14FC945C}"/>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FA1BA345-C866-461E-A879-2AEBB73F9ECA}" type="slidenum">
              <a:rPr lang="en-GB" altLang="en-US" sz="1300" smtClean="0">
                <a:solidFill>
                  <a:schemeClr val="tx1"/>
                </a:solidFill>
              </a:rPr>
              <a:pPr/>
              <a:t>9</a:t>
            </a:fld>
            <a:endParaRPr lang="en-GB" altLang="en-US" sz="1300">
              <a:solidFill>
                <a:schemeClr val="tx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A1642509-5EEA-4F25-9370-87FD259447DB}"/>
              </a:ext>
            </a:extLst>
          </p:cNvPr>
          <p:cNvSpPr>
            <a:spLocks noGrp="1" noRot="1" noChangeAspect="1" noChangeArrowheads="1" noTextEdit="1"/>
          </p:cNvSpPr>
          <p:nvPr>
            <p:ph type="sldImg"/>
          </p:nvPr>
        </p:nvSpPr>
        <p:spPr>
          <a:ln/>
        </p:spPr>
      </p:sp>
      <p:sp>
        <p:nvSpPr>
          <p:cNvPr id="35843" name="Notes Placeholder 2">
            <a:extLst>
              <a:ext uri="{FF2B5EF4-FFF2-40B4-BE49-F238E27FC236}">
                <a16:creationId xmlns:a16="http://schemas.microsoft.com/office/drawing/2014/main" id="{97E2848A-0B80-4308-98A2-E1C20BF8183F}"/>
              </a:ext>
            </a:extLst>
          </p:cNvPr>
          <p:cNvSpPr>
            <a:spLocks noGrp="1" noChangeArrowheads="1"/>
          </p:cNvSpPr>
          <p:nvPr>
            <p:ph type="body" idx="1"/>
          </p:nvPr>
        </p:nvSpPr>
        <p:spPr>
          <a:noFill/>
        </p:spPr>
        <p:txBody>
          <a:bodyPr/>
          <a:lstStyle/>
          <a:p>
            <a:endParaRPr lang="en-GB" altLang="en-US">
              <a:latin typeface="Arial" panose="020B0604020202020204" pitchFamily="34" charset="0"/>
            </a:endParaRPr>
          </a:p>
        </p:txBody>
      </p:sp>
      <p:sp>
        <p:nvSpPr>
          <p:cNvPr id="35844" name="Slide Number Placeholder 3">
            <a:extLst>
              <a:ext uri="{FF2B5EF4-FFF2-40B4-BE49-F238E27FC236}">
                <a16:creationId xmlns:a16="http://schemas.microsoft.com/office/drawing/2014/main" id="{646AA298-596C-449B-97B7-E4507BF18946}"/>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5E826FB2-5605-4250-AB36-EAED6B8E735B}" type="slidenum">
              <a:rPr lang="en-GB" altLang="en-US" sz="1300" smtClean="0">
                <a:solidFill>
                  <a:schemeClr val="tx1"/>
                </a:solidFill>
              </a:rPr>
              <a:pPr/>
              <a:t>10</a:t>
            </a:fld>
            <a:endParaRPr lang="en-GB" altLang="en-US" sz="1300">
              <a:solidFill>
                <a:schemeClr val="tx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9E092334-C0C6-4355-AC1C-0C85F715EF38}"/>
              </a:ext>
            </a:extLst>
          </p:cNvPr>
          <p:cNvSpPr>
            <a:spLocks noGrp="1" noRot="1" noChangeAspect="1" noChangeArrowheads="1" noTextEdit="1"/>
          </p:cNvSpPr>
          <p:nvPr>
            <p:ph type="sldImg"/>
          </p:nvPr>
        </p:nvSpPr>
        <p:spPr>
          <a:ln/>
        </p:spPr>
      </p:sp>
      <p:sp>
        <p:nvSpPr>
          <p:cNvPr id="37891" name="Notes Placeholder 2">
            <a:extLst>
              <a:ext uri="{FF2B5EF4-FFF2-40B4-BE49-F238E27FC236}">
                <a16:creationId xmlns:a16="http://schemas.microsoft.com/office/drawing/2014/main" id="{055A72EC-ECA2-43E0-925C-5E0E7E7629C8}"/>
              </a:ext>
            </a:extLst>
          </p:cNvPr>
          <p:cNvSpPr>
            <a:spLocks noGrp="1" noChangeArrowheads="1"/>
          </p:cNvSpPr>
          <p:nvPr>
            <p:ph type="body" idx="1"/>
          </p:nvPr>
        </p:nvSpPr>
        <p:spPr>
          <a:noFill/>
        </p:spPr>
        <p:txBody>
          <a:bodyPr/>
          <a:lstStyle/>
          <a:p>
            <a:endParaRPr lang="en-GB" altLang="en-US" b="1">
              <a:latin typeface="Arial" panose="020B0604020202020204" pitchFamily="34" charset="0"/>
            </a:endParaRPr>
          </a:p>
        </p:txBody>
      </p:sp>
      <p:sp>
        <p:nvSpPr>
          <p:cNvPr id="37892" name="Slide Number Placeholder 3">
            <a:extLst>
              <a:ext uri="{FF2B5EF4-FFF2-40B4-BE49-F238E27FC236}">
                <a16:creationId xmlns:a16="http://schemas.microsoft.com/office/drawing/2014/main" id="{526E1A16-90E1-4A03-9AA4-36BD4CF6A0D9}"/>
              </a:ext>
            </a:extLst>
          </p:cNvPr>
          <p:cNvSpPr>
            <a:spLocks noGrp="1"/>
          </p:cNvSpPr>
          <p:nvPr>
            <p:ph type="sldNum" sz="quarter" idx="5"/>
          </p:nvPr>
        </p:nvSpPr>
        <p:spPr>
          <a:noFill/>
        </p:spPr>
        <p:txBody>
          <a:bodyPr/>
          <a:lstStyle>
            <a:lvl1pPr defTabSz="957263">
              <a:defRPr sz="3000">
                <a:solidFill>
                  <a:srgbClr val="E3284A"/>
                </a:solidFill>
                <a:latin typeface="Arial" panose="020B0604020202020204" pitchFamily="34" charset="0"/>
              </a:defRPr>
            </a:lvl1pPr>
            <a:lvl2pPr defTabSz="957263">
              <a:defRPr sz="3000">
                <a:solidFill>
                  <a:srgbClr val="E3284A"/>
                </a:solidFill>
                <a:latin typeface="Arial" panose="020B0604020202020204" pitchFamily="34" charset="0"/>
              </a:defRPr>
            </a:lvl2pPr>
            <a:lvl3pPr defTabSz="957263">
              <a:defRPr sz="3000">
                <a:solidFill>
                  <a:srgbClr val="E3284A"/>
                </a:solidFill>
                <a:latin typeface="Arial" panose="020B0604020202020204" pitchFamily="34" charset="0"/>
              </a:defRPr>
            </a:lvl3pPr>
            <a:lvl4pPr defTabSz="957263">
              <a:defRPr sz="3000">
                <a:solidFill>
                  <a:srgbClr val="E3284A"/>
                </a:solidFill>
                <a:latin typeface="Arial" panose="020B0604020202020204" pitchFamily="34" charset="0"/>
              </a:defRPr>
            </a:lvl4pPr>
            <a:lvl5pPr defTabSz="957263">
              <a:defRPr sz="3000">
                <a:solidFill>
                  <a:srgbClr val="E3284A"/>
                </a:solidFill>
                <a:latin typeface="Arial" panose="020B0604020202020204" pitchFamily="34" charset="0"/>
              </a:defRPr>
            </a:lvl5pPr>
            <a:lvl6pPr marL="2281238" indent="4763" defTabSz="957263" eaLnBrk="0" fontAlgn="base" hangingPunct="0">
              <a:spcBef>
                <a:spcPct val="0"/>
              </a:spcBef>
              <a:spcAft>
                <a:spcPct val="0"/>
              </a:spcAft>
              <a:defRPr sz="3000">
                <a:solidFill>
                  <a:srgbClr val="E3284A"/>
                </a:solidFill>
                <a:latin typeface="Arial" panose="020B0604020202020204" pitchFamily="34" charset="0"/>
              </a:defRPr>
            </a:lvl6pPr>
            <a:lvl7pPr marL="2738438" indent="4763" defTabSz="957263" eaLnBrk="0" fontAlgn="base" hangingPunct="0">
              <a:spcBef>
                <a:spcPct val="0"/>
              </a:spcBef>
              <a:spcAft>
                <a:spcPct val="0"/>
              </a:spcAft>
              <a:defRPr sz="3000">
                <a:solidFill>
                  <a:srgbClr val="E3284A"/>
                </a:solidFill>
                <a:latin typeface="Arial" panose="020B0604020202020204" pitchFamily="34" charset="0"/>
              </a:defRPr>
            </a:lvl7pPr>
            <a:lvl8pPr marL="3195638" indent="4763" defTabSz="957263" eaLnBrk="0" fontAlgn="base" hangingPunct="0">
              <a:spcBef>
                <a:spcPct val="0"/>
              </a:spcBef>
              <a:spcAft>
                <a:spcPct val="0"/>
              </a:spcAft>
              <a:defRPr sz="3000">
                <a:solidFill>
                  <a:srgbClr val="E3284A"/>
                </a:solidFill>
                <a:latin typeface="Arial" panose="020B0604020202020204" pitchFamily="34" charset="0"/>
              </a:defRPr>
            </a:lvl8pPr>
            <a:lvl9pPr marL="3652838" indent="4763" defTabSz="957263" eaLnBrk="0" fontAlgn="base" hangingPunct="0">
              <a:spcBef>
                <a:spcPct val="0"/>
              </a:spcBef>
              <a:spcAft>
                <a:spcPct val="0"/>
              </a:spcAft>
              <a:defRPr sz="3000">
                <a:solidFill>
                  <a:srgbClr val="E3284A"/>
                </a:solidFill>
                <a:latin typeface="Arial" panose="020B0604020202020204" pitchFamily="34" charset="0"/>
              </a:defRPr>
            </a:lvl9pPr>
          </a:lstStyle>
          <a:p>
            <a:fld id="{81CAFF00-EC6D-449E-BA41-89E1B9745F62}" type="slidenum">
              <a:rPr lang="en-GB" altLang="en-US" sz="1300" smtClean="0">
                <a:solidFill>
                  <a:schemeClr val="tx1"/>
                </a:solidFill>
              </a:rPr>
              <a:pPr/>
              <a:t>11</a:t>
            </a:fld>
            <a:endParaRPr lang="en-GB" altLang="en-US" sz="1300">
              <a:solidFill>
                <a:schemeClr val="tx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0" descr="OU_masterlogo_colour_29mm">
            <a:extLst>
              <a:ext uri="{FF2B5EF4-FFF2-40B4-BE49-F238E27FC236}">
                <a16:creationId xmlns:a16="http://schemas.microsoft.com/office/drawing/2014/main" id="{B7FC3897-2EA3-4549-BE98-2049EFF073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3263" y="431800"/>
            <a:ext cx="1809750" cy="123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Rectangle 7"/>
          <p:cNvSpPr>
            <a:spLocks noGrp="1" noChangeArrowheads="1"/>
          </p:cNvSpPr>
          <p:nvPr>
            <p:ph type="ctrTitle"/>
          </p:nvPr>
        </p:nvSpPr>
        <p:spPr>
          <a:xfrm>
            <a:off x="395308" y="3619501"/>
            <a:ext cx="6923087" cy="711144"/>
          </a:xfrm>
        </p:spPr>
        <p:txBody>
          <a:bodyPr anchor="t"/>
          <a:lstStyle>
            <a:lvl1pPr>
              <a:defRPr sz="4100">
                <a:solidFill>
                  <a:schemeClr val="tx1"/>
                </a:solidFill>
              </a:defRPr>
            </a:lvl1pPr>
          </a:lstStyle>
          <a:p>
            <a:pPr lvl="0"/>
            <a:r>
              <a:rPr lang="en-GB" noProof="0"/>
              <a:t>Title in Black - Arial 40pt</a:t>
            </a:r>
          </a:p>
        </p:txBody>
      </p:sp>
      <p:sp>
        <p:nvSpPr>
          <p:cNvPr id="5128" name="Rectangle 8"/>
          <p:cNvSpPr>
            <a:spLocks noGrp="1" noChangeArrowheads="1"/>
          </p:cNvSpPr>
          <p:nvPr>
            <p:ph type="subTitle" idx="1"/>
          </p:nvPr>
        </p:nvSpPr>
        <p:spPr>
          <a:xfrm>
            <a:off x="395288" y="5724526"/>
            <a:ext cx="8362950" cy="541866"/>
          </a:xfrm>
        </p:spPr>
        <p:txBody>
          <a:bodyPr/>
          <a:lstStyle>
            <a:lvl1pPr marL="0" indent="0">
              <a:buFontTx/>
              <a:buNone/>
              <a:defRPr sz="3000">
                <a:solidFill>
                  <a:schemeClr val="bg2"/>
                </a:solidFill>
              </a:defRPr>
            </a:lvl1pPr>
          </a:lstStyle>
          <a:p>
            <a:pPr lvl="0"/>
            <a:r>
              <a:rPr lang="en-GB" noProof="0"/>
              <a:t>Subheading and date in grey - Arial 30pt</a:t>
            </a:r>
          </a:p>
        </p:txBody>
      </p:sp>
      <p:sp>
        <p:nvSpPr>
          <p:cNvPr id="5" name="Rectangle 3">
            <a:extLst>
              <a:ext uri="{FF2B5EF4-FFF2-40B4-BE49-F238E27FC236}">
                <a16:creationId xmlns:a16="http://schemas.microsoft.com/office/drawing/2014/main" id="{2C576B78-DF1D-492B-B123-490159408E04}"/>
              </a:ext>
            </a:extLst>
          </p:cNvPr>
          <p:cNvSpPr>
            <a:spLocks noGrp="1" noChangeArrowheads="1"/>
          </p:cNvSpPr>
          <p:nvPr>
            <p:ph type="ftr" sz="quarter" idx="10"/>
          </p:nvPr>
        </p:nvSpPr>
        <p:spPr/>
        <p:txBody>
          <a:bodyPr/>
          <a:lstStyle>
            <a:lvl1pPr>
              <a:defRPr/>
            </a:lvl1pPr>
          </a:lstStyle>
          <a:p>
            <a:pPr>
              <a:defRPr/>
            </a:pPr>
            <a:endParaRPr lang="en-GB"/>
          </a:p>
        </p:txBody>
      </p:sp>
      <p:sp>
        <p:nvSpPr>
          <p:cNvPr id="6" name="Rectangle 4">
            <a:extLst>
              <a:ext uri="{FF2B5EF4-FFF2-40B4-BE49-F238E27FC236}">
                <a16:creationId xmlns:a16="http://schemas.microsoft.com/office/drawing/2014/main" id="{B0681AC8-511C-4EF6-8AA8-427DE0D0B90E}"/>
              </a:ext>
            </a:extLst>
          </p:cNvPr>
          <p:cNvSpPr>
            <a:spLocks noGrp="1" noChangeArrowheads="1"/>
          </p:cNvSpPr>
          <p:nvPr>
            <p:ph type="sldNum" sz="quarter" idx="11"/>
          </p:nvPr>
        </p:nvSpPr>
        <p:spPr/>
        <p:txBody>
          <a:bodyPr/>
          <a:lstStyle>
            <a:lvl1pPr>
              <a:defRPr/>
            </a:lvl1pPr>
          </a:lstStyle>
          <a:p>
            <a:pPr>
              <a:defRPr/>
            </a:pPr>
            <a:fld id="{A959FCD6-5DD0-47F0-B6CA-25F556C8AE13}" type="slidenum">
              <a:rPr lang="en-GB" altLang="en-US"/>
              <a:pPr>
                <a:defRPr/>
              </a:pPr>
              <a:t>‹#›</a:t>
            </a:fld>
            <a:endParaRPr lang="en-GB" altLang="en-US"/>
          </a:p>
        </p:txBody>
      </p:sp>
    </p:spTree>
    <p:extLst>
      <p:ext uri="{BB962C8B-B14F-4D97-AF65-F5344CB8AC3E}">
        <p14:creationId xmlns:p14="http://schemas.microsoft.com/office/powerpoint/2010/main" val="1826478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401447" y="2733675"/>
            <a:ext cx="5404550" cy="24098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D4825C7D-7132-47A5-BE0D-8B4571F0D7E8}"/>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A95AF392-8B14-4C83-ABC0-6764360CEA0C}"/>
              </a:ext>
            </a:extLst>
          </p:cNvPr>
          <p:cNvSpPr>
            <a:spLocks noGrp="1" noChangeArrowheads="1"/>
          </p:cNvSpPr>
          <p:nvPr>
            <p:ph type="sldNum" sz="quarter" idx="11"/>
          </p:nvPr>
        </p:nvSpPr>
        <p:spPr>
          <a:ln/>
        </p:spPr>
        <p:txBody>
          <a:bodyPr/>
          <a:lstStyle>
            <a:lvl1pPr>
              <a:defRPr/>
            </a:lvl1pPr>
          </a:lstStyle>
          <a:p>
            <a:pPr>
              <a:defRPr/>
            </a:pPr>
            <a:fld id="{123F341D-3ED2-495E-A67B-88B031ECF49D}" type="slidenum">
              <a:rPr lang="en-GB" altLang="en-US"/>
              <a:pPr>
                <a:defRPr/>
              </a:pPr>
              <a:t>‹#›</a:t>
            </a:fld>
            <a:endParaRPr lang="en-GB" altLang="en-US"/>
          </a:p>
        </p:txBody>
      </p:sp>
    </p:spTree>
    <p:extLst>
      <p:ext uri="{BB962C8B-B14F-4D97-AF65-F5344CB8AC3E}">
        <p14:creationId xmlns:p14="http://schemas.microsoft.com/office/powerpoint/2010/main" val="124995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41644" y="1763713"/>
            <a:ext cx="2376029" cy="33797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358585" y="1763713"/>
            <a:ext cx="2942338" cy="33797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6BFC907D-22C9-4245-A529-D1FE95723771}"/>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F1FB8384-FA75-4CB2-BEDB-99F834BD128F}"/>
              </a:ext>
            </a:extLst>
          </p:cNvPr>
          <p:cNvSpPr>
            <a:spLocks noGrp="1" noChangeArrowheads="1"/>
          </p:cNvSpPr>
          <p:nvPr>
            <p:ph type="sldNum" sz="quarter" idx="11"/>
          </p:nvPr>
        </p:nvSpPr>
        <p:spPr>
          <a:ln/>
        </p:spPr>
        <p:txBody>
          <a:bodyPr/>
          <a:lstStyle>
            <a:lvl1pPr>
              <a:defRPr/>
            </a:lvl1pPr>
          </a:lstStyle>
          <a:p>
            <a:pPr>
              <a:defRPr/>
            </a:pPr>
            <a:fld id="{34D8D235-506D-45C7-9524-452AED238D3B}" type="slidenum">
              <a:rPr lang="en-GB" altLang="en-US"/>
              <a:pPr>
                <a:defRPr/>
              </a:pPr>
              <a:t>‹#›</a:t>
            </a:fld>
            <a:endParaRPr lang="en-GB" altLang="en-US"/>
          </a:p>
        </p:txBody>
      </p:sp>
    </p:spTree>
    <p:extLst>
      <p:ext uri="{BB962C8B-B14F-4D97-AF65-F5344CB8AC3E}">
        <p14:creationId xmlns:p14="http://schemas.microsoft.com/office/powerpoint/2010/main" val="1885812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84225" y="2735116"/>
            <a:ext cx="8891588" cy="849643"/>
          </a:xfrm>
        </p:spPr>
        <p:txBody>
          <a:bodyPr/>
          <a:lstStyle/>
          <a:p>
            <a:r>
              <a:rPr lang="en-US"/>
              <a:t>Click to edit Master title style</a:t>
            </a:r>
            <a:endParaRPr lang="en-GB"/>
          </a:p>
        </p:txBody>
      </p:sp>
      <p:sp>
        <p:nvSpPr>
          <p:cNvPr id="3" name="Subtitle 2"/>
          <p:cNvSpPr>
            <a:spLocks noGrp="1"/>
          </p:cNvSpPr>
          <p:nvPr>
            <p:ph type="subTitle" idx="1"/>
          </p:nvPr>
        </p:nvSpPr>
        <p:spPr>
          <a:xfrm>
            <a:off x="1568450" y="4284669"/>
            <a:ext cx="7323138" cy="387978"/>
          </a:xfrm>
        </p:spPr>
        <p:txBody>
          <a:bodyPr/>
          <a:lstStyle>
            <a:lvl1pPr marL="0" indent="0" algn="ctr">
              <a:buNone/>
              <a:defRPr/>
            </a:lvl1pPr>
            <a:lvl2pPr marL="456083" indent="0" algn="ctr">
              <a:buNone/>
              <a:defRPr/>
            </a:lvl2pPr>
            <a:lvl3pPr marL="912159" indent="0" algn="ctr">
              <a:buNone/>
              <a:defRPr/>
            </a:lvl3pPr>
            <a:lvl4pPr marL="1368249" indent="0" algn="ctr">
              <a:buNone/>
              <a:defRPr/>
            </a:lvl4pPr>
            <a:lvl5pPr marL="1824334" indent="0" algn="ctr">
              <a:buNone/>
              <a:defRPr/>
            </a:lvl5pPr>
            <a:lvl6pPr marL="2280416" indent="0" algn="ctr">
              <a:buNone/>
              <a:defRPr/>
            </a:lvl6pPr>
            <a:lvl7pPr marL="2736502" indent="0" algn="ctr">
              <a:buNone/>
              <a:defRPr/>
            </a:lvl7pPr>
            <a:lvl8pPr marL="3192585" indent="0" algn="ctr">
              <a:buNone/>
              <a:defRPr/>
            </a:lvl8pPr>
            <a:lvl9pPr marL="3648669" indent="0" algn="ctr">
              <a:buNone/>
              <a:defRPr/>
            </a:lvl9pPr>
          </a:lstStyle>
          <a:p>
            <a:r>
              <a:rPr lang="en-US"/>
              <a:t>Click to edit Master subtitle style</a:t>
            </a:r>
            <a:endParaRPr lang="en-GB"/>
          </a:p>
        </p:txBody>
      </p:sp>
      <p:sp>
        <p:nvSpPr>
          <p:cNvPr id="4" name="Rectangle 4">
            <a:extLst>
              <a:ext uri="{FF2B5EF4-FFF2-40B4-BE49-F238E27FC236}">
                <a16:creationId xmlns:a16="http://schemas.microsoft.com/office/drawing/2014/main" id="{0A838D01-76F3-41FF-BC56-084B3C4E3036}"/>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0269510D-5F9B-4A5B-B32B-A5A2313988D2}"/>
              </a:ext>
            </a:extLst>
          </p:cNvPr>
          <p:cNvSpPr>
            <a:spLocks noGrp="1" noChangeArrowheads="1"/>
          </p:cNvSpPr>
          <p:nvPr>
            <p:ph type="sldNum" sz="quarter" idx="11"/>
          </p:nvPr>
        </p:nvSpPr>
        <p:spPr>
          <a:ln/>
        </p:spPr>
        <p:txBody>
          <a:bodyPr/>
          <a:lstStyle>
            <a:lvl1pPr>
              <a:defRPr/>
            </a:lvl1pPr>
          </a:lstStyle>
          <a:p>
            <a:pPr>
              <a:defRPr/>
            </a:pPr>
            <a:fld id="{60191D5E-294D-4DD9-851E-57707794B3A5}" type="slidenum">
              <a:rPr lang="en-GB" altLang="en-US"/>
              <a:pPr>
                <a:defRPr/>
              </a:pPr>
              <a:t>‹#›</a:t>
            </a:fld>
            <a:endParaRPr lang="en-GB" altLang="en-US"/>
          </a:p>
        </p:txBody>
      </p:sp>
    </p:spTree>
    <p:extLst>
      <p:ext uri="{BB962C8B-B14F-4D97-AF65-F5344CB8AC3E}">
        <p14:creationId xmlns:p14="http://schemas.microsoft.com/office/powerpoint/2010/main" val="21008193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a:xfrm>
            <a:off x="395290" y="4068767"/>
            <a:ext cx="9410700" cy="2308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CE7AB17E-0457-4BE0-B470-8DE30DD1194E}"/>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AF8CD694-2F1B-42FD-A341-528DD3961AB8}"/>
              </a:ext>
            </a:extLst>
          </p:cNvPr>
          <p:cNvSpPr>
            <a:spLocks noGrp="1" noChangeArrowheads="1"/>
          </p:cNvSpPr>
          <p:nvPr>
            <p:ph type="sldNum" sz="quarter" idx="11"/>
          </p:nvPr>
        </p:nvSpPr>
        <p:spPr>
          <a:ln/>
        </p:spPr>
        <p:txBody>
          <a:bodyPr/>
          <a:lstStyle>
            <a:lvl1pPr>
              <a:defRPr/>
            </a:lvl1pPr>
          </a:lstStyle>
          <a:p>
            <a:pPr>
              <a:defRPr/>
            </a:pPr>
            <a:fld id="{655C82B5-E251-4614-9486-6775E81016A7}" type="slidenum">
              <a:rPr lang="en-GB" altLang="en-US"/>
              <a:pPr>
                <a:defRPr/>
              </a:pPr>
              <a:t>‹#›</a:t>
            </a:fld>
            <a:endParaRPr lang="en-GB" altLang="en-US"/>
          </a:p>
        </p:txBody>
      </p:sp>
    </p:spTree>
    <p:extLst>
      <p:ext uri="{BB962C8B-B14F-4D97-AF65-F5344CB8AC3E}">
        <p14:creationId xmlns:p14="http://schemas.microsoft.com/office/powerpoint/2010/main" val="37706817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5500" y="4859340"/>
            <a:ext cx="8891588" cy="1342086"/>
          </a:xfrm>
        </p:spPr>
        <p:txBody>
          <a:bodyPr anchor="t"/>
          <a:lstStyle>
            <a:lvl1pPr algn="l">
              <a:defRPr sz="4100" b="1" cap="all"/>
            </a:lvl1pPr>
          </a:lstStyle>
          <a:p>
            <a:r>
              <a:rPr lang="en-US"/>
              <a:t>Click to edit Master title style</a:t>
            </a:r>
            <a:endParaRPr lang="en-GB"/>
          </a:p>
        </p:txBody>
      </p:sp>
      <p:sp>
        <p:nvSpPr>
          <p:cNvPr id="3" name="Text Placeholder 2"/>
          <p:cNvSpPr>
            <a:spLocks noGrp="1"/>
          </p:cNvSpPr>
          <p:nvPr>
            <p:ph type="body" idx="1"/>
          </p:nvPr>
        </p:nvSpPr>
        <p:spPr>
          <a:xfrm>
            <a:off x="825500" y="4471362"/>
            <a:ext cx="8891588" cy="387978"/>
          </a:xfrm>
        </p:spPr>
        <p:txBody>
          <a:bodyPr anchor="b"/>
          <a:lstStyle>
            <a:lvl1pPr marL="0" indent="0">
              <a:buNone/>
              <a:defRPr sz="2000"/>
            </a:lvl1pPr>
            <a:lvl2pPr marL="456083" indent="0">
              <a:buNone/>
              <a:defRPr sz="1800"/>
            </a:lvl2pPr>
            <a:lvl3pPr marL="912159" indent="0">
              <a:buNone/>
              <a:defRPr sz="1600"/>
            </a:lvl3pPr>
            <a:lvl4pPr marL="1368249" indent="0">
              <a:buNone/>
              <a:defRPr sz="1400"/>
            </a:lvl4pPr>
            <a:lvl5pPr marL="1824334" indent="0">
              <a:buNone/>
              <a:defRPr sz="1400"/>
            </a:lvl5pPr>
            <a:lvl6pPr marL="2280416" indent="0">
              <a:buNone/>
              <a:defRPr sz="1400"/>
            </a:lvl6pPr>
            <a:lvl7pPr marL="2736502" indent="0">
              <a:buNone/>
              <a:defRPr sz="1400"/>
            </a:lvl7pPr>
            <a:lvl8pPr marL="3192585" indent="0">
              <a:buNone/>
              <a:defRPr sz="1400"/>
            </a:lvl8pPr>
            <a:lvl9pPr marL="3648669"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E7EC6E9-4944-47E3-8D66-6DF034335E44}"/>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CE70AAE5-1851-4142-90CE-B531DA0FBB93}"/>
              </a:ext>
            </a:extLst>
          </p:cNvPr>
          <p:cNvSpPr>
            <a:spLocks noGrp="1" noChangeArrowheads="1"/>
          </p:cNvSpPr>
          <p:nvPr>
            <p:ph type="sldNum" sz="quarter" idx="11"/>
          </p:nvPr>
        </p:nvSpPr>
        <p:spPr>
          <a:ln/>
        </p:spPr>
        <p:txBody>
          <a:bodyPr/>
          <a:lstStyle>
            <a:lvl1pPr>
              <a:defRPr/>
            </a:lvl1pPr>
          </a:lstStyle>
          <a:p>
            <a:pPr>
              <a:defRPr/>
            </a:pPr>
            <a:fld id="{179F6BB7-7A94-4A34-B940-D03794111CC4}" type="slidenum">
              <a:rPr lang="en-GB" altLang="en-US"/>
              <a:pPr>
                <a:defRPr/>
              </a:pPr>
              <a:t>‹#›</a:t>
            </a:fld>
            <a:endParaRPr lang="en-GB" altLang="en-US"/>
          </a:p>
        </p:txBody>
      </p:sp>
    </p:spTree>
    <p:extLst>
      <p:ext uri="{BB962C8B-B14F-4D97-AF65-F5344CB8AC3E}">
        <p14:creationId xmlns:p14="http://schemas.microsoft.com/office/powerpoint/2010/main" val="32883634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95288" y="4068763"/>
            <a:ext cx="4629150" cy="2419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76838" y="4068763"/>
            <a:ext cx="4629150" cy="2419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663FE004-2069-4B8F-B313-9DC3F466272F}"/>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D03BF05E-4A4A-441F-A652-95931B7B29C0}"/>
              </a:ext>
            </a:extLst>
          </p:cNvPr>
          <p:cNvSpPr>
            <a:spLocks noGrp="1" noChangeArrowheads="1"/>
          </p:cNvSpPr>
          <p:nvPr>
            <p:ph type="sldNum" sz="quarter" idx="11"/>
          </p:nvPr>
        </p:nvSpPr>
        <p:spPr>
          <a:ln/>
        </p:spPr>
        <p:txBody>
          <a:bodyPr/>
          <a:lstStyle>
            <a:lvl1pPr>
              <a:defRPr/>
            </a:lvl1pPr>
          </a:lstStyle>
          <a:p>
            <a:pPr>
              <a:defRPr/>
            </a:pPr>
            <a:fld id="{A134AFF8-60E5-4A02-A0F8-B7BF67DFD08B}" type="slidenum">
              <a:rPr lang="en-GB" altLang="en-US"/>
              <a:pPr>
                <a:defRPr/>
              </a:pPr>
              <a:t>‹#›</a:t>
            </a:fld>
            <a:endParaRPr lang="en-GB" altLang="en-US"/>
          </a:p>
        </p:txBody>
      </p:sp>
    </p:spTree>
    <p:extLst>
      <p:ext uri="{BB962C8B-B14F-4D97-AF65-F5344CB8AC3E}">
        <p14:creationId xmlns:p14="http://schemas.microsoft.com/office/powerpoint/2010/main" val="12844654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2288" y="508648"/>
            <a:ext cx="9415462" cy="849643"/>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522291" y="1947592"/>
            <a:ext cx="4622800" cy="449534"/>
          </a:xfrm>
        </p:spPr>
        <p:txBody>
          <a:bodyPr anchor="b"/>
          <a:lstStyle>
            <a:lvl1pPr marL="0" indent="0">
              <a:buNone/>
              <a:defRPr sz="2400" b="1"/>
            </a:lvl1pPr>
            <a:lvl2pPr marL="456083" indent="0">
              <a:buNone/>
              <a:defRPr sz="2000" b="1"/>
            </a:lvl2pPr>
            <a:lvl3pPr marL="912159" indent="0">
              <a:buNone/>
              <a:defRPr sz="1800" b="1"/>
            </a:lvl3pPr>
            <a:lvl4pPr marL="1368249" indent="0">
              <a:buNone/>
              <a:defRPr sz="1600" b="1"/>
            </a:lvl4pPr>
            <a:lvl5pPr marL="1824334" indent="0">
              <a:buNone/>
              <a:defRPr sz="1600" b="1"/>
            </a:lvl5pPr>
            <a:lvl6pPr marL="2280416" indent="0">
              <a:buNone/>
              <a:defRPr sz="1600" b="1"/>
            </a:lvl6pPr>
            <a:lvl7pPr marL="2736502" indent="0">
              <a:buNone/>
              <a:defRPr sz="1600" b="1"/>
            </a:lvl7pPr>
            <a:lvl8pPr marL="3192585" indent="0">
              <a:buNone/>
              <a:defRPr sz="1600" b="1"/>
            </a:lvl8pPr>
            <a:lvl9pPr marL="3648669" indent="0">
              <a:buNone/>
              <a:defRPr sz="1600" b="1"/>
            </a:lvl9pPr>
          </a:lstStyle>
          <a:p>
            <a:pPr lvl="0"/>
            <a:r>
              <a:rPr lang="en-US"/>
              <a:t>Click to edit Master text styles</a:t>
            </a:r>
          </a:p>
        </p:txBody>
      </p:sp>
      <p:sp>
        <p:nvSpPr>
          <p:cNvPr id="4" name="Content Placeholder 3"/>
          <p:cNvSpPr>
            <a:spLocks noGrp="1"/>
          </p:cNvSpPr>
          <p:nvPr>
            <p:ph sz="half" idx="2"/>
          </p:nvPr>
        </p:nvSpPr>
        <p:spPr>
          <a:xfrm>
            <a:off x="522291" y="2397130"/>
            <a:ext cx="4622800" cy="174219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313363" y="1947592"/>
            <a:ext cx="4624387" cy="449534"/>
          </a:xfrm>
        </p:spPr>
        <p:txBody>
          <a:bodyPr anchor="b"/>
          <a:lstStyle>
            <a:lvl1pPr marL="0" indent="0">
              <a:buNone/>
              <a:defRPr sz="2400" b="1"/>
            </a:lvl1pPr>
            <a:lvl2pPr marL="456083" indent="0">
              <a:buNone/>
              <a:defRPr sz="2000" b="1"/>
            </a:lvl2pPr>
            <a:lvl3pPr marL="912159" indent="0">
              <a:buNone/>
              <a:defRPr sz="1800" b="1"/>
            </a:lvl3pPr>
            <a:lvl4pPr marL="1368249" indent="0">
              <a:buNone/>
              <a:defRPr sz="1600" b="1"/>
            </a:lvl4pPr>
            <a:lvl5pPr marL="1824334" indent="0">
              <a:buNone/>
              <a:defRPr sz="1600" b="1"/>
            </a:lvl5pPr>
            <a:lvl6pPr marL="2280416" indent="0">
              <a:buNone/>
              <a:defRPr sz="1600" b="1"/>
            </a:lvl6pPr>
            <a:lvl7pPr marL="2736502" indent="0">
              <a:buNone/>
              <a:defRPr sz="1600" b="1"/>
            </a:lvl7pPr>
            <a:lvl8pPr marL="3192585" indent="0">
              <a:buNone/>
              <a:defRPr sz="1600" b="1"/>
            </a:lvl8pPr>
            <a:lvl9pPr marL="364866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13363" y="2397130"/>
            <a:ext cx="4624387" cy="174219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a:extLst>
              <a:ext uri="{FF2B5EF4-FFF2-40B4-BE49-F238E27FC236}">
                <a16:creationId xmlns:a16="http://schemas.microsoft.com/office/drawing/2014/main" id="{D9EF4498-9FB5-4782-B6E0-5EFAEC370080}"/>
              </a:ext>
            </a:extLst>
          </p:cNvPr>
          <p:cNvSpPr>
            <a:spLocks noGrp="1" noChangeArrowheads="1"/>
          </p:cNvSpPr>
          <p:nvPr>
            <p:ph type="ftr" sz="quarter"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910803DE-19A9-4AEA-ABC7-8923E0A267DA}"/>
              </a:ext>
            </a:extLst>
          </p:cNvPr>
          <p:cNvSpPr>
            <a:spLocks noGrp="1" noChangeArrowheads="1"/>
          </p:cNvSpPr>
          <p:nvPr>
            <p:ph type="sldNum" sz="quarter" idx="11"/>
          </p:nvPr>
        </p:nvSpPr>
        <p:spPr>
          <a:ln/>
        </p:spPr>
        <p:txBody>
          <a:bodyPr/>
          <a:lstStyle>
            <a:lvl1pPr>
              <a:defRPr/>
            </a:lvl1pPr>
          </a:lstStyle>
          <a:p>
            <a:pPr>
              <a:defRPr/>
            </a:pPr>
            <a:fld id="{AA833D1F-F782-4D3D-9D93-2B0AB1E59CE3}" type="slidenum">
              <a:rPr lang="en-GB" altLang="en-US"/>
              <a:pPr>
                <a:defRPr/>
              </a:pPr>
              <a:t>‹#›</a:t>
            </a:fld>
            <a:endParaRPr lang="en-GB" altLang="en-US"/>
          </a:p>
        </p:txBody>
      </p:sp>
    </p:spTree>
    <p:extLst>
      <p:ext uri="{BB962C8B-B14F-4D97-AF65-F5344CB8AC3E}">
        <p14:creationId xmlns:p14="http://schemas.microsoft.com/office/powerpoint/2010/main" val="2247217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a:extLst>
              <a:ext uri="{FF2B5EF4-FFF2-40B4-BE49-F238E27FC236}">
                <a16:creationId xmlns:a16="http://schemas.microsoft.com/office/drawing/2014/main" id="{7CB4A48F-B21E-441C-9359-A8EE4C77B434}"/>
              </a:ext>
            </a:extLst>
          </p:cNvPr>
          <p:cNvSpPr>
            <a:spLocks noGrp="1" noChangeArrowheads="1"/>
          </p:cNvSpPr>
          <p:nvPr>
            <p:ph type="ftr" sz="quarter"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16E941FC-1825-441E-915A-72A8424E77D6}"/>
              </a:ext>
            </a:extLst>
          </p:cNvPr>
          <p:cNvSpPr>
            <a:spLocks noGrp="1" noChangeArrowheads="1"/>
          </p:cNvSpPr>
          <p:nvPr>
            <p:ph type="sldNum" sz="quarter" idx="11"/>
          </p:nvPr>
        </p:nvSpPr>
        <p:spPr>
          <a:ln/>
        </p:spPr>
        <p:txBody>
          <a:bodyPr/>
          <a:lstStyle>
            <a:lvl1pPr>
              <a:defRPr/>
            </a:lvl1pPr>
          </a:lstStyle>
          <a:p>
            <a:pPr>
              <a:defRPr/>
            </a:pPr>
            <a:fld id="{20901D51-3EA6-4548-B7F0-7DC719037707}" type="slidenum">
              <a:rPr lang="en-GB" altLang="en-US"/>
              <a:pPr>
                <a:defRPr/>
              </a:pPr>
              <a:t>‹#›</a:t>
            </a:fld>
            <a:endParaRPr lang="en-GB" altLang="en-US"/>
          </a:p>
        </p:txBody>
      </p:sp>
    </p:spTree>
    <p:extLst>
      <p:ext uri="{BB962C8B-B14F-4D97-AF65-F5344CB8AC3E}">
        <p14:creationId xmlns:p14="http://schemas.microsoft.com/office/powerpoint/2010/main" val="26584162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1A387F0-ECD0-42F4-99E1-B8858C923CE0}"/>
              </a:ext>
            </a:extLst>
          </p:cNvPr>
          <p:cNvSpPr>
            <a:spLocks noGrp="1" noChangeArrowheads="1"/>
          </p:cNvSpPr>
          <p:nvPr>
            <p:ph type="ftr" sz="quarter"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D6738717-7056-401B-82C0-56C5A084DE73}"/>
              </a:ext>
            </a:extLst>
          </p:cNvPr>
          <p:cNvSpPr>
            <a:spLocks noGrp="1" noChangeArrowheads="1"/>
          </p:cNvSpPr>
          <p:nvPr>
            <p:ph type="sldNum" sz="quarter" idx="11"/>
          </p:nvPr>
        </p:nvSpPr>
        <p:spPr>
          <a:ln/>
        </p:spPr>
        <p:txBody>
          <a:bodyPr/>
          <a:lstStyle>
            <a:lvl1pPr>
              <a:defRPr/>
            </a:lvl1pPr>
          </a:lstStyle>
          <a:p>
            <a:pPr>
              <a:defRPr/>
            </a:pPr>
            <a:fld id="{EF5B545D-285E-446B-9FF0-7615863BEF8F}" type="slidenum">
              <a:rPr lang="en-GB" altLang="en-US"/>
              <a:pPr>
                <a:defRPr/>
              </a:pPr>
              <a:t>‹#›</a:t>
            </a:fld>
            <a:endParaRPr lang="en-GB" altLang="en-US"/>
          </a:p>
        </p:txBody>
      </p:sp>
    </p:spTree>
    <p:extLst>
      <p:ext uri="{BB962C8B-B14F-4D97-AF65-F5344CB8AC3E}">
        <p14:creationId xmlns:p14="http://schemas.microsoft.com/office/powerpoint/2010/main" val="5495000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2288" y="893425"/>
            <a:ext cx="3441700" cy="689333"/>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089404" y="301644"/>
            <a:ext cx="5848350" cy="22715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522288" y="1582749"/>
            <a:ext cx="3441700" cy="295457"/>
          </a:xfrm>
        </p:spPr>
        <p:txBody>
          <a:bodyPr/>
          <a:lstStyle>
            <a:lvl1pPr marL="0" indent="0">
              <a:buNone/>
              <a:defRPr sz="1400"/>
            </a:lvl1pPr>
            <a:lvl2pPr marL="456083" indent="0">
              <a:buNone/>
              <a:defRPr sz="1200"/>
            </a:lvl2pPr>
            <a:lvl3pPr marL="912159" indent="0">
              <a:buNone/>
              <a:defRPr sz="1000"/>
            </a:lvl3pPr>
            <a:lvl4pPr marL="1368249" indent="0">
              <a:buNone/>
              <a:defRPr sz="900"/>
            </a:lvl4pPr>
            <a:lvl5pPr marL="1824334" indent="0">
              <a:buNone/>
              <a:defRPr sz="900"/>
            </a:lvl5pPr>
            <a:lvl6pPr marL="2280416" indent="0">
              <a:buNone/>
              <a:defRPr sz="900"/>
            </a:lvl6pPr>
            <a:lvl7pPr marL="2736502" indent="0">
              <a:buNone/>
              <a:defRPr sz="900"/>
            </a:lvl7pPr>
            <a:lvl8pPr marL="3192585" indent="0">
              <a:buNone/>
              <a:defRPr sz="900"/>
            </a:lvl8pPr>
            <a:lvl9pPr marL="3648669"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2CB53BC-91DE-4FFE-8835-57199F069390}"/>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A632E780-78F5-4491-A33D-23A67F1FE8EC}"/>
              </a:ext>
            </a:extLst>
          </p:cNvPr>
          <p:cNvSpPr>
            <a:spLocks noGrp="1" noChangeArrowheads="1"/>
          </p:cNvSpPr>
          <p:nvPr>
            <p:ph type="sldNum" sz="quarter" idx="11"/>
          </p:nvPr>
        </p:nvSpPr>
        <p:spPr>
          <a:ln/>
        </p:spPr>
        <p:txBody>
          <a:bodyPr/>
          <a:lstStyle>
            <a:lvl1pPr>
              <a:defRPr/>
            </a:lvl1pPr>
          </a:lstStyle>
          <a:p>
            <a:pPr>
              <a:defRPr/>
            </a:pPr>
            <a:fld id="{80C028CC-124C-4037-96F5-F45EBB13F529}" type="slidenum">
              <a:rPr lang="en-GB" altLang="en-US"/>
              <a:pPr>
                <a:defRPr/>
              </a:pPr>
              <a:t>‹#›</a:t>
            </a:fld>
            <a:endParaRPr lang="en-GB" altLang="en-US"/>
          </a:p>
        </p:txBody>
      </p:sp>
    </p:spTree>
    <p:extLst>
      <p:ext uri="{BB962C8B-B14F-4D97-AF65-F5344CB8AC3E}">
        <p14:creationId xmlns:p14="http://schemas.microsoft.com/office/powerpoint/2010/main" val="567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38BE9010-2D3B-4EB7-906E-0BE0ECDD8946}"/>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CE59942E-2CD3-4021-978C-138AA087C928}"/>
              </a:ext>
            </a:extLst>
          </p:cNvPr>
          <p:cNvSpPr>
            <a:spLocks noGrp="1" noChangeArrowheads="1"/>
          </p:cNvSpPr>
          <p:nvPr>
            <p:ph type="sldNum" sz="quarter" idx="11"/>
          </p:nvPr>
        </p:nvSpPr>
        <p:spPr>
          <a:ln/>
        </p:spPr>
        <p:txBody>
          <a:bodyPr/>
          <a:lstStyle>
            <a:lvl1pPr>
              <a:defRPr/>
            </a:lvl1pPr>
          </a:lstStyle>
          <a:p>
            <a:pPr>
              <a:defRPr/>
            </a:pPr>
            <a:fld id="{FFD5DED8-F5A3-4785-B7E1-D61717FCB3F8}" type="slidenum">
              <a:rPr lang="en-GB" altLang="en-US"/>
              <a:pPr>
                <a:defRPr/>
              </a:pPr>
              <a:t>‹#›</a:t>
            </a:fld>
            <a:endParaRPr lang="en-GB" altLang="en-US"/>
          </a:p>
        </p:txBody>
      </p:sp>
    </p:spTree>
    <p:extLst>
      <p:ext uri="{BB962C8B-B14F-4D97-AF65-F5344CB8AC3E}">
        <p14:creationId xmlns:p14="http://schemas.microsoft.com/office/powerpoint/2010/main" val="15849820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49466" y="5530222"/>
            <a:ext cx="6276975" cy="38797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049466" y="676277"/>
            <a:ext cx="6276975" cy="572644"/>
          </a:xfrm>
        </p:spPr>
        <p:txBody>
          <a:bodyPr/>
          <a:lstStyle>
            <a:lvl1pPr marL="0" indent="0">
              <a:buNone/>
              <a:defRPr sz="3200"/>
            </a:lvl1pPr>
            <a:lvl2pPr marL="456083" indent="0">
              <a:buNone/>
              <a:defRPr sz="2800"/>
            </a:lvl2pPr>
            <a:lvl3pPr marL="912159" indent="0">
              <a:buNone/>
              <a:defRPr sz="2400"/>
            </a:lvl3pPr>
            <a:lvl4pPr marL="1368249" indent="0">
              <a:buNone/>
              <a:defRPr sz="2000"/>
            </a:lvl4pPr>
            <a:lvl5pPr marL="1824334" indent="0">
              <a:buNone/>
              <a:defRPr sz="2000"/>
            </a:lvl5pPr>
            <a:lvl6pPr marL="2280416" indent="0">
              <a:buNone/>
              <a:defRPr sz="2000"/>
            </a:lvl6pPr>
            <a:lvl7pPr marL="2736502" indent="0">
              <a:buNone/>
              <a:defRPr sz="2000"/>
            </a:lvl7pPr>
            <a:lvl8pPr marL="3192585" indent="0">
              <a:buNone/>
              <a:defRPr sz="2000"/>
            </a:lvl8pPr>
            <a:lvl9pPr marL="3648669" indent="0">
              <a:buNone/>
              <a:defRPr sz="2000"/>
            </a:lvl9pPr>
          </a:lstStyle>
          <a:p>
            <a:pPr lvl="0"/>
            <a:endParaRPr lang="en-GB" noProof="0"/>
          </a:p>
        </p:txBody>
      </p:sp>
      <p:sp>
        <p:nvSpPr>
          <p:cNvPr id="4" name="Text Placeholder 3"/>
          <p:cNvSpPr>
            <a:spLocks noGrp="1"/>
          </p:cNvSpPr>
          <p:nvPr>
            <p:ph type="body" sz="half" idx="2"/>
          </p:nvPr>
        </p:nvSpPr>
        <p:spPr>
          <a:xfrm>
            <a:off x="2049466" y="5918208"/>
            <a:ext cx="6276975" cy="295457"/>
          </a:xfrm>
        </p:spPr>
        <p:txBody>
          <a:bodyPr/>
          <a:lstStyle>
            <a:lvl1pPr marL="0" indent="0">
              <a:buNone/>
              <a:defRPr sz="1400"/>
            </a:lvl1pPr>
            <a:lvl2pPr marL="456083" indent="0">
              <a:buNone/>
              <a:defRPr sz="1200"/>
            </a:lvl2pPr>
            <a:lvl3pPr marL="912159" indent="0">
              <a:buNone/>
              <a:defRPr sz="1000"/>
            </a:lvl3pPr>
            <a:lvl4pPr marL="1368249" indent="0">
              <a:buNone/>
              <a:defRPr sz="900"/>
            </a:lvl4pPr>
            <a:lvl5pPr marL="1824334" indent="0">
              <a:buNone/>
              <a:defRPr sz="900"/>
            </a:lvl5pPr>
            <a:lvl6pPr marL="2280416" indent="0">
              <a:buNone/>
              <a:defRPr sz="900"/>
            </a:lvl6pPr>
            <a:lvl7pPr marL="2736502" indent="0">
              <a:buNone/>
              <a:defRPr sz="900"/>
            </a:lvl7pPr>
            <a:lvl8pPr marL="3192585" indent="0">
              <a:buNone/>
              <a:defRPr sz="900"/>
            </a:lvl8pPr>
            <a:lvl9pPr marL="3648669"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4D2DA2-DA0F-4C4D-B649-C15C022049AC}"/>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B6B650D6-2056-47F9-BE93-18D6DDC4BDA0}"/>
              </a:ext>
            </a:extLst>
          </p:cNvPr>
          <p:cNvSpPr>
            <a:spLocks noGrp="1" noChangeArrowheads="1"/>
          </p:cNvSpPr>
          <p:nvPr>
            <p:ph type="sldNum" sz="quarter" idx="11"/>
          </p:nvPr>
        </p:nvSpPr>
        <p:spPr>
          <a:ln/>
        </p:spPr>
        <p:txBody>
          <a:bodyPr/>
          <a:lstStyle>
            <a:lvl1pPr>
              <a:defRPr/>
            </a:lvl1pPr>
          </a:lstStyle>
          <a:p>
            <a:pPr>
              <a:defRPr/>
            </a:pPr>
            <a:fld id="{F7725DD8-ECA8-4F43-ACBB-AE380BE62155}" type="slidenum">
              <a:rPr lang="en-GB" altLang="en-US"/>
              <a:pPr>
                <a:defRPr/>
              </a:pPr>
              <a:t>‹#›</a:t>
            </a:fld>
            <a:endParaRPr lang="en-GB" altLang="en-US"/>
          </a:p>
        </p:txBody>
      </p:sp>
    </p:spTree>
    <p:extLst>
      <p:ext uri="{BB962C8B-B14F-4D97-AF65-F5344CB8AC3E}">
        <p14:creationId xmlns:p14="http://schemas.microsoft.com/office/powerpoint/2010/main" val="13108456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18374016" y="4068782"/>
            <a:ext cx="28180016" cy="384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2877BB9F-365F-4AA7-BE83-27095DDC5EC9}"/>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8CCE6EF5-33AB-4A5E-8E57-A9A0E794F5E1}"/>
              </a:ext>
            </a:extLst>
          </p:cNvPr>
          <p:cNvSpPr>
            <a:spLocks noGrp="1" noChangeArrowheads="1"/>
          </p:cNvSpPr>
          <p:nvPr>
            <p:ph type="sldNum" sz="quarter" idx="11"/>
          </p:nvPr>
        </p:nvSpPr>
        <p:spPr>
          <a:ln/>
        </p:spPr>
        <p:txBody>
          <a:bodyPr/>
          <a:lstStyle>
            <a:lvl1pPr>
              <a:defRPr/>
            </a:lvl1pPr>
          </a:lstStyle>
          <a:p>
            <a:pPr>
              <a:defRPr/>
            </a:pPr>
            <a:fld id="{3B10D80B-AA00-4DCF-B97A-213E36D74281}" type="slidenum">
              <a:rPr lang="en-GB" altLang="en-US"/>
              <a:pPr>
                <a:defRPr/>
              </a:pPr>
              <a:t>‹#›</a:t>
            </a:fld>
            <a:endParaRPr lang="en-GB" altLang="en-US"/>
          </a:p>
        </p:txBody>
      </p:sp>
    </p:spTree>
    <p:extLst>
      <p:ext uri="{BB962C8B-B14F-4D97-AF65-F5344CB8AC3E}">
        <p14:creationId xmlns:p14="http://schemas.microsoft.com/office/powerpoint/2010/main" val="18813481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56594" y="2719388"/>
            <a:ext cx="5546128" cy="173355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382270" y="2719388"/>
            <a:ext cx="11683192" cy="17335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a:extLst>
              <a:ext uri="{FF2B5EF4-FFF2-40B4-BE49-F238E27FC236}">
                <a16:creationId xmlns:a16="http://schemas.microsoft.com/office/drawing/2014/main" id="{A9D85750-0A0F-4BF7-816C-CF1BBCF6C077}"/>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B94C6D43-AB90-48B5-AD39-CB11C490796C}"/>
              </a:ext>
            </a:extLst>
          </p:cNvPr>
          <p:cNvSpPr>
            <a:spLocks noGrp="1" noChangeArrowheads="1"/>
          </p:cNvSpPr>
          <p:nvPr>
            <p:ph type="sldNum" sz="quarter" idx="11"/>
          </p:nvPr>
        </p:nvSpPr>
        <p:spPr>
          <a:ln/>
        </p:spPr>
        <p:txBody>
          <a:bodyPr/>
          <a:lstStyle>
            <a:lvl1pPr>
              <a:defRPr/>
            </a:lvl1pPr>
          </a:lstStyle>
          <a:p>
            <a:pPr>
              <a:defRPr/>
            </a:pPr>
            <a:fld id="{143B48DC-7ACA-4873-AA05-A1747EB45540}" type="slidenum">
              <a:rPr lang="en-GB" altLang="en-US"/>
              <a:pPr>
                <a:defRPr/>
              </a:pPr>
              <a:t>‹#›</a:t>
            </a:fld>
            <a:endParaRPr lang="en-GB" altLang="en-US"/>
          </a:p>
        </p:txBody>
      </p:sp>
    </p:spTree>
    <p:extLst>
      <p:ext uri="{BB962C8B-B14F-4D97-AF65-F5344CB8AC3E}">
        <p14:creationId xmlns:p14="http://schemas.microsoft.com/office/powerpoint/2010/main" val="34219008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78861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719128" y="2012836"/>
            <a:ext cx="9021783" cy="479755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5883339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13680" y="1885066"/>
            <a:ext cx="9021783" cy="3145275"/>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713680" y="5060096"/>
            <a:ext cx="9021783" cy="1654026"/>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10FB09-527A-4989-BA6C-975C7449DC02}"/>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5" name="Footer Placeholder 4">
            <a:extLst>
              <a:ext uri="{FF2B5EF4-FFF2-40B4-BE49-F238E27FC236}">
                <a16:creationId xmlns:a16="http://schemas.microsoft.com/office/drawing/2014/main" id="{7F259F20-15AE-4030-BF1C-812492DB2CA4}"/>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98D3219B-112D-43E8-A7F7-E24EE52319EF}"/>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4F8D4FC-64A6-466E-8293-74B4799CB0C0}" type="slidenum">
              <a:rPr lang="en-GB" altLang="en-US"/>
              <a:pPr>
                <a:defRPr/>
              </a:pPr>
              <a:t>‹#›</a:t>
            </a:fld>
            <a:endParaRPr lang="en-GB" altLang="en-US"/>
          </a:p>
        </p:txBody>
      </p:sp>
    </p:spTree>
    <p:extLst>
      <p:ext uri="{BB962C8B-B14F-4D97-AF65-F5344CB8AC3E}">
        <p14:creationId xmlns:p14="http://schemas.microsoft.com/office/powerpoint/2010/main" val="39554367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19128" y="402568"/>
            <a:ext cx="9021783" cy="1461495"/>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719128" y="2012836"/>
            <a:ext cx="4445516" cy="479755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295394" y="2012836"/>
            <a:ext cx="4445516" cy="479755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3FAECD5-160C-4CBF-9E73-6F14376F725B}"/>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6" name="Footer Placeholder 5">
            <a:extLst>
              <a:ext uri="{FF2B5EF4-FFF2-40B4-BE49-F238E27FC236}">
                <a16:creationId xmlns:a16="http://schemas.microsoft.com/office/drawing/2014/main" id="{F53C977D-6EA7-4508-B756-319731354C66}"/>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2D9CC7C9-05B6-4E58-A29B-448EDEAB588E}"/>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9887C9A-531E-4F9C-BFDB-A6812B00D079}" type="slidenum">
              <a:rPr lang="en-GB" altLang="en-US"/>
              <a:pPr>
                <a:defRPr/>
              </a:pPr>
              <a:t>‹#›</a:t>
            </a:fld>
            <a:endParaRPr lang="en-GB" altLang="en-US"/>
          </a:p>
        </p:txBody>
      </p:sp>
    </p:spTree>
    <p:extLst>
      <p:ext uri="{BB962C8B-B14F-4D97-AF65-F5344CB8AC3E}">
        <p14:creationId xmlns:p14="http://schemas.microsoft.com/office/powerpoint/2010/main" val="28358941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490" y="402568"/>
            <a:ext cx="9021783" cy="1461495"/>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720490" y="1853560"/>
            <a:ext cx="4425086" cy="9084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490" y="2761961"/>
            <a:ext cx="4425086" cy="406242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295394" y="1853560"/>
            <a:ext cx="4446879" cy="908401"/>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95394" y="2761961"/>
            <a:ext cx="4446879" cy="406242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E4FB82E-4307-4056-9AB9-6EBD4FE27BF5}"/>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8" name="Footer Placeholder 7">
            <a:extLst>
              <a:ext uri="{FF2B5EF4-FFF2-40B4-BE49-F238E27FC236}">
                <a16:creationId xmlns:a16="http://schemas.microsoft.com/office/drawing/2014/main" id="{1028F42A-239A-4E3F-B6D2-7B0958C39ADB}"/>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9" name="Slide Number Placeholder 8">
            <a:extLst>
              <a:ext uri="{FF2B5EF4-FFF2-40B4-BE49-F238E27FC236}">
                <a16:creationId xmlns:a16="http://schemas.microsoft.com/office/drawing/2014/main" id="{BB12684A-C2FE-46D1-80F6-AE0D7261C049}"/>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6772E7F-3085-45C2-B16C-5766A5F5749B}" type="slidenum">
              <a:rPr lang="en-GB" altLang="en-US"/>
              <a:pPr>
                <a:defRPr/>
              </a:pPr>
              <a:t>‹#›</a:t>
            </a:fld>
            <a:endParaRPr lang="en-GB" altLang="en-US"/>
          </a:p>
        </p:txBody>
      </p:sp>
    </p:spTree>
    <p:extLst>
      <p:ext uri="{BB962C8B-B14F-4D97-AF65-F5344CB8AC3E}">
        <p14:creationId xmlns:p14="http://schemas.microsoft.com/office/powerpoint/2010/main" val="11560499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19128" y="402568"/>
            <a:ext cx="9021783" cy="1461495"/>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57F51AB-2521-4E55-ADC8-F280E45400C4}"/>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4" name="Footer Placeholder 3">
            <a:extLst>
              <a:ext uri="{FF2B5EF4-FFF2-40B4-BE49-F238E27FC236}">
                <a16:creationId xmlns:a16="http://schemas.microsoft.com/office/drawing/2014/main" id="{432F03E8-170B-4324-907F-0C8CD1C504DF}"/>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4493650D-F550-4E7F-809D-3D63F909B960}"/>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D1E101C1-FC31-4AE1-9B34-4F1390AF26BD}" type="slidenum">
              <a:rPr lang="en-GB" altLang="en-US"/>
              <a:pPr>
                <a:defRPr/>
              </a:pPr>
              <a:t>‹#›</a:t>
            </a:fld>
            <a:endParaRPr lang="en-GB" altLang="en-US"/>
          </a:p>
        </p:txBody>
      </p:sp>
    </p:spTree>
    <p:extLst>
      <p:ext uri="{BB962C8B-B14F-4D97-AF65-F5344CB8AC3E}">
        <p14:creationId xmlns:p14="http://schemas.microsoft.com/office/powerpoint/2010/main" val="29417505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8B6D40-6F42-419D-AF37-5BACCFF9C01F}"/>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3" name="Footer Placeholder 2">
            <a:extLst>
              <a:ext uri="{FF2B5EF4-FFF2-40B4-BE49-F238E27FC236}">
                <a16:creationId xmlns:a16="http://schemas.microsoft.com/office/drawing/2014/main" id="{2F1D4C2D-73D1-4D0D-A926-C2FFD3267FE0}"/>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4" name="Slide Number Placeholder 3">
            <a:extLst>
              <a:ext uri="{FF2B5EF4-FFF2-40B4-BE49-F238E27FC236}">
                <a16:creationId xmlns:a16="http://schemas.microsoft.com/office/drawing/2014/main" id="{D20A5F79-14B0-4913-B8D2-EB7AA2342152}"/>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77CC382-EA45-4462-8415-F13A18AD4B8A}" type="slidenum">
              <a:rPr lang="en-GB" altLang="en-US"/>
              <a:pPr>
                <a:defRPr/>
              </a:pPr>
              <a:t>‹#›</a:t>
            </a:fld>
            <a:endParaRPr lang="en-GB" altLang="en-US"/>
          </a:p>
        </p:txBody>
      </p:sp>
    </p:spTree>
    <p:extLst>
      <p:ext uri="{BB962C8B-B14F-4D97-AF65-F5344CB8AC3E}">
        <p14:creationId xmlns:p14="http://schemas.microsoft.com/office/powerpoint/2010/main" val="1412476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5500" y="4859340"/>
            <a:ext cx="8891588" cy="1342086"/>
          </a:xfrm>
        </p:spPr>
        <p:txBody>
          <a:bodyPr anchor="t"/>
          <a:lstStyle>
            <a:lvl1pPr algn="l">
              <a:defRPr sz="4100" b="1" cap="all"/>
            </a:lvl1pPr>
          </a:lstStyle>
          <a:p>
            <a:r>
              <a:rPr lang="en-US"/>
              <a:t>Click to edit Master title style</a:t>
            </a:r>
            <a:endParaRPr lang="en-GB"/>
          </a:p>
        </p:txBody>
      </p:sp>
      <p:sp>
        <p:nvSpPr>
          <p:cNvPr id="3" name="Text Placeholder 2"/>
          <p:cNvSpPr>
            <a:spLocks noGrp="1"/>
          </p:cNvSpPr>
          <p:nvPr>
            <p:ph type="body" idx="1"/>
          </p:nvPr>
        </p:nvSpPr>
        <p:spPr>
          <a:xfrm>
            <a:off x="825500" y="4471362"/>
            <a:ext cx="8891588" cy="387978"/>
          </a:xfrm>
        </p:spPr>
        <p:txBody>
          <a:bodyPr anchor="b"/>
          <a:lstStyle>
            <a:lvl1pPr marL="0" indent="0">
              <a:buNone/>
              <a:defRPr sz="2000"/>
            </a:lvl1pPr>
            <a:lvl2pPr marL="456083" indent="0">
              <a:buNone/>
              <a:defRPr sz="1800"/>
            </a:lvl2pPr>
            <a:lvl3pPr marL="912159" indent="0">
              <a:buNone/>
              <a:defRPr sz="1600"/>
            </a:lvl3pPr>
            <a:lvl4pPr marL="1368249" indent="0">
              <a:buNone/>
              <a:defRPr sz="1400"/>
            </a:lvl4pPr>
            <a:lvl5pPr marL="1824334" indent="0">
              <a:buNone/>
              <a:defRPr sz="1400"/>
            </a:lvl5pPr>
            <a:lvl6pPr marL="2280416" indent="0">
              <a:buNone/>
              <a:defRPr sz="1400"/>
            </a:lvl6pPr>
            <a:lvl7pPr marL="2736502" indent="0">
              <a:buNone/>
              <a:defRPr sz="1400"/>
            </a:lvl7pPr>
            <a:lvl8pPr marL="3192585" indent="0">
              <a:buNone/>
              <a:defRPr sz="1400"/>
            </a:lvl8pPr>
            <a:lvl9pPr marL="3648669"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2A81D70B-111A-43F2-AE1A-EF0AC9054FD4}"/>
              </a:ext>
            </a:extLst>
          </p:cNvPr>
          <p:cNvSpPr>
            <a:spLocks noGrp="1" noChangeArrowheads="1"/>
          </p:cNvSpPr>
          <p:nvPr>
            <p:ph type="ftr" sz="quarter" idx="10"/>
          </p:nvPr>
        </p:nvSpPr>
        <p:spPr>
          <a:ln/>
        </p:spPr>
        <p:txBody>
          <a:bodyPr/>
          <a:lstStyle>
            <a:lvl1pPr>
              <a:defRPr/>
            </a:lvl1pPr>
          </a:lstStyle>
          <a:p>
            <a:pPr>
              <a:defRPr/>
            </a:pPr>
            <a:endParaRPr lang="en-GB"/>
          </a:p>
        </p:txBody>
      </p:sp>
      <p:sp>
        <p:nvSpPr>
          <p:cNvPr id="5" name="Rectangle 6">
            <a:extLst>
              <a:ext uri="{FF2B5EF4-FFF2-40B4-BE49-F238E27FC236}">
                <a16:creationId xmlns:a16="http://schemas.microsoft.com/office/drawing/2014/main" id="{6494F2CC-95C2-429E-84B8-2A37B03A99E8}"/>
              </a:ext>
            </a:extLst>
          </p:cNvPr>
          <p:cNvSpPr>
            <a:spLocks noGrp="1" noChangeArrowheads="1"/>
          </p:cNvSpPr>
          <p:nvPr>
            <p:ph type="sldNum" sz="quarter" idx="11"/>
          </p:nvPr>
        </p:nvSpPr>
        <p:spPr>
          <a:ln/>
        </p:spPr>
        <p:txBody>
          <a:bodyPr/>
          <a:lstStyle>
            <a:lvl1pPr>
              <a:defRPr/>
            </a:lvl1pPr>
          </a:lstStyle>
          <a:p>
            <a:pPr>
              <a:defRPr/>
            </a:pPr>
            <a:fld id="{B55433B9-EB1D-4665-BAD6-CF346DBA38EB}" type="slidenum">
              <a:rPr lang="en-GB" altLang="en-US"/>
              <a:pPr>
                <a:defRPr/>
              </a:pPr>
              <a:t>‹#›</a:t>
            </a:fld>
            <a:endParaRPr lang="en-GB" altLang="en-US"/>
          </a:p>
        </p:txBody>
      </p:sp>
    </p:spTree>
    <p:extLst>
      <p:ext uri="{BB962C8B-B14F-4D97-AF65-F5344CB8AC3E}">
        <p14:creationId xmlns:p14="http://schemas.microsoft.com/office/powerpoint/2010/main" val="18843839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491" y="504084"/>
            <a:ext cx="3373634" cy="1764295"/>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4446879" y="1088682"/>
            <a:ext cx="5295394" cy="537339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720491" y="2268379"/>
            <a:ext cx="3373634" cy="4202453"/>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88DD50-D723-4CE7-854C-07CF17BE7555}"/>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6" name="Footer Placeholder 5">
            <a:extLst>
              <a:ext uri="{FF2B5EF4-FFF2-40B4-BE49-F238E27FC236}">
                <a16:creationId xmlns:a16="http://schemas.microsoft.com/office/drawing/2014/main" id="{5DE92C3F-9A93-407C-922A-BE62A45EFDD0}"/>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5D6E7813-1BE6-4A49-AB64-A274C4585FEA}"/>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DA79D7D-7E82-4DD1-B20F-FFD19F3484D0}" type="slidenum">
              <a:rPr lang="en-GB" altLang="en-US"/>
              <a:pPr>
                <a:defRPr/>
              </a:pPr>
              <a:t>‹#›</a:t>
            </a:fld>
            <a:endParaRPr lang="en-GB" altLang="en-US"/>
          </a:p>
        </p:txBody>
      </p:sp>
    </p:spTree>
    <p:extLst>
      <p:ext uri="{BB962C8B-B14F-4D97-AF65-F5344CB8AC3E}">
        <p14:creationId xmlns:p14="http://schemas.microsoft.com/office/powerpoint/2010/main" val="9738660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491" y="504084"/>
            <a:ext cx="3373634" cy="1764295"/>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4446879" y="1088682"/>
            <a:ext cx="5295394" cy="537339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720491" y="2268379"/>
            <a:ext cx="3373634" cy="4202453"/>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0C81F8-787E-4BEB-918D-F6DA3016BEE7}"/>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6" name="Footer Placeholder 5">
            <a:extLst>
              <a:ext uri="{FF2B5EF4-FFF2-40B4-BE49-F238E27FC236}">
                <a16:creationId xmlns:a16="http://schemas.microsoft.com/office/drawing/2014/main" id="{F915C0DE-554C-4C3F-9C8D-CC5D07032941}"/>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7" name="Slide Number Placeholder 6">
            <a:extLst>
              <a:ext uri="{FF2B5EF4-FFF2-40B4-BE49-F238E27FC236}">
                <a16:creationId xmlns:a16="http://schemas.microsoft.com/office/drawing/2014/main" id="{4AA8B900-3BB1-4607-8DCC-4E810C92B21E}"/>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714528FD-3B3F-4A09-BA95-4ECD1BBA0B96}" type="slidenum">
              <a:rPr lang="en-GB" altLang="en-US"/>
              <a:pPr>
                <a:defRPr/>
              </a:pPr>
              <a:t>‹#›</a:t>
            </a:fld>
            <a:endParaRPr lang="en-GB" altLang="en-US"/>
          </a:p>
        </p:txBody>
      </p:sp>
    </p:spTree>
    <p:extLst>
      <p:ext uri="{BB962C8B-B14F-4D97-AF65-F5344CB8AC3E}">
        <p14:creationId xmlns:p14="http://schemas.microsoft.com/office/powerpoint/2010/main" val="14369630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719128" y="402568"/>
            <a:ext cx="9021783" cy="1461495"/>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719128" y="2012836"/>
            <a:ext cx="9021783" cy="4797552"/>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F044D8-B28F-4FA6-B4F3-1401D6095AAF}"/>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5" name="Footer Placeholder 4">
            <a:extLst>
              <a:ext uri="{FF2B5EF4-FFF2-40B4-BE49-F238E27FC236}">
                <a16:creationId xmlns:a16="http://schemas.microsoft.com/office/drawing/2014/main" id="{2FA80BD8-55F3-4A51-8E66-F068ED2EE50D}"/>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DD3EEF61-80A3-4318-A418-BCFBA3CA2AF0}"/>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971DA10-8DDD-49BE-973D-E63DB9E39B79}" type="slidenum">
              <a:rPr lang="en-GB" altLang="en-US"/>
              <a:pPr>
                <a:defRPr/>
              </a:pPr>
              <a:t>‹#›</a:t>
            </a:fld>
            <a:endParaRPr lang="en-GB" altLang="en-US"/>
          </a:p>
        </p:txBody>
      </p:sp>
    </p:spTree>
    <p:extLst>
      <p:ext uri="{BB962C8B-B14F-4D97-AF65-F5344CB8AC3E}">
        <p14:creationId xmlns:p14="http://schemas.microsoft.com/office/powerpoint/2010/main" val="7038768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85465" y="402567"/>
            <a:ext cx="2255446" cy="6407821"/>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719127" y="402567"/>
            <a:ext cx="6635587" cy="6407821"/>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CF265B-6F96-4F5A-ADA0-D5F12BCD8BD0}"/>
              </a:ext>
            </a:extLst>
          </p:cNvPr>
          <p:cNvSpPr>
            <a:spLocks noGrp="1"/>
          </p:cNvSpPr>
          <p:nvPr>
            <p:ph type="dt" sz="half" idx="10"/>
          </p:nvPr>
        </p:nvSpPr>
        <p:spPr>
          <a:xfrm>
            <a:off x="719138" y="7008813"/>
            <a:ext cx="2354262" cy="401637"/>
          </a:xfrm>
          <a:prstGeom prst="rect">
            <a:avLst/>
          </a:prstGeom>
        </p:spPr>
        <p:txBody>
          <a:bodyPr/>
          <a:lstStyle>
            <a:lvl1pPr>
              <a:defRPr>
                <a:latin typeface="Arial" charset="0"/>
              </a:defRPr>
            </a:lvl1pPr>
          </a:lstStyle>
          <a:p>
            <a:pPr>
              <a:defRPr/>
            </a:pPr>
            <a:endParaRPr lang="en-GB"/>
          </a:p>
        </p:txBody>
      </p:sp>
      <p:sp>
        <p:nvSpPr>
          <p:cNvPr id="5" name="Footer Placeholder 4">
            <a:extLst>
              <a:ext uri="{FF2B5EF4-FFF2-40B4-BE49-F238E27FC236}">
                <a16:creationId xmlns:a16="http://schemas.microsoft.com/office/drawing/2014/main" id="{55D49765-296A-4BE0-88B4-F401F3C7C5EF}"/>
              </a:ext>
            </a:extLst>
          </p:cNvPr>
          <p:cNvSpPr>
            <a:spLocks noGrp="1"/>
          </p:cNvSpPr>
          <p:nvPr>
            <p:ph type="ftr" sz="quarter" idx="11"/>
          </p:nvPr>
        </p:nvSpPr>
        <p:spPr>
          <a:xfrm>
            <a:off x="3465513" y="7008813"/>
            <a:ext cx="3529012" cy="401637"/>
          </a:xfrm>
          <a:prstGeom prst="rect">
            <a:avLst/>
          </a:prstGeom>
        </p:spPr>
        <p:txBody>
          <a:bodyPr/>
          <a:lstStyle>
            <a:lvl1pPr>
              <a:defRPr>
                <a:latin typeface="Arial" charset="0"/>
              </a:defRPr>
            </a:lvl1pPr>
          </a:lstStyle>
          <a:p>
            <a:pPr>
              <a:defRPr/>
            </a:pPr>
            <a:endParaRPr lang="en-GB"/>
          </a:p>
        </p:txBody>
      </p:sp>
      <p:sp>
        <p:nvSpPr>
          <p:cNvPr id="6" name="Slide Number Placeholder 5">
            <a:extLst>
              <a:ext uri="{FF2B5EF4-FFF2-40B4-BE49-F238E27FC236}">
                <a16:creationId xmlns:a16="http://schemas.microsoft.com/office/drawing/2014/main" id="{6DFD9997-4926-49E0-BF0F-718BFB738A40}"/>
              </a:ext>
            </a:extLst>
          </p:cNvPr>
          <p:cNvSpPr>
            <a:spLocks noGrp="1"/>
          </p:cNvSpPr>
          <p:nvPr>
            <p:ph type="sldNum" sz="quarter" idx="12"/>
          </p:nvPr>
        </p:nvSpPr>
        <p:spPr>
          <a:xfrm>
            <a:off x="7386638" y="7008813"/>
            <a:ext cx="2354262" cy="401637"/>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8350B038-35CE-42C1-BA5D-420F09297FCE}" type="slidenum">
              <a:rPr lang="en-GB" altLang="en-US"/>
              <a:pPr>
                <a:defRPr/>
              </a:pPr>
              <a:t>‹#›</a:t>
            </a:fld>
            <a:endParaRPr lang="en-GB" altLang="en-US"/>
          </a:p>
        </p:txBody>
      </p:sp>
    </p:spTree>
    <p:extLst>
      <p:ext uri="{BB962C8B-B14F-4D97-AF65-F5344CB8AC3E}">
        <p14:creationId xmlns:p14="http://schemas.microsoft.com/office/powerpoint/2010/main" val="16976570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288" y="1763713"/>
            <a:ext cx="9410700" cy="811212"/>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395288" y="2733675"/>
            <a:ext cx="9410700" cy="24098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a:extLst>
              <a:ext uri="{FF2B5EF4-FFF2-40B4-BE49-F238E27FC236}">
                <a16:creationId xmlns:a16="http://schemas.microsoft.com/office/drawing/2014/main" id="{AB7F931F-F7B2-46DE-8C1E-236F4BEFC955}"/>
              </a:ext>
            </a:extLst>
          </p:cNvPr>
          <p:cNvSpPr>
            <a:spLocks noGrp="1" noChangeArrowheads="1"/>
          </p:cNvSpPr>
          <p:nvPr>
            <p:ph type="ftr" sz="quarter" idx="10"/>
          </p:nvPr>
        </p:nvSpPr>
        <p:spPr>
          <a:xfrm>
            <a:off x="3573463" y="6884988"/>
            <a:ext cx="3313112" cy="525462"/>
          </a:xfrm>
          <a:prstGeom prst="rect">
            <a:avLst/>
          </a:prstGeom>
        </p:spPr>
        <p:txBody>
          <a:bodyPr/>
          <a:lstStyle>
            <a:lvl1pPr>
              <a:defRPr>
                <a:latin typeface="Arial" charset="0"/>
              </a:defRPr>
            </a:lvl1pPr>
          </a:lstStyle>
          <a:p>
            <a:pPr>
              <a:defRPr/>
            </a:pPr>
            <a:endParaRPr lang="en-GB"/>
          </a:p>
        </p:txBody>
      </p:sp>
      <p:sp>
        <p:nvSpPr>
          <p:cNvPr id="5" name="Rectangle 6">
            <a:extLst>
              <a:ext uri="{FF2B5EF4-FFF2-40B4-BE49-F238E27FC236}">
                <a16:creationId xmlns:a16="http://schemas.microsoft.com/office/drawing/2014/main" id="{9BDB41FF-1323-4363-8018-26D1D9D33060}"/>
              </a:ext>
            </a:extLst>
          </p:cNvPr>
          <p:cNvSpPr>
            <a:spLocks noGrp="1" noChangeArrowheads="1"/>
          </p:cNvSpPr>
          <p:nvPr>
            <p:ph type="sldNum" sz="quarter" idx="11"/>
          </p:nvPr>
        </p:nvSpPr>
        <p:spPr>
          <a:xfrm>
            <a:off x="7494588" y="6884988"/>
            <a:ext cx="2443162" cy="525462"/>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233A8E7-5D46-4E07-BCF4-18CFF9B7EFE1}" type="slidenum">
              <a:rPr lang="en-GB" altLang="en-US"/>
              <a:pPr>
                <a:defRPr/>
              </a:pPr>
              <a:t>‹#›</a:t>
            </a:fld>
            <a:endParaRPr lang="en-GB" altLang="en-US"/>
          </a:p>
        </p:txBody>
      </p:sp>
    </p:spTree>
    <p:extLst>
      <p:ext uri="{BB962C8B-B14F-4D97-AF65-F5344CB8AC3E}">
        <p14:creationId xmlns:p14="http://schemas.microsoft.com/office/powerpoint/2010/main" val="189846353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117915" y="285425"/>
            <a:ext cx="1040756" cy="687826"/>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7147469"/>
            <a:ext cx="10460038" cy="413796"/>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844"/>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718974" y="402300"/>
            <a:ext cx="9022094" cy="687826"/>
          </a:xfrm>
          <a:prstGeom prst="rect">
            <a:avLst/>
          </a:prstGeom>
        </p:spPr>
        <p:txBody>
          <a:bodyPr/>
          <a:lstStyle>
            <a:lvl1pPr>
              <a:defRPr sz="2171">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54088" y="231936"/>
            <a:ext cx="1104583" cy="600188"/>
          </a:xfrm>
          <a:prstGeom prst="rect">
            <a:avLst/>
          </a:prstGeom>
        </p:spPr>
      </p:pic>
    </p:spTree>
    <p:extLst>
      <p:ext uri="{BB962C8B-B14F-4D97-AF65-F5344CB8AC3E}">
        <p14:creationId xmlns:p14="http://schemas.microsoft.com/office/powerpoint/2010/main" val="416739042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3224"/>
            <a:ext cx="10460038" cy="7564488"/>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568"/>
          </a:p>
        </p:txBody>
      </p:sp>
      <p:sp>
        <p:nvSpPr>
          <p:cNvPr id="6" name="Title 1"/>
          <p:cNvSpPr>
            <a:spLocks noGrp="1"/>
          </p:cNvSpPr>
          <p:nvPr>
            <p:ph type="ctrTitle" hasCustomPrompt="1"/>
          </p:nvPr>
        </p:nvSpPr>
        <p:spPr>
          <a:xfrm>
            <a:off x="426402" y="2294638"/>
            <a:ext cx="9602918" cy="3606882"/>
          </a:xfrm>
          <a:prstGeom prst="rect">
            <a:avLst/>
          </a:prstGeom>
        </p:spPr>
        <p:txBody>
          <a:bodyPr/>
          <a:lstStyle>
            <a:lvl1pPr algn="ctr">
              <a:lnSpc>
                <a:spcPts val="301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339548455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9870692" y="6921030"/>
            <a:ext cx="553352" cy="62617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4082538" y="5720989"/>
            <a:ext cx="5539608" cy="805669"/>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714" dirty="0"/>
          </a:p>
        </p:txBody>
      </p:sp>
    </p:spTree>
    <p:extLst>
      <p:ext uri="{BB962C8B-B14F-4D97-AF65-F5344CB8AC3E}">
        <p14:creationId xmlns:p14="http://schemas.microsoft.com/office/powerpoint/2010/main" val="2293473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95288" y="2733675"/>
            <a:ext cx="4629150" cy="240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76838" y="2733675"/>
            <a:ext cx="4629150" cy="2409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a:extLst>
              <a:ext uri="{FF2B5EF4-FFF2-40B4-BE49-F238E27FC236}">
                <a16:creationId xmlns:a16="http://schemas.microsoft.com/office/drawing/2014/main" id="{981A898C-BB3D-4A2E-B806-D6A95729C649}"/>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8A87E0DC-BB3F-48C5-8823-593EE69EAA1E}"/>
              </a:ext>
            </a:extLst>
          </p:cNvPr>
          <p:cNvSpPr>
            <a:spLocks noGrp="1" noChangeArrowheads="1"/>
          </p:cNvSpPr>
          <p:nvPr>
            <p:ph type="sldNum" sz="quarter" idx="11"/>
          </p:nvPr>
        </p:nvSpPr>
        <p:spPr>
          <a:ln/>
        </p:spPr>
        <p:txBody>
          <a:bodyPr/>
          <a:lstStyle>
            <a:lvl1pPr>
              <a:defRPr/>
            </a:lvl1pPr>
          </a:lstStyle>
          <a:p>
            <a:pPr>
              <a:defRPr/>
            </a:pPr>
            <a:fld id="{0A343816-DC4D-4704-AF1B-E2939CD63A9B}" type="slidenum">
              <a:rPr lang="en-GB" altLang="en-US"/>
              <a:pPr>
                <a:defRPr/>
              </a:pPr>
              <a:t>‹#›</a:t>
            </a:fld>
            <a:endParaRPr lang="en-GB" altLang="en-US"/>
          </a:p>
        </p:txBody>
      </p:sp>
    </p:spTree>
    <p:extLst>
      <p:ext uri="{BB962C8B-B14F-4D97-AF65-F5344CB8AC3E}">
        <p14:creationId xmlns:p14="http://schemas.microsoft.com/office/powerpoint/2010/main" val="2649452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2288" y="524020"/>
            <a:ext cx="9415462" cy="818864"/>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522291" y="1947592"/>
            <a:ext cx="4622800" cy="449534"/>
          </a:xfrm>
        </p:spPr>
        <p:txBody>
          <a:bodyPr anchor="b"/>
          <a:lstStyle>
            <a:lvl1pPr marL="0" indent="0">
              <a:buNone/>
              <a:defRPr sz="2400" b="1"/>
            </a:lvl1pPr>
            <a:lvl2pPr marL="456083" indent="0">
              <a:buNone/>
              <a:defRPr sz="2000" b="1"/>
            </a:lvl2pPr>
            <a:lvl3pPr marL="912159" indent="0">
              <a:buNone/>
              <a:defRPr sz="1800" b="1"/>
            </a:lvl3pPr>
            <a:lvl4pPr marL="1368249" indent="0">
              <a:buNone/>
              <a:defRPr sz="1600" b="1"/>
            </a:lvl4pPr>
            <a:lvl5pPr marL="1824334" indent="0">
              <a:buNone/>
              <a:defRPr sz="1600" b="1"/>
            </a:lvl5pPr>
            <a:lvl6pPr marL="2280416" indent="0">
              <a:buNone/>
              <a:defRPr sz="1600" b="1"/>
            </a:lvl6pPr>
            <a:lvl7pPr marL="2736502" indent="0">
              <a:buNone/>
              <a:defRPr sz="1600" b="1"/>
            </a:lvl7pPr>
            <a:lvl8pPr marL="3192585" indent="0">
              <a:buNone/>
              <a:defRPr sz="1600" b="1"/>
            </a:lvl8pPr>
            <a:lvl9pPr marL="3648669" indent="0">
              <a:buNone/>
              <a:defRPr sz="1600" b="1"/>
            </a:lvl9pPr>
          </a:lstStyle>
          <a:p>
            <a:pPr lvl="0"/>
            <a:r>
              <a:rPr lang="en-US"/>
              <a:t>Click to edit Master text styles</a:t>
            </a:r>
          </a:p>
        </p:txBody>
      </p:sp>
      <p:sp>
        <p:nvSpPr>
          <p:cNvPr id="4" name="Content Placeholder 3"/>
          <p:cNvSpPr>
            <a:spLocks noGrp="1"/>
          </p:cNvSpPr>
          <p:nvPr>
            <p:ph sz="half" idx="2"/>
          </p:nvPr>
        </p:nvSpPr>
        <p:spPr>
          <a:xfrm>
            <a:off x="522291" y="2397130"/>
            <a:ext cx="4622800" cy="174219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313363" y="1947592"/>
            <a:ext cx="4624387" cy="449534"/>
          </a:xfrm>
        </p:spPr>
        <p:txBody>
          <a:bodyPr anchor="b"/>
          <a:lstStyle>
            <a:lvl1pPr marL="0" indent="0">
              <a:buNone/>
              <a:defRPr sz="2400" b="1"/>
            </a:lvl1pPr>
            <a:lvl2pPr marL="456083" indent="0">
              <a:buNone/>
              <a:defRPr sz="2000" b="1"/>
            </a:lvl2pPr>
            <a:lvl3pPr marL="912159" indent="0">
              <a:buNone/>
              <a:defRPr sz="1800" b="1"/>
            </a:lvl3pPr>
            <a:lvl4pPr marL="1368249" indent="0">
              <a:buNone/>
              <a:defRPr sz="1600" b="1"/>
            </a:lvl4pPr>
            <a:lvl5pPr marL="1824334" indent="0">
              <a:buNone/>
              <a:defRPr sz="1600" b="1"/>
            </a:lvl5pPr>
            <a:lvl6pPr marL="2280416" indent="0">
              <a:buNone/>
              <a:defRPr sz="1600" b="1"/>
            </a:lvl6pPr>
            <a:lvl7pPr marL="2736502" indent="0">
              <a:buNone/>
              <a:defRPr sz="1600" b="1"/>
            </a:lvl7pPr>
            <a:lvl8pPr marL="3192585" indent="0">
              <a:buNone/>
              <a:defRPr sz="1600" b="1"/>
            </a:lvl8pPr>
            <a:lvl9pPr marL="364866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13363" y="2397130"/>
            <a:ext cx="4624387" cy="174219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a:extLst>
              <a:ext uri="{FF2B5EF4-FFF2-40B4-BE49-F238E27FC236}">
                <a16:creationId xmlns:a16="http://schemas.microsoft.com/office/drawing/2014/main" id="{D54FE45C-164B-4DFB-B5C7-15040E742F0A}"/>
              </a:ext>
            </a:extLst>
          </p:cNvPr>
          <p:cNvSpPr>
            <a:spLocks noGrp="1" noChangeArrowheads="1"/>
          </p:cNvSpPr>
          <p:nvPr>
            <p:ph type="ftr" sz="quarter" idx="10"/>
          </p:nvPr>
        </p:nvSpPr>
        <p:spPr>
          <a:ln/>
        </p:spPr>
        <p:txBody>
          <a:bodyPr/>
          <a:lstStyle>
            <a:lvl1pPr>
              <a:defRPr/>
            </a:lvl1pPr>
          </a:lstStyle>
          <a:p>
            <a:pPr>
              <a:defRPr/>
            </a:pPr>
            <a:endParaRPr lang="en-GB"/>
          </a:p>
        </p:txBody>
      </p:sp>
      <p:sp>
        <p:nvSpPr>
          <p:cNvPr id="8" name="Rectangle 6">
            <a:extLst>
              <a:ext uri="{FF2B5EF4-FFF2-40B4-BE49-F238E27FC236}">
                <a16:creationId xmlns:a16="http://schemas.microsoft.com/office/drawing/2014/main" id="{18844A33-A443-4F25-B6F5-372F280D0E6E}"/>
              </a:ext>
            </a:extLst>
          </p:cNvPr>
          <p:cNvSpPr>
            <a:spLocks noGrp="1" noChangeArrowheads="1"/>
          </p:cNvSpPr>
          <p:nvPr>
            <p:ph type="sldNum" sz="quarter" idx="11"/>
          </p:nvPr>
        </p:nvSpPr>
        <p:spPr>
          <a:ln/>
        </p:spPr>
        <p:txBody>
          <a:bodyPr/>
          <a:lstStyle>
            <a:lvl1pPr>
              <a:defRPr/>
            </a:lvl1pPr>
          </a:lstStyle>
          <a:p>
            <a:pPr>
              <a:defRPr/>
            </a:pPr>
            <a:fld id="{672C00AB-8F9D-4975-8256-8E876DD4E10F}" type="slidenum">
              <a:rPr lang="en-GB" altLang="en-US"/>
              <a:pPr>
                <a:defRPr/>
              </a:pPr>
              <a:t>‹#›</a:t>
            </a:fld>
            <a:endParaRPr lang="en-GB" altLang="en-US"/>
          </a:p>
        </p:txBody>
      </p:sp>
    </p:spTree>
    <p:extLst>
      <p:ext uri="{BB962C8B-B14F-4D97-AF65-F5344CB8AC3E}">
        <p14:creationId xmlns:p14="http://schemas.microsoft.com/office/powerpoint/2010/main" val="102945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a:extLst>
              <a:ext uri="{FF2B5EF4-FFF2-40B4-BE49-F238E27FC236}">
                <a16:creationId xmlns:a16="http://schemas.microsoft.com/office/drawing/2014/main" id="{2B9B69EE-1851-4858-8F0C-4C4DEAECE893}"/>
              </a:ext>
            </a:extLst>
          </p:cNvPr>
          <p:cNvSpPr>
            <a:spLocks noGrp="1" noChangeArrowheads="1"/>
          </p:cNvSpPr>
          <p:nvPr>
            <p:ph type="ftr" sz="quarter" idx="10"/>
          </p:nvPr>
        </p:nvSpPr>
        <p:spPr>
          <a:ln/>
        </p:spPr>
        <p:txBody>
          <a:bodyPr/>
          <a:lstStyle>
            <a:lvl1pPr>
              <a:defRPr/>
            </a:lvl1pPr>
          </a:lstStyle>
          <a:p>
            <a:pPr>
              <a:defRPr/>
            </a:pPr>
            <a:endParaRPr lang="en-GB"/>
          </a:p>
        </p:txBody>
      </p:sp>
      <p:sp>
        <p:nvSpPr>
          <p:cNvPr id="4" name="Rectangle 6">
            <a:extLst>
              <a:ext uri="{FF2B5EF4-FFF2-40B4-BE49-F238E27FC236}">
                <a16:creationId xmlns:a16="http://schemas.microsoft.com/office/drawing/2014/main" id="{A386DA76-E826-46F5-B377-9733CDC2472F}"/>
              </a:ext>
            </a:extLst>
          </p:cNvPr>
          <p:cNvSpPr>
            <a:spLocks noGrp="1" noChangeArrowheads="1"/>
          </p:cNvSpPr>
          <p:nvPr>
            <p:ph type="sldNum" sz="quarter" idx="11"/>
          </p:nvPr>
        </p:nvSpPr>
        <p:spPr>
          <a:ln/>
        </p:spPr>
        <p:txBody>
          <a:bodyPr/>
          <a:lstStyle>
            <a:lvl1pPr>
              <a:defRPr/>
            </a:lvl1pPr>
          </a:lstStyle>
          <a:p>
            <a:pPr>
              <a:defRPr/>
            </a:pPr>
            <a:fld id="{0D795FF1-9E3B-4AD8-BE4D-4DFF6768B62D}" type="slidenum">
              <a:rPr lang="en-GB" altLang="en-US"/>
              <a:pPr>
                <a:defRPr/>
              </a:pPr>
              <a:t>‹#›</a:t>
            </a:fld>
            <a:endParaRPr lang="en-GB" altLang="en-US"/>
          </a:p>
        </p:txBody>
      </p:sp>
    </p:spTree>
    <p:extLst>
      <p:ext uri="{BB962C8B-B14F-4D97-AF65-F5344CB8AC3E}">
        <p14:creationId xmlns:p14="http://schemas.microsoft.com/office/powerpoint/2010/main" val="1405424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043EE9A3-2CF0-4F50-B2FB-C0F6F17CD4CB}"/>
              </a:ext>
            </a:extLst>
          </p:cNvPr>
          <p:cNvSpPr>
            <a:spLocks noGrp="1" noChangeArrowheads="1"/>
          </p:cNvSpPr>
          <p:nvPr>
            <p:ph type="ftr" sz="quarter" idx="10"/>
          </p:nvPr>
        </p:nvSpPr>
        <p:spPr>
          <a:ln/>
        </p:spPr>
        <p:txBody>
          <a:bodyPr/>
          <a:lstStyle>
            <a:lvl1pPr>
              <a:defRPr/>
            </a:lvl1pPr>
          </a:lstStyle>
          <a:p>
            <a:pPr>
              <a:defRPr/>
            </a:pPr>
            <a:endParaRPr lang="en-GB"/>
          </a:p>
        </p:txBody>
      </p:sp>
      <p:sp>
        <p:nvSpPr>
          <p:cNvPr id="3" name="Rectangle 6">
            <a:extLst>
              <a:ext uri="{FF2B5EF4-FFF2-40B4-BE49-F238E27FC236}">
                <a16:creationId xmlns:a16="http://schemas.microsoft.com/office/drawing/2014/main" id="{1478C304-C789-477F-91CB-55AD1ACDDF7D}"/>
              </a:ext>
            </a:extLst>
          </p:cNvPr>
          <p:cNvSpPr>
            <a:spLocks noGrp="1" noChangeArrowheads="1"/>
          </p:cNvSpPr>
          <p:nvPr>
            <p:ph type="sldNum" sz="quarter" idx="11"/>
          </p:nvPr>
        </p:nvSpPr>
        <p:spPr>
          <a:ln/>
        </p:spPr>
        <p:txBody>
          <a:bodyPr/>
          <a:lstStyle>
            <a:lvl1pPr>
              <a:defRPr/>
            </a:lvl1pPr>
          </a:lstStyle>
          <a:p>
            <a:pPr>
              <a:defRPr/>
            </a:pPr>
            <a:fld id="{39434AF7-EC38-41E7-9F21-087C22D6D3DA}" type="slidenum">
              <a:rPr lang="en-GB" altLang="en-US"/>
              <a:pPr>
                <a:defRPr/>
              </a:pPr>
              <a:t>‹#›</a:t>
            </a:fld>
            <a:endParaRPr lang="en-GB" altLang="en-US"/>
          </a:p>
        </p:txBody>
      </p:sp>
    </p:spTree>
    <p:extLst>
      <p:ext uri="{BB962C8B-B14F-4D97-AF65-F5344CB8AC3E}">
        <p14:creationId xmlns:p14="http://schemas.microsoft.com/office/powerpoint/2010/main" val="1342042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2288" y="893425"/>
            <a:ext cx="3441700" cy="689333"/>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089404" y="301637"/>
            <a:ext cx="5848350" cy="22713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522288" y="1582749"/>
            <a:ext cx="3441700" cy="295457"/>
          </a:xfrm>
        </p:spPr>
        <p:txBody>
          <a:bodyPr/>
          <a:lstStyle>
            <a:lvl1pPr marL="0" indent="0">
              <a:buNone/>
              <a:defRPr sz="1400"/>
            </a:lvl1pPr>
            <a:lvl2pPr marL="456083" indent="0">
              <a:buNone/>
              <a:defRPr sz="1200"/>
            </a:lvl2pPr>
            <a:lvl3pPr marL="912159" indent="0">
              <a:buNone/>
              <a:defRPr sz="1000"/>
            </a:lvl3pPr>
            <a:lvl4pPr marL="1368249" indent="0">
              <a:buNone/>
              <a:defRPr sz="900"/>
            </a:lvl4pPr>
            <a:lvl5pPr marL="1824334" indent="0">
              <a:buNone/>
              <a:defRPr sz="900"/>
            </a:lvl5pPr>
            <a:lvl6pPr marL="2280416" indent="0">
              <a:buNone/>
              <a:defRPr sz="900"/>
            </a:lvl6pPr>
            <a:lvl7pPr marL="2736502" indent="0">
              <a:buNone/>
              <a:defRPr sz="900"/>
            </a:lvl7pPr>
            <a:lvl8pPr marL="3192585" indent="0">
              <a:buNone/>
              <a:defRPr sz="900"/>
            </a:lvl8pPr>
            <a:lvl9pPr marL="3648669"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F91322D7-A3AB-47D5-98AC-40C9DD8EC853}"/>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876E2AD2-0A16-48B0-814D-E9A744979E6E}"/>
              </a:ext>
            </a:extLst>
          </p:cNvPr>
          <p:cNvSpPr>
            <a:spLocks noGrp="1" noChangeArrowheads="1"/>
          </p:cNvSpPr>
          <p:nvPr>
            <p:ph type="sldNum" sz="quarter" idx="11"/>
          </p:nvPr>
        </p:nvSpPr>
        <p:spPr>
          <a:ln/>
        </p:spPr>
        <p:txBody>
          <a:bodyPr/>
          <a:lstStyle>
            <a:lvl1pPr>
              <a:defRPr/>
            </a:lvl1pPr>
          </a:lstStyle>
          <a:p>
            <a:pPr>
              <a:defRPr/>
            </a:pPr>
            <a:fld id="{E1BEEF6B-1F79-402A-B213-82353E10BAD5}" type="slidenum">
              <a:rPr lang="en-GB" altLang="en-US"/>
              <a:pPr>
                <a:defRPr/>
              </a:pPr>
              <a:t>‹#›</a:t>
            </a:fld>
            <a:endParaRPr lang="en-GB" altLang="en-US"/>
          </a:p>
        </p:txBody>
      </p:sp>
    </p:spTree>
    <p:extLst>
      <p:ext uri="{BB962C8B-B14F-4D97-AF65-F5344CB8AC3E}">
        <p14:creationId xmlns:p14="http://schemas.microsoft.com/office/powerpoint/2010/main" val="3994849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49466" y="5530222"/>
            <a:ext cx="6276975" cy="38797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049466" y="676277"/>
            <a:ext cx="6276975" cy="572644"/>
          </a:xfrm>
        </p:spPr>
        <p:txBody>
          <a:bodyPr/>
          <a:lstStyle>
            <a:lvl1pPr marL="0" indent="0">
              <a:buNone/>
              <a:defRPr sz="3200"/>
            </a:lvl1pPr>
            <a:lvl2pPr marL="456083" indent="0">
              <a:buNone/>
              <a:defRPr sz="2800"/>
            </a:lvl2pPr>
            <a:lvl3pPr marL="912159" indent="0">
              <a:buNone/>
              <a:defRPr sz="2400"/>
            </a:lvl3pPr>
            <a:lvl4pPr marL="1368249" indent="0">
              <a:buNone/>
              <a:defRPr sz="2000"/>
            </a:lvl4pPr>
            <a:lvl5pPr marL="1824334" indent="0">
              <a:buNone/>
              <a:defRPr sz="2000"/>
            </a:lvl5pPr>
            <a:lvl6pPr marL="2280416" indent="0">
              <a:buNone/>
              <a:defRPr sz="2000"/>
            </a:lvl6pPr>
            <a:lvl7pPr marL="2736502" indent="0">
              <a:buNone/>
              <a:defRPr sz="2000"/>
            </a:lvl7pPr>
            <a:lvl8pPr marL="3192585" indent="0">
              <a:buNone/>
              <a:defRPr sz="2000"/>
            </a:lvl8pPr>
            <a:lvl9pPr marL="3648669" indent="0">
              <a:buNone/>
              <a:defRPr sz="2000"/>
            </a:lvl9pPr>
          </a:lstStyle>
          <a:p>
            <a:pPr lvl="0"/>
            <a:endParaRPr lang="en-GB" noProof="0"/>
          </a:p>
        </p:txBody>
      </p:sp>
      <p:sp>
        <p:nvSpPr>
          <p:cNvPr id="4" name="Text Placeholder 3"/>
          <p:cNvSpPr>
            <a:spLocks noGrp="1"/>
          </p:cNvSpPr>
          <p:nvPr>
            <p:ph type="body" sz="half" idx="2"/>
          </p:nvPr>
        </p:nvSpPr>
        <p:spPr>
          <a:xfrm>
            <a:off x="2049466" y="5918208"/>
            <a:ext cx="6276975" cy="295457"/>
          </a:xfrm>
        </p:spPr>
        <p:txBody>
          <a:bodyPr/>
          <a:lstStyle>
            <a:lvl1pPr marL="0" indent="0">
              <a:buNone/>
              <a:defRPr sz="1400"/>
            </a:lvl1pPr>
            <a:lvl2pPr marL="456083" indent="0">
              <a:buNone/>
              <a:defRPr sz="1200"/>
            </a:lvl2pPr>
            <a:lvl3pPr marL="912159" indent="0">
              <a:buNone/>
              <a:defRPr sz="1000"/>
            </a:lvl3pPr>
            <a:lvl4pPr marL="1368249" indent="0">
              <a:buNone/>
              <a:defRPr sz="900"/>
            </a:lvl4pPr>
            <a:lvl5pPr marL="1824334" indent="0">
              <a:buNone/>
              <a:defRPr sz="900"/>
            </a:lvl5pPr>
            <a:lvl6pPr marL="2280416" indent="0">
              <a:buNone/>
              <a:defRPr sz="900"/>
            </a:lvl6pPr>
            <a:lvl7pPr marL="2736502" indent="0">
              <a:buNone/>
              <a:defRPr sz="900"/>
            </a:lvl7pPr>
            <a:lvl8pPr marL="3192585" indent="0">
              <a:buNone/>
              <a:defRPr sz="900"/>
            </a:lvl8pPr>
            <a:lvl9pPr marL="3648669"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E4C6D7E2-4416-4D0F-AE56-15472EDED159}"/>
              </a:ext>
            </a:extLst>
          </p:cNvPr>
          <p:cNvSpPr>
            <a:spLocks noGrp="1" noChangeArrowheads="1"/>
          </p:cNvSpPr>
          <p:nvPr>
            <p:ph type="ftr" sz="quarter" idx="10"/>
          </p:nvPr>
        </p:nvSpPr>
        <p:spPr>
          <a:ln/>
        </p:spPr>
        <p:txBody>
          <a:bodyPr/>
          <a:lstStyle>
            <a:lvl1pPr>
              <a:defRPr/>
            </a:lvl1pPr>
          </a:lstStyle>
          <a:p>
            <a:pPr>
              <a:defRPr/>
            </a:pPr>
            <a:endParaRPr lang="en-GB"/>
          </a:p>
        </p:txBody>
      </p:sp>
      <p:sp>
        <p:nvSpPr>
          <p:cNvPr id="6" name="Rectangle 6">
            <a:extLst>
              <a:ext uri="{FF2B5EF4-FFF2-40B4-BE49-F238E27FC236}">
                <a16:creationId xmlns:a16="http://schemas.microsoft.com/office/drawing/2014/main" id="{70D93080-615A-464E-9A9D-55508FC8C403}"/>
              </a:ext>
            </a:extLst>
          </p:cNvPr>
          <p:cNvSpPr>
            <a:spLocks noGrp="1" noChangeArrowheads="1"/>
          </p:cNvSpPr>
          <p:nvPr>
            <p:ph type="sldNum" sz="quarter" idx="11"/>
          </p:nvPr>
        </p:nvSpPr>
        <p:spPr>
          <a:ln/>
        </p:spPr>
        <p:txBody>
          <a:bodyPr/>
          <a:lstStyle>
            <a:lvl1pPr>
              <a:defRPr/>
            </a:lvl1pPr>
          </a:lstStyle>
          <a:p>
            <a:pPr>
              <a:defRPr/>
            </a:pPr>
            <a:fld id="{141E5D73-2F3C-49FC-840F-A15C4085113E}" type="slidenum">
              <a:rPr lang="en-GB" altLang="en-US"/>
              <a:pPr>
                <a:defRPr/>
              </a:pPr>
              <a:t>‹#›</a:t>
            </a:fld>
            <a:endParaRPr lang="en-GB" altLang="en-US"/>
          </a:p>
        </p:txBody>
      </p:sp>
    </p:spTree>
    <p:extLst>
      <p:ext uri="{BB962C8B-B14F-4D97-AF65-F5344CB8AC3E}">
        <p14:creationId xmlns:p14="http://schemas.microsoft.com/office/powerpoint/2010/main" val="4048807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7.xml"/><Relationship Id="rId7" Type="http://schemas.openxmlformats.org/officeDocument/2006/relationships/image" Target="../media/image6.png"/><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FCBE9DA-C31B-477F-A2BD-93148C2C6B9D}"/>
              </a:ext>
            </a:extLst>
          </p:cNvPr>
          <p:cNvSpPr>
            <a:spLocks noGrp="1" noChangeArrowheads="1"/>
          </p:cNvSpPr>
          <p:nvPr>
            <p:ph type="title"/>
          </p:nvPr>
        </p:nvSpPr>
        <p:spPr bwMode="auto">
          <a:xfrm>
            <a:off x="395288" y="1763713"/>
            <a:ext cx="9410700" cy="811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ctr" anchorCtr="0" compatLnSpc="1">
            <a:prstTxWarp prst="textNoShape">
              <a:avLst/>
            </a:prstTxWarp>
            <a:spAutoFit/>
          </a:bodyPr>
          <a:lstStyle/>
          <a:p>
            <a:pPr lvl="0"/>
            <a:r>
              <a:rPr lang="en-GB" altLang="en-US"/>
              <a:t>Title in colour - Arial 48pt</a:t>
            </a:r>
          </a:p>
        </p:txBody>
      </p:sp>
      <p:sp>
        <p:nvSpPr>
          <p:cNvPr id="1027" name="Rectangle 3">
            <a:extLst>
              <a:ext uri="{FF2B5EF4-FFF2-40B4-BE49-F238E27FC236}">
                <a16:creationId xmlns:a16="http://schemas.microsoft.com/office/drawing/2014/main" id="{0F3C886E-60D5-4B39-9496-6EAC0D6E696E}"/>
              </a:ext>
            </a:extLst>
          </p:cNvPr>
          <p:cNvSpPr>
            <a:spLocks noGrp="1" noChangeArrowheads="1"/>
          </p:cNvSpPr>
          <p:nvPr>
            <p:ph type="body" idx="1"/>
          </p:nvPr>
        </p:nvSpPr>
        <p:spPr bwMode="auto">
          <a:xfrm>
            <a:off x="395288" y="2733675"/>
            <a:ext cx="9410700" cy="240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spAutoFit/>
          </a:bodyPr>
          <a:lstStyle/>
          <a:p>
            <a:pPr lvl="0"/>
            <a:r>
              <a:rPr lang="en-GB" altLang="en-US"/>
              <a:t>Tabbed text information in black with bullet - Arial 28pt</a:t>
            </a:r>
          </a:p>
          <a:p>
            <a:pPr lvl="1"/>
            <a:r>
              <a:rPr lang="en-GB" altLang="en-US"/>
              <a:t>Bullet point should be in the same colour as heading</a:t>
            </a:r>
          </a:p>
          <a:p>
            <a:pPr lvl="2"/>
            <a:r>
              <a:rPr lang="en-GB" altLang="en-US"/>
              <a:t>Third level</a:t>
            </a:r>
          </a:p>
          <a:p>
            <a:pPr lvl="3"/>
            <a:r>
              <a:rPr lang="en-GB" altLang="en-US"/>
              <a:t>Fourth level</a:t>
            </a:r>
          </a:p>
          <a:p>
            <a:pPr lvl="4"/>
            <a:r>
              <a:rPr lang="en-GB" altLang="en-US"/>
              <a:t>Fifth level</a:t>
            </a:r>
          </a:p>
        </p:txBody>
      </p:sp>
      <p:sp>
        <p:nvSpPr>
          <p:cNvPr id="4101" name="Rectangle 5">
            <a:extLst>
              <a:ext uri="{FF2B5EF4-FFF2-40B4-BE49-F238E27FC236}">
                <a16:creationId xmlns:a16="http://schemas.microsoft.com/office/drawing/2014/main" id="{7413E8F0-172F-49FD-B123-A8E7FEA424F6}"/>
              </a:ext>
            </a:extLst>
          </p:cNvPr>
          <p:cNvSpPr>
            <a:spLocks noGrp="1" noChangeArrowheads="1"/>
          </p:cNvSpPr>
          <p:nvPr>
            <p:ph type="ftr" sz="quarter" idx="3"/>
          </p:nvPr>
        </p:nvSpPr>
        <p:spPr bwMode="auto">
          <a:xfrm>
            <a:off x="3573463" y="6884988"/>
            <a:ext cx="3313112"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bodyPr>
          <a:lstStyle>
            <a:lvl1pPr algn="ctr" defTabSz="794982" eaLnBrk="1" hangingPunct="1">
              <a:defRPr sz="1100">
                <a:solidFill>
                  <a:schemeClr val="tx1"/>
                </a:solidFill>
                <a:latin typeface="Arial" charset="0"/>
              </a:defRPr>
            </a:lvl1pPr>
          </a:lstStyle>
          <a:p>
            <a:pPr>
              <a:defRPr/>
            </a:pPr>
            <a:endParaRPr lang="en-GB"/>
          </a:p>
        </p:txBody>
      </p:sp>
      <p:sp>
        <p:nvSpPr>
          <p:cNvPr id="4102" name="Rectangle 6">
            <a:extLst>
              <a:ext uri="{FF2B5EF4-FFF2-40B4-BE49-F238E27FC236}">
                <a16:creationId xmlns:a16="http://schemas.microsoft.com/office/drawing/2014/main" id="{1A3637D3-7C00-40D1-B4FA-A452E842119A}"/>
              </a:ext>
            </a:extLst>
          </p:cNvPr>
          <p:cNvSpPr>
            <a:spLocks noGrp="1" noChangeArrowheads="1"/>
          </p:cNvSpPr>
          <p:nvPr>
            <p:ph type="sldNum" sz="quarter" idx="4"/>
          </p:nvPr>
        </p:nvSpPr>
        <p:spPr bwMode="auto">
          <a:xfrm>
            <a:off x="7494588" y="6884988"/>
            <a:ext cx="2443162"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bodyPr>
          <a:lstStyle>
            <a:lvl1pPr algn="r" defTabSz="793750" eaLnBrk="1" hangingPunct="1">
              <a:defRPr sz="1100">
                <a:solidFill>
                  <a:schemeClr val="tx1"/>
                </a:solidFill>
              </a:defRPr>
            </a:lvl1pPr>
          </a:lstStyle>
          <a:p>
            <a:pPr>
              <a:defRPr/>
            </a:pPr>
            <a:fld id="{D9ABBBCA-1040-4ED6-A5D6-51C24A956758}" type="slidenum">
              <a:rPr lang="en-GB" altLang="en-US"/>
              <a:pPr>
                <a:defRPr/>
              </a:pPr>
              <a:t>‹#›</a:t>
            </a:fld>
            <a:endParaRPr lang="en-GB" altLang="en-US"/>
          </a:p>
        </p:txBody>
      </p:sp>
      <p:pic>
        <p:nvPicPr>
          <p:cNvPr id="1030" name="Picture 14" descr="OU_masterlogo_colour_19mm">
            <a:extLst>
              <a:ext uri="{FF2B5EF4-FFF2-40B4-BE49-F238E27FC236}">
                <a16:creationId xmlns:a16="http://schemas.microsoft.com/office/drawing/2014/main" id="{048AF735-D18A-4CD8-A926-BCC45A6208F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974138" y="395288"/>
            <a:ext cx="11811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570" r:id="rId1"/>
    <p:sldLayoutId id="2147486547" r:id="rId2"/>
    <p:sldLayoutId id="2147486548" r:id="rId3"/>
    <p:sldLayoutId id="2147486549" r:id="rId4"/>
    <p:sldLayoutId id="2147486550" r:id="rId5"/>
    <p:sldLayoutId id="2147486551" r:id="rId6"/>
    <p:sldLayoutId id="2147486552" r:id="rId7"/>
    <p:sldLayoutId id="2147486553" r:id="rId8"/>
    <p:sldLayoutId id="2147486554" r:id="rId9"/>
    <p:sldLayoutId id="2147486555" r:id="rId10"/>
    <p:sldLayoutId id="2147486556" r:id="rId11"/>
  </p:sldLayoutIdLst>
  <p:hf sldNum="0" hdr="0" ftr="0" dt="0"/>
  <p:txStyles>
    <p:titleStyle>
      <a:lvl1pPr algn="l" defTabSz="793750" rtl="0" eaLnBrk="0" fontAlgn="base" hangingPunct="0">
        <a:spcBef>
          <a:spcPct val="0"/>
        </a:spcBef>
        <a:spcAft>
          <a:spcPct val="0"/>
        </a:spcAft>
        <a:defRPr sz="4800">
          <a:solidFill>
            <a:srgbClr val="EF6820"/>
          </a:solidFill>
          <a:latin typeface="+mj-lt"/>
          <a:ea typeface="+mj-ea"/>
          <a:cs typeface="+mj-cs"/>
        </a:defRPr>
      </a:lvl1pPr>
      <a:lvl2pPr algn="l" defTabSz="793750" rtl="0" eaLnBrk="0" fontAlgn="base" hangingPunct="0">
        <a:spcBef>
          <a:spcPct val="0"/>
        </a:spcBef>
        <a:spcAft>
          <a:spcPct val="0"/>
        </a:spcAft>
        <a:defRPr sz="4800">
          <a:solidFill>
            <a:srgbClr val="EF6820"/>
          </a:solidFill>
          <a:latin typeface="Arial" charset="0"/>
        </a:defRPr>
      </a:lvl2pPr>
      <a:lvl3pPr algn="l" defTabSz="793750" rtl="0" eaLnBrk="0" fontAlgn="base" hangingPunct="0">
        <a:spcBef>
          <a:spcPct val="0"/>
        </a:spcBef>
        <a:spcAft>
          <a:spcPct val="0"/>
        </a:spcAft>
        <a:defRPr sz="4800">
          <a:solidFill>
            <a:srgbClr val="EF6820"/>
          </a:solidFill>
          <a:latin typeface="Arial" charset="0"/>
        </a:defRPr>
      </a:lvl3pPr>
      <a:lvl4pPr algn="l" defTabSz="793750" rtl="0" eaLnBrk="0" fontAlgn="base" hangingPunct="0">
        <a:spcBef>
          <a:spcPct val="0"/>
        </a:spcBef>
        <a:spcAft>
          <a:spcPct val="0"/>
        </a:spcAft>
        <a:defRPr sz="4800">
          <a:solidFill>
            <a:srgbClr val="EF6820"/>
          </a:solidFill>
          <a:latin typeface="Arial" charset="0"/>
        </a:defRPr>
      </a:lvl4pPr>
      <a:lvl5pPr algn="l" defTabSz="793750" rtl="0" eaLnBrk="0" fontAlgn="base" hangingPunct="0">
        <a:spcBef>
          <a:spcPct val="0"/>
        </a:spcBef>
        <a:spcAft>
          <a:spcPct val="0"/>
        </a:spcAft>
        <a:defRPr sz="4800">
          <a:solidFill>
            <a:srgbClr val="EF6820"/>
          </a:solidFill>
          <a:latin typeface="Arial" charset="0"/>
        </a:defRPr>
      </a:lvl5pPr>
      <a:lvl6pPr marL="456083" algn="l" defTabSz="794982" rtl="0" fontAlgn="base">
        <a:spcBef>
          <a:spcPct val="0"/>
        </a:spcBef>
        <a:spcAft>
          <a:spcPct val="0"/>
        </a:spcAft>
        <a:defRPr sz="4800">
          <a:solidFill>
            <a:srgbClr val="EF6820"/>
          </a:solidFill>
          <a:latin typeface="Arial" charset="0"/>
        </a:defRPr>
      </a:lvl6pPr>
      <a:lvl7pPr marL="912159" algn="l" defTabSz="794982" rtl="0" fontAlgn="base">
        <a:spcBef>
          <a:spcPct val="0"/>
        </a:spcBef>
        <a:spcAft>
          <a:spcPct val="0"/>
        </a:spcAft>
        <a:defRPr sz="4800">
          <a:solidFill>
            <a:srgbClr val="EF6820"/>
          </a:solidFill>
          <a:latin typeface="Arial" charset="0"/>
        </a:defRPr>
      </a:lvl7pPr>
      <a:lvl8pPr marL="1368249" algn="l" defTabSz="794982" rtl="0" fontAlgn="base">
        <a:spcBef>
          <a:spcPct val="0"/>
        </a:spcBef>
        <a:spcAft>
          <a:spcPct val="0"/>
        </a:spcAft>
        <a:defRPr sz="4800">
          <a:solidFill>
            <a:srgbClr val="EF6820"/>
          </a:solidFill>
          <a:latin typeface="Arial" charset="0"/>
        </a:defRPr>
      </a:lvl8pPr>
      <a:lvl9pPr marL="1824334" algn="l" defTabSz="794982" rtl="0" fontAlgn="base">
        <a:spcBef>
          <a:spcPct val="0"/>
        </a:spcBef>
        <a:spcAft>
          <a:spcPct val="0"/>
        </a:spcAft>
        <a:defRPr sz="4800">
          <a:solidFill>
            <a:srgbClr val="EF6820"/>
          </a:solidFill>
          <a:latin typeface="Arial" charset="0"/>
        </a:defRPr>
      </a:lvl9pPr>
    </p:titleStyle>
    <p:bodyStyle>
      <a:lvl1pPr marL="296863" indent="-296863" algn="l" defTabSz="793750" rtl="0" eaLnBrk="0" fontAlgn="base" hangingPunct="0">
        <a:spcBef>
          <a:spcPct val="20000"/>
        </a:spcBef>
        <a:spcAft>
          <a:spcPct val="0"/>
        </a:spcAft>
        <a:buClr>
          <a:srgbClr val="EF6820"/>
        </a:buClr>
        <a:buChar char="•"/>
        <a:defRPr sz="2800">
          <a:solidFill>
            <a:schemeClr val="tx1"/>
          </a:solidFill>
          <a:latin typeface="+mn-lt"/>
          <a:ea typeface="+mn-ea"/>
          <a:cs typeface="+mn-cs"/>
        </a:defRPr>
      </a:lvl1pPr>
      <a:lvl2pPr marL="646113" indent="-247650" algn="l" defTabSz="793750" rtl="0" eaLnBrk="0" fontAlgn="base" hangingPunct="0">
        <a:spcBef>
          <a:spcPct val="20000"/>
        </a:spcBef>
        <a:spcAft>
          <a:spcPct val="0"/>
        </a:spcAft>
        <a:buChar char="–"/>
        <a:defRPr sz="2800">
          <a:solidFill>
            <a:schemeClr val="tx1"/>
          </a:solidFill>
          <a:latin typeface="+mn-lt"/>
        </a:defRPr>
      </a:lvl2pPr>
      <a:lvl3pPr marL="990600" indent="-195263" algn="l" defTabSz="793750" rtl="0" eaLnBrk="0" fontAlgn="base" hangingPunct="0">
        <a:spcBef>
          <a:spcPct val="20000"/>
        </a:spcBef>
        <a:spcAft>
          <a:spcPct val="0"/>
        </a:spcAft>
        <a:buClr>
          <a:srgbClr val="9FAA00"/>
        </a:buClr>
        <a:buChar char="•"/>
        <a:defRPr sz="2800">
          <a:solidFill>
            <a:schemeClr val="tx1"/>
          </a:solidFill>
          <a:latin typeface="+mn-lt"/>
        </a:defRPr>
      </a:lvl3pPr>
      <a:lvl4pPr marL="1387475" indent="-196850" algn="l" defTabSz="793750" rtl="0" eaLnBrk="0" fontAlgn="base" hangingPunct="0">
        <a:spcBef>
          <a:spcPct val="20000"/>
        </a:spcBef>
        <a:spcAft>
          <a:spcPct val="0"/>
        </a:spcAft>
        <a:buChar char="–"/>
        <a:defRPr sz="2800">
          <a:solidFill>
            <a:schemeClr val="tx1"/>
          </a:solidFill>
          <a:latin typeface="+mn-lt"/>
        </a:defRPr>
      </a:lvl4pPr>
      <a:lvl5pPr marL="1782763" indent="-196850" algn="l" defTabSz="793750" rtl="0" eaLnBrk="0" fontAlgn="base" hangingPunct="0">
        <a:spcBef>
          <a:spcPct val="20000"/>
        </a:spcBef>
        <a:spcAft>
          <a:spcPct val="0"/>
        </a:spcAft>
        <a:buChar char="»"/>
        <a:defRPr sz="2000">
          <a:solidFill>
            <a:schemeClr val="tx1"/>
          </a:solidFill>
          <a:latin typeface="+mn-lt"/>
        </a:defRPr>
      </a:lvl5pPr>
      <a:lvl6pPr marL="2239248" indent="-197953" algn="l" defTabSz="794982" rtl="0" fontAlgn="base">
        <a:spcBef>
          <a:spcPct val="20000"/>
        </a:spcBef>
        <a:spcAft>
          <a:spcPct val="0"/>
        </a:spcAft>
        <a:buChar char="»"/>
        <a:defRPr sz="2000">
          <a:solidFill>
            <a:schemeClr val="tx1"/>
          </a:solidFill>
          <a:latin typeface="+mn-lt"/>
        </a:defRPr>
      </a:lvl6pPr>
      <a:lvl7pPr marL="2695334" indent="-197953" algn="l" defTabSz="794982" rtl="0" fontAlgn="base">
        <a:spcBef>
          <a:spcPct val="20000"/>
        </a:spcBef>
        <a:spcAft>
          <a:spcPct val="0"/>
        </a:spcAft>
        <a:buChar char="»"/>
        <a:defRPr sz="2000">
          <a:solidFill>
            <a:schemeClr val="tx1"/>
          </a:solidFill>
          <a:latin typeface="+mn-lt"/>
        </a:defRPr>
      </a:lvl7pPr>
      <a:lvl8pPr marL="3151414" indent="-197953" algn="l" defTabSz="794982" rtl="0" fontAlgn="base">
        <a:spcBef>
          <a:spcPct val="20000"/>
        </a:spcBef>
        <a:spcAft>
          <a:spcPct val="0"/>
        </a:spcAft>
        <a:buChar char="»"/>
        <a:defRPr sz="2000">
          <a:solidFill>
            <a:schemeClr val="tx1"/>
          </a:solidFill>
          <a:latin typeface="+mn-lt"/>
        </a:defRPr>
      </a:lvl8pPr>
      <a:lvl9pPr marL="3607490" indent="-197953" algn="l" defTabSz="794982" rtl="0" fontAlgn="base">
        <a:spcBef>
          <a:spcPct val="20000"/>
        </a:spcBef>
        <a:spcAft>
          <a:spcPct val="0"/>
        </a:spcAft>
        <a:buChar char="»"/>
        <a:defRPr sz="2000">
          <a:solidFill>
            <a:schemeClr val="tx1"/>
          </a:solidFill>
          <a:latin typeface="+mn-lt"/>
        </a:defRPr>
      </a:lvl9pPr>
    </p:bodyStyle>
    <p:otherStyle>
      <a:defPPr>
        <a:defRPr lang="en-US"/>
      </a:defPPr>
      <a:lvl1pPr marL="0" algn="l" defTabSz="912159" rtl="0" eaLnBrk="1" latinLnBrk="0" hangingPunct="1">
        <a:defRPr sz="1800" kern="1200">
          <a:solidFill>
            <a:schemeClr val="tx1"/>
          </a:solidFill>
          <a:latin typeface="+mn-lt"/>
          <a:ea typeface="+mn-ea"/>
          <a:cs typeface="+mn-cs"/>
        </a:defRPr>
      </a:lvl1pPr>
      <a:lvl2pPr marL="456083" algn="l" defTabSz="912159" rtl="0" eaLnBrk="1" latinLnBrk="0" hangingPunct="1">
        <a:defRPr sz="1800" kern="1200">
          <a:solidFill>
            <a:schemeClr val="tx1"/>
          </a:solidFill>
          <a:latin typeface="+mn-lt"/>
          <a:ea typeface="+mn-ea"/>
          <a:cs typeface="+mn-cs"/>
        </a:defRPr>
      </a:lvl2pPr>
      <a:lvl3pPr marL="912159" algn="l" defTabSz="912159" rtl="0" eaLnBrk="1" latinLnBrk="0" hangingPunct="1">
        <a:defRPr sz="1800" kern="1200">
          <a:solidFill>
            <a:schemeClr val="tx1"/>
          </a:solidFill>
          <a:latin typeface="+mn-lt"/>
          <a:ea typeface="+mn-ea"/>
          <a:cs typeface="+mn-cs"/>
        </a:defRPr>
      </a:lvl3pPr>
      <a:lvl4pPr marL="1368249" algn="l" defTabSz="912159" rtl="0" eaLnBrk="1" latinLnBrk="0" hangingPunct="1">
        <a:defRPr sz="1800" kern="1200">
          <a:solidFill>
            <a:schemeClr val="tx1"/>
          </a:solidFill>
          <a:latin typeface="+mn-lt"/>
          <a:ea typeface="+mn-ea"/>
          <a:cs typeface="+mn-cs"/>
        </a:defRPr>
      </a:lvl4pPr>
      <a:lvl5pPr marL="1824334" algn="l" defTabSz="912159" rtl="0" eaLnBrk="1" latinLnBrk="0" hangingPunct="1">
        <a:defRPr sz="1800" kern="1200">
          <a:solidFill>
            <a:schemeClr val="tx1"/>
          </a:solidFill>
          <a:latin typeface="+mn-lt"/>
          <a:ea typeface="+mn-ea"/>
          <a:cs typeface="+mn-cs"/>
        </a:defRPr>
      </a:lvl5pPr>
      <a:lvl6pPr marL="2280416" algn="l" defTabSz="912159" rtl="0" eaLnBrk="1" latinLnBrk="0" hangingPunct="1">
        <a:defRPr sz="1800" kern="1200">
          <a:solidFill>
            <a:schemeClr val="tx1"/>
          </a:solidFill>
          <a:latin typeface="+mn-lt"/>
          <a:ea typeface="+mn-ea"/>
          <a:cs typeface="+mn-cs"/>
        </a:defRPr>
      </a:lvl6pPr>
      <a:lvl7pPr marL="2736502" algn="l" defTabSz="912159" rtl="0" eaLnBrk="1" latinLnBrk="0" hangingPunct="1">
        <a:defRPr sz="1800" kern="1200">
          <a:solidFill>
            <a:schemeClr val="tx1"/>
          </a:solidFill>
          <a:latin typeface="+mn-lt"/>
          <a:ea typeface="+mn-ea"/>
          <a:cs typeface="+mn-cs"/>
        </a:defRPr>
      </a:lvl7pPr>
      <a:lvl8pPr marL="3192585" algn="l" defTabSz="912159" rtl="0" eaLnBrk="1" latinLnBrk="0" hangingPunct="1">
        <a:defRPr sz="1800" kern="1200">
          <a:solidFill>
            <a:schemeClr val="tx1"/>
          </a:solidFill>
          <a:latin typeface="+mn-lt"/>
          <a:ea typeface="+mn-ea"/>
          <a:cs typeface="+mn-cs"/>
        </a:defRPr>
      </a:lvl8pPr>
      <a:lvl9pPr marL="3648669" algn="l" defTabSz="91215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F42CF3D-E342-460B-9D61-F7AE283E0320}"/>
              </a:ext>
            </a:extLst>
          </p:cNvPr>
          <p:cNvSpPr>
            <a:spLocks noGrp="1" noChangeArrowheads="1"/>
          </p:cNvSpPr>
          <p:nvPr>
            <p:ph type="title"/>
          </p:nvPr>
        </p:nvSpPr>
        <p:spPr bwMode="auto">
          <a:xfrm>
            <a:off x="395288" y="2714625"/>
            <a:ext cx="94107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ctr" anchorCtr="0" compatLnSpc="1">
            <a:prstTxWarp prst="textNoShape">
              <a:avLst/>
            </a:prstTxWarp>
            <a:spAutoFit/>
          </a:bodyPr>
          <a:lstStyle/>
          <a:p>
            <a:pPr lvl="0"/>
            <a:r>
              <a:rPr lang="en-GB" altLang="en-US"/>
              <a:t>Divider title in black - Arial 50pt</a:t>
            </a:r>
          </a:p>
        </p:txBody>
      </p:sp>
      <p:sp>
        <p:nvSpPr>
          <p:cNvPr id="2051" name="Rectangle 3">
            <a:extLst>
              <a:ext uri="{FF2B5EF4-FFF2-40B4-BE49-F238E27FC236}">
                <a16:creationId xmlns:a16="http://schemas.microsoft.com/office/drawing/2014/main" id="{1F4D39D4-6521-4F6E-8C5C-FB6FCF92AD1E}"/>
              </a:ext>
            </a:extLst>
          </p:cNvPr>
          <p:cNvSpPr>
            <a:spLocks noGrp="1" noChangeArrowheads="1"/>
          </p:cNvSpPr>
          <p:nvPr>
            <p:ph type="body" idx="1"/>
          </p:nvPr>
        </p:nvSpPr>
        <p:spPr bwMode="auto">
          <a:xfrm>
            <a:off x="395288" y="4068763"/>
            <a:ext cx="9410700" cy="38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spAutoFit/>
          </a:bodyPr>
          <a:lstStyle/>
          <a:p>
            <a:pPr lvl="0"/>
            <a:r>
              <a:rPr lang="en-GB" altLang="en-US"/>
              <a:t>Subheading in black - Arial 20pt</a:t>
            </a:r>
          </a:p>
        </p:txBody>
      </p:sp>
      <p:sp>
        <p:nvSpPr>
          <p:cNvPr id="51204" name="Rectangle 4">
            <a:extLst>
              <a:ext uri="{FF2B5EF4-FFF2-40B4-BE49-F238E27FC236}">
                <a16:creationId xmlns:a16="http://schemas.microsoft.com/office/drawing/2014/main" id="{01A09384-CA6C-4751-837C-FE20CBCBF54F}"/>
              </a:ext>
            </a:extLst>
          </p:cNvPr>
          <p:cNvSpPr>
            <a:spLocks noGrp="1" noChangeArrowheads="1"/>
          </p:cNvSpPr>
          <p:nvPr>
            <p:ph type="ftr" sz="quarter" idx="3"/>
          </p:nvPr>
        </p:nvSpPr>
        <p:spPr bwMode="auto">
          <a:xfrm>
            <a:off x="3573463" y="6884988"/>
            <a:ext cx="3313112"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bodyPr>
          <a:lstStyle>
            <a:lvl1pPr algn="ctr" defTabSz="794982" eaLnBrk="1" hangingPunct="1">
              <a:defRPr sz="1100">
                <a:solidFill>
                  <a:schemeClr val="tx1"/>
                </a:solidFill>
                <a:latin typeface="Arial" charset="0"/>
              </a:defRPr>
            </a:lvl1pPr>
          </a:lstStyle>
          <a:p>
            <a:pPr>
              <a:defRPr/>
            </a:pPr>
            <a:endParaRPr lang="en-GB"/>
          </a:p>
        </p:txBody>
      </p:sp>
      <p:sp>
        <p:nvSpPr>
          <p:cNvPr id="51205" name="Rectangle 5">
            <a:extLst>
              <a:ext uri="{FF2B5EF4-FFF2-40B4-BE49-F238E27FC236}">
                <a16:creationId xmlns:a16="http://schemas.microsoft.com/office/drawing/2014/main" id="{96C4F89A-AA51-41FE-93FD-90CE71743F77}"/>
              </a:ext>
            </a:extLst>
          </p:cNvPr>
          <p:cNvSpPr>
            <a:spLocks noGrp="1" noChangeArrowheads="1"/>
          </p:cNvSpPr>
          <p:nvPr>
            <p:ph type="sldNum" sz="quarter" idx="4"/>
          </p:nvPr>
        </p:nvSpPr>
        <p:spPr bwMode="auto">
          <a:xfrm>
            <a:off x="7494588" y="6884988"/>
            <a:ext cx="2443162" cy="52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9245" tIns="39620" rIns="79245" bIns="39620" numCol="1" anchor="t" anchorCtr="0" compatLnSpc="1">
            <a:prstTxWarp prst="textNoShape">
              <a:avLst/>
            </a:prstTxWarp>
          </a:bodyPr>
          <a:lstStyle>
            <a:lvl1pPr algn="r" defTabSz="793750" eaLnBrk="1" hangingPunct="1">
              <a:defRPr sz="1100">
                <a:solidFill>
                  <a:schemeClr val="tx1"/>
                </a:solidFill>
              </a:defRPr>
            </a:lvl1pPr>
          </a:lstStyle>
          <a:p>
            <a:pPr>
              <a:defRPr/>
            </a:pPr>
            <a:fld id="{F7E40B06-4DAA-4253-B643-F37E7A0D3CF0}" type="slidenum">
              <a:rPr lang="en-GB" altLang="en-US"/>
              <a:pPr>
                <a:defRPr/>
              </a:pPr>
              <a:t>‹#›</a:t>
            </a:fld>
            <a:endParaRPr lang="en-GB" altLang="en-US"/>
          </a:p>
        </p:txBody>
      </p:sp>
      <p:pic>
        <p:nvPicPr>
          <p:cNvPr id="2054" name="Picture 7" descr="OU_masterlogo_colour_19mm">
            <a:extLst>
              <a:ext uri="{FF2B5EF4-FFF2-40B4-BE49-F238E27FC236}">
                <a16:creationId xmlns:a16="http://schemas.microsoft.com/office/drawing/2014/main" id="{265E547F-4407-438F-801E-96CCF1356BD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974138" y="395288"/>
            <a:ext cx="1181100"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557" r:id="rId1"/>
    <p:sldLayoutId id="2147486558" r:id="rId2"/>
    <p:sldLayoutId id="2147486559" r:id="rId3"/>
    <p:sldLayoutId id="2147486560" r:id="rId4"/>
    <p:sldLayoutId id="2147486561" r:id="rId5"/>
    <p:sldLayoutId id="2147486562" r:id="rId6"/>
    <p:sldLayoutId id="2147486563" r:id="rId7"/>
    <p:sldLayoutId id="2147486564" r:id="rId8"/>
    <p:sldLayoutId id="2147486565" r:id="rId9"/>
    <p:sldLayoutId id="2147486566" r:id="rId10"/>
    <p:sldLayoutId id="2147486567" r:id="rId11"/>
  </p:sldLayoutIdLst>
  <p:hf sldNum="0" hdr="0" ftr="0" dt="0"/>
  <p:txStyles>
    <p:titleStyle>
      <a:lvl1pPr algn="l" defTabSz="793750" rtl="0" eaLnBrk="0" fontAlgn="base" hangingPunct="0">
        <a:spcBef>
          <a:spcPct val="0"/>
        </a:spcBef>
        <a:spcAft>
          <a:spcPct val="0"/>
        </a:spcAft>
        <a:defRPr sz="5000">
          <a:solidFill>
            <a:schemeClr val="tx1"/>
          </a:solidFill>
          <a:latin typeface="+mj-lt"/>
          <a:ea typeface="+mj-ea"/>
          <a:cs typeface="+mj-cs"/>
        </a:defRPr>
      </a:lvl1pPr>
      <a:lvl2pPr algn="l" defTabSz="793750" rtl="0" eaLnBrk="0" fontAlgn="base" hangingPunct="0">
        <a:spcBef>
          <a:spcPct val="0"/>
        </a:spcBef>
        <a:spcAft>
          <a:spcPct val="0"/>
        </a:spcAft>
        <a:defRPr sz="5000">
          <a:solidFill>
            <a:schemeClr val="tx1"/>
          </a:solidFill>
          <a:latin typeface="Arial" charset="0"/>
        </a:defRPr>
      </a:lvl2pPr>
      <a:lvl3pPr algn="l" defTabSz="793750" rtl="0" eaLnBrk="0" fontAlgn="base" hangingPunct="0">
        <a:spcBef>
          <a:spcPct val="0"/>
        </a:spcBef>
        <a:spcAft>
          <a:spcPct val="0"/>
        </a:spcAft>
        <a:defRPr sz="5000">
          <a:solidFill>
            <a:schemeClr val="tx1"/>
          </a:solidFill>
          <a:latin typeface="Arial" charset="0"/>
        </a:defRPr>
      </a:lvl3pPr>
      <a:lvl4pPr algn="l" defTabSz="793750" rtl="0" eaLnBrk="0" fontAlgn="base" hangingPunct="0">
        <a:spcBef>
          <a:spcPct val="0"/>
        </a:spcBef>
        <a:spcAft>
          <a:spcPct val="0"/>
        </a:spcAft>
        <a:defRPr sz="5000">
          <a:solidFill>
            <a:schemeClr val="tx1"/>
          </a:solidFill>
          <a:latin typeface="Arial" charset="0"/>
        </a:defRPr>
      </a:lvl4pPr>
      <a:lvl5pPr algn="l" defTabSz="793750" rtl="0" eaLnBrk="0" fontAlgn="base" hangingPunct="0">
        <a:spcBef>
          <a:spcPct val="0"/>
        </a:spcBef>
        <a:spcAft>
          <a:spcPct val="0"/>
        </a:spcAft>
        <a:defRPr sz="5000">
          <a:solidFill>
            <a:schemeClr val="tx1"/>
          </a:solidFill>
          <a:latin typeface="Arial" charset="0"/>
        </a:defRPr>
      </a:lvl5pPr>
      <a:lvl6pPr marL="456083" algn="l" defTabSz="794982" rtl="0" fontAlgn="base">
        <a:spcBef>
          <a:spcPct val="0"/>
        </a:spcBef>
        <a:spcAft>
          <a:spcPct val="0"/>
        </a:spcAft>
        <a:defRPr sz="5000">
          <a:solidFill>
            <a:schemeClr val="tx1"/>
          </a:solidFill>
          <a:latin typeface="Arial" charset="0"/>
        </a:defRPr>
      </a:lvl6pPr>
      <a:lvl7pPr marL="912159" algn="l" defTabSz="794982" rtl="0" fontAlgn="base">
        <a:spcBef>
          <a:spcPct val="0"/>
        </a:spcBef>
        <a:spcAft>
          <a:spcPct val="0"/>
        </a:spcAft>
        <a:defRPr sz="5000">
          <a:solidFill>
            <a:schemeClr val="tx1"/>
          </a:solidFill>
          <a:latin typeface="Arial" charset="0"/>
        </a:defRPr>
      </a:lvl7pPr>
      <a:lvl8pPr marL="1368249" algn="l" defTabSz="794982" rtl="0" fontAlgn="base">
        <a:spcBef>
          <a:spcPct val="0"/>
        </a:spcBef>
        <a:spcAft>
          <a:spcPct val="0"/>
        </a:spcAft>
        <a:defRPr sz="5000">
          <a:solidFill>
            <a:schemeClr val="tx1"/>
          </a:solidFill>
          <a:latin typeface="Arial" charset="0"/>
        </a:defRPr>
      </a:lvl8pPr>
      <a:lvl9pPr marL="1824334" algn="l" defTabSz="794982" rtl="0" fontAlgn="base">
        <a:spcBef>
          <a:spcPct val="0"/>
        </a:spcBef>
        <a:spcAft>
          <a:spcPct val="0"/>
        </a:spcAft>
        <a:defRPr sz="5000">
          <a:solidFill>
            <a:schemeClr val="tx1"/>
          </a:solidFill>
          <a:latin typeface="Arial" charset="0"/>
        </a:defRPr>
      </a:lvl9pPr>
    </p:titleStyle>
    <p:bodyStyle>
      <a:lvl1pPr marL="296863" indent="-296863" algn="l" defTabSz="793750" rtl="0" eaLnBrk="0" fontAlgn="base" hangingPunct="0">
        <a:spcBef>
          <a:spcPct val="20000"/>
        </a:spcBef>
        <a:spcAft>
          <a:spcPct val="0"/>
        </a:spcAft>
        <a:buClr>
          <a:srgbClr val="9FAA00"/>
        </a:buClr>
        <a:defRPr sz="2000">
          <a:solidFill>
            <a:schemeClr val="tx1"/>
          </a:solidFill>
          <a:latin typeface="+mn-lt"/>
          <a:ea typeface="+mn-ea"/>
          <a:cs typeface="+mn-cs"/>
        </a:defRPr>
      </a:lvl1pPr>
      <a:lvl2pPr marL="646113" indent="-247650" algn="l" defTabSz="793750" rtl="0" eaLnBrk="0" fontAlgn="base" hangingPunct="0">
        <a:spcBef>
          <a:spcPct val="20000"/>
        </a:spcBef>
        <a:spcAft>
          <a:spcPct val="0"/>
        </a:spcAft>
        <a:defRPr sz="2800">
          <a:solidFill>
            <a:schemeClr val="tx1"/>
          </a:solidFill>
          <a:latin typeface="+mn-lt"/>
        </a:defRPr>
      </a:lvl2pPr>
      <a:lvl3pPr marL="990600" indent="-195263" algn="l" defTabSz="793750" rtl="0" eaLnBrk="0" fontAlgn="base" hangingPunct="0">
        <a:spcBef>
          <a:spcPct val="20000"/>
        </a:spcBef>
        <a:spcAft>
          <a:spcPct val="0"/>
        </a:spcAft>
        <a:buClr>
          <a:srgbClr val="9FAA00"/>
        </a:buClr>
        <a:buChar char="•"/>
        <a:defRPr sz="2800">
          <a:solidFill>
            <a:schemeClr val="tx1"/>
          </a:solidFill>
          <a:latin typeface="+mn-lt"/>
        </a:defRPr>
      </a:lvl3pPr>
      <a:lvl4pPr marL="1387475" indent="-196850" algn="l" defTabSz="793750" rtl="0" eaLnBrk="0" fontAlgn="base" hangingPunct="0">
        <a:spcBef>
          <a:spcPct val="20000"/>
        </a:spcBef>
        <a:spcAft>
          <a:spcPct val="0"/>
        </a:spcAft>
        <a:buChar char="–"/>
        <a:defRPr sz="2800">
          <a:solidFill>
            <a:schemeClr val="tx1"/>
          </a:solidFill>
          <a:latin typeface="+mn-lt"/>
        </a:defRPr>
      </a:lvl4pPr>
      <a:lvl5pPr marL="1782763" indent="-196850" algn="l" defTabSz="793750" rtl="0" eaLnBrk="0" fontAlgn="base" hangingPunct="0">
        <a:spcBef>
          <a:spcPct val="20000"/>
        </a:spcBef>
        <a:spcAft>
          <a:spcPct val="0"/>
        </a:spcAft>
        <a:buChar char="»"/>
        <a:defRPr sz="2000">
          <a:solidFill>
            <a:schemeClr val="tx1"/>
          </a:solidFill>
          <a:latin typeface="+mn-lt"/>
        </a:defRPr>
      </a:lvl5pPr>
      <a:lvl6pPr marL="2239248" indent="-197953" algn="l" defTabSz="794982" rtl="0" fontAlgn="base">
        <a:spcBef>
          <a:spcPct val="20000"/>
        </a:spcBef>
        <a:spcAft>
          <a:spcPct val="0"/>
        </a:spcAft>
        <a:buChar char="»"/>
        <a:defRPr sz="2000">
          <a:solidFill>
            <a:schemeClr val="tx1"/>
          </a:solidFill>
          <a:latin typeface="+mn-lt"/>
        </a:defRPr>
      </a:lvl6pPr>
      <a:lvl7pPr marL="2695334" indent="-197953" algn="l" defTabSz="794982" rtl="0" fontAlgn="base">
        <a:spcBef>
          <a:spcPct val="20000"/>
        </a:spcBef>
        <a:spcAft>
          <a:spcPct val="0"/>
        </a:spcAft>
        <a:buChar char="»"/>
        <a:defRPr sz="2000">
          <a:solidFill>
            <a:schemeClr val="tx1"/>
          </a:solidFill>
          <a:latin typeface="+mn-lt"/>
        </a:defRPr>
      </a:lvl7pPr>
      <a:lvl8pPr marL="3151414" indent="-197953" algn="l" defTabSz="794982" rtl="0" fontAlgn="base">
        <a:spcBef>
          <a:spcPct val="20000"/>
        </a:spcBef>
        <a:spcAft>
          <a:spcPct val="0"/>
        </a:spcAft>
        <a:buChar char="»"/>
        <a:defRPr sz="2000">
          <a:solidFill>
            <a:schemeClr val="tx1"/>
          </a:solidFill>
          <a:latin typeface="+mn-lt"/>
        </a:defRPr>
      </a:lvl8pPr>
      <a:lvl9pPr marL="3607490" indent="-197953" algn="l" defTabSz="794982" rtl="0" fontAlgn="base">
        <a:spcBef>
          <a:spcPct val="20000"/>
        </a:spcBef>
        <a:spcAft>
          <a:spcPct val="0"/>
        </a:spcAft>
        <a:buChar char="»"/>
        <a:defRPr sz="2000">
          <a:solidFill>
            <a:schemeClr val="tx1"/>
          </a:solidFill>
          <a:latin typeface="+mn-lt"/>
        </a:defRPr>
      </a:lvl9pPr>
    </p:bodyStyle>
    <p:otherStyle>
      <a:defPPr>
        <a:defRPr lang="en-US"/>
      </a:defPPr>
      <a:lvl1pPr marL="0" algn="l" defTabSz="912159" rtl="0" eaLnBrk="1" latinLnBrk="0" hangingPunct="1">
        <a:defRPr sz="1800" kern="1200">
          <a:solidFill>
            <a:schemeClr val="tx1"/>
          </a:solidFill>
          <a:latin typeface="+mn-lt"/>
          <a:ea typeface="+mn-ea"/>
          <a:cs typeface="+mn-cs"/>
        </a:defRPr>
      </a:lvl1pPr>
      <a:lvl2pPr marL="456083" algn="l" defTabSz="912159" rtl="0" eaLnBrk="1" latinLnBrk="0" hangingPunct="1">
        <a:defRPr sz="1800" kern="1200">
          <a:solidFill>
            <a:schemeClr val="tx1"/>
          </a:solidFill>
          <a:latin typeface="+mn-lt"/>
          <a:ea typeface="+mn-ea"/>
          <a:cs typeface="+mn-cs"/>
        </a:defRPr>
      </a:lvl2pPr>
      <a:lvl3pPr marL="912159" algn="l" defTabSz="912159" rtl="0" eaLnBrk="1" latinLnBrk="0" hangingPunct="1">
        <a:defRPr sz="1800" kern="1200">
          <a:solidFill>
            <a:schemeClr val="tx1"/>
          </a:solidFill>
          <a:latin typeface="+mn-lt"/>
          <a:ea typeface="+mn-ea"/>
          <a:cs typeface="+mn-cs"/>
        </a:defRPr>
      </a:lvl3pPr>
      <a:lvl4pPr marL="1368249" algn="l" defTabSz="912159" rtl="0" eaLnBrk="1" latinLnBrk="0" hangingPunct="1">
        <a:defRPr sz="1800" kern="1200">
          <a:solidFill>
            <a:schemeClr val="tx1"/>
          </a:solidFill>
          <a:latin typeface="+mn-lt"/>
          <a:ea typeface="+mn-ea"/>
          <a:cs typeface="+mn-cs"/>
        </a:defRPr>
      </a:lvl4pPr>
      <a:lvl5pPr marL="1824334" algn="l" defTabSz="912159" rtl="0" eaLnBrk="1" latinLnBrk="0" hangingPunct="1">
        <a:defRPr sz="1800" kern="1200">
          <a:solidFill>
            <a:schemeClr val="tx1"/>
          </a:solidFill>
          <a:latin typeface="+mn-lt"/>
          <a:ea typeface="+mn-ea"/>
          <a:cs typeface="+mn-cs"/>
        </a:defRPr>
      </a:lvl5pPr>
      <a:lvl6pPr marL="2280416" algn="l" defTabSz="912159" rtl="0" eaLnBrk="1" latinLnBrk="0" hangingPunct="1">
        <a:defRPr sz="1800" kern="1200">
          <a:solidFill>
            <a:schemeClr val="tx1"/>
          </a:solidFill>
          <a:latin typeface="+mn-lt"/>
          <a:ea typeface="+mn-ea"/>
          <a:cs typeface="+mn-cs"/>
        </a:defRPr>
      </a:lvl6pPr>
      <a:lvl7pPr marL="2736502" algn="l" defTabSz="912159" rtl="0" eaLnBrk="1" latinLnBrk="0" hangingPunct="1">
        <a:defRPr sz="1800" kern="1200">
          <a:solidFill>
            <a:schemeClr val="tx1"/>
          </a:solidFill>
          <a:latin typeface="+mn-lt"/>
          <a:ea typeface="+mn-ea"/>
          <a:cs typeface="+mn-cs"/>
        </a:defRPr>
      </a:lvl7pPr>
      <a:lvl8pPr marL="3192585" algn="l" defTabSz="912159" rtl="0" eaLnBrk="1" latinLnBrk="0" hangingPunct="1">
        <a:defRPr sz="1800" kern="1200">
          <a:solidFill>
            <a:schemeClr val="tx1"/>
          </a:solidFill>
          <a:latin typeface="+mn-lt"/>
          <a:ea typeface="+mn-ea"/>
          <a:cs typeface="+mn-cs"/>
        </a:defRPr>
      </a:lvl8pPr>
      <a:lvl9pPr marL="3648669" algn="l" defTabSz="91215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Content Placeholder 4">
            <a:extLst>
              <a:ext uri="{FF2B5EF4-FFF2-40B4-BE49-F238E27FC236}">
                <a16:creationId xmlns:a16="http://schemas.microsoft.com/office/drawing/2014/main" id="{FC062DA6-F096-4B29-9AC4-84B338A75C16}"/>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8070850" y="534988"/>
            <a:ext cx="1582738"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568" r:id="rId1"/>
    <p:sldLayoutId id="2147486569" r:id="rId2"/>
    <p:sldLayoutId id="2147486571" r:id="rId3"/>
    <p:sldLayoutId id="2147486572" r:id="rId4"/>
    <p:sldLayoutId id="2147486573" r:id="rId5"/>
    <p:sldLayoutId id="2147486574" r:id="rId6"/>
    <p:sldLayoutId id="2147486575" r:id="rId7"/>
    <p:sldLayoutId id="2147486576" r:id="rId8"/>
    <p:sldLayoutId id="2147486577" r:id="rId9"/>
    <p:sldLayoutId id="2147486578" r:id="rId10"/>
    <p:sldLayoutId id="2147486579" r:id="rId11"/>
    <p:sldLayoutId id="2147486580" r:id="rId12"/>
  </p:sldLayoutIdLst>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10460038" cy="6375810"/>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59"/>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2198902" y="-436716"/>
            <a:ext cx="6027610" cy="7928662"/>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44"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6345796" y="735685"/>
            <a:ext cx="4059191" cy="686085"/>
          </a:xfrm>
          <a:prstGeom prst="rect">
            <a:avLst/>
          </a:prstGeom>
          <a:noFill/>
        </p:spPr>
        <p:txBody>
          <a:bodyPr wrap="square" rtlCol="0">
            <a:spAutoFit/>
          </a:bodyPr>
          <a:lstStyle/>
          <a:p>
            <a:r>
              <a:rPr lang="en-GB" sz="1929" b="1" dirty="0">
                <a:solidFill>
                  <a:schemeClr val="bg1"/>
                </a:solidFill>
                <a:latin typeface="Arial" panose="020B0604020202020204" pitchFamily="34" charset="0"/>
                <a:cs typeface="Arial" panose="020B0604020202020204" pitchFamily="34" charset="0"/>
              </a:rPr>
              <a:t>Transformation by Innovation </a:t>
            </a:r>
          </a:p>
          <a:p>
            <a:r>
              <a:rPr lang="en-GB" sz="1929"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54523" y="-256751"/>
            <a:ext cx="3380697" cy="7936627"/>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4233902" y="4732260"/>
            <a:ext cx="5327426" cy="624562"/>
          </a:xfrm>
          <a:prstGeom prst="rect">
            <a:avLst/>
          </a:prstGeom>
        </p:spPr>
        <p:txBody>
          <a:bodyPr vert="horz" wrap="square" lIns="0" tIns="0" rIns="0" bIns="0" rtlCol="0">
            <a:noAutofit/>
          </a:bodyPr>
          <a:lstStyle/>
          <a:p>
            <a:pPr marL="0" indent="0">
              <a:buNone/>
            </a:pPr>
            <a:endParaRPr lang="en-GB" sz="1207"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4203500" y="652099"/>
            <a:ext cx="1965323" cy="1066234"/>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584397" y="6462277"/>
            <a:ext cx="7820590" cy="1017160"/>
          </a:xfrm>
          <a:prstGeom prst="rect">
            <a:avLst/>
          </a:prstGeom>
        </p:spPr>
      </p:pic>
    </p:spTree>
    <p:extLst>
      <p:ext uri="{BB962C8B-B14F-4D97-AF65-F5344CB8AC3E}">
        <p14:creationId xmlns:p14="http://schemas.microsoft.com/office/powerpoint/2010/main" val="1483340508"/>
      </p:ext>
    </p:extLst>
  </p:cSld>
  <p:clrMap bg1="lt1" tx1="dk1" bg2="lt2" tx2="dk2" accent1="accent1" accent2="accent2" accent3="accent3" accent4="accent4" accent5="accent5" accent6="accent6" hlink="hlink" folHlink="folHlink"/>
  <p:sldLayoutIdLst>
    <p:sldLayoutId id="2147486583" r:id="rId1"/>
    <p:sldLayoutId id="2147486584" r:id="rId2"/>
    <p:sldLayoutId id="2147486585" r:id="rId3"/>
  </p:sldLayoutIdLst>
  <p:hf hdr="0" ftr="0" dt="0"/>
  <p:txStyles>
    <p:titleStyle>
      <a:lvl1pPr algn="l" defTabSz="392118" rtl="0" eaLnBrk="1" latinLnBrk="0" hangingPunct="1">
        <a:lnSpc>
          <a:spcPts val="3136"/>
        </a:lnSpc>
        <a:spcBef>
          <a:spcPts val="0"/>
        </a:spcBef>
        <a:buNone/>
        <a:defRPr sz="2714" b="1" kern="1200">
          <a:solidFill>
            <a:schemeClr val="tx1"/>
          </a:solidFill>
          <a:latin typeface="+mj-lt"/>
          <a:ea typeface="+mj-ea"/>
          <a:cs typeface="+mj-cs"/>
        </a:defRPr>
      </a:lvl1pPr>
    </p:titleStyle>
    <p:bodyStyle>
      <a:lvl1pPr marL="158906" indent="-158906" algn="l" defTabSz="392118" rtl="0" eaLnBrk="1" latinLnBrk="0" hangingPunct="1">
        <a:lnSpc>
          <a:spcPts val="1568"/>
        </a:lnSpc>
        <a:spcBef>
          <a:spcPts val="663"/>
        </a:spcBef>
        <a:spcAft>
          <a:spcPts val="483"/>
        </a:spcAft>
        <a:buClr>
          <a:schemeClr val="accent3"/>
        </a:buClr>
        <a:buSzPct val="90000"/>
        <a:buFont typeface="Lucida Grande"/>
        <a:buChar char="●"/>
        <a:defRPr sz="1447" kern="1200">
          <a:solidFill>
            <a:schemeClr val="tx1"/>
          </a:solidFill>
          <a:latin typeface="+mn-lt"/>
          <a:ea typeface="+mn-ea"/>
          <a:cs typeface="+mn-cs"/>
        </a:defRPr>
      </a:lvl1pPr>
      <a:lvl2pPr marL="334087" indent="-134018" algn="l" defTabSz="392118" rtl="0" eaLnBrk="1" latinLnBrk="0" hangingPunct="1">
        <a:lnSpc>
          <a:spcPts val="1568"/>
        </a:lnSpc>
        <a:spcBef>
          <a:spcPts val="0"/>
        </a:spcBef>
        <a:buClr>
          <a:schemeClr val="accent3"/>
        </a:buClr>
        <a:buSzPct val="90000"/>
        <a:buFont typeface="Lucida Grande"/>
        <a:buChar char="●"/>
        <a:defRPr sz="1085" kern="1200">
          <a:solidFill>
            <a:schemeClr val="tx1"/>
          </a:solidFill>
          <a:latin typeface="+mn-lt"/>
          <a:ea typeface="+mn-ea"/>
          <a:cs typeface="+mn-cs"/>
        </a:defRPr>
      </a:lvl2pPr>
      <a:lvl3pPr marL="206769" indent="-206769" algn="l" defTabSz="392118" rtl="0" eaLnBrk="1" latinLnBrk="0" hangingPunct="1">
        <a:lnSpc>
          <a:spcPts val="1568"/>
        </a:lnSpc>
        <a:spcBef>
          <a:spcPts val="1146"/>
        </a:spcBef>
        <a:buClr>
          <a:schemeClr val="accent3"/>
        </a:buClr>
        <a:buSzPct val="90000"/>
        <a:buFont typeface="Lucida Grande"/>
        <a:buChar char="●"/>
        <a:defRPr sz="1447" kern="1200">
          <a:solidFill>
            <a:schemeClr val="tx1"/>
          </a:solidFill>
          <a:latin typeface="+mn-lt"/>
          <a:ea typeface="+mn-ea"/>
          <a:cs typeface="+mn-cs"/>
        </a:defRPr>
      </a:lvl3pPr>
      <a:lvl4pPr marL="0" indent="0" algn="l" defTabSz="392118" rtl="0" eaLnBrk="1" latinLnBrk="0" hangingPunct="1">
        <a:lnSpc>
          <a:spcPts val="1568"/>
        </a:lnSpc>
        <a:spcBef>
          <a:spcPts val="0"/>
        </a:spcBef>
        <a:buClr>
          <a:schemeClr val="accent3"/>
        </a:buClr>
        <a:buFont typeface="Lucida Grande"/>
        <a:buNone/>
        <a:defRPr sz="1085" kern="1200">
          <a:solidFill>
            <a:schemeClr val="tx1"/>
          </a:solidFill>
          <a:latin typeface="+mn-lt"/>
          <a:ea typeface="+mn-ea"/>
          <a:cs typeface="+mn-cs"/>
        </a:defRPr>
      </a:lvl4pPr>
      <a:lvl5pPr marL="0" indent="0" algn="l" defTabSz="392118" rtl="0" eaLnBrk="1" latinLnBrk="0" hangingPunct="1">
        <a:lnSpc>
          <a:spcPts val="1568"/>
        </a:lnSpc>
        <a:spcBef>
          <a:spcPts val="0"/>
        </a:spcBef>
        <a:buClr>
          <a:schemeClr val="accent3"/>
        </a:buClr>
        <a:buFont typeface="Lucida Grande"/>
        <a:buNone/>
        <a:defRPr sz="1085" kern="1200">
          <a:solidFill>
            <a:schemeClr val="tx1"/>
          </a:solidFill>
          <a:latin typeface="+mn-lt"/>
          <a:ea typeface="+mn-ea"/>
          <a:cs typeface="+mn-cs"/>
        </a:defRPr>
      </a:lvl5pPr>
      <a:lvl6pPr marL="2156649" indent="-196059" algn="l" defTabSz="392118" rtl="0" eaLnBrk="1" latinLnBrk="0" hangingPunct="1">
        <a:spcBef>
          <a:spcPct val="20000"/>
        </a:spcBef>
        <a:buFont typeface="Arial"/>
        <a:buChar char="•"/>
        <a:defRPr sz="1688" kern="1200">
          <a:solidFill>
            <a:schemeClr val="tx1"/>
          </a:solidFill>
          <a:latin typeface="+mn-lt"/>
          <a:ea typeface="+mn-ea"/>
          <a:cs typeface="+mn-cs"/>
        </a:defRPr>
      </a:lvl6pPr>
      <a:lvl7pPr marL="2548766" indent="-196059" algn="l" defTabSz="392118" rtl="0" eaLnBrk="1" latinLnBrk="0" hangingPunct="1">
        <a:spcBef>
          <a:spcPct val="20000"/>
        </a:spcBef>
        <a:buFont typeface="Arial"/>
        <a:buChar char="•"/>
        <a:defRPr sz="1688" kern="1200">
          <a:solidFill>
            <a:schemeClr val="tx1"/>
          </a:solidFill>
          <a:latin typeface="+mn-lt"/>
          <a:ea typeface="+mn-ea"/>
          <a:cs typeface="+mn-cs"/>
        </a:defRPr>
      </a:lvl7pPr>
      <a:lvl8pPr marL="2940885" indent="-196059" algn="l" defTabSz="392118" rtl="0" eaLnBrk="1" latinLnBrk="0" hangingPunct="1">
        <a:spcBef>
          <a:spcPct val="20000"/>
        </a:spcBef>
        <a:buFont typeface="Arial"/>
        <a:buChar char="•"/>
        <a:defRPr sz="1688" kern="1200">
          <a:solidFill>
            <a:schemeClr val="tx1"/>
          </a:solidFill>
          <a:latin typeface="+mn-lt"/>
          <a:ea typeface="+mn-ea"/>
          <a:cs typeface="+mn-cs"/>
        </a:defRPr>
      </a:lvl8pPr>
      <a:lvl9pPr marL="3333003" indent="-196059" algn="l" defTabSz="392118" rtl="0" eaLnBrk="1" latinLnBrk="0" hangingPunct="1">
        <a:spcBef>
          <a:spcPct val="20000"/>
        </a:spcBef>
        <a:buFont typeface="Arial"/>
        <a:buChar char="•"/>
        <a:defRPr sz="1688" kern="1200">
          <a:solidFill>
            <a:schemeClr val="tx1"/>
          </a:solidFill>
          <a:latin typeface="+mn-lt"/>
          <a:ea typeface="+mn-ea"/>
          <a:cs typeface="+mn-cs"/>
        </a:defRPr>
      </a:lvl9pPr>
    </p:bodyStyle>
    <p:otherStyle>
      <a:defPPr>
        <a:defRPr lang="en-US"/>
      </a:defPPr>
      <a:lvl1pPr marL="0" algn="l" defTabSz="392118" rtl="0" eaLnBrk="1" latinLnBrk="0" hangingPunct="1">
        <a:defRPr sz="1568" kern="1200">
          <a:solidFill>
            <a:schemeClr val="tx1"/>
          </a:solidFill>
          <a:latin typeface="+mn-lt"/>
          <a:ea typeface="+mn-ea"/>
          <a:cs typeface="+mn-cs"/>
        </a:defRPr>
      </a:lvl1pPr>
      <a:lvl2pPr marL="392118" algn="l" defTabSz="392118" rtl="0" eaLnBrk="1" latinLnBrk="0" hangingPunct="1">
        <a:defRPr sz="1568" kern="1200">
          <a:solidFill>
            <a:schemeClr val="tx1"/>
          </a:solidFill>
          <a:latin typeface="+mn-lt"/>
          <a:ea typeface="+mn-ea"/>
          <a:cs typeface="+mn-cs"/>
        </a:defRPr>
      </a:lvl2pPr>
      <a:lvl3pPr marL="784236" algn="l" defTabSz="392118" rtl="0" eaLnBrk="1" latinLnBrk="0" hangingPunct="1">
        <a:defRPr sz="1568" kern="1200">
          <a:solidFill>
            <a:schemeClr val="tx1"/>
          </a:solidFill>
          <a:latin typeface="+mn-lt"/>
          <a:ea typeface="+mn-ea"/>
          <a:cs typeface="+mn-cs"/>
        </a:defRPr>
      </a:lvl3pPr>
      <a:lvl4pPr marL="1176354" algn="l" defTabSz="392118" rtl="0" eaLnBrk="1" latinLnBrk="0" hangingPunct="1">
        <a:defRPr sz="1568" kern="1200">
          <a:solidFill>
            <a:schemeClr val="tx1"/>
          </a:solidFill>
          <a:latin typeface="+mn-lt"/>
          <a:ea typeface="+mn-ea"/>
          <a:cs typeface="+mn-cs"/>
        </a:defRPr>
      </a:lvl4pPr>
      <a:lvl5pPr marL="1568472" algn="l" defTabSz="392118" rtl="0" eaLnBrk="1" latinLnBrk="0" hangingPunct="1">
        <a:defRPr sz="1568" kern="1200">
          <a:solidFill>
            <a:schemeClr val="tx1"/>
          </a:solidFill>
          <a:latin typeface="+mn-lt"/>
          <a:ea typeface="+mn-ea"/>
          <a:cs typeface="+mn-cs"/>
        </a:defRPr>
      </a:lvl5pPr>
      <a:lvl6pPr marL="1960591" algn="l" defTabSz="392118" rtl="0" eaLnBrk="1" latinLnBrk="0" hangingPunct="1">
        <a:defRPr sz="1568" kern="1200">
          <a:solidFill>
            <a:schemeClr val="tx1"/>
          </a:solidFill>
          <a:latin typeface="+mn-lt"/>
          <a:ea typeface="+mn-ea"/>
          <a:cs typeface="+mn-cs"/>
        </a:defRPr>
      </a:lvl6pPr>
      <a:lvl7pPr marL="2352708" algn="l" defTabSz="392118" rtl="0" eaLnBrk="1" latinLnBrk="0" hangingPunct="1">
        <a:defRPr sz="1568" kern="1200">
          <a:solidFill>
            <a:schemeClr val="tx1"/>
          </a:solidFill>
          <a:latin typeface="+mn-lt"/>
          <a:ea typeface="+mn-ea"/>
          <a:cs typeface="+mn-cs"/>
        </a:defRPr>
      </a:lvl7pPr>
      <a:lvl8pPr marL="2744826" algn="l" defTabSz="392118" rtl="0" eaLnBrk="1" latinLnBrk="0" hangingPunct="1">
        <a:defRPr sz="1568" kern="1200">
          <a:solidFill>
            <a:schemeClr val="tx1"/>
          </a:solidFill>
          <a:latin typeface="+mn-lt"/>
          <a:ea typeface="+mn-ea"/>
          <a:cs typeface="+mn-cs"/>
        </a:defRPr>
      </a:lvl8pPr>
      <a:lvl9pPr marL="3136944" algn="l" defTabSz="392118" rtl="0" eaLnBrk="1" latinLnBrk="0" hangingPunct="1">
        <a:defRPr sz="15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3.xml"/><Relationship Id="rId1" Type="http://schemas.openxmlformats.org/officeDocument/2006/relationships/slideLayout" Target="../slideLayouts/slideLayout3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4290302" y="4246221"/>
            <a:ext cx="5253882" cy="341087"/>
          </a:xfrm>
          <a:prstGeom prst="rect">
            <a:avLst/>
          </a:prstGeom>
        </p:spPr>
        <p:txBody>
          <a:bodyPr vert="horz" wrap="none" lIns="0" tIns="0" rIns="0" bIns="0" rtlCol="0">
            <a:noAutofit/>
          </a:bodyPr>
          <a:lstStyle/>
          <a:p>
            <a:pPr marL="0" marR="0" lvl="0" indent="0" algn="l" defTabSz="784444" rtl="0" eaLnBrk="1" fontAlgn="auto" latinLnBrk="0" hangingPunct="1">
              <a:lnSpc>
                <a:spcPct val="100000"/>
              </a:lnSpc>
              <a:spcBef>
                <a:spcPts val="0"/>
              </a:spcBef>
              <a:spcAft>
                <a:spcPts val="0"/>
              </a:spcAft>
              <a:buClrTx/>
              <a:buSzTx/>
              <a:buFontTx/>
              <a:buNone/>
              <a:tabLst/>
              <a:defRPr/>
            </a:pPr>
            <a:r>
              <a:rPr kumimoji="0" lang="en-US" sz="1830" b="0" i="0" u="none" strike="noStrike" kern="1200" cap="none" spc="0" normalizeH="0" baseline="0" noProof="0" dirty="0">
                <a:ln>
                  <a:noFill/>
                </a:ln>
                <a:solidFill>
                  <a:prstClr val="white"/>
                </a:solidFill>
                <a:effectLst/>
                <a:uLnTx/>
                <a:uFillTx/>
                <a:latin typeface="Helvetica"/>
                <a:ea typeface="+mn-ea"/>
                <a:cs typeface="+mn-cs"/>
              </a:rPr>
              <a:t>May 2020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4176412" y="2518528"/>
            <a:ext cx="5971836" cy="626929"/>
          </a:xfrm>
          <a:prstGeom prst="rect">
            <a:avLst/>
          </a:prstGeom>
        </p:spPr>
        <p:txBody>
          <a:bodyPr/>
          <a:lstStyle/>
          <a:p>
            <a:pPr>
              <a:lnSpc>
                <a:spcPct val="100000"/>
              </a:lnSpc>
            </a:pPr>
            <a:r>
              <a:rPr lang="en-GB" sz="3200" dirty="0">
                <a:solidFill>
                  <a:prstClr val="white"/>
                </a:solidFill>
              </a:rPr>
              <a:t>Putting the teacher in the text: Session 1</a:t>
            </a:r>
            <a:br>
              <a:rPr lang="en-GB" sz="3200" dirty="0">
                <a:solidFill>
                  <a:prstClr val="white"/>
                </a:solidFill>
              </a:rPr>
            </a:br>
            <a:r>
              <a:rPr lang="en-US" sz="4575" dirty="0">
                <a:solidFill>
                  <a:schemeClr val="bg1"/>
                </a:solidFill>
              </a:rPr>
              <a:t> </a:t>
            </a:r>
            <a:endParaRPr lang="en-US" sz="4118"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4176411" y="4925123"/>
            <a:ext cx="5971837" cy="707886"/>
          </a:xfrm>
          <a:prstGeom prst="rect">
            <a:avLst/>
          </a:prstGeom>
        </p:spPr>
        <p:txBody>
          <a:bodyPr wrap="square">
            <a:spAutoFit/>
          </a:bodyPr>
          <a:lstStyle/>
          <a:p>
            <a:pPr marL="0" marR="0" lvl="0" indent="0" algn="l" defTabSz="784444"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kumimoji="0" lang="en-GB" sz="8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kumimoji="0" lang="en-GB" sz="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SPHEIR is managed on behalf of FCDO by a consortium led by the British Council that includes PwC and Universities UK International. The TIDE project will close in May 2021.</a:t>
            </a:r>
            <a:endParaRPr kumimoji="0" lang="en-US" sz="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307F7082-04F0-412E-A413-9674C8649B29}"/>
              </a:ext>
            </a:extLst>
          </p:cNvPr>
          <p:cNvSpPr>
            <a:spLocks noGrp="1"/>
          </p:cNvSpPr>
          <p:nvPr>
            <p:ph type="title"/>
          </p:nvPr>
        </p:nvSpPr>
        <p:spPr bwMode="auto">
          <a:xfrm>
            <a:off x="549275" y="1116013"/>
            <a:ext cx="9410700" cy="633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3  Who are you working with?</a:t>
            </a:r>
            <a:endParaRPr lang="en-GB" altLang="en-US" b="1">
              <a:solidFill>
                <a:srgbClr val="D60077"/>
              </a:solidFill>
            </a:endParaRPr>
          </a:p>
        </p:txBody>
      </p:sp>
      <p:sp>
        <p:nvSpPr>
          <p:cNvPr id="23555" name="Content Placeholder 2">
            <a:extLst>
              <a:ext uri="{FF2B5EF4-FFF2-40B4-BE49-F238E27FC236}">
                <a16:creationId xmlns:a16="http://schemas.microsoft.com/office/drawing/2014/main" id="{CE730038-03A4-4136-8A4D-B87A7B5CF30E}"/>
              </a:ext>
            </a:extLst>
          </p:cNvPr>
          <p:cNvSpPr>
            <a:spLocks noGrp="1"/>
          </p:cNvSpPr>
          <p:nvPr>
            <p:ph idx="1"/>
          </p:nvPr>
        </p:nvSpPr>
        <p:spPr bwMode="auto">
          <a:xfrm>
            <a:off x="765175" y="1833563"/>
            <a:ext cx="9410700" cy="4824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Clr>
                <a:srgbClr val="D60077"/>
              </a:buClr>
            </a:pPr>
            <a:r>
              <a:rPr lang="en-GB" altLang="en-US"/>
              <a:t>Teamwork usually produces better results</a:t>
            </a:r>
          </a:p>
          <a:p>
            <a:pPr eaLnBrk="1" hangingPunct="1">
              <a:buClr>
                <a:srgbClr val="D60077"/>
              </a:buClr>
            </a:pPr>
            <a:r>
              <a:rPr lang="en-GB" altLang="en-US"/>
              <a:t>Co-design and peer review will improve quality</a:t>
            </a:r>
          </a:p>
          <a:p>
            <a:pPr eaLnBrk="1" hangingPunct="1">
              <a:buClr>
                <a:srgbClr val="D60077"/>
              </a:buClr>
            </a:pPr>
            <a:r>
              <a:rPr lang="en-GB" altLang="en-US"/>
              <a:t>Team roles could include:</a:t>
            </a:r>
          </a:p>
          <a:p>
            <a:pPr marL="692150" lvl="2" indent="0" eaLnBrk="1" hangingPunct="1">
              <a:buClr>
                <a:srgbClr val="D60077"/>
              </a:buClr>
              <a:buFontTx/>
              <a:buNone/>
            </a:pPr>
            <a:r>
              <a:rPr lang="en-GB" altLang="en-US" sz="2800"/>
              <a:t>- authors and team leader</a:t>
            </a:r>
          </a:p>
          <a:p>
            <a:pPr marL="692150" lvl="2" indent="0" eaLnBrk="1" hangingPunct="1">
              <a:buClr>
                <a:srgbClr val="D60077"/>
              </a:buClr>
              <a:buFontTx/>
              <a:buNone/>
            </a:pPr>
            <a:r>
              <a:rPr lang="en-GB" altLang="en-US" sz="2800"/>
              <a:t>- reviewers (internal and external) </a:t>
            </a:r>
          </a:p>
          <a:p>
            <a:pPr marL="692150" lvl="2" indent="0" eaLnBrk="1" hangingPunct="1">
              <a:buClr>
                <a:srgbClr val="D60077"/>
              </a:buClr>
              <a:buFontTx/>
              <a:buNone/>
            </a:pPr>
            <a:r>
              <a:rPr lang="en-GB" altLang="en-US" sz="2800"/>
              <a:t>- manager/coordinator</a:t>
            </a:r>
          </a:p>
          <a:p>
            <a:pPr marL="692150" lvl="2" indent="0" eaLnBrk="1" hangingPunct="1">
              <a:buClr>
                <a:srgbClr val="D60077"/>
              </a:buClr>
              <a:buFontTx/>
              <a:buNone/>
            </a:pPr>
            <a:r>
              <a:rPr lang="en-GB" altLang="en-US" sz="2800"/>
              <a:t>- library staff</a:t>
            </a:r>
          </a:p>
          <a:p>
            <a:pPr marL="692150" lvl="2" indent="0" eaLnBrk="1" hangingPunct="1">
              <a:buClr>
                <a:srgbClr val="D60077"/>
              </a:buClr>
              <a:buFontTx/>
              <a:buNone/>
            </a:pPr>
            <a:r>
              <a:rPr lang="en-GB" altLang="en-US" sz="2800"/>
              <a:t>- IT support staff</a:t>
            </a:r>
          </a:p>
          <a:p>
            <a:pPr marL="692150" lvl="2" indent="0" eaLnBrk="1" hangingPunct="1">
              <a:buClr>
                <a:srgbClr val="D60077"/>
              </a:buClr>
              <a:buFontTx/>
              <a:buNone/>
            </a:pPr>
            <a:r>
              <a:rPr lang="en-GB" altLang="en-US" sz="2800"/>
              <a:t>- production team (editor, designer, artist)</a:t>
            </a:r>
          </a:p>
          <a:p>
            <a:pPr marL="692150" lvl="2" indent="0" eaLnBrk="1" hangingPunct="1">
              <a:buClr>
                <a:srgbClr val="D60077"/>
              </a:buClr>
              <a:buFont typeface="Arial" panose="020B0604020202020204" pitchFamily="34" charset="0"/>
              <a:buNone/>
            </a:pPr>
            <a:r>
              <a:rPr lang="en-GB" altLang="en-US" sz="2800"/>
              <a:t>- audio-visual production </a:t>
            </a:r>
          </a:p>
          <a:p>
            <a:pPr marL="692150" lvl="2" indent="0" eaLnBrk="1" hangingPunct="1">
              <a:buClr>
                <a:srgbClr val="D60077"/>
              </a:buClr>
              <a:buFontTx/>
              <a:buNone/>
            </a:pPr>
            <a:endParaRPr lang="en-GB" altLang="en-US" sz="2800"/>
          </a:p>
          <a:p>
            <a:pPr eaLnBrk="1" hangingPunct="1"/>
            <a:endParaRPr lang="en-GB" altLang="en-US"/>
          </a:p>
          <a:p>
            <a:pPr eaLnBrk="1" hangingPunct="1"/>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55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55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55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555">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555">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555">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55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B67070DE-C82F-4225-A9D1-AF1FFA3FD670}"/>
              </a:ext>
            </a:extLst>
          </p:cNvPr>
          <p:cNvSpPr>
            <a:spLocks noGrp="1"/>
          </p:cNvSpPr>
          <p:nvPr>
            <p:ph type="title"/>
          </p:nvPr>
        </p:nvSpPr>
        <p:spPr bwMode="auto">
          <a:xfrm>
            <a:off x="549275" y="900113"/>
            <a:ext cx="9410700" cy="633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4  What is going to be taught?</a:t>
            </a:r>
          </a:p>
        </p:txBody>
      </p:sp>
      <p:sp>
        <p:nvSpPr>
          <p:cNvPr id="24579" name="Content Placeholder 2">
            <a:extLst>
              <a:ext uri="{FF2B5EF4-FFF2-40B4-BE49-F238E27FC236}">
                <a16:creationId xmlns:a16="http://schemas.microsoft.com/office/drawing/2014/main" id="{33AC9D98-BF86-4B83-8417-EC7F37570466}"/>
              </a:ext>
            </a:extLst>
          </p:cNvPr>
          <p:cNvSpPr>
            <a:spLocks noGrp="1"/>
          </p:cNvSpPr>
          <p:nvPr>
            <p:ph idx="1"/>
          </p:nvPr>
        </p:nvSpPr>
        <p:spPr bwMode="auto">
          <a:xfrm>
            <a:off x="838200" y="1763713"/>
            <a:ext cx="8351838" cy="554513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Clr>
                <a:srgbClr val="D60077"/>
              </a:buClr>
              <a:defRPr/>
            </a:pPr>
            <a:r>
              <a:rPr lang="en-GB" altLang="en-US" dirty="0"/>
              <a:t>Knowledge </a:t>
            </a:r>
            <a:endParaRPr lang="en-GB" altLang="en-US" b="1" dirty="0"/>
          </a:p>
          <a:p>
            <a:pPr eaLnBrk="1" hangingPunct="1">
              <a:buClr>
                <a:srgbClr val="D60077"/>
              </a:buClr>
              <a:defRPr/>
            </a:pPr>
            <a:r>
              <a:rPr lang="en-GB" altLang="en-US" dirty="0"/>
              <a:t>Skills</a:t>
            </a:r>
          </a:p>
          <a:p>
            <a:pPr eaLnBrk="1" hangingPunct="1">
              <a:buClr>
                <a:srgbClr val="D60077"/>
              </a:buClr>
              <a:defRPr/>
            </a:pPr>
            <a:r>
              <a:rPr lang="en-GB" altLang="en-US" dirty="0"/>
              <a:t>Consider the level</a:t>
            </a:r>
          </a:p>
          <a:p>
            <a:pPr eaLnBrk="1" hangingPunct="1">
              <a:buClr>
                <a:srgbClr val="D60077"/>
              </a:buClr>
              <a:defRPr/>
            </a:pPr>
            <a:r>
              <a:rPr lang="en-GB" altLang="en-US" dirty="0"/>
              <a:t>Study skills</a:t>
            </a:r>
          </a:p>
          <a:p>
            <a:pPr eaLnBrk="1" hangingPunct="1">
              <a:buClr>
                <a:srgbClr val="D60077"/>
              </a:buClr>
              <a:defRPr/>
            </a:pPr>
            <a:endParaRPr lang="en-GB" altLang="en-US" dirty="0"/>
          </a:p>
          <a:p>
            <a:pPr marL="0" indent="0" eaLnBrk="1" hangingPunct="1">
              <a:buClr>
                <a:srgbClr val="D60077"/>
              </a:buClr>
              <a:buFont typeface="Arial" panose="020B0604020202020204" pitchFamily="34" charset="0"/>
              <a:buNone/>
              <a:defRPr/>
            </a:pPr>
            <a:r>
              <a:rPr lang="en-GB" altLang="en-US" dirty="0">
                <a:solidFill>
                  <a:prstClr val="black"/>
                </a:solidFill>
              </a:rPr>
              <a:t>Learning outcomes (LOs) </a:t>
            </a:r>
            <a:r>
              <a:rPr lang="en-GB" dirty="0">
                <a:solidFill>
                  <a:prstClr val="black"/>
                </a:solidFill>
              </a:rPr>
              <a:t>describe </a:t>
            </a:r>
          </a:p>
          <a:p>
            <a:pPr lvl="1" eaLnBrk="1" fontAlgn="auto" hangingPunct="1">
              <a:spcAft>
                <a:spcPts val="0"/>
              </a:spcAft>
              <a:buClr>
                <a:srgbClr val="D60077"/>
              </a:buClr>
              <a:defRPr/>
            </a:pPr>
            <a:r>
              <a:rPr lang="en-GB" sz="2800" dirty="0">
                <a:solidFill>
                  <a:prstClr val="black"/>
                </a:solidFill>
              </a:rPr>
              <a:t>what a student will be able to demonstrate that they </a:t>
            </a:r>
            <a:r>
              <a:rPr lang="en-GB" sz="2800" dirty="0">
                <a:solidFill>
                  <a:srgbClr val="D60077"/>
                </a:solidFill>
              </a:rPr>
              <a:t>know </a:t>
            </a:r>
            <a:r>
              <a:rPr lang="en-GB" sz="2800" dirty="0">
                <a:solidFill>
                  <a:prstClr val="black"/>
                </a:solidFill>
              </a:rPr>
              <a:t>at the end of their study</a:t>
            </a:r>
          </a:p>
          <a:p>
            <a:pPr lvl="1" eaLnBrk="1" fontAlgn="auto" hangingPunct="1">
              <a:spcAft>
                <a:spcPts val="1000"/>
              </a:spcAft>
              <a:buClr>
                <a:srgbClr val="D60077"/>
              </a:buClr>
              <a:defRPr/>
            </a:pPr>
            <a:r>
              <a:rPr lang="en-GB" sz="2800" dirty="0">
                <a:solidFill>
                  <a:prstClr val="black"/>
                </a:solidFill>
              </a:rPr>
              <a:t>what a student will be able to </a:t>
            </a:r>
            <a:r>
              <a:rPr lang="en-GB" sz="2800" dirty="0">
                <a:solidFill>
                  <a:srgbClr val="D60077"/>
                </a:solidFill>
              </a:rPr>
              <a:t>do</a:t>
            </a:r>
            <a:r>
              <a:rPr lang="en-GB" sz="2800" dirty="0">
                <a:solidFill>
                  <a:srgbClr val="EF6820"/>
                </a:solidFill>
              </a:rPr>
              <a:t> </a:t>
            </a:r>
            <a:r>
              <a:rPr lang="en-GB" sz="2800" dirty="0">
                <a:solidFill>
                  <a:prstClr val="black"/>
                </a:solidFill>
              </a:rPr>
              <a:t>at the end of their study.</a:t>
            </a:r>
          </a:p>
          <a:p>
            <a:pPr marL="0" indent="0" eaLnBrk="1" hangingPunct="1">
              <a:buClr>
                <a:srgbClr val="D60077"/>
              </a:buClr>
              <a:buFont typeface="Arial" panose="020B0604020202020204" pitchFamily="34" charset="0"/>
              <a:buNone/>
              <a:defRPr/>
            </a:pPr>
            <a:r>
              <a:rPr lang="en-GB" altLang="en-US" dirty="0"/>
              <a:t> 			</a:t>
            </a:r>
            <a:endParaRPr lang="en-GB" altLang="en-US" sz="2400" dirty="0">
              <a:solidFill>
                <a:srgbClr val="EF682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579">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579">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4579">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5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7B0B2D8-C14F-4697-A4C0-E0EA2BCE2BC1}"/>
              </a:ext>
            </a:extLst>
          </p:cNvPr>
          <p:cNvSpPr>
            <a:spLocks noGrp="1"/>
          </p:cNvSpPr>
          <p:nvPr>
            <p:ph type="title"/>
          </p:nvPr>
        </p:nvSpPr>
        <p:spPr>
          <a:xfrm>
            <a:off x="477838" y="1470025"/>
            <a:ext cx="9410700" cy="1085850"/>
          </a:xfrm>
        </p:spPr>
        <p:txBody>
          <a:bodyPr/>
          <a:lstStyle/>
          <a:p>
            <a:pPr eaLnBrk="1" fontAlgn="auto" hangingPunct="1">
              <a:spcAft>
                <a:spcPts val="0"/>
              </a:spcAft>
              <a:defRPr/>
            </a:pPr>
            <a:r>
              <a:rPr lang="en-GB" altLang="en-US" sz="3400" b="1" dirty="0">
                <a:solidFill>
                  <a:schemeClr val="accent5">
                    <a:lumMod val="75000"/>
                  </a:schemeClr>
                </a:solidFill>
                <a:ea typeface="Calibri" pitchFamily="34" charset="0"/>
                <a:cs typeface="Times New Roman" pitchFamily="18" charset="0"/>
              </a:rPr>
              <a:t>Activity: Identifying key features of distance </a:t>
            </a:r>
            <a:br>
              <a:rPr lang="en-GB" altLang="en-US" sz="3400" b="1" dirty="0">
                <a:solidFill>
                  <a:schemeClr val="accent5">
                    <a:lumMod val="75000"/>
                  </a:schemeClr>
                </a:solidFill>
                <a:ea typeface="Calibri" pitchFamily="34" charset="0"/>
                <a:cs typeface="Times New Roman" pitchFamily="18" charset="0"/>
              </a:rPr>
            </a:br>
            <a:r>
              <a:rPr lang="en-GB" altLang="en-US" sz="3400" b="1" dirty="0">
                <a:solidFill>
                  <a:schemeClr val="accent5">
                    <a:lumMod val="75000"/>
                  </a:schemeClr>
                </a:solidFill>
                <a:ea typeface="Calibri" pitchFamily="34" charset="0"/>
                <a:cs typeface="Times New Roman" pitchFamily="18" charset="0"/>
              </a:rPr>
              <a:t>learning materials</a:t>
            </a:r>
            <a:br>
              <a:rPr lang="en-GB" altLang="en-US" dirty="0">
                <a:ea typeface="Calibri" pitchFamily="34" charset="0"/>
                <a:cs typeface="Times New Roman" pitchFamily="18" charset="0"/>
              </a:rPr>
            </a:br>
            <a:endParaRPr lang="en-GB" altLang="en-US" dirty="0">
              <a:ea typeface="Calibri" pitchFamily="34" charset="0"/>
              <a:cs typeface="Times New Roman" pitchFamily="18" charset="0"/>
            </a:endParaRPr>
          </a:p>
        </p:txBody>
      </p:sp>
      <p:sp>
        <p:nvSpPr>
          <p:cNvPr id="24579" name="Content Placeholder 2">
            <a:extLst>
              <a:ext uri="{FF2B5EF4-FFF2-40B4-BE49-F238E27FC236}">
                <a16:creationId xmlns:a16="http://schemas.microsoft.com/office/drawing/2014/main" id="{61B6988C-374D-447D-B724-F71DC038AB56}"/>
              </a:ext>
            </a:extLst>
          </p:cNvPr>
          <p:cNvSpPr>
            <a:spLocks noGrp="1"/>
          </p:cNvSpPr>
          <p:nvPr>
            <p:ph idx="1"/>
          </p:nvPr>
        </p:nvSpPr>
        <p:spPr>
          <a:xfrm>
            <a:off x="477838" y="2989263"/>
            <a:ext cx="9410700" cy="3311525"/>
          </a:xfrm>
        </p:spPr>
        <p:txBody>
          <a:bodyPr/>
          <a:lstStyle/>
          <a:p>
            <a:pPr eaLnBrk="1" fontAlgn="auto" hangingPunct="1">
              <a:lnSpc>
                <a:spcPct val="114000"/>
              </a:lnSpc>
              <a:spcAft>
                <a:spcPts val="0"/>
              </a:spcAft>
              <a:buClr>
                <a:schemeClr val="accent5">
                  <a:lumMod val="75000"/>
                </a:schemeClr>
              </a:buClr>
              <a:defRPr/>
            </a:pPr>
            <a:r>
              <a:rPr lang="en-GB" altLang="en-US" dirty="0"/>
              <a:t>Look at two different </a:t>
            </a:r>
            <a:r>
              <a:rPr lang="en-GB" altLang="en-US" dirty="0" err="1"/>
              <a:t>OpenWASH</a:t>
            </a:r>
            <a:r>
              <a:rPr lang="en-GB" altLang="en-US" dirty="0"/>
              <a:t> study sessions (SS)</a:t>
            </a:r>
          </a:p>
          <a:p>
            <a:pPr eaLnBrk="1" fontAlgn="auto" hangingPunct="1">
              <a:lnSpc>
                <a:spcPct val="114000"/>
              </a:lnSpc>
              <a:spcAft>
                <a:spcPts val="0"/>
              </a:spcAft>
              <a:buClr>
                <a:schemeClr val="accent5">
                  <a:lumMod val="75000"/>
                </a:schemeClr>
              </a:buClr>
              <a:defRPr/>
            </a:pPr>
            <a:r>
              <a:rPr lang="en-GB" altLang="en-US" dirty="0"/>
              <a:t>Consider the headings, components and structure (not the subject matter)</a:t>
            </a:r>
          </a:p>
          <a:p>
            <a:pPr eaLnBrk="1" fontAlgn="auto" hangingPunct="1">
              <a:lnSpc>
                <a:spcPct val="114000"/>
              </a:lnSpc>
              <a:spcAft>
                <a:spcPts val="0"/>
              </a:spcAft>
              <a:buClr>
                <a:schemeClr val="accent5">
                  <a:lumMod val="75000"/>
                </a:schemeClr>
              </a:buClr>
              <a:defRPr/>
            </a:pPr>
            <a:r>
              <a:rPr lang="en-GB" altLang="en-US" dirty="0"/>
              <a:t>What features can you identify that are common to all SS? </a:t>
            </a:r>
          </a:p>
          <a:p>
            <a:pPr eaLnBrk="1" fontAlgn="auto" hangingPunct="1">
              <a:lnSpc>
                <a:spcPct val="114000"/>
              </a:lnSpc>
              <a:spcAft>
                <a:spcPts val="0"/>
              </a:spcAft>
              <a:buClr>
                <a:schemeClr val="accent5">
                  <a:lumMod val="75000"/>
                </a:schemeClr>
              </a:buClr>
              <a:defRPr/>
            </a:pPr>
            <a:r>
              <a:rPr lang="en-GB" altLang="en-US" dirty="0"/>
              <a:t>How can these features help students to learn?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F679E-CD62-499B-921E-C39477E4E4CB}"/>
              </a:ext>
            </a:extLst>
          </p:cNvPr>
          <p:cNvSpPr>
            <a:spLocks noGrp="1"/>
          </p:cNvSpPr>
          <p:nvPr>
            <p:ph type="title"/>
          </p:nvPr>
        </p:nvSpPr>
        <p:spPr>
          <a:xfrm>
            <a:off x="404813" y="468313"/>
            <a:ext cx="9410700" cy="811212"/>
          </a:xfrm>
        </p:spPr>
        <p:txBody>
          <a:bodyPr/>
          <a:lstStyle/>
          <a:p>
            <a:pPr>
              <a:defRPr/>
            </a:pPr>
            <a:r>
              <a:rPr lang="en-GB" sz="3400" b="1" dirty="0">
                <a:solidFill>
                  <a:schemeClr val="accent5">
                    <a:lumMod val="75000"/>
                  </a:schemeClr>
                </a:solidFill>
              </a:rPr>
              <a:t>Key features of all study sessions</a:t>
            </a:r>
          </a:p>
        </p:txBody>
      </p:sp>
      <p:sp>
        <p:nvSpPr>
          <p:cNvPr id="26627" name="Content Placeholder 2">
            <a:extLst>
              <a:ext uri="{FF2B5EF4-FFF2-40B4-BE49-F238E27FC236}">
                <a16:creationId xmlns:a16="http://schemas.microsoft.com/office/drawing/2014/main" id="{56A0C018-F622-4ECA-8786-5ABC0EBCA92A}"/>
              </a:ext>
            </a:extLst>
          </p:cNvPr>
          <p:cNvSpPr>
            <a:spLocks noGrp="1"/>
          </p:cNvSpPr>
          <p:nvPr>
            <p:ph idx="1"/>
          </p:nvPr>
        </p:nvSpPr>
        <p:spPr bwMode="auto">
          <a:xfrm>
            <a:off x="549275" y="1116013"/>
            <a:ext cx="9410700" cy="6048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a:t>All the same length</a:t>
            </a:r>
          </a:p>
          <a:p>
            <a:r>
              <a:rPr lang="en-GB" altLang="en-US"/>
              <a:t>Introduction</a:t>
            </a:r>
          </a:p>
          <a:p>
            <a:r>
              <a:rPr lang="en-GB" altLang="en-US"/>
              <a:t>Learning outcomes</a:t>
            </a:r>
          </a:p>
          <a:p>
            <a:r>
              <a:rPr lang="en-GB" altLang="en-US"/>
              <a:t>Numbered headings and sub-headings </a:t>
            </a:r>
          </a:p>
          <a:p>
            <a:r>
              <a:rPr lang="en-GB" altLang="en-US"/>
              <a:t>Consistent numbering sequence and style of headings</a:t>
            </a:r>
          </a:p>
          <a:p>
            <a:r>
              <a:rPr lang="en-GB" altLang="en-US"/>
              <a:t>Short paragraphs</a:t>
            </a:r>
          </a:p>
          <a:p>
            <a:r>
              <a:rPr lang="en-GB" altLang="en-US"/>
              <a:t>Figures (diagrams, graphs and photos) – lots of them!</a:t>
            </a:r>
          </a:p>
          <a:p>
            <a:r>
              <a:rPr lang="en-GB" altLang="en-US"/>
              <a:t>Bold terms defined in the text</a:t>
            </a:r>
          </a:p>
          <a:p>
            <a:r>
              <a:rPr lang="en-GB" altLang="en-US"/>
              <a:t>In-text questions (ITQs)</a:t>
            </a:r>
          </a:p>
          <a:p>
            <a:r>
              <a:rPr lang="en-GB" altLang="en-US"/>
              <a:t>Summary – numbered points</a:t>
            </a:r>
          </a:p>
          <a:p>
            <a:r>
              <a:rPr lang="en-GB" altLang="en-US"/>
              <a:t>Self-assessment questions (SAQs) </a:t>
            </a:r>
          </a:p>
          <a:p>
            <a:r>
              <a:rPr lang="en-GB" altLang="en-US"/>
              <a:t>Citations and references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62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62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62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627">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627">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627">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6627">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662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Content Placeholder 2">
            <a:extLst>
              <a:ext uri="{FF2B5EF4-FFF2-40B4-BE49-F238E27FC236}">
                <a16:creationId xmlns:a16="http://schemas.microsoft.com/office/drawing/2014/main" id="{09FFBB92-BF17-4EED-945C-1A49A2DEA638}"/>
              </a:ext>
            </a:extLst>
          </p:cNvPr>
          <p:cNvSpPr>
            <a:spLocks noGrp="1"/>
          </p:cNvSpPr>
          <p:nvPr>
            <p:ph idx="1"/>
          </p:nvPr>
        </p:nvSpPr>
        <p:spPr bwMode="auto">
          <a:xfrm>
            <a:off x="1049338" y="2268538"/>
            <a:ext cx="7132637" cy="47164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Clr>
                <a:srgbClr val="D60077"/>
              </a:buClr>
            </a:pPr>
            <a:r>
              <a:rPr lang="en-GB" altLang="en-US" sz="3200"/>
              <a:t>Do you have any questions?</a:t>
            </a:r>
          </a:p>
          <a:p>
            <a:pPr eaLnBrk="1" hangingPunct="1">
              <a:buClr>
                <a:srgbClr val="D60077"/>
              </a:buClr>
            </a:pPr>
            <a:endParaRPr lang="en-GB" altLang="en-US" sz="3200"/>
          </a:p>
          <a:p>
            <a:pPr eaLnBrk="1" hangingPunct="1">
              <a:buClr>
                <a:srgbClr val="D60077"/>
              </a:buClr>
            </a:pPr>
            <a:r>
              <a:rPr lang="en-GB" altLang="en-US" sz="3200"/>
              <a:t>Thank you for listening and taking part</a:t>
            </a:r>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4290302" y="4246221"/>
            <a:ext cx="5253882" cy="341087"/>
          </a:xfrm>
          <a:prstGeom prst="rect">
            <a:avLst/>
          </a:prstGeom>
        </p:spPr>
        <p:txBody>
          <a:bodyPr vert="horz" wrap="none" lIns="0" tIns="0" rIns="0" bIns="0" rtlCol="0">
            <a:noAutofit/>
          </a:bodyPr>
          <a:lstStyle/>
          <a:p>
            <a:pPr marL="0" marR="0" lvl="0" indent="0" algn="l" defTabSz="784444" rtl="0" eaLnBrk="1" fontAlgn="auto" latinLnBrk="0" hangingPunct="1">
              <a:lnSpc>
                <a:spcPct val="100000"/>
              </a:lnSpc>
              <a:spcBef>
                <a:spcPts val="0"/>
              </a:spcBef>
              <a:spcAft>
                <a:spcPts val="0"/>
              </a:spcAft>
              <a:buClrTx/>
              <a:buSzTx/>
              <a:buFontTx/>
              <a:buNone/>
              <a:tabLst/>
              <a:defRPr/>
            </a:pPr>
            <a:r>
              <a:rPr kumimoji="0" lang="en-US" sz="1830" b="0" i="0" u="none" strike="noStrike" kern="1200" cap="none" spc="0" normalizeH="0" baseline="0" noProof="0" dirty="0">
                <a:ln>
                  <a:noFill/>
                </a:ln>
                <a:solidFill>
                  <a:prstClr val="white"/>
                </a:solidFill>
                <a:effectLst/>
                <a:uLnTx/>
                <a:uFillTx/>
                <a:latin typeface="Helvetica"/>
                <a:ea typeface="+mn-ea"/>
                <a:cs typeface="+mn-cs"/>
              </a:rPr>
              <a:t>May 2020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4176412" y="2518528"/>
            <a:ext cx="5971836" cy="626929"/>
          </a:xfrm>
          <a:prstGeom prst="rect">
            <a:avLst/>
          </a:prstGeom>
        </p:spPr>
        <p:txBody>
          <a:bodyPr/>
          <a:lstStyle/>
          <a:p>
            <a:pPr>
              <a:lnSpc>
                <a:spcPct val="100000"/>
              </a:lnSpc>
            </a:pPr>
            <a:r>
              <a:rPr lang="en-GB" sz="3200" dirty="0">
                <a:solidFill>
                  <a:prstClr val="white"/>
                </a:solidFill>
              </a:rPr>
              <a:t>Putting the teacher in the text: Session 2</a:t>
            </a:r>
            <a:br>
              <a:rPr lang="en-GB" sz="3200" dirty="0">
                <a:solidFill>
                  <a:prstClr val="white"/>
                </a:solidFill>
              </a:rPr>
            </a:br>
            <a:r>
              <a:rPr lang="en-US" sz="4575" dirty="0">
                <a:solidFill>
                  <a:schemeClr val="bg1"/>
                </a:solidFill>
              </a:rPr>
              <a:t> </a:t>
            </a:r>
            <a:endParaRPr lang="en-US" sz="4118"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4176411" y="4925123"/>
            <a:ext cx="5971837" cy="707886"/>
          </a:xfrm>
          <a:prstGeom prst="rect">
            <a:avLst/>
          </a:prstGeom>
        </p:spPr>
        <p:txBody>
          <a:bodyPr wrap="square">
            <a:spAutoFit/>
          </a:bodyPr>
          <a:lstStyle/>
          <a:p>
            <a:pPr marL="0" marR="0" lvl="0" indent="0" algn="l" defTabSz="784444"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kumimoji="0" lang="en-GB" sz="8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kumimoji="0" lang="en-GB" sz="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SPHEIR is managed on behalf of FCDO by a consortium led by the British Council that includes PwC and Universities UK International. The TIDE project will close in May 2021.</a:t>
            </a:r>
            <a:endParaRPr kumimoji="0" lang="en-US" sz="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25495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833A36FC-AF7F-424B-94BD-5C85B38701AF}"/>
              </a:ext>
            </a:extLst>
          </p:cNvPr>
          <p:cNvSpPr>
            <a:spLocks noGrp="1"/>
          </p:cNvSpPr>
          <p:nvPr>
            <p:ph type="title"/>
          </p:nvPr>
        </p:nvSpPr>
        <p:spPr bwMode="auto">
          <a:xfrm>
            <a:off x="452438" y="693738"/>
            <a:ext cx="9410700" cy="719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spcBef>
                <a:spcPct val="30000"/>
              </a:spcBef>
            </a:pPr>
            <a:r>
              <a:rPr lang="en-GB" altLang="en-US" sz="2800" b="1" i="1"/>
              <a:t>Recap and reminder from yesterday</a:t>
            </a:r>
            <a:br>
              <a:rPr lang="en-GB" altLang="en-US" sz="4000" b="1">
                <a:solidFill>
                  <a:srgbClr val="D60077"/>
                </a:solidFill>
              </a:rPr>
            </a:br>
            <a:br>
              <a:rPr lang="en-GB" altLang="en-US" sz="4000" b="1">
                <a:solidFill>
                  <a:srgbClr val="D60077"/>
                </a:solidFill>
              </a:rPr>
            </a:br>
            <a:r>
              <a:rPr lang="en-GB" altLang="en-US" sz="3600" b="1">
                <a:solidFill>
                  <a:srgbClr val="D60077"/>
                </a:solidFill>
              </a:rPr>
              <a:t>Preparing educational resources</a:t>
            </a:r>
            <a:br>
              <a:rPr lang="en-GB" altLang="en-US" sz="3600" b="1">
                <a:solidFill>
                  <a:srgbClr val="D60077"/>
                </a:solidFill>
              </a:rPr>
            </a:br>
            <a:endParaRPr lang="en-GB" altLang="en-US" sz="3600" b="1"/>
          </a:p>
        </p:txBody>
      </p:sp>
      <p:sp>
        <p:nvSpPr>
          <p:cNvPr id="47107" name="Content Placeholder 2">
            <a:extLst>
              <a:ext uri="{FF2B5EF4-FFF2-40B4-BE49-F238E27FC236}">
                <a16:creationId xmlns:a16="http://schemas.microsoft.com/office/drawing/2014/main" id="{7FA2DCAD-DF33-4343-8476-34B2A1D96704}"/>
              </a:ext>
            </a:extLst>
          </p:cNvPr>
          <p:cNvSpPr>
            <a:spLocks noGrp="1"/>
          </p:cNvSpPr>
          <p:nvPr>
            <p:ph idx="1"/>
          </p:nvPr>
        </p:nvSpPr>
        <p:spPr bwMode="auto">
          <a:xfrm>
            <a:off x="765175" y="3132138"/>
            <a:ext cx="94107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indent="-342900" eaLnBrk="1" hangingPunct="1">
              <a:lnSpc>
                <a:spcPct val="150000"/>
              </a:lnSpc>
              <a:spcBef>
                <a:spcPct val="0"/>
              </a:spcBef>
              <a:buClr>
                <a:srgbClr val="D60077"/>
              </a:buClr>
              <a:buFontTx/>
              <a:buAutoNum type="arabicPeriod"/>
            </a:pPr>
            <a:r>
              <a:rPr lang="en-GB" altLang="en-US"/>
              <a:t>  Who are your students?   </a:t>
            </a:r>
            <a:r>
              <a:rPr lang="en-GB" altLang="en-US">
                <a:solidFill>
                  <a:srgbClr val="D60077"/>
                </a:solidFill>
                <a:sym typeface="Wingdings" panose="05000000000000000000" pitchFamily="2" charset="2"/>
              </a:rPr>
              <a:t></a:t>
            </a:r>
            <a:endParaRPr lang="en-GB" altLang="en-US">
              <a:solidFill>
                <a:srgbClr val="D60077"/>
              </a:solidFill>
            </a:endParaRPr>
          </a:p>
          <a:p>
            <a:pPr marL="342900" indent="-342900" eaLnBrk="1" hangingPunct="1">
              <a:lnSpc>
                <a:spcPct val="150000"/>
              </a:lnSpc>
              <a:spcBef>
                <a:spcPct val="0"/>
              </a:spcBef>
              <a:buClr>
                <a:srgbClr val="D60077"/>
              </a:buClr>
              <a:buFontTx/>
              <a:buAutoNum type="arabicPeriod"/>
            </a:pPr>
            <a:r>
              <a:rPr lang="en-GB" altLang="en-US"/>
              <a:t>  How will learning be delivered to students? </a:t>
            </a:r>
            <a:r>
              <a:rPr lang="en-GB" altLang="en-US">
                <a:solidFill>
                  <a:srgbClr val="D60077"/>
                </a:solidFill>
                <a:sym typeface="Wingdings" panose="05000000000000000000" pitchFamily="2" charset="2"/>
              </a:rPr>
              <a:t></a:t>
            </a:r>
            <a:endParaRPr lang="en-GB" altLang="en-US">
              <a:solidFill>
                <a:srgbClr val="D60077"/>
              </a:solidFill>
            </a:endParaRPr>
          </a:p>
          <a:p>
            <a:pPr marL="342900" indent="-342900" eaLnBrk="1" hangingPunct="1">
              <a:lnSpc>
                <a:spcPct val="150000"/>
              </a:lnSpc>
              <a:spcBef>
                <a:spcPct val="0"/>
              </a:spcBef>
              <a:buClr>
                <a:srgbClr val="D60077"/>
              </a:buClr>
              <a:buFontTx/>
              <a:buAutoNum type="arabicPeriod"/>
            </a:pPr>
            <a:r>
              <a:rPr lang="en-GB" altLang="en-US"/>
              <a:t>  Who are you working with? </a:t>
            </a:r>
            <a:r>
              <a:rPr lang="en-GB" altLang="en-US">
                <a:solidFill>
                  <a:srgbClr val="D60077"/>
                </a:solidFill>
                <a:sym typeface="Wingdings" panose="05000000000000000000" pitchFamily="2" charset="2"/>
              </a:rPr>
              <a:t></a:t>
            </a:r>
            <a:endParaRPr lang="en-GB" altLang="en-US">
              <a:solidFill>
                <a:srgbClr val="D60077"/>
              </a:solidFill>
            </a:endParaRPr>
          </a:p>
          <a:p>
            <a:pPr marL="342900" indent="-342900" eaLnBrk="1" hangingPunct="1">
              <a:lnSpc>
                <a:spcPct val="150000"/>
              </a:lnSpc>
              <a:spcBef>
                <a:spcPct val="0"/>
              </a:spcBef>
              <a:buClr>
                <a:srgbClr val="D60077"/>
              </a:buClr>
              <a:buFontTx/>
              <a:buAutoNum type="arabicPeriod"/>
            </a:pPr>
            <a:r>
              <a:rPr lang="en-GB" altLang="en-US"/>
              <a:t>  What is going to be taught? </a:t>
            </a:r>
            <a:r>
              <a:rPr lang="en-GB" altLang="en-US">
                <a:solidFill>
                  <a:srgbClr val="D60077"/>
                </a:solidFill>
                <a:sym typeface="Wingdings" panose="05000000000000000000" pitchFamily="2" charset="2"/>
              </a:rPr>
              <a:t></a:t>
            </a:r>
            <a:endParaRPr lang="en-GB" altLang="en-US">
              <a:solidFill>
                <a:srgbClr val="D60077"/>
              </a:solidFill>
            </a:endParaRPr>
          </a:p>
          <a:p>
            <a:pPr marL="342900" indent="-342900" eaLnBrk="1" hangingPunct="1">
              <a:lnSpc>
                <a:spcPct val="150000"/>
              </a:lnSpc>
              <a:spcBef>
                <a:spcPct val="0"/>
              </a:spcBef>
              <a:buClr>
                <a:srgbClr val="D60077"/>
              </a:buClr>
              <a:buFontTx/>
              <a:buAutoNum type="arabicPeriod"/>
            </a:pPr>
            <a:r>
              <a:rPr lang="en-GB" altLang="en-US"/>
              <a:t>  How will students’ learning be assessed?</a:t>
            </a:r>
          </a:p>
          <a:p>
            <a:pPr marL="342900" indent="-342900" eaLnBrk="1" hangingPunct="1">
              <a:lnSpc>
                <a:spcPct val="150000"/>
              </a:lnSpc>
              <a:spcBef>
                <a:spcPct val="0"/>
              </a:spcBef>
              <a:buClr>
                <a:srgbClr val="D60077"/>
              </a:buClr>
              <a:buFontTx/>
              <a:buAutoNum type="arabicPeriod"/>
            </a:pPr>
            <a:r>
              <a:rPr lang="en-GB" altLang="en-US"/>
              <a:t>  What style of writing will be most effective? </a:t>
            </a:r>
          </a:p>
          <a:p>
            <a:pPr marL="342900" indent="-342900" eaLnBrk="1" hangingPunct="1"/>
            <a:endParaRPr lang="en-GB" altLang="en-US" sz="1600"/>
          </a:p>
          <a:p>
            <a:pPr marL="342900" indent="-342900" eaLnBrk="1" hangingPunct="1"/>
            <a:endParaRPr lang="en-GB" altLang="en-US"/>
          </a:p>
        </p:txBody>
      </p:sp>
      <p:sp>
        <p:nvSpPr>
          <p:cNvPr id="47108" name="Title 1">
            <a:extLst>
              <a:ext uri="{FF2B5EF4-FFF2-40B4-BE49-F238E27FC236}">
                <a16:creationId xmlns:a16="http://schemas.microsoft.com/office/drawing/2014/main" id="{8B190093-B7FA-42F7-96EB-8C2C2B70A98B}"/>
              </a:ext>
            </a:extLst>
          </p:cNvPr>
          <p:cNvSpPr txBox="1">
            <a:spLocks/>
          </p:cNvSpPr>
          <p:nvPr/>
        </p:nvSpPr>
        <p:spPr bwMode="auto">
          <a:xfrm>
            <a:off x="765175" y="2482850"/>
            <a:ext cx="94107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ct val="30000"/>
              </a:spcBef>
            </a:pPr>
            <a:r>
              <a:rPr lang="en-GB" altLang="en-US" sz="2800" b="1">
                <a:solidFill>
                  <a:schemeClr val="tx1"/>
                </a:solidFill>
                <a:latin typeface="Calibri Light" panose="020F0302020204030204" pitchFamily="34" charset="0"/>
              </a:rPr>
              <a:t>Questions to consider: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F9A4080F-2993-45B7-BFD9-2AB51199E03B}"/>
              </a:ext>
            </a:extLst>
          </p:cNvPr>
          <p:cNvSpPr>
            <a:spLocks noGrp="1"/>
          </p:cNvSpPr>
          <p:nvPr>
            <p:ph type="title"/>
          </p:nvPr>
        </p:nvSpPr>
        <p:spPr bwMode="auto">
          <a:xfrm>
            <a:off x="395288" y="1620838"/>
            <a:ext cx="9802812" cy="601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5 How will students’ learning be assessed?</a:t>
            </a:r>
          </a:p>
        </p:txBody>
      </p:sp>
      <p:sp>
        <p:nvSpPr>
          <p:cNvPr id="25603" name="Content Placeholder 2">
            <a:extLst>
              <a:ext uri="{FF2B5EF4-FFF2-40B4-BE49-F238E27FC236}">
                <a16:creationId xmlns:a16="http://schemas.microsoft.com/office/drawing/2014/main" id="{C536DB1C-0F6F-4EA3-9B72-461B529BC464}"/>
              </a:ext>
            </a:extLst>
          </p:cNvPr>
          <p:cNvSpPr>
            <a:spLocks noGrp="1"/>
          </p:cNvSpPr>
          <p:nvPr>
            <p:ph idx="1"/>
          </p:nvPr>
        </p:nvSpPr>
        <p:spPr bwMode="auto">
          <a:xfrm>
            <a:off x="592138" y="2555875"/>
            <a:ext cx="9410700" cy="4176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114000"/>
              </a:lnSpc>
              <a:spcAft>
                <a:spcPts val="600"/>
              </a:spcAft>
              <a:buClr>
                <a:srgbClr val="D60077"/>
              </a:buClr>
            </a:pPr>
            <a:r>
              <a:rPr lang="en-GB" altLang="en-US"/>
              <a:t>Plan the assessment from the start</a:t>
            </a:r>
          </a:p>
          <a:p>
            <a:pPr eaLnBrk="1" hangingPunct="1">
              <a:lnSpc>
                <a:spcPct val="114000"/>
              </a:lnSpc>
              <a:spcAft>
                <a:spcPts val="600"/>
              </a:spcAft>
              <a:buClr>
                <a:srgbClr val="D60077"/>
              </a:buClr>
            </a:pPr>
            <a:r>
              <a:rPr lang="en-GB" altLang="en-US"/>
              <a:t>Only assess what has been taught</a:t>
            </a:r>
          </a:p>
          <a:p>
            <a:pPr eaLnBrk="1" hangingPunct="1">
              <a:lnSpc>
                <a:spcPct val="114000"/>
              </a:lnSpc>
              <a:spcAft>
                <a:spcPts val="600"/>
              </a:spcAft>
              <a:buClr>
                <a:srgbClr val="D60077"/>
              </a:buClr>
            </a:pPr>
            <a:r>
              <a:rPr lang="en-GB" altLang="en-US"/>
              <a:t>Methods of assessment: </a:t>
            </a:r>
            <a:br>
              <a:rPr lang="en-GB" altLang="en-US"/>
            </a:br>
            <a:r>
              <a:rPr lang="en-GB" altLang="en-US" sz="2400"/>
              <a:t>self-assessment questions (SAQs), written assignments, computer-marked assignments, exams, etc.</a:t>
            </a:r>
          </a:p>
          <a:p>
            <a:pPr eaLnBrk="1" hangingPunct="1">
              <a:lnSpc>
                <a:spcPct val="114000"/>
              </a:lnSpc>
              <a:spcAft>
                <a:spcPts val="600"/>
              </a:spcAft>
              <a:buClr>
                <a:srgbClr val="D60077"/>
              </a:buClr>
            </a:pPr>
            <a:r>
              <a:rPr lang="en-GB" altLang="en-US"/>
              <a:t>External requirements and standards</a:t>
            </a:r>
          </a:p>
          <a:p>
            <a:pPr eaLnBrk="1" hangingPunct="1"/>
            <a:endParaRPr lang="en-GB" alt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81C2FA50-2E59-41DA-9342-A2ECC19D0364}"/>
              </a:ext>
            </a:extLst>
          </p:cNvPr>
          <p:cNvSpPr>
            <a:spLocks noGrp="1"/>
          </p:cNvSpPr>
          <p:nvPr>
            <p:ph type="title"/>
          </p:nvPr>
        </p:nvSpPr>
        <p:spPr bwMode="auto">
          <a:xfrm>
            <a:off x="514350" y="1692275"/>
            <a:ext cx="9410700" cy="635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6  What style of writing will be most effective?</a:t>
            </a:r>
          </a:p>
        </p:txBody>
      </p:sp>
      <p:sp>
        <p:nvSpPr>
          <p:cNvPr id="17411" name="Content Placeholder 2">
            <a:extLst>
              <a:ext uri="{FF2B5EF4-FFF2-40B4-BE49-F238E27FC236}">
                <a16:creationId xmlns:a16="http://schemas.microsoft.com/office/drawing/2014/main" id="{E09A1557-A478-4EF5-8DCE-98F66E5C963B}"/>
              </a:ext>
            </a:extLst>
          </p:cNvPr>
          <p:cNvSpPr>
            <a:spLocks noGrp="1"/>
          </p:cNvSpPr>
          <p:nvPr>
            <p:ph idx="1"/>
          </p:nvPr>
        </p:nvSpPr>
        <p:spPr>
          <a:xfrm>
            <a:off x="693738" y="2565400"/>
            <a:ext cx="9410700" cy="4845050"/>
          </a:xfrm>
        </p:spPr>
        <p:txBody>
          <a:bodyPr/>
          <a:lstStyle/>
          <a:p>
            <a:pPr eaLnBrk="1" fontAlgn="auto" hangingPunct="1">
              <a:spcBef>
                <a:spcPts val="575"/>
              </a:spcBef>
              <a:spcAft>
                <a:spcPts val="600"/>
              </a:spcAft>
              <a:buClr>
                <a:srgbClr val="D60077"/>
              </a:buClr>
              <a:defRPr/>
            </a:pPr>
            <a:r>
              <a:rPr lang="en-GB" altLang="en-US" dirty="0"/>
              <a:t>Address the student as ‘you’ </a:t>
            </a:r>
          </a:p>
          <a:p>
            <a:pPr eaLnBrk="1" fontAlgn="auto" hangingPunct="1">
              <a:spcBef>
                <a:spcPts val="575"/>
              </a:spcBef>
              <a:spcAft>
                <a:spcPts val="600"/>
              </a:spcAft>
              <a:buClr>
                <a:srgbClr val="D60077"/>
              </a:buClr>
              <a:defRPr/>
            </a:pPr>
            <a:r>
              <a:rPr lang="en-GB" altLang="en-US" dirty="0"/>
              <a:t>Use conversational language that is easy to understand</a:t>
            </a:r>
          </a:p>
          <a:p>
            <a:pPr eaLnBrk="1" fontAlgn="auto" hangingPunct="1">
              <a:spcBef>
                <a:spcPts val="575"/>
              </a:spcBef>
              <a:spcAft>
                <a:spcPts val="600"/>
              </a:spcAft>
              <a:buClr>
                <a:srgbClr val="D60077"/>
              </a:buClr>
              <a:defRPr/>
            </a:pPr>
            <a:r>
              <a:rPr lang="en-GB" altLang="en-US" dirty="0"/>
              <a:t>Ensure there is a logical sequence to the narrative</a:t>
            </a:r>
          </a:p>
          <a:p>
            <a:pPr eaLnBrk="1" fontAlgn="auto" hangingPunct="1">
              <a:spcBef>
                <a:spcPts val="575"/>
              </a:spcBef>
              <a:spcAft>
                <a:spcPts val="600"/>
              </a:spcAft>
              <a:buClr>
                <a:srgbClr val="D60077"/>
              </a:buClr>
              <a:defRPr/>
            </a:pPr>
            <a:r>
              <a:rPr lang="en-GB" altLang="en-US" dirty="0"/>
              <a:t>Define and explain new terms when first used</a:t>
            </a:r>
          </a:p>
          <a:p>
            <a:pPr eaLnBrk="1" fontAlgn="auto" hangingPunct="1">
              <a:spcBef>
                <a:spcPts val="575"/>
              </a:spcBef>
              <a:spcAft>
                <a:spcPts val="600"/>
              </a:spcAft>
              <a:buClr>
                <a:srgbClr val="D60077"/>
              </a:buClr>
              <a:defRPr/>
            </a:pPr>
            <a:r>
              <a:rPr lang="en-GB" altLang="en-US" dirty="0"/>
              <a:t>Be consistent in your use of terminology</a:t>
            </a:r>
          </a:p>
          <a:p>
            <a:pPr eaLnBrk="1" fontAlgn="auto" hangingPunct="1">
              <a:spcBef>
                <a:spcPts val="575"/>
              </a:spcBef>
              <a:spcAft>
                <a:spcPts val="600"/>
              </a:spcAft>
              <a:buClr>
                <a:srgbClr val="D60077"/>
              </a:buClr>
              <a:defRPr/>
            </a:pPr>
            <a:endParaRPr lang="en-GB" altLang="en-US" dirty="0"/>
          </a:p>
          <a:p>
            <a:pPr marL="0" indent="0" algn="r" eaLnBrk="1" fontAlgn="auto" hangingPunct="1">
              <a:spcBef>
                <a:spcPts val="575"/>
              </a:spcBef>
              <a:spcAft>
                <a:spcPts val="600"/>
              </a:spcAft>
              <a:buClr>
                <a:srgbClr val="D60077"/>
              </a:buClr>
              <a:buFontTx/>
              <a:buNone/>
              <a:defRPr/>
            </a:pPr>
            <a:r>
              <a:rPr lang="en-GB" altLang="en-US" dirty="0"/>
              <a:t>continued on next slide…</a:t>
            </a:r>
          </a:p>
          <a:p>
            <a:pPr eaLnBrk="1" fontAlgn="auto" hangingPunct="1">
              <a:spcBef>
                <a:spcPts val="575"/>
              </a:spcBef>
              <a:spcAft>
                <a:spcPts val="0"/>
              </a:spcAft>
              <a:defRPr/>
            </a:pPr>
            <a:endParaRPr lang="en-GB" altLang="en-US" sz="2400" dirty="0"/>
          </a:p>
          <a:p>
            <a:pPr eaLnBrk="1" fontAlgn="auto" hangingPunct="1">
              <a:spcAft>
                <a:spcPts val="0"/>
              </a:spcAft>
              <a:defRPr/>
            </a:pPr>
            <a:endParaRPr lang="en-GB"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4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64B21989-CB91-4442-8033-1CEB0EBC5563}"/>
              </a:ext>
            </a:extLst>
          </p:cNvPr>
          <p:cNvSpPr>
            <a:spLocks noGrp="1"/>
          </p:cNvSpPr>
          <p:nvPr>
            <p:ph type="title"/>
          </p:nvPr>
        </p:nvSpPr>
        <p:spPr bwMode="auto">
          <a:xfrm>
            <a:off x="477838" y="539750"/>
            <a:ext cx="9410700" cy="181927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defRPr/>
            </a:pPr>
            <a:r>
              <a:rPr lang="en-GB" altLang="en-US" sz="2800" dirty="0">
                <a:latin typeface="+mn-lt"/>
              </a:rPr>
              <a:t>… continued from last slide</a:t>
            </a:r>
            <a:br>
              <a:rPr lang="en-GB" altLang="en-US" sz="3600" b="1" dirty="0">
                <a:solidFill>
                  <a:srgbClr val="D60077"/>
                </a:solidFill>
              </a:rPr>
            </a:br>
            <a:br>
              <a:rPr lang="en-GB" altLang="en-US" sz="3600" b="1" dirty="0">
                <a:solidFill>
                  <a:srgbClr val="D60077"/>
                </a:solidFill>
              </a:rPr>
            </a:br>
            <a:r>
              <a:rPr lang="en-GB" altLang="en-US" sz="3600" b="1" dirty="0">
                <a:solidFill>
                  <a:srgbClr val="D60077"/>
                </a:solidFill>
              </a:rPr>
              <a:t>6  What style of writing will be most effective?</a:t>
            </a:r>
          </a:p>
        </p:txBody>
      </p:sp>
      <p:sp>
        <p:nvSpPr>
          <p:cNvPr id="28675" name="Content Placeholder 2">
            <a:extLst>
              <a:ext uri="{FF2B5EF4-FFF2-40B4-BE49-F238E27FC236}">
                <a16:creationId xmlns:a16="http://schemas.microsoft.com/office/drawing/2014/main" id="{690985EC-C530-416A-BFA6-DF6FE80E1098}"/>
              </a:ext>
            </a:extLst>
          </p:cNvPr>
          <p:cNvSpPr>
            <a:spLocks noGrp="1"/>
          </p:cNvSpPr>
          <p:nvPr>
            <p:ph idx="1"/>
          </p:nvPr>
        </p:nvSpPr>
        <p:spPr bwMode="auto">
          <a:xfrm>
            <a:off x="527050" y="2484438"/>
            <a:ext cx="9410700" cy="38433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spcBef>
                <a:spcPts val="575"/>
              </a:spcBef>
              <a:spcAft>
                <a:spcPts val="600"/>
              </a:spcAft>
              <a:buClr>
                <a:srgbClr val="D60077"/>
              </a:buClr>
            </a:pPr>
            <a:r>
              <a:rPr lang="en-GB" altLang="en-US"/>
              <a:t>Make your writing lively and engaging </a:t>
            </a:r>
          </a:p>
          <a:p>
            <a:pPr eaLnBrk="1" hangingPunct="1">
              <a:spcBef>
                <a:spcPts val="575"/>
              </a:spcBef>
              <a:spcAft>
                <a:spcPts val="600"/>
              </a:spcAft>
              <a:buClr>
                <a:srgbClr val="D60077"/>
              </a:buClr>
            </a:pPr>
            <a:r>
              <a:rPr lang="en-GB" altLang="en-US"/>
              <a:t>Break up the text with headings and sub-headings</a:t>
            </a:r>
          </a:p>
          <a:p>
            <a:pPr eaLnBrk="1" hangingPunct="1">
              <a:spcBef>
                <a:spcPts val="575"/>
              </a:spcBef>
              <a:spcAft>
                <a:spcPts val="600"/>
              </a:spcAft>
              <a:buClr>
                <a:srgbClr val="D60077"/>
              </a:buClr>
            </a:pPr>
            <a:r>
              <a:rPr lang="en-GB" altLang="en-US"/>
              <a:t>Use interesting and relevant examples and case studies</a:t>
            </a:r>
          </a:p>
          <a:p>
            <a:pPr eaLnBrk="1" hangingPunct="1">
              <a:spcBef>
                <a:spcPts val="575"/>
              </a:spcBef>
              <a:spcAft>
                <a:spcPts val="600"/>
              </a:spcAft>
              <a:buClr>
                <a:srgbClr val="D60077"/>
              </a:buClr>
            </a:pPr>
            <a:r>
              <a:rPr lang="en-GB" altLang="en-US"/>
              <a:t>Use various text design features – tables, boxes, quotations</a:t>
            </a:r>
          </a:p>
          <a:p>
            <a:pPr eaLnBrk="1" hangingPunct="1">
              <a:spcBef>
                <a:spcPts val="575"/>
              </a:spcBef>
              <a:spcAft>
                <a:spcPts val="600"/>
              </a:spcAft>
              <a:buClr>
                <a:srgbClr val="D60077"/>
              </a:buClr>
            </a:pPr>
            <a:r>
              <a:rPr lang="en-GB" altLang="en-US"/>
              <a:t>Don’t rely too much on numbered or bulleted lists</a:t>
            </a:r>
          </a:p>
          <a:p>
            <a:pPr eaLnBrk="1" hangingPunct="1">
              <a:spcBef>
                <a:spcPts val="575"/>
              </a:spcBef>
              <a:spcAft>
                <a:spcPts val="600"/>
              </a:spcAft>
              <a:buClr>
                <a:srgbClr val="D60077"/>
              </a:buClr>
            </a:pPr>
            <a:r>
              <a:rPr lang="en-GB" altLang="en-US"/>
              <a:t>Include images – photos, diagrams, cartoons etc.</a:t>
            </a:r>
          </a:p>
          <a:p>
            <a:pPr eaLnBrk="1" hangingPunct="1"/>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6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67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00A514-7A33-4D32-9841-6AD6EFA6AF12}"/>
              </a:ext>
            </a:extLst>
          </p:cNvPr>
          <p:cNvSpPr>
            <a:spLocks noGrp="1"/>
          </p:cNvSpPr>
          <p:nvPr>
            <p:ph idx="1"/>
          </p:nvPr>
        </p:nvSpPr>
        <p:spPr>
          <a:xfrm>
            <a:off x="404813" y="2012950"/>
            <a:ext cx="9336087" cy="5008563"/>
          </a:xfrm>
        </p:spPr>
        <p:txBody>
          <a:bodyPr/>
          <a:lstStyle/>
          <a:p>
            <a:pPr marL="0" indent="0" eaLnBrk="1" fontAlgn="auto" hangingPunct="1">
              <a:spcAft>
                <a:spcPts val="0"/>
              </a:spcAft>
              <a:buFont typeface="Arial" panose="020B0604020202020204" pitchFamily="34" charset="0"/>
              <a:buNone/>
              <a:defRPr/>
            </a:pPr>
            <a:r>
              <a:rPr lang="en-GB" sz="5400" b="1" dirty="0">
                <a:solidFill>
                  <a:srgbClr val="D60077"/>
                </a:solidFill>
              </a:rPr>
              <a:t> Putting the teacher in the text</a:t>
            </a:r>
          </a:p>
          <a:p>
            <a:pPr marL="0" indent="0" algn="ctr" eaLnBrk="1" fontAlgn="auto" hangingPunct="1">
              <a:spcAft>
                <a:spcPts val="0"/>
              </a:spcAft>
              <a:buFont typeface="Arial" panose="020B0604020202020204" pitchFamily="34" charset="0"/>
              <a:buNone/>
              <a:defRPr/>
            </a:pPr>
            <a:endParaRPr lang="en-GB" sz="2000" dirty="0"/>
          </a:p>
          <a:p>
            <a:pPr marL="0" indent="0" algn="ctr" eaLnBrk="1" fontAlgn="auto" hangingPunct="1">
              <a:spcAft>
                <a:spcPts val="0"/>
              </a:spcAft>
              <a:buFont typeface="Arial" panose="020B0604020202020204" pitchFamily="34" charset="0"/>
              <a:buNone/>
              <a:defRPr/>
            </a:pPr>
            <a:r>
              <a:rPr lang="en-GB" sz="3000" b="1" dirty="0"/>
              <a:t> Introduction to preparing resources for distance learning</a:t>
            </a:r>
          </a:p>
          <a:p>
            <a:pPr marL="0" indent="0" algn="ctr" eaLnBrk="1" fontAlgn="auto" hangingPunct="1">
              <a:spcAft>
                <a:spcPts val="0"/>
              </a:spcAft>
              <a:buFont typeface="Arial" panose="020B0604020202020204" pitchFamily="34" charset="0"/>
              <a:buNone/>
              <a:defRPr/>
            </a:pPr>
            <a:endParaRPr lang="en-GB" sz="3000" b="1" dirty="0"/>
          </a:p>
          <a:p>
            <a:pPr marL="0" indent="0" algn="ctr" eaLnBrk="1" fontAlgn="auto" hangingPunct="1">
              <a:spcAft>
                <a:spcPts val="0"/>
              </a:spcAft>
              <a:buFont typeface="Arial" panose="020B0604020202020204" pitchFamily="34" charset="0"/>
              <a:buNone/>
              <a:defRPr/>
            </a:pPr>
            <a:endParaRPr lang="en-GB" sz="3000" b="1" dirty="0"/>
          </a:p>
          <a:p>
            <a:pPr marL="0" indent="0" algn="ctr" eaLnBrk="1" fontAlgn="auto" hangingPunct="1">
              <a:spcAft>
                <a:spcPts val="0"/>
              </a:spcAft>
              <a:buFont typeface="Arial" panose="020B0604020202020204" pitchFamily="34" charset="0"/>
              <a:buNone/>
              <a:defRPr/>
            </a:pPr>
            <a:endParaRPr lang="en-GB" sz="3000" b="1" dirty="0"/>
          </a:p>
          <a:p>
            <a:pPr marL="0" indent="0" eaLnBrk="1" fontAlgn="auto" hangingPunct="1">
              <a:spcBef>
                <a:spcPts val="600"/>
              </a:spcBef>
              <a:spcAft>
                <a:spcPts val="0"/>
              </a:spcAft>
              <a:buFont typeface="Arial" panose="020B0604020202020204" pitchFamily="34" charset="0"/>
              <a:buNone/>
              <a:defRPr/>
            </a:pPr>
            <a:r>
              <a:rPr lang="en-GB" dirty="0"/>
              <a:t>  The Open University</a:t>
            </a:r>
          </a:p>
          <a:p>
            <a:pPr eaLnBrk="1" fontAlgn="auto" hangingPunct="1">
              <a:spcAft>
                <a:spcPts val="0"/>
              </a:spcAft>
              <a:defRPr/>
            </a:pPr>
            <a:endParaRPr lang="en-GB" dirty="0"/>
          </a:p>
          <a:p>
            <a:pPr eaLnBrk="1" fontAlgn="auto" hangingPunct="1">
              <a:spcAft>
                <a:spcPts val="0"/>
              </a:spcAft>
              <a:defRPr/>
            </a:pP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52B195A9-6A0E-41D9-B429-DE3D25F15757}"/>
              </a:ext>
            </a:extLst>
          </p:cNvPr>
          <p:cNvSpPr>
            <a:spLocks noGrp="1"/>
          </p:cNvSpPr>
          <p:nvPr>
            <p:ph type="title"/>
          </p:nvPr>
        </p:nvSpPr>
        <p:spPr bwMode="auto">
          <a:xfrm>
            <a:off x="527050" y="930275"/>
            <a:ext cx="9410700" cy="11874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r>
              <a:rPr lang="en-GB" altLang="en-US" sz="3200"/>
            </a:br>
            <a:r>
              <a:rPr lang="en-GB" altLang="en-US" sz="4000" b="1">
                <a:solidFill>
                  <a:srgbClr val="D60077"/>
                </a:solidFill>
              </a:rPr>
              <a:t>Learning outcomes</a:t>
            </a:r>
          </a:p>
        </p:txBody>
      </p:sp>
      <p:sp>
        <p:nvSpPr>
          <p:cNvPr id="3" name="Content Placeholder 2">
            <a:extLst>
              <a:ext uri="{FF2B5EF4-FFF2-40B4-BE49-F238E27FC236}">
                <a16:creationId xmlns:a16="http://schemas.microsoft.com/office/drawing/2014/main" id="{28383CF4-8DCB-46B8-A3D5-C7C214CC39C2}"/>
              </a:ext>
            </a:extLst>
          </p:cNvPr>
          <p:cNvSpPr>
            <a:spLocks noGrp="1"/>
          </p:cNvSpPr>
          <p:nvPr>
            <p:ph idx="1"/>
          </p:nvPr>
        </p:nvSpPr>
        <p:spPr>
          <a:xfrm>
            <a:off x="973138" y="2393950"/>
            <a:ext cx="8518525" cy="4627563"/>
          </a:xfrm>
        </p:spPr>
        <p:txBody>
          <a:bodyPr/>
          <a:lstStyle/>
          <a:p>
            <a:pPr marL="0" indent="0" eaLnBrk="1" fontAlgn="auto" hangingPunct="1">
              <a:spcAft>
                <a:spcPts val="0"/>
              </a:spcAft>
              <a:buFontTx/>
              <a:buNone/>
              <a:defRPr/>
            </a:pPr>
            <a:r>
              <a:rPr lang="en-GB" dirty="0"/>
              <a:t>Should describe </a:t>
            </a:r>
          </a:p>
          <a:p>
            <a:pPr eaLnBrk="1" fontAlgn="auto" hangingPunct="1">
              <a:spcAft>
                <a:spcPts val="0"/>
              </a:spcAft>
              <a:buClr>
                <a:srgbClr val="D60077"/>
              </a:buClr>
              <a:defRPr/>
            </a:pPr>
            <a:r>
              <a:rPr lang="en-GB" dirty="0"/>
              <a:t>what a student will be able to demonstrate that they </a:t>
            </a:r>
            <a:r>
              <a:rPr lang="en-GB" dirty="0">
                <a:solidFill>
                  <a:srgbClr val="D60077"/>
                </a:solidFill>
              </a:rPr>
              <a:t>know </a:t>
            </a:r>
            <a:r>
              <a:rPr lang="en-GB" dirty="0"/>
              <a:t>at the end of their study</a:t>
            </a:r>
          </a:p>
          <a:p>
            <a:pPr eaLnBrk="1" fontAlgn="auto" hangingPunct="1">
              <a:spcAft>
                <a:spcPts val="0"/>
              </a:spcAft>
              <a:buClr>
                <a:srgbClr val="D60077"/>
              </a:buClr>
              <a:defRPr/>
            </a:pPr>
            <a:r>
              <a:rPr lang="en-GB" dirty="0"/>
              <a:t>what a student will be able to </a:t>
            </a:r>
            <a:r>
              <a:rPr lang="en-GB" dirty="0">
                <a:solidFill>
                  <a:srgbClr val="D60077"/>
                </a:solidFill>
              </a:rPr>
              <a:t>do</a:t>
            </a:r>
            <a:r>
              <a:rPr lang="en-GB" dirty="0">
                <a:solidFill>
                  <a:srgbClr val="EF6820"/>
                </a:solidFill>
              </a:rPr>
              <a:t> </a:t>
            </a:r>
            <a:r>
              <a:rPr lang="en-GB" dirty="0"/>
              <a:t>at the end of their study.</a:t>
            </a:r>
          </a:p>
          <a:p>
            <a:pPr eaLnBrk="1" fontAlgn="auto" hangingPunct="1">
              <a:spcAft>
                <a:spcPts val="0"/>
              </a:spcAft>
              <a:defRPr/>
            </a:pPr>
            <a:endParaRPr lang="en-GB" dirty="0"/>
          </a:p>
          <a:p>
            <a:pPr marL="0" indent="0" eaLnBrk="1" fontAlgn="auto" hangingPunct="1">
              <a:spcAft>
                <a:spcPts val="0"/>
              </a:spcAft>
              <a:buFontTx/>
              <a:buNone/>
              <a:defRPr/>
            </a:pPr>
            <a:r>
              <a:rPr lang="en-GB" dirty="0"/>
              <a:t>Should be preceded by these or similar words:</a:t>
            </a:r>
          </a:p>
          <a:p>
            <a:pPr marL="693737" lvl="2" indent="0" eaLnBrk="1" fontAlgn="auto" hangingPunct="1">
              <a:spcAft>
                <a:spcPts val="0"/>
              </a:spcAft>
              <a:buFontTx/>
              <a:buNone/>
              <a:defRPr/>
            </a:pPr>
            <a:r>
              <a:rPr lang="en-GB" sz="2800" i="1" dirty="0"/>
              <a:t>When you have studied this [course], you should be able to …</a:t>
            </a:r>
          </a:p>
          <a:p>
            <a:pPr marL="0" indent="0" eaLnBrk="1" fontAlgn="auto" hangingPunct="1">
              <a:spcAft>
                <a:spcPts val="0"/>
              </a:spcAft>
              <a:buFontTx/>
              <a:buNone/>
              <a:defRPr/>
            </a:pPr>
            <a:endParaRPr lang="en-GB" sz="2600" dirty="0"/>
          </a:p>
          <a:p>
            <a:pPr marL="0" indent="0" eaLnBrk="1" fontAlgn="auto" hangingPunct="1">
              <a:spcAft>
                <a:spcPts val="0"/>
              </a:spcAft>
              <a:buFontTx/>
              <a:buNone/>
              <a:defRPr/>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a:extLst>
              <a:ext uri="{FF2B5EF4-FFF2-40B4-BE49-F238E27FC236}">
                <a16:creationId xmlns:a16="http://schemas.microsoft.com/office/drawing/2014/main" id="{02D3CC62-955B-4609-BFD6-49FB894B55FC}"/>
              </a:ext>
            </a:extLst>
          </p:cNvPr>
          <p:cNvSpPr>
            <a:spLocks noGrp="1"/>
          </p:cNvSpPr>
          <p:nvPr>
            <p:ph type="title"/>
          </p:nvPr>
        </p:nvSpPr>
        <p:spPr bwMode="auto">
          <a:xfrm>
            <a:off x="546100" y="252413"/>
            <a:ext cx="9410700" cy="7921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r>
              <a:rPr lang="en-GB" altLang="en-US" sz="3600"/>
            </a:br>
            <a:r>
              <a:rPr lang="en-GB" altLang="en-US" sz="3200" b="1">
                <a:solidFill>
                  <a:srgbClr val="D60077"/>
                </a:solidFill>
              </a:rPr>
              <a:t>Words for learning outcomes</a:t>
            </a:r>
            <a:br>
              <a:rPr lang="en-GB" altLang="en-US" sz="3200"/>
            </a:br>
            <a:br>
              <a:rPr lang="en-GB" altLang="en-US" sz="3600"/>
            </a:br>
            <a:endParaRPr lang="en-GB" altLang="en-US" sz="1600"/>
          </a:p>
        </p:txBody>
      </p:sp>
      <p:graphicFrame>
        <p:nvGraphicFramePr>
          <p:cNvPr id="4" name="Content Placeholder 3">
            <a:extLst>
              <a:ext uri="{FF2B5EF4-FFF2-40B4-BE49-F238E27FC236}">
                <a16:creationId xmlns:a16="http://schemas.microsoft.com/office/drawing/2014/main" id="{3E8426F0-878A-4065-BB30-B0F57CC34149}"/>
              </a:ext>
            </a:extLst>
          </p:cNvPr>
          <p:cNvGraphicFramePr>
            <a:graphicFrameLocks noGrp="1"/>
          </p:cNvGraphicFramePr>
          <p:nvPr>
            <p:ph idx="1"/>
          </p:nvPr>
        </p:nvGraphicFramePr>
        <p:xfrm>
          <a:off x="838200" y="1620838"/>
          <a:ext cx="8640763" cy="5616575"/>
        </p:xfrm>
        <a:graphic>
          <a:graphicData uri="http://schemas.openxmlformats.org/drawingml/2006/table">
            <a:tbl>
              <a:tblPr/>
              <a:tblGrid>
                <a:gridCol w="2808288">
                  <a:extLst>
                    <a:ext uri="{9D8B030D-6E8A-4147-A177-3AD203B41FA5}">
                      <a16:colId xmlns:a16="http://schemas.microsoft.com/office/drawing/2014/main" val="20000"/>
                    </a:ext>
                  </a:extLst>
                </a:gridCol>
                <a:gridCol w="5832475">
                  <a:extLst>
                    <a:ext uri="{9D8B030D-6E8A-4147-A177-3AD203B41FA5}">
                      <a16:colId xmlns:a16="http://schemas.microsoft.com/office/drawing/2014/main" val="20001"/>
                    </a:ext>
                  </a:extLst>
                </a:gridCol>
              </a:tblGrid>
              <a:tr h="2450146">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a:ln>
                            <a:noFill/>
                          </a:ln>
                          <a:solidFill>
                            <a:schemeClr val="tx1"/>
                          </a:solidFill>
                          <a:effectLst/>
                          <a:latin typeface="Verdana" pitchFamily="34" charset="0"/>
                          <a:ea typeface="Calibri" pitchFamily="34" charset="0"/>
                          <a:cs typeface="Times New Roman" pitchFamily="18" charset="0"/>
                        </a:rPr>
                        <a:t>Knowledge and understanding</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describe, identify, define,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discuss, explain, clarify,</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show, demonstrate, understand,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be aware of, classify, give examples of,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recognise, summarise</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86232">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a:ln>
                            <a:noFill/>
                          </a:ln>
                          <a:solidFill>
                            <a:schemeClr val="tx1"/>
                          </a:solidFill>
                          <a:effectLst/>
                          <a:latin typeface="Verdana" pitchFamily="34" charset="0"/>
                          <a:ea typeface="Calibri" pitchFamily="34" charset="0"/>
                          <a:cs typeface="Times New Roman" pitchFamily="18" charset="0"/>
                        </a:rPr>
                        <a:t>Thinking skills</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use, select, apply,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compare, contrast, analyse,</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illustrate,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assess, evaluate</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80197">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a:ln>
                            <a:noFill/>
                          </a:ln>
                          <a:solidFill>
                            <a:schemeClr val="tx1"/>
                          </a:solidFill>
                          <a:effectLst/>
                          <a:latin typeface="Verdana" pitchFamily="34" charset="0"/>
                          <a:ea typeface="Calibri" pitchFamily="34" charset="0"/>
                          <a:cs typeface="Times New Roman" pitchFamily="18" charset="0"/>
                        </a:rPr>
                        <a:t>Practical skills</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107950">
                        <a:lnSpc>
                          <a:spcPct val="90000"/>
                        </a:lnSpc>
                        <a:spcBef>
                          <a:spcPts val="1000"/>
                        </a:spcBef>
                        <a:buFont typeface="Arial" charset="0"/>
                        <a:defRPr sz="2400">
                          <a:solidFill>
                            <a:schemeClr val="tx1"/>
                          </a:solidFill>
                          <a:latin typeface="Calibri" pitchFamily="34" charset="0"/>
                        </a:defRPr>
                      </a:lvl1pPr>
                      <a:lvl2pPr marL="457200">
                        <a:lnSpc>
                          <a:spcPct val="90000"/>
                        </a:lnSpc>
                        <a:spcBef>
                          <a:spcPts val="500"/>
                        </a:spcBef>
                        <a:buFont typeface="Arial" charset="0"/>
                        <a:defRPr sz="2000">
                          <a:solidFill>
                            <a:schemeClr val="tx1"/>
                          </a:solidFill>
                          <a:latin typeface="Calibri" pitchFamily="34" charset="0"/>
                        </a:defRPr>
                      </a:lvl2pPr>
                      <a:lvl3pPr marL="914400">
                        <a:lnSpc>
                          <a:spcPct val="90000"/>
                        </a:lnSpc>
                        <a:spcBef>
                          <a:spcPts val="500"/>
                        </a:spcBef>
                        <a:buFont typeface="Arial" charset="0"/>
                        <a:defRPr>
                          <a:solidFill>
                            <a:schemeClr val="tx1"/>
                          </a:solidFill>
                          <a:latin typeface="Calibri" pitchFamily="34" charset="0"/>
                        </a:defRPr>
                      </a:lvl3pPr>
                      <a:lvl4pPr marL="1371600">
                        <a:lnSpc>
                          <a:spcPct val="90000"/>
                        </a:lnSpc>
                        <a:spcBef>
                          <a:spcPts val="500"/>
                        </a:spcBef>
                        <a:buFont typeface="Arial" charset="0"/>
                        <a:defRPr sz="1600">
                          <a:solidFill>
                            <a:schemeClr val="tx1"/>
                          </a:solidFill>
                          <a:latin typeface="Calibri" pitchFamily="34" charset="0"/>
                        </a:defRPr>
                      </a:lvl4pPr>
                      <a:lvl5pPr marL="1828800">
                        <a:lnSpc>
                          <a:spcPct val="90000"/>
                        </a:lnSpc>
                        <a:spcBef>
                          <a:spcPts val="500"/>
                        </a:spcBef>
                        <a:buFont typeface="Arial" charset="0"/>
                        <a:defRPr sz="1600">
                          <a:solidFill>
                            <a:schemeClr val="tx1"/>
                          </a:solidFill>
                          <a:latin typeface="Calibri" pitchFamily="34" charset="0"/>
                        </a:defRPr>
                      </a:lvl5pPr>
                      <a:lvl6pPr indent="4763" fontAlgn="base">
                        <a:lnSpc>
                          <a:spcPct val="90000"/>
                        </a:lnSpc>
                        <a:spcBef>
                          <a:spcPts val="500"/>
                        </a:spcBef>
                        <a:spcAft>
                          <a:spcPct val="0"/>
                        </a:spcAft>
                        <a:buFont typeface="Arial" charset="0"/>
                        <a:defRPr sz="1600">
                          <a:solidFill>
                            <a:schemeClr val="tx1"/>
                          </a:solidFill>
                          <a:latin typeface="Calibri" pitchFamily="34" charset="0"/>
                        </a:defRPr>
                      </a:lvl6pPr>
                      <a:lvl7pPr indent="4763" fontAlgn="base">
                        <a:lnSpc>
                          <a:spcPct val="90000"/>
                        </a:lnSpc>
                        <a:spcBef>
                          <a:spcPts val="500"/>
                        </a:spcBef>
                        <a:spcAft>
                          <a:spcPct val="0"/>
                        </a:spcAft>
                        <a:buFont typeface="Arial" charset="0"/>
                        <a:defRPr sz="1600">
                          <a:solidFill>
                            <a:schemeClr val="tx1"/>
                          </a:solidFill>
                          <a:latin typeface="Calibri" pitchFamily="34" charset="0"/>
                        </a:defRPr>
                      </a:lvl7pPr>
                      <a:lvl8pPr indent="4763" fontAlgn="base">
                        <a:lnSpc>
                          <a:spcPct val="90000"/>
                        </a:lnSpc>
                        <a:spcBef>
                          <a:spcPts val="500"/>
                        </a:spcBef>
                        <a:spcAft>
                          <a:spcPct val="0"/>
                        </a:spcAft>
                        <a:buFont typeface="Arial" charset="0"/>
                        <a:defRPr sz="1600">
                          <a:solidFill>
                            <a:schemeClr val="tx1"/>
                          </a:solidFill>
                          <a:latin typeface="Calibri" pitchFamily="34" charset="0"/>
                        </a:defRPr>
                      </a:lvl8pPr>
                      <a:lvl9pPr indent="4763" fontAlgn="base">
                        <a:lnSpc>
                          <a:spcPct val="90000"/>
                        </a:lnSpc>
                        <a:spcBef>
                          <a:spcPts val="500"/>
                        </a:spcBef>
                        <a:spcAft>
                          <a:spcPct val="0"/>
                        </a:spcAft>
                        <a:buFont typeface="Arial" charset="0"/>
                        <a:defRPr sz="1600">
                          <a:solidFill>
                            <a:schemeClr val="tx1"/>
                          </a:solidFill>
                          <a:latin typeface="Calibri" pitchFamily="34" charset="0"/>
                        </a:defRPr>
                      </a:lvl9pPr>
                    </a:lstStyle>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present, record, recognise, </a:t>
                      </a:r>
                    </a:p>
                    <a:p>
                      <a:pPr marL="107950" marR="0" lvl="0" indent="0" algn="l" defTabSz="914400" rtl="0" eaLnBrk="1" fontAlgn="base" latinLnBrk="0" hangingPunct="1">
                        <a:lnSpc>
                          <a:spcPct val="150000"/>
                        </a:lnSpc>
                        <a:spcBef>
                          <a:spcPct val="0"/>
                        </a:spcBef>
                        <a:spcAft>
                          <a:spcPct val="0"/>
                        </a:spcAft>
                        <a:buClrTx/>
                        <a:buSzTx/>
                        <a:buFontTx/>
                        <a:buNone/>
                        <a:tabLst/>
                      </a:pPr>
                      <a:r>
                        <a:rPr kumimoji="0" lang="en-GB" altLang="en-US" sz="2100" b="0" i="0" u="none" strike="noStrike" cap="none" normalizeH="0" baseline="0" dirty="0">
                          <a:ln>
                            <a:noFill/>
                          </a:ln>
                          <a:solidFill>
                            <a:schemeClr val="tx1"/>
                          </a:solidFill>
                          <a:effectLst/>
                          <a:latin typeface="Verdana" pitchFamily="34" charset="0"/>
                          <a:ea typeface="Calibri" pitchFamily="34" charset="0"/>
                          <a:cs typeface="Times New Roman" pitchFamily="18" charset="0"/>
                        </a:rPr>
                        <a:t>plan, prepare, organise,  communicate</a:t>
                      </a:r>
                    </a:p>
                  </a:txBody>
                  <a:tcPr marL="35720" marR="3572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7B0B2D8-C14F-4697-A4C0-E0EA2BCE2BC1}"/>
              </a:ext>
            </a:extLst>
          </p:cNvPr>
          <p:cNvSpPr>
            <a:spLocks noGrp="1"/>
          </p:cNvSpPr>
          <p:nvPr>
            <p:ph type="title"/>
          </p:nvPr>
        </p:nvSpPr>
        <p:spPr>
          <a:xfrm>
            <a:off x="477838" y="1470025"/>
            <a:ext cx="9410700" cy="1085850"/>
          </a:xfrm>
        </p:spPr>
        <p:txBody>
          <a:bodyPr/>
          <a:lstStyle/>
          <a:p>
            <a:pPr eaLnBrk="1" fontAlgn="auto" hangingPunct="1">
              <a:spcAft>
                <a:spcPts val="0"/>
              </a:spcAft>
              <a:defRPr/>
            </a:pPr>
            <a:r>
              <a:rPr lang="en-GB" altLang="en-US" sz="3400" b="1" dirty="0">
                <a:solidFill>
                  <a:schemeClr val="accent5">
                    <a:lumMod val="75000"/>
                  </a:schemeClr>
                </a:solidFill>
                <a:ea typeface="Calibri" pitchFamily="34" charset="0"/>
                <a:cs typeface="Times New Roman" pitchFamily="18" charset="0"/>
              </a:rPr>
              <a:t>Activity: words for learning outcomes and </a:t>
            </a:r>
            <a:br>
              <a:rPr lang="en-GB" altLang="en-US" sz="3400" b="1" dirty="0">
                <a:solidFill>
                  <a:schemeClr val="accent5">
                    <a:lumMod val="75000"/>
                  </a:schemeClr>
                </a:solidFill>
                <a:ea typeface="Calibri" pitchFamily="34" charset="0"/>
                <a:cs typeface="Times New Roman" pitchFamily="18" charset="0"/>
              </a:rPr>
            </a:br>
            <a:r>
              <a:rPr lang="en-GB" altLang="en-US" sz="3400" b="1" dirty="0">
                <a:solidFill>
                  <a:schemeClr val="accent5">
                    <a:lumMod val="75000"/>
                  </a:schemeClr>
                </a:solidFill>
                <a:ea typeface="Calibri" pitchFamily="34" charset="0"/>
                <a:cs typeface="Times New Roman" pitchFamily="18" charset="0"/>
              </a:rPr>
              <a:t>levels of study</a:t>
            </a:r>
            <a:endParaRPr lang="en-GB" altLang="en-US" dirty="0">
              <a:ea typeface="Calibri" pitchFamily="34" charset="0"/>
              <a:cs typeface="Times New Roman" pitchFamily="18" charset="0"/>
            </a:endParaRPr>
          </a:p>
        </p:txBody>
      </p:sp>
      <p:sp>
        <p:nvSpPr>
          <p:cNvPr id="24579" name="Content Placeholder 2">
            <a:extLst>
              <a:ext uri="{FF2B5EF4-FFF2-40B4-BE49-F238E27FC236}">
                <a16:creationId xmlns:a16="http://schemas.microsoft.com/office/drawing/2014/main" id="{61B6988C-374D-447D-B724-F71DC038AB56}"/>
              </a:ext>
            </a:extLst>
          </p:cNvPr>
          <p:cNvSpPr>
            <a:spLocks noGrp="1"/>
          </p:cNvSpPr>
          <p:nvPr>
            <p:ph idx="1"/>
          </p:nvPr>
        </p:nvSpPr>
        <p:spPr>
          <a:xfrm>
            <a:off x="525463" y="2778125"/>
            <a:ext cx="9410700" cy="3313113"/>
          </a:xfrm>
        </p:spPr>
        <p:txBody>
          <a:bodyPr/>
          <a:lstStyle/>
          <a:p>
            <a:pPr eaLnBrk="1" fontAlgn="auto" hangingPunct="1">
              <a:lnSpc>
                <a:spcPct val="114000"/>
              </a:lnSpc>
              <a:spcAft>
                <a:spcPts val="0"/>
              </a:spcAft>
              <a:buClr>
                <a:schemeClr val="accent5">
                  <a:lumMod val="75000"/>
                </a:schemeClr>
              </a:buClr>
              <a:defRPr/>
            </a:pPr>
            <a:r>
              <a:rPr lang="en-GB" altLang="en-US" dirty="0"/>
              <a:t>Select 2 or 3 words from the table that are suitable for each of the following:</a:t>
            </a:r>
          </a:p>
          <a:p>
            <a:pPr lvl="1" eaLnBrk="1" fontAlgn="auto" hangingPunct="1">
              <a:lnSpc>
                <a:spcPct val="114000"/>
              </a:lnSpc>
              <a:spcAft>
                <a:spcPts val="0"/>
              </a:spcAft>
              <a:buClr>
                <a:schemeClr val="accent5">
                  <a:lumMod val="75000"/>
                </a:schemeClr>
              </a:buClr>
              <a:defRPr/>
            </a:pPr>
            <a:r>
              <a:rPr lang="en-GB" altLang="en-US" sz="2800" dirty="0"/>
              <a:t>assessment for a new student</a:t>
            </a:r>
          </a:p>
          <a:p>
            <a:pPr lvl="1" eaLnBrk="1" fontAlgn="auto" hangingPunct="1">
              <a:lnSpc>
                <a:spcPct val="114000"/>
              </a:lnSpc>
              <a:spcAft>
                <a:spcPts val="0"/>
              </a:spcAft>
              <a:buClr>
                <a:schemeClr val="accent5">
                  <a:lumMod val="75000"/>
                </a:schemeClr>
              </a:buClr>
              <a:defRPr/>
            </a:pPr>
            <a:r>
              <a:rPr lang="en-GB" altLang="en-US" sz="2800" dirty="0"/>
              <a:t>assessment for a more experienced student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a:extLst>
              <a:ext uri="{FF2B5EF4-FFF2-40B4-BE49-F238E27FC236}">
                <a16:creationId xmlns:a16="http://schemas.microsoft.com/office/drawing/2014/main" id="{C1C985D7-157E-45F5-AB5B-D6FE4C22BDC5}"/>
              </a:ext>
            </a:extLst>
          </p:cNvPr>
          <p:cNvSpPr>
            <a:spLocks noGrp="1"/>
          </p:cNvSpPr>
          <p:nvPr>
            <p:ph type="title"/>
          </p:nvPr>
        </p:nvSpPr>
        <p:spPr bwMode="auto">
          <a:xfrm>
            <a:off x="1049338" y="1044575"/>
            <a:ext cx="9410700" cy="6969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Learning outcomes</a:t>
            </a:r>
          </a:p>
        </p:txBody>
      </p:sp>
      <p:sp>
        <p:nvSpPr>
          <p:cNvPr id="3" name="Content Placeholder 2">
            <a:extLst>
              <a:ext uri="{FF2B5EF4-FFF2-40B4-BE49-F238E27FC236}">
                <a16:creationId xmlns:a16="http://schemas.microsoft.com/office/drawing/2014/main" id="{CD384EBF-5DCC-4477-9D55-82EF01803CBC}"/>
              </a:ext>
            </a:extLst>
          </p:cNvPr>
          <p:cNvSpPr>
            <a:spLocks noGrp="1"/>
          </p:cNvSpPr>
          <p:nvPr>
            <p:ph idx="1"/>
          </p:nvPr>
        </p:nvSpPr>
        <p:spPr>
          <a:xfrm>
            <a:off x="1341438" y="1981200"/>
            <a:ext cx="8280400" cy="4800600"/>
          </a:xfrm>
        </p:spPr>
        <p:txBody>
          <a:bodyPr/>
          <a:lstStyle/>
          <a:p>
            <a:pPr marL="0" indent="0" eaLnBrk="1" fontAlgn="auto" hangingPunct="1">
              <a:spcAft>
                <a:spcPts val="0"/>
              </a:spcAft>
              <a:buClr>
                <a:srgbClr val="D60077"/>
              </a:buClr>
              <a:buFontTx/>
              <a:buNone/>
              <a:defRPr/>
            </a:pPr>
            <a:r>
              <a:rPr lang="en-GB" dirty="0"/>
              <a:t>Should be</a:t>
            </a:r>
          </a:p>
          <a:p>
            <a:pPr lvl="1" eaLnBrk="1" fontAlgn="auto" hangingPunct="1">
              <a:spcAft>
                <a:spcPts val="0"/>
              </a:spcAft>
              <a:buClr>
                <a:srgbClr val="D60077"/>
              </a:buClr>
              <a:defRPr/>
            </a:pPr>
            <a:r>
              <a:rPr lang="en-GB" sz="2800" dirty="0"/>
              <a:t> appropriate for the level of study</a:t>
            </a:r>
          </a:p>
          <a:p>
            <a:pPr lvl="1" eaLnBrk="1" fontAlgn="auto" hangingPunct="1">
              <a:spcAft>
                <a:spcPts val="0"/>
              </a:spcAft>
              <a:buClr>
                <a:srgbClr val="D60077"/>
              </a:buClr>
              <a:defRPr/>
            </a:pPr>
            <a:r>
              <a:rPr lang="en-GB" sz="2800" dirty="0"/>
              <a:t>‘testable’ by an assessment question</a:t>
            </a:r>
          </a:p>
          <a:p>
            <a:pPr lvl="1" eaLnBrk="1" fontAlgn="auto" hangingPunct="1">
              <a:spcAft>
                <a:spcPts val="0"/>
              </a:spcAft>
              <a:buClr>
                <a:srgbClr val="D60077"/>
              </a:buClr>
              <a:defRPr/>
            </a:pPr>
            <a:r>
              <a:rPr lang="en-GB" sz="2800" dirty="0"/>
              <a:t> stated, taught and tested </a:t>
            </a:r>
          </a:p>
          <a:p>
            <a:pPr eaLnBrk="1" fontAlgn="auto" hangingPunct="1">
              <a:spcAft>
                <a:spcPts val="0"/>
              </a:spcAft>
              <a:buClr>
                <a:srgbClr val="D60077"/>
              </a:buClr>
              <a:defRPr/>
            </a:pPr>
            <a:endParaRPr lang="en-GB" dirty="0"/>
          </a:p>
          <a:p>
            <a:pPr marL="0" indent="0" eaLnBrk="1" fontAlgn="auto" hangingPunct="1">
              <a:spcAft>
                <a:spcPts val="0"/>
              </a:spcAft>
              <a:buClr>
                <a:srgbClr val="D60077"/>
              </a:buClr>
              <a:buFontTx/>
              <a:buNone/>
              <a:defRPr/>
            </a:pPr>
            <a:r>
              <a:rPr lang="en-GB" dirty="0"/>
              <a:t>Learning outcomes tell the student</a:t>
            </a:r>
          </a:p>
          <a:p>
            <a:pPr lvl="1" eaLnBrk="1" fontAlgn="auto" hangingPunct="1">
              <a:spcAft>
                <a:spcPts val="0"/>
              </a:spcAft>
              <a:buClr>
                <a:srgbClr val="D60077"/>
              </a:buClr>
              <a:defRPr/>
            </a:pPr>
            <a:r>
              <a:rPr lang="en-GB" sz="2800" dirty="0"/>
              <a:t>what is coming next </a:t>
            </a:r>
          </a:p>
          <a:p>
            <a:pPr lvl="1" eaLnBrk="1" fontAlgn="auto" hangingPunct="1">
              <a:spcAft>
                <a:spcPts val="0"/>
              </a:spcAft>
              <a:buClr>
                <a:srgbClr val="D60077"/>
              </a:buClr>
              <a:defRPr/>
            </a:pPr>
            <a:r>
              <a:rPr lang="en-GB" sz="2800" dirty="0"/>
              <a:t>what is expected of them</a:t>
            </a:r>
          </a:p>
          <a:p>
            <a:pPr eaLnBrk="1" fontAlgn="auto" hangingPunct="1">
              <a:spcAft>
                <a:spcPts val="0"/>
              </a:spcAft>
              <a:defRPr/>
            </a:pPr>
            <a:endParaRPr lang="en-GB" sz="2600" dirty="0"/>
          </a:p>
          <a:p>
            <a:pPr eaLnBrk="1" fontAlgn="auto" hangingPunct="1">
              <a:spcAft>
                <a:spcPts val="0"/>
              </a:spcAft>
              <a:defRPr/>
            </a:pPr>
            <a:endParaRPr lang="en-GB" sz="26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0B953859-6F93-4DCF-ADF9-8E9D5C86CF5C}"/>
              </a:ext>
            </a:extLst>
          </p:cNvPr>
          <p:cNvSpPr>
            <a:spLocks noGrp="1"/>
          </p:cNvSpPr>
          <p:nvPr>
            <p:ph type="title"/>
          </p:nvPr>
        </p:nvSpPr>
        <p:spPr>
          <a:xfrm>
            <a:off x="549275" y="1331913"/>
            <a:ext cx="9410700" cy="695325"/>
          </a:xfrm>
        </p:spPr>
        <p:txBody>
          <a:bodyPr/>
          <a:lstStyle/>
          <a:p>
            <a:pPr eaLnBrk="1" fontAlgn="auto" hangingPunct="1">
              <a:spcAft>
                <a:spcPts val="0"/>
              </a:spcAft>
              <a:defRPr/>
            </a:pPr>
            <a:r>
              <a:rPr lang="en-GB" altLang="en-US" sz="4000" b="1" dirty="0">
                <a:solidFill>
                  <a:schemeClr val="accent5">
                    <a:lumMod val="75000"/>
                  </a:schemeClr>
                </a:solidFill>
              </a:rPr>
              <a:t>Tracking learning outcomes</a:t>
            </a:r>
          </a:p>
        </p:txBody>
      </p:sp>
      <p:sp>
        <p:nvSpPr>
          <p:cNvPr id="34819" name="Content Placeholder 2">
            <a:extLst>
              <a:ext uri="{FF2B5EF4-FFF2-40B4-BE49-F238E27FC236}">
                <a16:creationId xmlns:a16="http://schemas.microsoft.com/office/drawing/2014/main" id="{F1E9606D-155B-48E8-BFB6-7BDF2BCB88D3}"/>
              </a:ext>
            </a:extLst>
          </p:cNvPr>
          <p:cNvSpPr>
            <a:spLocks noGrp="1"/>
          </p:cNvSpPr>
          <p:nvPr>
            <p:ph idx="1"/>
          </p:nvPr>
        </p:nvSpPr>
        <p:spPr>
          <a:xfrm>
            <a:off x="501650" y="2206625"/>
            <a:ext cx="9410700" cy="4160838"/>
          </a:xfrm>
        </p:spPr>
        <p:txBody>
          <a:bodyPr/>
          <a:lstStyle/>
          <a:p>
            <a:pPr eaLnBrk="1" fontAlgn="auto" hangingPunct="1">
              <a:spcAft>
                <a:spcPts val="0"/>
              </a:spcAft>
              <a:buClr>
                <a:schemeClr val="accent5">
                  <a:lumMod val="75000"/>
                </a:schemeClr>
              </a:buClr>
              <a:defRPr/>
            </a:pPr>
            <a:r>
              <a:rPr lang="en-GB" altLang="en-US" dirty="0"/>
              <a:t>Select one Learning Outcome (LO) from an </a:t>
            </a:r>
            <a:r>
              <a:rPr lang="en-GB" altLang="en-US" dirty="0" err="1"/>
              <a:t>OpenWASH</a:t>
            </a:r>
            <a:r>
              <a:rPr lang="en-GB" altLang="en-US" dirty="0"/>
              <a:t> study session. </a:t>
            </a:r>
          </a:p>
          <a:p>
            <a:pPr eaLnBrk="1" fontAlgn="auto" hangingPunct="1">
              <a:spcAft>
                <a:spcPts val="0"/>
              </a:spcAft>
              <a:buClr>
                <a:schemeClr val="accent5">
                  <a:lumMod val="75000"/>
                </a:schemeClr>
              </a:buClr>
              <a:defRPr/>
            </a:pPr>
            <a:endParaRPr lang="en-GB" altLang="en-US" dirty="0"/>
          </a:p>
          <a:p>
            <a:pPr eaLnBrk="1" fontAlgn="auto" hangingPunct="1">
              <a:spcAft>
                <a:spcPts val="0"/>
              </a:spcAft>
              <a:buClr>
                <a:schemeClr val="accent5">
                  <a:lumMod val="75000"/>
                </a:schemeClr>
              </a:buClr>
              <a:defRPr/>
            </a:pPr>
            <a:r>
              <a:rPr lang="en-GB" altLang="en-US" dirty="0"/>
              <a:t>Look for evidence of this LO through the study session including </a:t>
            </a:r>
          </a:p>
          <a:p>
            <a:pPr lvl="1" eaLnBrk="1" fontAlgn="auto" hangingPunct="1">
              <a:spcAft>
                <a:spcPts val="0"/>
              </a:spcAft>
              <a:buClr>
                <a:schemeClr val="accent5">
                  <a:lumMod val="75000"/>
                </a:schemeClr>
              </a:buClr>
              <a:defRPr/>
            </a:pPr>
            <a:r>
              <a:rPr lang="en-GB" altLang="en-US" sz="2800" dirty="0"/>
              <a:t>where it is taught,   </a:t>
            </a:r>
          </a:p>
          <a:p>
            <a:pPr lvl="1" eaLnBrk="1" fontAlgn="auto" hangingPunct="1">
              <a:spcAft>
                <a:spcPts val="0"/>
              </a:spcAft>
              <a:buClr>
                <a:schemeClr val="accent5">
                  <a:lumMod val="75000"/>
                </a:schemeClr>
              </a:buClr>
              <a:defRPr/>
            </a:pPr>
            <a:r>
              <a:rPr lang="en-GB" altLang="en-US" sz="2800" dirty="0"/>
              <a:t>in the Summary</a:t>
            </a:r>
          </a:p>
          <a:p>
            <a:pPr lvl="1" eaLnBrk="1" fontAlgn="auto" hangingPunct="1">
              <a:spcAft>
                <a:spcPts val="0"/>
              </a:spcAft>
              <a:buClr>
                <a:schemeClr val="accent5">
                  <a:lumMod val="75000"/>
                </a:schemeClr>
              </a:buClr>
              <a:defRPr/>
            </a:pPr>
            <a:r>
              <a:rPr lang="en-GB" altLang="en-US" sz="2800" dirty="0"/>
              <a:t>in SAQs and SAQ answers.</a:t>
            </a:r>
          </a:p>
          <a:p>
            <a:pPr marL="398463" lvl="1" indent="0" eaLnBrk="1" fontAlgn="auto" hangingPunct="1">
              <a:spcAft>
                <a:spcPts val="0"/>
              </a:spcAft>
              <a:buClr>
                <a:srgbClr val="00B0F0"/>
              </a:buClr>
              <a:buFontTx/>
              <a:buNone/>
              <a:defRPr/>
            </a:pPr>
            <a:endParaRPr lang="en-GB" altLang="en-US"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Content Placeholder 2">
            <a:extLst>
              <a:ext uri="{FF2B5EF4-FFF2-40B4-BE49-F238E27FC236}">
                <a16:creationId xmlns:a16="http://schemas.microsoft.com/office/drawing/2014/main" id="{3ADDB296-284E-4E58-B2BB-5052FB76BD4B}"/>
              </a:ext>
            </a:extLst>
          </p:cNvPr>
          <p:cNvSpPr>
            <a:spLocks noGrp="1"/>
          </p:cNvSpPr>
          <p:nvPr>
            <p:ph idx="1"/>
          </p:nvPr>
        </p:nvSpPr>
        <p:spPr bwMode="auto">
          <a:xfrm>
            <a:off x="1049338" y="2268538"/>
            <a:ext cx="9410700" cy="47164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buClr>
                <a:srgbClr val="D60077"/>
              </a:buClr>
            </a:pPr>
            <a:r>
              <a:rPr lang="en-GB" altLang="en-US" sz="3200"/>
              <a:t>Do you have any questions?</a:t>
            </a:r>
          </a:p>
          <a:p>
            <a:pPr eaLnBrk="1" hangingPunct="1">
              <a:buClr>
                <a:srgbClr val="D60077"/>
              </a:buClr>
            </a:pPr>
            <a:endParaRPr lang="en-GB" altLang="en-US" sz="3200"/>
          </a:p>
          <a:p>
            <a:pPr eaLnBrk="1" hangingPunct="1">
              <a:buClr>
                <a:srgbClr val="D60077"/>
              </a:buClr>
            </a:pPr>
            <a:r>
              <a:rPr lang="en-GB" altLang="en-US" sz="3200"/>
              <a:t>Thank you for listening</a:t>
            </a:r>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a:p>
            <a:pPr eaLnBrk="1" hangingPunct="1">
              <a:buClr>
                <a:srgbClr val="D60077"/>
              </a:buClr>
            </a:pPr>
            <a:endParaRPr lang="en-GB" altLang="en-US"/>
          </a:p>
        </p:txBody>
      </p:sp>
      <p:sp>
        <p:nvSpPr>
          <p:cNvPr id="2" name="Rectangle 1">
            <a:extLst>
              <a:ext uri="{FF2B5EF4-FFF2-40B4-BE49-F238E27FC236}">
                <a16:creationId xmlns:a16="http://schemas.microsoft.com/office/drawing/2014/main" id="{567E2F79-FA4C-476A-9054-C5A94B5E1662}"/>
              </a:ext>
            </a:extLst>
          </p:cNvPr>
          <p:cNvSpPr/>
          <p:nvPr/>
        </p:nvSpPr>
        <p:spPr>
          <a:xfrm>
            <a:off x="1049338" y="1044575"/>
            <a:ext cx="3605212" cy="708025"/>
          </a:xfrm>
          <a:prstGeom prst="rect">
            <a:avLst/>
          </a:prstGeom>
        </p:spPr>
        <p:txBody>
          <a:bodyPr>
            <a:spAutoFit/>
          </a:bodyPr>
          <a:lstStyle/>
          <a:p>
            <a:pPr>
              <a:defRPr/>
            </a:pPr>
            <a:r>
              <a:rPr lang="en-GB" altLang="en-US" sz="4000" b="1" dirty="0">
                <a:solidFill>
                  <a:srgbClr val="D60077"/>
                </a:solidFill>
                <a:latin typeface="+mj-lt"/>
              </a:rPr>
              <a:t>Conclusion </a:t>
            </a:r>
            <a:endParaRPr lang="en-GB" sz="4000" dirty="0">
              <a:latin typeface="+mj-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CB259913-5A7B-4D6C-BDC0-934B1458B0D3}"/>
              </a:ext>
            </a:extLst>
          </p:cNvPr>
          <p:cNvSpPr>
            <a:spLocks noGrp="1"/>
          </p:cNvSpPr>
          <p:nvPr>
            <p:ph type="title"/>
          </p:nvPr>
        </p:nvSpPr>
        <p:spPr bwMode="auto">
          <a:xfrm>
            <a:off x="561975" y="1763713"/>
            <a:ext cx="9410700" cy="811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4000" b="1">
                <a:solidFill>
                  <a:srgbClr val="D60077"/>
                </a:solidFill>
              </a:rPr>
              <a:t>Learning outcomes for this activity</a:t>
            </a:r>
          </a:p>
        </p:txBody>
      </p:sp>
      <p:sp>
        <p:nvSpPr>
          <p:cNvPr id="3" name="Content Placeholder 2">
            <a:extLst>
              <a:ext uri="{FF2B5EF4-FFF2-40B4-BE49-F238E27FC236}">
                <a16:creationId xmlns:a16="http://schemas.microsoft.com/office/drawing/2014/main" id="{6157F05E-6875-43CC-BC19-21131F3EC224}"/>
              </a:ext>
            </a:extLst>
          </p:cNvPr>
          <p:cNvSpPr>
            <a:spLocks noGrp="1"/>
          </p:cNvSpPr>
          <p:nvPr>
            <p:ph idx="1"/>
          </p:nvPr>
        </p:nvSpPr>
        <p:spPr>
          <a:xfrm>
            <a:off x="765175" y="2844800"/>
            <a:ext cx="9410700" cy="4103688"/>
          </a:xfrm>
        </p:spPr>
        <p:txBody>
          <a:bodyPr/>
          <a:lstStyle/>
          <a:p>
            <a:pPr marL="0" indent="0">
              <a:lnSpc>
                <a:spcPct val="115000"/>
              </a:lnSpc>
              <a:spcBef>
                <a:spcPts val="600"/>
              </a:spcBef>
              <a:spcAft>
                <a:spcPts val="600"/>
              </a:spcAft>
              <a:buFont typeface="Arial" charset="0"/>
              <a:buNone/>
              <a:defRPr/>
            </a:pPr>
            <a:r>
              <a:rPr lang="en-GB" dirty="0">
                <a:ea typeface="Calibri"/>
                <a:cs typeface="Times New Roman"/>
              </a:rPr>
              <a:t>After completing this activity you should be able to:</a:t>
            </a:r>
          </a:p>
          <a:p>
            <a:pPr>
              <a:lnSpc>
                <a:spcPct val="115000"/>
              </a:lnSpc>
              <a:spcBef>
                <a:spcPts val="600"/>
              </a:spcBef>
              <a:spcAft>
                <a:spcPts val="600"/>
              </a:spcAft>
              <a:defRPr/>
            </a:pPr>
            <a:r>
              <a:rPr lang="en-GB" dirty="0">
                <a:ea typeface="Calibri"/>
                <a:cs typeface="Times New Roman"/>
              </a:rPr>
              <a:t>Describe some key principles to be considered when preparing resources for distance learning</a:t>
            </a:r>
          </a:p>
          <a:p>
            <a:pPr>
              <a:lnSpc>
                <a:spcPct val="115000"/>
              </a:lnSpc>
              <a:spcBef>
                <a:spcPts val="600"/>
              </a:spcBef>
              <a:spcAft>
                <a:spcPts val="600"/>
              </a:spcAft>
              <a:defRPr/>
            </a:pPr>
            <a:r>
              <a:rPr lang="en-GB" dirty="0">
                <a:ea typeface="Calibri"/>
                <a:cs typeface="Times New Roman"/>
              </a:rPr>
              <a:t>Identify and give examples of features of effective distance learning materials</a:t>
            </a:r>
          </a:p>
          <a:p>
            <a:pPr>
              <a:lnSpc>
                <a:spcPct val="115000"/>
              </a:lnSpc>
              <a:spcBef>
                <a:spcPts val="600"/>
              </a:spcBef>
              <a:spcAft>
                <a:spcPts val="600"/>
              </a:spcAft>
              <a:defRPr/>
            </a:pPr>
            <a:r>
              <a:rPr lang="en-GB" dirty="0">
                <a:ea typeface="Calibri"/>
                <a:cs typeface="Times New Roman"/>
              </a:rPr>
              <a:t>Explain the role and function of learning outcomes in educational materials.</a:t>
            </a:r>
          </a:p>
          <a:p>
            <a:pPr>
              <a:buFont typeface="Arial" charset="0"/>
              <a:buChar char="•"/>
              <a:defRPr/>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D297A784-FE48-4E69-93C1-0AA2D9789CCD}"/>
              </a:ext>
            </a:extLst>
          </p:cNvPr>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altLang="en-US" sz="4000" b="1">
                <a:solidFill>
                  <a:srgbClr val="D60077"/>
                </a:solidFill>
              </a:rPr>
              <a:t>Changes to distance education in Myanmar</a:t>
            </a:r>
          </a:p>
        </p:txBody>
      </p:sp>
      <p:sp>
        <p:nvSpPr>
          <p:cNvPr id="24579" name="Content Placeholder 2">
            <a:extLst>
              <a:ext uri="{FF2B5EF4-FFF2-40B4-BE49-F238E27FC236}">
                <a16:creationId xmlns:a16="http://schemas.microsoft.com/office/drawing/2014/main" id="{4180E6AA-50C8-40CE-8381-C5D3AC7B0EDA}"/>
              </a:ext>
            </a:extLst>
          </p:cNvPr>
          <p:cNvSpPr>
            <a:spLocks noGrp="1" noChangeArrowheads="1"/>
          </p:cNvSpPr>
          <p:nvPr>
            <p:ph idx="1"/>
          </p:nvPr>
        </p:nvSpPr>
        <p:spPr bwMode="auto">
          <a:xfrm>
            <a:off x="395288" y="2733675"/>
            <a:ext cx="9410700" cy="48275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114000"/>
              </a:lnSpc>
              <a:spcAft>
                <a:spcPts val="600"/>
              </a:spcAft>
              <a:buClr>
                <a:srgbClr val="D60077"/>
              </a:buClr>
              <a:defRPr/>
            </a:pPr>
            <a:r>
              <a:rPr lang="en-GB" altLang="en-US" dirty="0"/>
              <a:t>The move to one campus two systems means that all day campus universities will be fully responsible for both their full time and distance education students</a:t>
            </a:r>
          </a:p>
          <a:p>
            <a:pPr eaLnBrk="1" hangingPunct="1">
              <a:lnSpc>
                <a:spcPct val="114000"/>
              </a:lnSpc>
              <a:spcAft>
                <a:spcPts val="600"/>
              </a:spcAft>
              <a:buClr>
                <a:srgbClr val="D60077"/>
              </a:buClr>
              <a:defRPr/>
            </a:pPr>
            <a:r>
              <a:rPr lang="en-GB" altLang="en-US" dirty="0"/>
              <a:t>Your university will also have to develop new distance education courses in due course as you get more autonomy over the curriculum </a:t>
            </a:r>
          </a:p>
          <a:p>
            <a:pPr eaLnBrk="1" hangingPunct="1">
              <a:lnSpc>
                <a:spcPct val="114000"/>
              </a:lnSpc>
              <a:spcAft>
                <a:spcPts val="600"/>
              </a:spcAft>
              <a:buClr>
                <a:srgbClr val="D60077"/>
              </a:buClr>
              <a:defRPr/>
            </a:pPr>
            <a:r>
              <a:rPr lang="en-GB" altLang="en-US" dirty="0"/>
              <a:t>The age of matriculation is changing which means students will be older when they start their degree studies</a:t>
            </a:r>
          </a:p>
          <a:p>
            <a:pPr marL="0" indent="0" eaLnBrk="1" hangingPunct="1">
              <a:lnSpc>
                <a:spcPct val="114000"/>
              </a:lnSpc>
              <a:spcAft>
                <a:spcPts val="600"/>
              </a:spcAft>
              <a:buClr>
                <a:srgbClr val="D60077"/>
              </a:buClr>
              <a:buFont typeface="Arial" panose="020B0604020202020204" pitchFamily="34" charset="0"/>
              <a:buNone/>
              <a:defRPr/>
            </a:pPr>
            <a:endParaRPr lang="en-GB"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39582A20-6BC8-4501-B54C-5F956551678D}"/>
              </a:ext>
            </a:extLst>
          </p:cNvPr>
          <p:cNvSpPr>
            <a:spLocks noGrp="1"/>
          </p:cNvSpPr>
          <p:nvPr>
            <p:ph type="title"/>
          </p:nvPr>
        </p:nvSpPr>
        <p:spPr>
          <a:xfrm>
            <a:off x="622300" y="1476375"/>
            <a:ext cx="9410700" cy="696913"/>
          </a:xfrm>
        </p:spPr>
        <p:txBody>
          <a:bodyPr/>
          <a:lstStyle/>
          <a:p>
            <a:pPr eaLnBrk="1" fontAlgn="auto" hangingPunct="1">
              <a:spcAft>
                <a:spcPts val="0"/>
              </a:spcAft>
              <a:defRPr/>
            </a:pPr>
            <a:r>
              <a:rPr lang="en-GB" altLang="en-US" sz="4000" b="1" dirty="0">
                <a:solidFill>
                  <a:schemeClr val="accent5">
                    <a:lumMod val="75000"/>
                  </a:schemeClr>
                </a:solidFill>
              </a:rPr>
              <a:t>Activity: What is distance learning?</a:t>
            </a:r>
          </a:p>
        </p:txBody>
      </p:sp>
      <p:sp>
        <p:nvSpPr>
          <p:cNvPr id="10243" name="Content Placeholder 2">
            <a:extLst>
              <a:ext uri="{FF2B5EF4-FFF2-40B4-BE49-F238E27FC236}">
                <a16:creationId xmlns:a16="http://schemas.microsoft.com/office/drawing/2014/main" id="{4515B9BF-7D75-4BEB-8CEA-19E140ECDB71}"/>
              </a:ext>
            </a:extLst>
          </p:cNvPr>
          <p:cNvSpPr>
            <a:spLocks noGrp="1"/>
          </p:cNvSpPr>
          <p:nvPr>
            <p:ph idx="1"/>
          </p:nvPr>
        </p:nvSpPr>
        <p:spPr>
          <a:xfrm>
            <a:off x="838200" y="2555875"/>
            <a:ext cx="9410700" cy="4105275"/>
          </a:xfrm>
        </p:spPr>
        <p:txBody>
          <a:bodyPr/>
          <a:lstStyle/>
          <a:p>
            <a:pPr eaLnBrk="1" fontAlgn="auto" hangingPunct="1">
              <a:spcAft>
                <a:spcPts val="0"/>
              </a:spcAft>
              <a:buClr>
                <a:schemeClr val="accent5">
                  <a:lumMod val="75000"/>
                </a:schemeClr>
              </a:buClr>
              <a:defRPr/>
            </a:pPr>
            <a:r>
              <a:rPr lang="en-GB" altLang="en-US" sz="3200" dirty="0"/>
              <a:t>What does distance learning mean to you? </a:t>
            </a:r>
          </a:p>
          <a:p>
            <a:pPr eaLnBrk="1" fontAlgn="auto" hangingPunct="1">
              <a:spcAft>
                <a:spcPts val="0"/>
              </a:spcAft>
              <a:buClr>
                <a:schemeClr val="accent5">
                  <a:lumMod val="75000"/>
                </a:schemeClr>
              </a:buClr>
              <a:defRPr/>
            </a:pPr>
            <a:r>
              <a:rPr lang="en-GB" altLang="en-US" sz="3200" dirty="0"/>
              <a:t>Why is distance learning important in Myanmar</a:t>
            </a:r>
          </a:p>
          <a:p>
            <a:pPr eaLnBrk="1" fontAlgn="auto" hangingPunct="1">
              <a:spcAft>
                <a:spcPts val="0"/>
              </a:spcAft>
              <a:buClr>
                <a:schemeClr val="accent5">
                  <a:lumMod val="75000"/>
                </a:schemeClr>
              </a:buClr>
              <a:defRPr/>
            </a:pPr>
            <a:r>
              <a:rPr lang="en-GB" altLang="en-US" sz="3200" dirty="0"/>
              <a:t>What are your own experiences of distance learning:</a:t>
            </a:r>
          </a:p>
          <a:p>
            <a:pPr lvl="3" eaLnBrk="1" fontAlgn="auto" hangingPunct="1">
              <a:spcAft>
                <a:spcPts val="0"/>
              </a:spcAft>
              <a:buClr>
                <a:schemeClr val="accent5">
                  <a:lumMod val="75000"/>
                </a:schemeClr>
              </a:buClr>
              <a:defRPr/>
            </a:pPr>
            <a:r>
              <a:rPr lang="en-GB" altLang="en-US" sz="3200" dirty="0"/>
              <a:t>  as a student?</a:t>
            </a:r>
          </a:p>
          <a:p>
            <a:pPr lvl="3" eaLnBrk="1" fontAlgn="auto" hangingPunct="1">
              <a:spcAft>
                <a:spcPts val="0"/>
              </a:spcAft>
              <a:buClr>
                <a:schemeClr val="accent5">
                  <a:lumMod val="75000"/>
                </a:schemeClr>
              </a:buClr>
              <a:defRPr/>
            </a:pPr>
            <a:r>
              <a:rPr lang="en-GB" altLang="en-US" sz="3200" dirty="0"/>
              <a:t>  as a teacher?</a:t>
            </a:r>
          </a:p>
          <a:p>
            <a:pPr lvl="3" eaLnBrk="1" fontAlgn="auto" hangingPunct="1">
              <a:spcAft>
                <a:spcPts val="0"/>
              </a:spcAft>
              <a:buClr>
                <a:schemeClr val="accent5">
                  <a:lumMod val="75000"/>
                </a:schemeClr>
              </a:buClr>
              <a:defRPr/>
            </a:pPr>
            <a:r>
              <a:rPr lang="en-GB" altLang="en-US" sz="3200" dirty="0"/>
              <a:t>  in another role?</a:t>
            </a:r>
          </a:p>
          <a:p>
            <a:pPr eaLnBrk="1" fontAlgn="auto" hangingPunct="1">
              <a:spcAft>
                <a:spcPts val="0"/>
              </a:spcAft>
              <a:buClr>
                <a:schemeClr val="accent5">
                  <a:lumMod val="75000"/>
                </a:schemeClr>
              </a:buClr>
              <a:defRPr/>
            </a:pPr>
            <a:r>
              <a:rPr lang="en-GB" altLang="en-US" sz="3200" dirty="0"/>
              <a:t>How might your experiences change in the future?</a:t>
            </a:r>
          </a:p>
          <a:p>
            <a:pPr eaLnBrk="1" fontAlgn="auto" hangingPunct="1">
              <a:spcAft>
                <a:spcPts val="0"/>
              </a:spcAft>
              <a:buClr>
                <a:schemeClr val="accent5">
                  <a:lumMod val="75000"/>
                </a:schemeClr>
              </a:buClr>
              <a:defRPr/>
            </a:pPr>
            <a:endParaRPr lang="en-GB" alt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8951F146-0DD7-48F4-807D-93C85DD3E067}"/>
              </a:ext>
            </a:extLst>
          </p:cNvPr>
          <p:cNvSpPr>
            <a:spLocks noGrp="1"/>
          </p:cNvSpPr>
          <p:nvPr>
            <p:ph type="title"/>
          </p:nvPr>
        </p:nvSpPr>
        <p:spPr bwMode="auto">
          <a:xfrm>
            <a:off x="452438" y="693738"/>
            <a:ext cx="9410700" cy="7191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spcBef>
                <a:spcPct val="30000"/>
              </a:spcBef>
            </a:pPr>
            <a:r>
              <a:rPr lang="en-GB" altLang="en-US" sz="4000" b="1">
                <a:solidFill>
                  <a:srgbClr val="D60077"/>
                </a:solidFill>
              </a:rPr>
              <a:t>Preparing educational resources</a:t>
            </a:r>
            <a:br>
              <a:rPr lang="en-GB" altLang="en-US" sz="4000" b="1">
                <a:solidFill>
                  <a:srgbClr val="D60077"/>
                </a:solidFill>
              </a:rPr>
            </a:br>
            <a:endParaRPr lang="en-GB" altLang="en-US" sz="3200" b="1"/>
          </a:p>
        </p:txBody>
      </p:sp>
      <p:sp>
        <p:nvSpPr>
          <p:cNvPr id="27651" name="Content Placeholder 2">
            <a:extLst>
              <a:ext uri="{FF2B5EF4-FFF2-40B4-BE49-F238E27FC236}">
                <a16:creationId xmlns:a16="http://schemas.microsoft.com/office/drawing/2014/main" id="{A1D4C0DB-CACD-421C-804C-2C651B9FD0E9}"/>
              </a:ext>
            </a:extLst>
          </p:cNvPr>
          <p:cNvSpPr>
            <a:spLocks noGrp="1"/>
          </p:cNvSpPr>
          <p:nvPr>
            <p:ph idx="1"/>
          </p:nvPr>
        </p:nvSpPr>
        <p:spPr bwMode="auto">
          <a:xfrm>
            <a:off x="765175" y="2114550"/>
            <a:ext cx="9410700" cy="5130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indent="-342900" eaLnBrk="1" hangingPunct="1">
              <a:lnSpc>
                <a:spcPct val="150000"/>
              </a:lnSpc>
              <a:spcBef>
                <a:spcPct val="0"/>
              </a:spcBef>
              <a:buClr>
                <a:srgbClr val="D60077"/>
              </a:buClr>
              <a:buFontTx/>
              <a:buAutoNum type="arabicPeriod"/>
            </a:pPr>
            <a:r>
              <a:rPr lang="en-GB" altLang="en-US" sz="3200"/>
              <a:t>  Who are your students?</a:t>
            </a:r>
          </a:p>
          <a:p>
            <a:pPr marL="342900" indent="-342900" eaLnBrk="1" hangingPunct="1">
              <a:lnSpc>
                <a:spcPct val="150000"/>
              </a:lnSpc>
              <a:spcBef>
                <a:spcPct val="0"/>
              </a:spcBef>
              <a:buClr>
                <a:srgbClr val="D60077"/>
              </a:buClr>
              <a:buFontTx/>
              <a:buAutoNum type="arabicPeriod"/>
            </a:pPr>
            <a:r>
              <a:rPr lang="en-GB" altLang="en-US" sz="3200"/>
              <a:t>  How will learning be delivered to students?</a:t>
            </a:r>
          </a:p>
          <a:p>
            <a:pPr marL="342900" indent="-342900" eaLnBrk="1" hangingPunct="1">
              <a:lnSpc>
                <a:spcPct val="150000"/>
              </a:lnSpc>
              <a:spcBef>
                <a:spcPct val="0"/>
              </a:spcBef>
              <a:buClr>
                <a:srgbClr val="D60077"/>
              </a:buClr>
              <a:buFontTx/>
              <a:buAutoNum type="arabicPeriod"/>
            </a:pPr>
            <a:r>
              <a:rPr lang="en-GB" altLang="en-US" sz="3200"/>
              <a:t>  Who are you working with?</a:t>
            </a:r>
          </a:p>
          <a:p>
            <a:pPr marL="342900" indent="-342900" eaLnBrk="1" hangingPunct="1">
              <a:lnSpc>
                <a:spcPct val="150000"/>
              </a:lnSpc>
              <a:spcBef>
                <a:spcPct val="0"/>
              </a:spcBef>
              <a:buClr>
                <a:srgbClr val="D60077"/>
              </a:buClr>
              <a:buFontTx/>
              <a:buAutoNum type="arabicPeriod"/>
            </a:pPr>
            <a:r>
              <a:rPr lang="en-GB" altLang="en-US" sz="3200"/>
              <a:t>  What is going to be taught?</a:t>
            </a:r>
          </a:p>
          <a:p>
            <a:pPr marL="342900" indent="-342900" eaLnBrk="1" hangingPunct="1">
              <a:lnSpc>
                <a:spcPct val="150000"/>
              </a:lnSpc>
              <a:spcBef>
                <a:spcPct val="0"/>
              </a:spcBef>
              <a:buClr>
                <a:srgbClr val="D60077"/>
              </a:buClr>
              <a:buFontTx/>
              <a:buAutoNum type="arabicPeriod"/>
            </a:pPr>
            <a:r>
              <a:rPr lang="en-GB" altLang="en-US" sz="3200"/>
              <a:t>  How will students’ learning be assessed?</a:t>
            </a:r>
          </a:p>
          <a:p>
            <a:pPr marL="342900" indent="-342900" eaLnBrk="1" hangingPunct="1">
              <a:lnSpc>
                <a:spcPct val="150000"/>
              </a:lnSpc>
              <a:spcBef>
                <a:spcPct val="0"/>
              </a:spcBef>
              <a:buClr>
                <a:srgbClr val="D60077"/>
              </a:buClr>
              <a:buFontTx/>
              <a:buAutoNum type="arabicPeriod"/>
            </a:pPr>
            <a:r>
              <a:rPr lang="en-GB" altLang="en-US" sz="3200"/>
              <a:t>  What style of writing will be most effective? </a:t>
            </a:r>
          </a:p>
          <a:p>
            <a:pPr marL="342900" indent="-342900" eaLnBrk="1" hangingPunct="1"/>
            <a:endParaRPr lang="en-GB" altLang="en-US" sz="1600"/>
          </a:p>
          <a:p>
            <a:pPr marL="342900" indent="-342900" eaLnBrk="1" hangingPunct="1"/>
            <a:endParaRPr lang="en-GB" altLang="en-US"/>
          </a:p>
        </p:txBody>
      </p:sp>
      <p:sp>
        <p:nvSpPr>
          <p:cNvPr id="27652" name="Title 1">
            <a:extLst>
              <a:ext uri="{FF2B5EF4-FFF2-40B4-BE49-F238E27FC236}">
                <a16:creationId xmlns:a16="http://schemas.microsoft.com/office/drawing/2014/main" id="{4688EA6C-4438-44AA-9EE7-CBB81B90AE21}"/>
              </a:ext>
            </a:extLst>
          </p:cNvPr>
          <p:cNvSpPr txBox="1">
            <a:spLocks/>
          </p:cNvSpPr>
          <p:nvPr/>
        </p:nvSpPr>
        <p:spPr bwMode="auto">
          <a:xfrm>
            <a:off x="452438" y="1547813"/>
            <a:ext cx="9410700"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ct val="30000"/>
              </a:spcBef>
            </a:pPr>
            <a:r>
              <a:rPr lang="en-GB" altLang="en-US" sz="3200" b="1">
                <a:solidFill>
                  <a:schemeClr val="tx1"/>
                </a:solidFill>
                <a:latin typeface="Calibri Light" panose="020F0302020204030204" pitchFamily="34" charset="0"/>
              </a:rPr>
              <a:t>Questions to consider: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F6D70C98-CDB1-4F3E-A0F1-62B89E1D35FA}"/>
              </a:ext>
            </a:extLst>
          </p:cNvPr>
          <p:cNvSpPr>
            <a:spLocks noGrp="1"/>
          </p:cNvSpPr>
          <p:nvPr>
            <p:ph type="title"/>
          </p:nvPr>
        </p:nvSpPr>
        <p:spPr bwMode="auto">
          <a:xfrm>
            <a:off x="765175" y="900113"/>
            <a:ext cx="9410700" cy="635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1  Who are your students?</a:t>
            </a:r>
          </a:p>
        </p:txBody>
      </p:sp>
      <p:sp>
        <p:nvSpPr>
          <p:cNvPr id="21507" name="Content Placeholder 2">
            <a:extLst>
              <a:ext uri="{FF2B5EF4-FFF2-40B4-BE49-F238E27FC236}">
                <a16:creationId xmlns:a16="http://schemas.microsoft.com/office/drawing/2014/main" id="{8DF4AF99-3F23-4269-A17E-5C93380FF1B2}"/>
              </a:ext>
            </a:extLst>
          </p:cNvPr>
          <p:cNvSpPr>
            <a:spLocks noGrp="1"/>
          </p:cNvSpPr>
          <p:nvPr>
            <p:ph idx="1"/>
          </p:nvPr>
        </p:nvSpPr>
        <p:spPr bwMode="auto">
          <a:xfrm>
            <a:off x="1049338" y="1620838"/>
            <a:ext cx="9410700" cy="56927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spcAft>
                <a:spcPts val="600"/>
              </a:spcAft>
              <a:buClr>
                <a:srgbClr val="D60077"/>
              </a:buClr>
            </a:pPr>
            <a:r>
              <a:rPr lang="en-US" altLang="en-US"/>
              <a:t>Who are you ‘talking’ to?</a:t>
            </a:r>
          </a:p>
          <a:p>
            <a:pPr eaLnBrk="1" hangingPunct="1">
              <a:spcAft>
                <a:spcPts val="600"/>
              </a:spcAft>
              <a:buClr>
                <a:srgbClr val="D60077"/>
              </a:buClr>
            </a:pPr>
            <a:r>
              <a:rPr lang="en-GB" altLang="en-US"/>
              <a:t>How old are they?</a:t>
            </a:r>
          </a:p>
          <a:p>
            <a:pPr eaLnBrk="1" hangingPunct="1">
              <a:spcAft>
                <a:spcPts val="600"/>
              </a:spcAft>
              <a:buClr>
                <a:srgbClr val="D60077"/>
              </a:buClr>
            </a:pPr>
            <a:r>
              <a:rPr lang="en-GB" altLang="en-US"/>
              <a:t>What knowledge and experience do they have?</a:t>
            </a:r>
          </a:p>
          <a:p>
            <a:pPr eaLnBrk="1" hangingPunct="1">
              <a:spcAft>
                <a:spcPts val="600"/>
              </a:spcAft>
              <a:buClr>
                <a:srgbClr val="D60077"/>
              </a:buClr>
            </a:pPr>
            <a:r>
              <a:rPr lang="en-GB" altLang="en-US"/>
              <a:t>Where do they live?</a:t>
            </a:r>
          </a:p>
          <a:p>
            <a:pPr eaLnBrk="1" hangingPunct="1">
              <a:spcAft>
                <a:spcPts val="600"/>
              </a:spcAft>
              <a:buClr>
                <a:srgbClr val="D60077"/>
              </a:buClr>
            </a:pPr>
            <a:r>
              <a:rPr lang="en-GB" altLang="en-US"/>
              <a:t>What can you expect students to know?</a:t>
            </a:r>
          </a:p>
          <a:p>
            <a:pPr eaLnBrk="1" hangingPunct="1">
              <a:spcAft>
                <a:spcPts val="600"/>
              </a:spcAft>
              <a:buClr>
                <a:srgbClr val="D60077"/>
              </a:buClr>
            </a:pPr>
            <a:r>
              <a:rPr lang="en-GB" altLang="en-US"/>
              <a:t>What facilities for learning will they have?</a:t>
            </a:r>
          </a:p>
          <a:p>
            <a:pPr eaLnBrk="1" hangingPunct="1">
              <a:spcAft>
                <a:spcPts val="600"/>
              </a:spcAft>
              <a:buClr>
                <a:srgbClr val="D60077"/>
              </a:buClr>
            </a:pPr>
            <a:r>
              <a:rPr lang="en-GB" altLang="en-US"/>
              <a:t>How much time will they have?</a:t>
            </a:r>
          </a:p>
          <a:p>
            <a:pPr eaLnBrk="1" hangingPunct="1">
              <a:spcAft>
                <a:spcPts val="600"/>
              </a:spcAft>
              <a:buClr>
                <a:srgbClr val="D60077"/>
              </a:buClr>
            </a:pPr>
            <a:r>
              <a:rPr lang="en-GB" altLang="en-US"/>
              <a:t>What jobs will they have / be hoping to get?</a:t>
            </a:r>
          </a:p>
          <a:p>
            <a:pPr eaLnBrk="1" hangingPunct="1">
              <a:spcAft>
                <a:spcPts val="600"/>
              </a:spcAft>
              <a:buClr>
                <a:srgbClr val="D60077"/>
              </a:buClr>
            </a:pPr>
            <a:endParaRPr lang="en-GB" altLang="en-US"/>
          </a:p>
          <a:p>
            <a:pPr eaLnBrk="1" hangingPunct="1">
              <a:spcBef>
                <a:spcPct val="0"/>
              </a:spcBef>
              <a:spcAft>
                <a:spcPts val="600"/>
              </a:spcAft>
              <a:buClr>
                <a:srgbClr val="D60077"/>
              </a:buClr>
            </a:pPr>
            <a:r>
              <a:rPr lang="en-GB" altLang="en-US"/>
              <a:t>Is there a ‘typical’ student?</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50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D669B-7B9E-474B-9507-ABA9396441A4}"/>
              </a:ext>
            </a:extLst>
          </p:cNvPr>
          <p:cNvSpPr>
            <a:spLocks noGrp="1"/>
          </p:cNvSpPr>
          <p:nvPr>
            <p:ph type="title"/>
          </p:nvPr>
        </p:nvSpPr>
        <p:spPr>
          <a:xfrm>
            <a:off x="395288" y="1476375"/>
            <a:ext cx="9410700" cy="811213"/>
          </a:xfrm>
        </p:spPr>
        <p:txBody>
          <a:bodyPr/>
          <a:lstStyle/>
          <a:p>
            <a:pPr>
              <a:defRPr/>
            </a:pPr>
            <a:r>
              <a:rPr lang="en-GB" altLang="en-US" b="1" dirty="0">
                <a:solidFill>
                  <a:schemeClr val="accent5">
                    <a:lumMod val="75000"/>
                  </a:schemeClr>
                </a:solidFill>
              </a:rPr>
              <a:t>Activity: student profile</a:t>
            </a:r>
            <a:endParaRPr lang="en-GB" dirty="0"/>
          </a:p>
        </p:txBody>
      </p:sp>
      <p:sp>
        <p:nvSpPr>
          <p:cNvPr id="31747" name="Content Placeholder 2">
            <a:extLst>
              <a:ext uri="{FF2B5EF4-FFF2-40B4-BE49-F238E27FC236}">
                <a16:creationId xmlns:a16="http://schemas.microsoft.com/office/drawing/2014/main" id="{1C25E5D8-929C-4C0D-9A07-80D02135CE93}"/>
              </a:ext>
            </a:extLst>
          </p:cNvPr>
          <p:cNvSpPr>
            <a:spLocks noGrp="1" noChangeArrowheads="1"/>
          </p:cNvSpPr>
          <p:nvPr>
            <p:ph idx="1"/>
          </p:nvPr>
        </p:nvSpPr>
        <p:spPr bwMode="auto">
          <a:xfrm>
            <a:off x="395288" y="2641600"/>
            <a:ext cx="9410700" cy="482758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eaLnBrk="1" hangingPunct="1">
              <a:spcAft>
                <a:spcPts val="600"/>
              </a:spcAft>
              <a:buClr>
                <a:srgbClr val="D60077"/>
              </a:buClr>
              <a:buFont typeface="Arial" panose="020B0604020202020204" pitchFamily="34" charset="0"/>
              <a:buNone/>
              <a:defRPr/>
            </a:pPr>
            <a:r>
              <a:rPr lang="en-US" altLang="en-US" dirty="0"/>
              <a:t>How well do you know your distance education students? </a:t>
            </a:r>
          </a:p>
          <a:p>
            <a:pPr marL="0" indent="0" eaLnBrk="1" hangingPunct="1">
              <a:spcAft>
                <a:spcPts val="600"/>
              </a:spcAft>
              <a:buClr>
                <a:srgbClr val="D60077"/>
              </a:buClr>
              <a:buFont typeface="Arial" panose="020B0604020202020204" pitchFamily="34" charset="0"/>
              <a:buNone/>
              <a:defRPr/>
            </a:pPr>
            <a:r>
              <a:rPr lang="en-US" altLang="en-US" dirty="0"/>
              <a:t>In your groups write down your answers to these three questions from the longer list:</a:t>
            </a:r>
          </a:p>
          <a:p>
            <a:pPr eaLnBrk="1" hangingPunct="1">
              <a:spcAft>
                <a:spcPts val="600"/>
              </a:spcAft>
              <a:buClr>
                <a:srgbClr val="D60077"/>
              </a:buClr>
              <a:defRPr/>
            </a:pPr>
            <a:r>
              <a:rPr lang="en-GB" altLang="en-US" dirty="0"/>
              <a:t>How old are they? </a:t>
            </a:r>
            <a:r>
              <a:rPr lang="en-GB" altLang="en-US" dirty="0">
                <a:solidFill>
                  <a:schemeClr val="accent1">
                    <a:lumMod val="50000"/>
                  </a:schemeClr>
                </a:solidFill>
              </a:rPr>
              <a:t>What is the typical age range?</a:t>
            </a:r>
          </a:p>
          <a:p>
            <a:pPr eaLnBrk="1" hangingPunct="1">
              <a:spcAft>
                <a:spcPts val="600"/>
              </a:spcAft>
              <a:buClr>
                <a:srgbClr val="D60077"/>
              </a:buClr>
              <a:defRPr/>
            </a:pPr>
            <a:r>
              <a:rPr lang="en-GB" altLang="en-US" dirty="0"/>
              <a:t>What facilities for learning will they have? </a:t>
            </a:r>
            <a:r>
              <a:rPr lang="en-GB" altLang="en-US" dirty="0">
                <a:solidFill>
                  <a:schemeClr val="accent1">
                    <a:lumMod val="50000"/>
                  </a:schemeClr>
                </a:solidFill>
              </a:rPr>
              <a:t>Where are they most likely to study and what tools will they most likely use for studying?</a:t>
            </a:r>
          </a:p>
          <a:p>
            <a:pPr eaLnBrk="1" hangingPunct="1">
              <a:spcAft>
                <a:spcPts val="600"/>
              </a:spcAft>
              <a:buClr>
                <a:srgbClr val="D60077"/>
              </a:buClr>
              <a:defRPr/>
            </a:pPr>
            <a:r>
              <a:rPr lang="en-GB" altLang="en-US" dirty="0"/>
              <a:t>How much time will they have? </a:t>
            </a:r>
            <a:r>
              <a:rPr lang="en-GB" altLang="en-US" dirty="0">
                <a:solidFill>
                  <a:schemeClr val="accent1">
                    <a:lumMod val="50000"/>
                  </a:schemeClr>
                </a:solidFill>
              </a:rPr>
              <a:t>How many hours a week will they typically be able to study?</a:t>
            </a:r>
          </a:p>
          <a:p>
            <a:pPr marL="0" indent="0">
              <a:buFont typeface="Arial" panose="020B0604020202020204" pitchFamily="34" charset="0"/>
              <a:buNone/>
              <a:defRPr/>
            </a:pPr>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7378C13D-4313-4FE0-A55B-29C91222B4C1}"/>
              </a:ext>
            </a:extLst>
          </p:cNvPr>
          <p:cNvSpPr>
            <a:spLocks noGrp="1"/>
          </p:cNvSpPr>
          <p:nvPr>
            <p:ph type="title"/>
          </p:nvPr>
        </p:nvSpPr>
        <p:spPr bwMode="auto">
          <a:xfrm>
            <a:off x="549275" y="1547813"/>
            <a:ext cx="9410700" cy="633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GB" altLang="en-US" sz="3600" b="1">
                <a:solidFill>
                  <a:srgbClr val="D60077"/>
                </a:solidFill>
              </a:rPr>
              <a:t>2  How will learning be delivered to students?</a:t>
            </a:r>
            <a:endParaRPr lang="en-GB" altLang="en-US" b="1">
              <a:solidFill>
                <a:srgbClr val="D60077"/>
              </a:solidFill>
            </a:endParaRPr>
          </a:p>
        </p:txBody>
      </p:sp>
      <p:sp>
        <p:nvSpPr>
          <p:cNvPr id="22531" name="Content Placeholder 2">
            <a:extLst>
              <a:ext uri="{FF2B5EF4-FFF2-40B4-BE49-F238E27FC236}">
                <a16:creationId xmlns:a16="http://schemas.microsoft.com/office/drawing/2014/main" id="{AB5174B4-F0DB-4C1B-A8E6-9EF8A2FA5C02}"/>
              </a:ext>
            </a:extLst>
          </p:cNvPr>
          <p:cNvSpPr>
            <a:spLocks noGrp="1"/>
          </p:cNvSpPr>
          <p:nvPr>
            <p:ph idx="1"/>
          </p:nvPr>
        </p:nvSpPr>
        <p:spPr bwMode="auto">
          <a:xfrm>
            <a:off x="838200" y="2181225"/>
            <a:ext cx="9410700" cy="46799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114000"/>
              </a:lnSpc>
              <a:spcAft>
                <a:spcPts val="600"/>
              </a:spcAft>
              <a:buClr>
                <a:srgbClr val="D60077"/>
              </a:buClr>
            </a:pPr>
            <a:r>
              <a:rPr lang="en-GB" altLang="en-US"/>
              <a:t>Will the resources be printed text or delivered online? Or a combination of both?</a:t>
            </a:r>
          </a:p>
          <a:p>
            <a:pPr eaLnBrk="1" hangingPunct="1">
              <a:lnSpc>
                <a:spcPct val="114000"/>
              </a:lnSpc>
              <a:spcAft>
                <a:spcPts val="600"/>
              </a:spcAft>
              <a:buClr>
                <a:srgbClr val="D60077"/>
              </a:buClr>
            </a:pPr>
            <a:r>
              <a:rPr lang="en-GB" altLang="en-US"/>
              <a:t>Are there opportunities for audio-visual material as well as written resources?</a:t>
            </a:r>
          </a:p>
          <a:p>
            <a:pPr eaLnBrk="1" hangingPunct="1">
              <a:lnSpc>
                <a:spcPct val="114000"/>
              </a:lnSpc>
              <a:spcAft>
                <a:spcPts val="600"/>
              </a:spcAft>
              <a:buClr>
                <a:srgbClr val="D60077"/>
              </a:buClr>
            </a:pPr>
            <a:r>
              <a:rPr lang="en-GB" altLang="en-US"/>
              <a:t>Will distance learning be blended with face-to-face teaching?</a:t>
            </a:r>
          </a:p>
          <a:p>
            <a:pPr eaLnBrk="1" hangingPunct="1">
              <a:lnSpc>
                <a:spcPct val="114000"/>
              </a:lnSpc>
              <a:spcAft>
                <a:spcPts val="600"/>
              </a:spcAft>
              <a:buClr>
                <a:srgbClr val="D60077"/>
              </a:buClr>
            </a:pPr>
            <a:r>
              <a:rPr lang="en-GB" altLang="en-US"/>
              <a:t>Will the students be able to contact a tutor for guidance whenever they need it?</a:t>
            </a:r>
          </a:p>
          <a:p>
            <a:pPr eaLnBrk="1" hangingPunct="1">
              <a:lnSpc>
                <a:spcPct val="114000"/>
              </a:lnSpc>
              <a:spcAft>
                <a:spcPts val="600"/>
              </a:spcAft>
              <a:buClr>
                <a:srgbClr val="D60077"/>
              </a:buClr>
            </a:pPr>
            <a:r>
              <a:rPr lang="en-GB" altLang="en-US"/>
              <a:t>Will there be any practical work or field work?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theme/theme1.xml><?xml version="1.0" encoding="utf-8"?>
<a:theme xmlns:a="http://schemas.openxmlformats.org/drawingml/2006/main" name="OU PowerPoint">
  <a:themeElements>
    <a:clrScheme name="OU PowerPoi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U 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520825" rtl="0" eaLnBrk="1" fontAlgn="base" latinLnBrk="0" hangingPunct="1">
          <a:lnSpc>
            <a:spcPct val="100000"/>
          </a:lnSpc>
          <a:spcBef>
            <a:spcPct val="0"/>
          </a:spcBef>
          <a:spcAft>
            <a:spcPct val="0"/>
          </a:spcAft>
          <a:buClrTx/>
          <a:buSzTx/>
          <a:buFontTx/>
          <a:buNone/>
          <a:tabLst/>
          <a:defRPr kumimoji="0" lang="en-GB" sz="3000" b="0" i="0" u="none" strike="noStrike" cap="none" normalizeH="0" baseline="0" smtClean="0">
            <a:ln>
              <a:noFill/>
            </a:ln>
            <a:solidFill>
              <a:srgbClr val="E3284A"/>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520825" rtl="0" eaLnBrk="1" fontAlgn="base" latinLnBrk="0" hangingPunct="1">
          <a:lnSpc>
            <a:spcPct val="100000"/>
          </a:lnSpc>
          <a:spcBef>
            <a:spcPct val="0"/>
          </a:spcBef>
          <a:spcAft>
            <a:spcPct val="0"/>
          </a:spcAft>
          <a:buClrTx/>
          <a:buSzTx/>
          <a:buFontTx/>
          <a:buNone/>
          <a:tabLst/>
          <a:defRPr kumimoji="0" lang="en-GB" sz="3000" b="0" i="0" u="none" strike="noStrike" cap="none" normalizeH="0" baseline="0" smtClean="0">
            <a:ln>
              <a:noFill/>
            </a:ln>
            <a:solidFill>
              <a:srgbClr val="E3284A"/>
            </a:solidFill>
            <a:effectLst/>
            <a:latin typeface="Arial" charset="0"/>
          </a:defRPr>
        </a:defPPr>
      </a:lstStyle>
    </a:lnDef>
  </a:objectDefaults>
  <a:extraClrSchemeLst>
    <a:extraClrScheme>
      <a:clrScheme name="OU PowerPoi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2">
        <a:dk1>
          <a:srgbClr val="000000"/>
        </a:dk1>
        <a:lt1>
          <a:srgbClr val="D60077"/>
        </a:lt1>
        <a:dk2>
          <a:srgbClr val="000000"/>
        </a:dk2>
        <a:lt2>
          <a:srgbClr val="808080"/>
        </a:lt2>
        <a:accent1>
          <a:srgbClr val="BBE0E3"/>
        </a:accent1>
        <a:accent2>
          <a:srgbClr val="333399"/>
        </a:accent2>
        <a:accent3>
          <a:srgbClr val="E8AABD"/>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3">
        <a:dk1>
          <a:srgbClr val="000000"/>
        </a:dk1>
        <a:lt1>
          <a:srgbClr val="FFD100"/>
        </a:lt1>
        <a:dk2>
          <a:srgbClr val="000000"/>
        </a:dk2>
        <a:lt2>
          <a:srgbClr val="808080"/>
        </a:lt2>
        <a:accent1>
          <a:srgbClr val="BBE0E3"/>
        </a:accent1>
        <a:accent2>
          <a:srgbClr val="333399"/>
        </a:accent2>
        <a:accent3>
          <a:srgbClr val="FFE5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4">
        <a:dk1>
          <a:srgbClr val="000000"/>
        </a:dk1>
        <a:lt1>
          <a:srgbClr val="9FAA00"/>
        </a:lt1>
        <a:dk2>
          <a:srgbClr val="000000"/>
        </a:dk2>
        <a:lt2>
          <a:srgbClr val="808080"/>
        </a:lt2>
        <a:accent1>
          <a:srgbClr val="BBE0E3"/>
        </a:accent1>
        <a:accent2>
          <a:srgbClr val="333399"/>
        </a:accent2>
        <a:accent3>
          <a:srgbClr val="CDD2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5">
        <a:dk1>
          <a:srgbClr val="000000"/>
        </a:dk1>
        <a:lt1>
          <a:srgbClr val="00AFAD"/>
        </a:lt1>
        <a:dk2>
          <a:srgbClr val="000000"/>
        </a:dk2>
        <a:lt2>
          <a:srgbClr val="808080"/>
        </a:lt2>
        <a:accent1>
          <a:srgbClr val="BBE0E3"/>
        </a:accent1>
        <a:accent2>
          <a:srgbClr val="333399"/>
        </a:accent2>
        <a:accent3>
          <a:srgbClr val="AAD4D3"/>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6">
        <a:dk1>
          <a:srgbClr val="000000"/>
        </a:dk1>
        <a:lt1>
          <a:srgbClr val="5C705E"/>
        </a:lt1>
        <a:dk2>
          <a:srgbClr val="000000"/>
        </a:dk2>
        <a:lt2>
          <a:srgbClr val="808080"/>
        </a:lt2>
        <a:accent1>
          <a:srgbClr val="BBE0E3"/>
        </a:accent1>
        <a:accent2>
          <a:srgbClr val="333399"/>
        </a:accent2>
        <a:accent3>
          <a:srgbClr val="B5BBB6"/>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7">
        <a:dk1>
          <a:srgbClr val="000000"/>
        </a:dk1>
        <a:lt1>
          <a:srgbClr val="EF6820"/>
        </a:lt1>
        <a:dk2>
          <a:srgbClr val="000000"/>
        </a:dk2>
        <a:lt2>
          <a:srgbClr val="808080"/>
        </a:lt2>
        <a:accent1>
          <a:srgbClr val="BBE0E3"/>
        </a:accent1>
        <a:accent2>
          <a:srgbClr val="333399"/>
        </a:accent2>
        <a:accent3>
          <a:srgbClr val="F6B9AB"/>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8">
        <a:dk1>
          <a:srgbClr val="000000"/>
        </a:dk1>
        <a:lt1>
          <a:srgbClr val="E3284A"/>
        </a:lt1>
        <a:dk2>
          <a:srgbClr val="000000"/>
        </a:dk2>
        <a:lt2>
          <a:srgbClr val="808080"/>
        </a:lt2>
        <a:accent1>
          <a:srgbClr val="BBE0E3"/>
        </a:accent1>
        <a:accent2>
          <a:srgbClr val="333399"/>
        </a:accent2>
        <a:accent3>
          <a:srgbClr val="EFACB1"/>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9">
        <a:dk1>
          <a:srgbClr val="000000"/>
        </a:dk1>
        <a:lt1>
          <a:srgbClr val="856FB3"/>
        </a:lt1>
        <a:dk2>
          <a:srgbClr val="000000"/>
        </a:dk2>
        <a:lt2>
          <a:srgbClr val="808080"/>
        </a:lt2>
        <a:accent1>
          <a:srgbClr val="BBE0E3"/>
        </a:accent1>
        <a:accent2>
          <a:srgbClr val="333399"/>
        </a:accent2>
        <a:accent3>
          <a:srgbClr val="C2BBD6"/>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10">
        <a:dk1>
          <a:srgbClr val="000000"/>
        </a:dk1>
        <a:lt1>
          <a:srgbClr val="000000"/>
        </a:lt1>
        <a:dk2>
          <a:srgbClr val="000000"/>
        </a:dk2>
        <a:lt2>
          <a:srgbClr val="808080"/>
        </a:lt2>
        <a:accent1>
          <a:srgbClr val="BBE0E3"/>
        </a:accent1>
        <a:accent2>
          <a:srgbClr val="333399"/>
        </a:accent2>
        <a:accent3>
          <a:srgbClr val="AAAA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U PowerPoint 11">
        <a:dk1>
          <a:srgbClr val="000000"/>
        </a:dk1>
        <a:lt1>
          <a:srgbClr val="8C8C8C"/>
        </a:lt1>
        <a:dk2>
          <a:srgbClr val="000000"/>
        </a:dk2>
        <a:lt2>
          <a:srgbClr val="808080"/>
        </a:lt2>
        <a:accent1>
          <a:srgbClr val="BBE0E3"/>
        </a:accent1>
        <a:accent2>
          <a:srgbClr val="333399"/>
        </a:accent2>
        <a:accent3>
          <a:srgbClr val="C5C5C5"/>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vider">
  <a:themeElements>
    <a:clrScheme name="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vid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520825" rtl="0" eaLnBrk="1" fontAlgn="base" latinLnBrk="0" hangingPunct="1">
          <a:lnSpc>
            <a:spcPct val="100000"/>
          </a:lnSpc>
          <a:spcBef>
            <a:spcPct val="0"/>
          </a:spcBef>
          <a:spcAft>
            <a:spcPct val="0"/>
          </a:spcAft>
          <a:buClrTx/>
          <a:buSzTx/>
          <a:buFontTx/>
          <a:buNone/>
          <a:tabLst/>
          <a:defRPr kumimoji="0" lang="en-GB" sz="3000" b="0" i="0" u="none" strike="noStrike" cap="none" normalizeH="0" baseline="0" smtClean="0">
            <a:ln>
              <a:noFill/>
            </a:ln>
            <a:solidFill>
              <a:srgbClr val="E3284A"/>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520825" rtl="0" eaLnBrk="1" fontAlgn="base" latinLnBrk="0" hangingPunct="1">
          <a:lnSpc>
            <a:spcPct val="100000"/>
          </a:lnSpc>
          <a:spcBef>
            <a:spcPct val="0"/>
          </a:spcBef>
          <a:spcAft>
            <a:spcPct val="0"/>
          </a:spcAft>
          <a:buClrTx/>
          <a:buSzTx/>
          <a:buFontTx/>
          <a:buNone/>
          <a:tabLst/>
          <a:defRPr kumimoji="0" lang="en-GB" sz="3000" b="0" i="0" u="none" strike="noStrike" cap="none" normalizeH="0" baseline="0" smtClean="0">
            <a:ln>
              <a:noFill/>
            </a:ln>
            <a:solidFill>
              <a:srgbClr val="E3284A"/>
            </a:solidFill>
            <a:effectLst/>
            <a:latin typeface="Arial" charset="0"/>
          </a:defRPr>
        </a:defPPr>
      </a:lstStyle>
    </a:lnDef>
  </a:objectDefaults>
  <a:extraClrSchemeLst>
    <a:extraClrScheme>
      <a:clrScheme name="Divi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2">
        <a:dk1>
          <a:srgbClr val="000000"/>
        </a:dk1>
        <a:lt1>
          <a:srgbClr val="D60077"/>
        </a:lt1>
        <a:dk2>
          <a:srgbClr val="000000"/>
        </a:dk2>
        <a:lt2>
          <a:srgbClr val="808080"/>
        </a:lt2>
        <a:accent1>
          <a:srgbClr val="BBE0E3"/>
        </a:accent1>
        <a:accent2>
          <a:srgbClr val="333399"/>
        </a:accent2>
        <a:accent3>
          <a:srgbClr val="E8AABD"/>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3">
        <a:dk1>
          <a:srgbClr val="000000"/>
        </a:dk1>
        <a:lt1>
          <a:srgbClr val="92C9EB"/>
        </a:lt1>
        <a:dk2>
          <a:srgbClr val="000000"/>
        </a:dk2>
        <a:lt2>
          <a:srgbClr val="808080"/>
        </a:lt2>
        <a:accent1>
          <a:srgbClr val="BBE0E3"/>
        </a:accent1>
        <a:accent2>
          <a:srgbClr val="333399"/>
        </a:accent2>
        <a:accent3>
          <a:srgbClr val="C7E1F3"/>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4">
        <a:dk1>
          <a:srgbClr val="000000"/>
        </a:dk1>
        <a:lt1>
          <a:srgbClr val="FFD100"/>
        </a:lt1>
        <a:dk2>
          <a:srgbClr val="000000"/>
        </a:dk2>
        <a:lt2>
          <a:srgbClr val="808080"/>
        </a:lt2>
        <a:accent1>
          <a:srgbClr val="BBE0E3"/>
        </a:accent1>
        <a:accent2>
          <a:srgbClr val="333399"/>
        </a:accent2>
        <a:accent3>
          <a:srgbClr val="FFE5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5">
        <a:dk1>
          <a:srgbClr val="000000"/>
        </a:dk1>
        <a:lt1>
          <a:srgbClr val="9FAA00"/>
        </a:lt1>
        <a:dk2>
          <a:srgbClr val="000000"/>
        </a:dk2>
        <a:lt2>
          <a:srgbClr val="808080"/>
        </a:lt2>
        <a:accent1>
          <a:srgbClr val="BBE0E3"/>
        </a:accent1>
        <a:accent2>
          <a:srgbClr val="333399"/>
        </a:accent2>
        <a:accent3>
          <a:srgbClr val="CDD2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6">
        <a:dk1>
          <a:srgbClr val="000000"/>
        </a:dk1>
        <a:lt1>
          <a:srgbClr val="00AFAD"/>
        </a:lt1>
        <a:dk2>
          <a:srgbClr val="000000"/>
        </a:dk2>
        <a:lt2>
          <a:srgbClr val="808080"/>
        </a:lt2>
        <a:accent1>
          <a:srgbClr val="BBE0E3"/>
        </a:accent1>
        <a:accent2>
          <a:srgbClr val="333399"/>
        </a:accent2>
        <a:accent3>
          <a:srgbClr val="AAD4D3"/>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7">
        <a:dk1>
          <a:srgbClr val="000000"/>
        </a:dk1>
        <a:lt1>
          <a:srgbClr val="5C705E"/>
        </a:lt1>
        <a:dk2>
          <a:srgbClr val="000000"/>
        </a:dk2>
        <a:lt2>
          <a:srgbClr val="808080"/>
        </a:lt2>
        <a:accent1>
          <a:srgbClr val="BBE0E3"/>
        </a:accent1>
        <a:accent2>
          <a:srgbClr val="333399"/>
        </a:accent2>
        <a:accent3>
          <a:srgbClr val="B5BBB6"/>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8">
        <a:dk1>
          <a:srgbClr val="000000"/>
        </a:dk1>
        <a:lt1>
          <a:srgbClr val="780032"/>
        </a:lt1>
        <a:dk2>
          <a:srgbClr val="000000"/>
        </a:dk2>
        <a:lt2>
          <a:srgbClr val="808080"/>
        </a:lt2>
        <a:accent1>
          <a:srgbClr val="BBE0E3"/>
        </a:accent1>
        <a:accent2>
          <a:srgbClr val="333399"/>
        </a:accent2>
        <a:accent3>
          <a:srgbClr val="BEAAAD"/>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9">
        <a:dk1>
          <a:srgbClr val="000000"/>
        </a:dk1>
        <a:lt1>
          <a:srgbClr val="002E63"/>
        </a:lt1>
        <a:dk2>
          <a:srgbClr val="000000"/>
        </a:dk2>
        <a:lt2>
          <a:srgbClr val="808080"/>
        </a:lt2>
        <a:accent1>
          <a:srgbClr val="BBE0E3"/>
        </a:accent1>
        <a:accent2>
          <a:srgbClr val="333399"/>
        </a:accent2>
        <a:accent3>
          <a:srgbClr val="AAADB7"/>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0">
        <a:dk1>
          <a:srgbClr val="000000"/>
        </a:dk1>
        <a:lt1>
          <a:srgbClr val="EF6820"/>
        </a:lt1>
        <a:dk2>
          <a:srgbClr val="000000"/>
        </a:dk2>
        <a:lt2>
          <a:srgbClr val="808080"/>
        </a:lt2>
        <a:accent1>
          <a:srgbClr val="BBE0E3"/>
        </a:accent1>
        <a:accent2>
          <a:srgbClr val="333399"/>
        </a:accent2>
        <a:accent3>
          <a:srgbClr val="F6B9AB"/>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1">
        <a:dk1>
          <a:srgbClr val="000000"/>
        </a:dk1>
        <a:lt1>
          <a:srgbClr val="E3284A"/>
        </a:lt1>
        <a:dk2>
          <a:srgbClr val="000000"/>
        </a:dk2>
        <a:lt2>
          <a:srgbClr val="808080"/>
        </a:lt2>
        <a:accent1>
          <a:srgbClr val="BBE0E3"/>
        </a:accent1>
        <a:accent2>
          <a:srgbClr val="333399"/>
        </a:accent2>
        <a:accent3>
          <a:srgbClr val="EFACB1"/>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2">
        <a:dk1>
          <a:srgbClr val="000000"/>
        </a:dk1>
        <a:lt1>
          <a:srgbClr val="856FB3"/>
        </a:lt1>
        <a:dk2>
          <a:srgbClr val="000000"/>
        </a:dk2>
        <a:lt2>
          <a:srgbClr val="808080"/>
        </a:lt2>
        <a:accent1>
          <a:srgbClr val="BBE0E3"/>
        </a:accent1>
        <a:accent2>
          <a:srgbClr val="333399"/>
        </a:accent2>
        <a:accent3>
          <a:srgbClr val="C2BBD6"/>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3">
        <a:dk1>
          <a:srgbClr val="000000"/>
        </a:dk1>
        <a:lt1>
          <a:srgbClr val="CFC285"/>
        </a:lt1>
        <a:dk2>
          <a:srgbClr val="000000"/>
        </a:dk2>
        <a:lt2>
          <a:srgbClr val="808080"/>
        </a:lt2>
        <a:accent1>
          <a:srgbClr val="BBE0E3"/>
        </a:accent1>
        <a:accent2>
          <a:srgbClr val="333399"/>
        </a:accent2>
        <a:accent3>
          <a:srgbClr val="E4DDC2"/>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4">
        <a:dk1>
          <a:srgbClr val="000000"/>
        </a:dk1>
        <a:lt1>
          <a:srgbClr val="000000"/>
        </a:lt1>
        <a:dk2>
          <a:srgbClr val="000000"/>
        </a:dk2>
        <a:lt2>
          <a:srgbClr val="808080"/>
        </a:lt2>
        <a:accent1>
          <a:srgbClr val="BBE0E3"/>
        </a:accent1>
        <a:accent2>
          <a:srgbClr val="333399"/>
        </a:accent2>
        <a:accent3>
          <a:srgbClr val="AAAA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15">
        <a:dk1>
          <a:srgbClr val="000000"/>
        </a:dk1>
        <a:lt1>
          <a:srgbClr val="8C8C8C"/>
        </a:lt1>
        <a:dk2>
          <a:srgbClr val="000000"/>
        </a:dk2>
        <a:lt2>
          <a:srgbClr val="808080"/>
        </a:lt2>
        <a:accent1>
          <a:srgbClr val="BBE0E3"/>
        </a:accent1>
        <a:accent2>
          <a:srgbClr val="333399"/>
        </a:accent2>
        <a:accent3>
          <a:srgbClr val="C5C5C5"/>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4.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7226EA64481C040A1FE7E8F6959F50F" ma:contentTypeVersion="10" ma:contentTypeDescription="Create a new document." ma:contentTypeScope="" ma:versionID="42252c5ccb2b2edca158fe03ce424d88">
  <xsd:schema xmlns:xsd="http://www.w3.org/2001/XMLSchema" xmlns:xs="http://www.w3.org/2001/XMLSchema" xmlns:p="http://schemas.microsoft.com/office/2006/metadata/properties" xmlns:ns3="ed9d2163-4fb3-4947-8bfd-454e8e6d4998" targetNamespace="http://schemas.microsoft.com/office/2006/metadata/properties" ma:root="true" ma:fieldsID="a2bc1fb6ece40bb6006a7ae9a0662967" ns3:_="">
    <xsd:import namespace="ed9d2163-4fb3-4947-8bfd-454e8e6d49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9d2163-4fb3-4947-8bfd-454e8e6d49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1C88D28-FF7D-4D7F-8D28-4DA5C83730C0}">
  <ds:schemaRefs>
    <ds:schemaRef ds:uri="http://schemas.microsoft.com/office/2006/documentManagement/types"/>
    <ds:schemaRef ds:uri="http://schemas.microsoft.com/office/2006/metadata/properties"/>
    <ds:schemaRef ds:uri="ed9d2163-4fb3-4947-8bfd-454e8e6d4998"/>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 ds:uri="http://purl.org/dc/elements/1.1/"/>
  </ds:schemaRefs>
</ds:datastoreItem>
</file>

<file path=customXml/itemProps2.xml><?xml version="1.0" encoding="utf-8"?>
<ds:datastoreItem xmlns:ds="http://schemas.openxmlformats.org/officeDocument/2006/customXml" ds:itemID="{CF1BD6C9-B3B8-47F2-AA8B-3B5ED3A331DE}">
  <ds:schemaRefs>
    <ds:schemaRef ds:uri="http://schemas.microsoft.com/sharepoint/v3/contenttype/forms"/>
  </ds:schemaRefs>
</ds:datastoreItem>
</file>

<file path=customXml/itemProps3.xml><?xml version="1.0" encoding="utf-8"?>
<ds:datastoreItem xmlns:ds="http://schemas.openxmlformats.org/officeDocument/2006/customXml" ds:itemID="{CBBF9F09-E1D8-43DD-A280-D9615E2EDE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9d2163-4fb3-4947-8bfd-454e8e6d49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OU PowerPoint</Template>
  <TotalTime>7029</TotalTime>
  <Words>1500</Words>
  <Application>Microsoft Office PowerPoint</Application>
  <PresentationFormat>Custom</PresentationFormat>
  <Paragraphs>210</Paragraphs>
  <Slides>25</Slides>
  <Notes>23</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25</vt:i4>
      </vt:variant>
    </vt:vector>
  </HeadingPairs>
  <TitlesOfParts>
    <vt:vector size="35" baseType="lpstr">
      <vt:lpstr>Arial</vt:lpstr>
      <vt:lpstr>Calibri</vt:lpstr>
      <vt:lpstr>Calibri Light</vt:lpstr>
      <vt:lpstr>Helvetica</vt:lpstr>
      <vt:lpstr>Lucida Grande</vt:lpstr>
      <vt:lpstr>Verdana</vt:lpstr>
      <vt:lpstr>OU PowerPoint</vt:lpstr>
      <vt:lpstr>Divider</vt:lpstr>
      <vt:lpstr>TIDE PP Template</vt:lpstr>
      <vt:lpstr>1_Office Theme</vt:lpstr>
      <vt:lpstr>Putting the teacher in the text: Session 1  </vt:lpstr>
      <vt:lpstr>PowerPoint Presentation</vt:lpstr>
      <vt:lpstr>Learning outcomes for this activity</vt:lpstr>
      <vt:lpstr>Changes to distance education in Myanmar</vt:lpstr>
      <vt:lpstr>Activity: What is distance learning?</vt:lpstr>
      <vt:lpstr>Preparing educational resources </vt:lpstr>
      <vt:lpstr>1  Who are your students?</vt:lpstr>
      <vt:lpstr>Activity: student profile</vt:lpstr>
      <vt:lpstr>2  How will learning be delivered to students?</vt:lpstr>
      <vt:lpstr>3  Who are you working with?</vt:lpstr>
      <vt:lpstr>4  What is going to be taught?</vt:lpstr>
      <vt:lpstr>Activity: Identifying key features of distance  learning materials </vt:lpstr>
      <vt:lpstr>Key features of all study sessions</vt:lpstr>
      <vt:lpstr>PowerPoint Presentation</vt:lpstr>
      <vt:lpstr>Putting the teacher in the text: Session 2  </vt:lpstr>
      <vt:lpstr>Recap and reminder from yesterday  Preparing educational resources </vt:lpstr>
      <vt:lpstr>5 How will students’ learning be assessed?</vt:lpstr>
      <vt:lpstr>6  What style of writing will be most effective?</vt:lpstr>
      <vt:lpstr>… continued from last slide  6  What style of writing will be most effective?</vt:lpstr>
      <vt:lpstr> Learning outcomes</vt:lpstr>
      <vt:lpstr> Words for learning outcomes  </vt:lpstr>
      <vt:lpstr>Activity: words for learning outcomes and  levels of study</vt:lpstr>
      <vt:lpstr>Learning outcomes</vt:lpstr>
      <vt:lpstr>Tracking learning outcomes</vt:lpstr>
      <vt:lpstr>PowerPoint Presentation</vt:lpstr>
    </vt:vector>
  </TitlesOfParts>
  <Company>Open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capacity</dc:title>
  <dc:creator>pmf3</dc:creator>
  <cp:lastModifiedBy>Rachel.Rogers</cp:lastModifiedBy>
  <cp:revision>586</cp:revision>
  <cp:lastPrinted>2020-03-13T13:38:19Z</cp:lastPrinted>
  <dcterms:created xsi:type="dcterms:W3CDTF">2012-01-25T10:17:10Z</dcterms:created>
  <dcterms:modified xsi:type="dcterms:W3CDTF">2021-04-28T13:02:20Z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0x010100A7226EA64481C040A1FE7E8F6959F50F</vt:lpwstr>
  </property>
</Properties>
</file>