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04" r:id="rId3"/>
    <p:sldId id="256" r:id="rId4"/>
    <p:sldId id="257" r:id="rId5"/>
    <p:sldId id="259" r:id="rId6"/>
    <p:sldId id="258" r:id="rId7"/>
    <p:sldId id="261" r:id="rId8"/>
    <p:sldId id="260" r:id="rId9"/>
    <p:sldId id="262" r:id="rId10"/>
    <p:sldId id="268" r:id="rId11"/>
    <p:sldId id="269" r:id="rId12"/>
    <p:sldId id="263" r:id="rId13"/>
    <p:sldId id="270" r:id="rId14"/>
    <p:sldId id="264" r:id="rId15"/>
    <p:sldId id="265" r:id="rId16"/>
    <p:sldId id="271" r:id="rId17"/>
    <p:sldId id="272"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F266EA-4EA4-4998-A7CA-2D833B870249}" v="2" dt="2021-05-11T22:16:53.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42" y="9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F1F266EA-4EA4-4998-A7CA-2D833B870249}"/>
    <pc:docChg chg="modSld modMainMaster modNotesMaster">
      <pc:chgData name="Nicholas Harvey" userId="6c8f5bcc-6372-430f-9774-4498d9d8aa03" providerId="ADAL" clId="{F1F266EA-4EA4-4998-A7CA-2D833B870249}" dt="2021-05-11T22:16:58.050" v="13" actId="20577"/>
      <pc:docMkLst>
        <pc:docMk/>
      </pc:docMkLst>
      <pc:sldChg chg="modSp">
        <pc:chgData name="Nicholas Harvey" userId="6c8f5bcc-6372-430f-9774-4498d9d8aa03" providerId="ADAL" clId="{F1F266EA-4EA4-4998-A7CA-2D833B870249}" dt="2021-05-11T22:16:53.692" v="1"/>
        <pc:sldMkLst>
          <pc:docMk/>
          <pc:sldMk cId="3158398896" sldId="256"/>
        </pc:sldMkLst>
        <pc:spChg chg="mod">
          <ac:chgData name="Nicholas Harvey" userId="6c8f5bcc-6372-430f-9774-4498d9d8aa03" providerId="ADAL" clId="{F1F266EA-4EA4-4998-A7CA-2D833B870249}" dt="2021-05-11T22:16:53.692" v="1"/>
          <ac:spMkLst>
            <pc:docMk/>
            <pc:sldMk cId="3158398896" sldId="256"/>
            <ac:spMk id="2" creationId="{00000000-0000-0000-0000-000000000000}"/>
          </ac:spMkLst>
        </pc:spChg>
        <pc:spChg chg="mod">
          <ac:chgData name="Nicholas Harvey" userId="6c8f5bcc-6372-430f-9774-4498d9d8aa03" providerId="ADAL" clId="{F1F266EA-4EA4-4998-A7CA-2D833B870249}" dt="2021-05-11T22:16:53.692" v="1"/>
          <ac:spMkLst>
            <pc:docMk/>
            <pc:sldMk cId="3158398896" sldId="256"/>
            <ac:spMk id="3" creationId="{00000000-0000-0000-0000-000000000000}"/>
          </ac:spMkLst>
        </pc:spChg>
        <pc:spChg chg="mod">
          <ac:chgData name="Nicholas Harvey" userId="6c8f5bcc-6372-430f-9774-4498d9d8aa03" providerId="ADAL" clId="{F1F266EA-4EA4-4998-A7CA-2D833B870249}" dt="2021-05-11T22:16:53.692" v="1"/>
          <ac:spMkLst>
            <pc:docMk/>
            <pc:sldMk cId="3158398896" sldId="256"/>
            <ac:spMk id="6" creationId="{00000000-0000-0000-0000-000000000000}"/>
          </ac:spMkLst>
        </pc:spChg>
        <pc:picChg chg="mod">
          <ac:chgData name="Nicholas Harvey" userId="6c8f5bcc-6372-430f-9774-4498d9d8aa03" providerId="ADAL" clId="{F1F266EA-4EA4-4998-A7CA-2D833B870249}" dt="2021-05-11T22:16:53.692" v="1"/>
          <ac:picMkLst>
            <pc:docMk/>
            <pc:sldMk cId="3158398896" sldId="256"/>
            <ac:picMk id="5" creationId="{00000000-0000-0000-0000-000000000000}"/>
          </ac:picMkLst>
        </pc:picChg>
      </pc:sldChg>
      <pc:sldChg chg="modSp">
        <pc:chgData name="Nicholas Harvey" userId="6c8f5bcc-6372-430f-9774-4498d9d8aa03" providerId="ADAL" clId="{F1F266EA-4EA4-4998-A7CA-2D833B870249}" dt="2021-05-11T22:16:53.692" v="1"/>
        <pc:sldMkLst>
          <pc:docMk/>
          <pc:sldMk cId="1139766115" sldId="258"/>
        </pc:sldMkLst>
        <pc:spChg chg="mod">
          <ac:chgData name="Nicholas Harvey" userId="6c8f5bcc-6372-430f-9774-4498d9d8aa03" providerId="ADAL" clId="{F1F266EA-4EA4-4998-A7CA-2D833B870249}" dt="2021-05-11T22:16:53.692" v="1"/>
          <ac:spMkLst>
            <pc:docMk/>
            <pc:sldMk cId="1139766115" sldId="258"/>
            <ac:spMk id="2" creationId="{00000000-0000-0000-0000-000000000000}"/>
          </ac:spMkLst>
        </pc:spChg>
        <pc:spChg chg="mod">
          <ac:chgData name="Nicholas Harvey" userId="6c8f5bcc-6372-430f-9774-4498d9d8aa03" providerId="ADAL" clId="{F1F266EA-4EA4-4998-A7CA-2D833B870249}" dt="2021-05-11T22:16:53.692" v="1"/>
          <ac:spMkLst>
            <pc:docMk/>
            <pc:sldMk cId="1139766115" sldId="258"/>
            <ac:spMk id="4" creationId="{00000000-0000-0000-0000-000000000000}"/>
          </ac:spMkLst>
        </pc:spChg>
        <pc:spChg chg="mod">
          <ac:chgData name="Nicholas Harvey" userId="6c8f5bcc-6372-430f-9774-4498d9d8aa03" providerId="ADAL" clId="{F1F266EA-4EA4-4998-A7CA-2D833B870249}" dt="2021-05-11T22:16:53.692" v="1"/>
          <ac:spMkLst>
            <pc:docMk/>
            <pc:sldMk cId="1139766115" sldId="258"/>
            <ac:spMk id="5" creationId="{00000000-0000-0000-0000-000000000000}"/>
          </ac:spMkLst>
        </pc:spChg>
        <pc:picChg chg="mod">
          <ac:chgData name="Nicholas Harvey" userId="6c8f5bcc-6372-430f-9774-4498d9d8aa03" providerId="ADAL" clId="{F1F266EA-4EA4-4998-A7CA-2D833B870249}" dt="2021-05-11T22:16:53.692" v="1"/>
          <ac:picMkLst>
            <pc:docMk/>
            <pc:sldMk cId="1139766115" sldId="258"/>
            <ac:picMk id="2052" creationId="{00000000-0000-0000-0000-000000000000}"/>
          </ac:picMkLst>
        </pc:picChg>
      </pc:sldChg>
      <pc:sldChg chg="modSp">
        <pc:chgData name="Nicholas Harvey" userId="6c8f5bcc-6372-430f-9774-4498d9d8aa03" providerId="ADAL" clId="{F1F266EA-4EA4-4998-A7CA-2D833B870249}" dt="2021-05-11T22:16:53.692" v="1"/>
        <pc:sldMkLst>
          <pc:docMk/>
          <pc:sldMk cId="2414953107" sldId="259"/>
        </pc:sldMkLst>
        <pc:spChg chg="mod">
          <ac:chgData name="Nicholas Harvey" userId="6c8f5bcc-6372-430f-9774-4498d9d8aa03" providerId="ADAL" clId="{F1F266EA-4EA4-4998-A7CA-2D833B870249}" dt="2021-05-11T22:16:53.692" v="1"/>
          <ac:spMkLst>
            <pc:docMk/>
            <pc:sldMk cId="2414953107" sldId="259"/>
            <ac:spMk id="2" creationId="{00000000-0000-0000-0000-000000000000}"/>
          </ac:spMkLst>
        </pc:spChg>
        <pc:spChg chg="mod">
          <ac:chgData name="Nicholas Harvey" userId="6c8f5bcc-6372-430f-9774-4498d9d8aa03" providerId="ADAL" clId="{F1F266EA-4EA4-4998-A7CA-2D833B870249}" dt="2021-05-11T22:16:53.692" v="1"/>
          <ac:spMkLst>
            <pc:docMk/>
            <pc:sldMk cId="2414953107" sldId="259"/>
            <ac:spMk id="3" creationId="{00000000-0000-0000-0000-000000000000}"/>
          </ac:spMkLst>
        </pc:spChg>
        <pc:spChg chg="mod">
          <ac:chgData name="Nicholas Harvey" userId="6c8f5bcc-6372-430f-9774-4498d9d8aa03" providerId="ADAL" clId="{F1F266EA-4EA4-4998-A7CA-2D833B870249}" dt="2021-05-11T22:16:53.692" v="1"/>
          <ac:spMkLst>
            <pc:docMk/>
            <pc:sldMk cId="2414953107" sldId="259"/>
            <ac:spMk id="4" creationId="{00000000-0000-0000-0000-000000000000}"/>
          </ac:spMkLst>
        </pc:spChg>
        <pc:spChg chg="mod">
          <ac:chgData name="Nicholas Harvey" userId="6c8f5bcc-6372-430f-9774-4498d9d8aa03" providerId="ADAL" clId="{F1F266EA-4EA4-4998-A7CA-2D833B870249}" dt="2021-05-11T22:16:53.692" v="1"/>
          <ac:spMkLst>
            <pc:docMk/>
            <pc:sldMk cId="2414953107" sldId="259"/>
            <ac:spMk id="5" creationId="{00000000-0000-0000-0000-000000000000}"/>
          </ac:spMkLst>
        </pc:spChg>
        <pc:spChg chg="mod">
          <ac:chgData name="Nicholas Harvey" userId="6c8f5bcc-6372-430f-9774-4498d9d8aa03" providerId="ADAL" clId="{F1F266EA-4EA4-4998-A7CA-2D833B870249}" dt="2021-05-11T22:16:53.692" v="1"/>
          <ac:spMkLst>
            <pc:docMk/>
            <pc:sldMk cId="2414953107" sldId="259"/>
            <ac:spMk id="6" creationId="{00000000-0000-0000-0000-000000000000}"/>
          </ac:spMkLst>
        </pc:spChg>
        <pc:spChg chg="mod">
          <ac:chgData name="Nicholas Harvey" userId="6c8f5bcc-6372-430f-9774-4498d9d8aa03" providerId="ADAL" clId="{F1F266EA-4EA4-4998-A7CA-2D833B870249}" dt="2021-05-11T22:16:53.692" v="1"/>
          <ac:spMkLst>
            <pc:docMk/>
            <pc:sldMk cId="2414953107" sldId="259"/>
            <ac:spMk id="7" creationId="{00000000-0000-0000-0000-000000000000}"/>
          </ac:spMkLst>
        </pc:spChg>
        <pc:picChg chg="mod">
          <ac:chgData name="Nicholas Harvey" userId="6c8f5bcc-6372-430f-9774-4498d9d8aa03" providerId="ADAL" clId="{F1F266EA-4EA4-4998-A7CA-2D833B870249}" dt="2021-05-11T22:16:53.692" v="1"/>
          <ac:picMkLst>
            <pc:docMk/>
            <pc:sldMk cId="2414953107" sldId="259"/>
            <ac:picMk id="1032" creationId="{00000000-0000-0000-0000-000000000000}"/>
          </ac:picMkLst>
        </pc:picChg>
      </pc:sldChg>
      <pc:sldChg chg="modSp">
        <pc:chgData name="Nicholas Harvey" userId="6c8f5bcc-6372-430f-9774-4498d9d8aa03" providerId="ADAL" clId="{F1F266EA-4EA4-4998-A7CA-2D833B870249}" dt="2021-05-11T22:16:53.692" v="1"/>
        <pc:sldMkLst>
          <pc:docMk/>
          <pc:sldMk cId="4222544545" sldId="260"/>
        </pc:sldMkLst>
        <pc:spChg chg="mod">
          <ac:chgData name="Nicholas Harvey" userId="6c8f5bcc-6372-430f-9774-4498d9d8aa03" providerId="ADAL" clId="{F1F266EA-4EA4-4998-A7CA-2D833B870249}" dt="2021-05-11T22:16:53.692" v="1"/>
          <ac:spMkLst>
            <pc:docMk/>
            <pc:sldMk cId="4222544545" sldId="260"/>
            <ac:spMk id="2" creationId="{00000000-0000-0000-0000-000000000000}"/>
          </ac:spMkLst>
        </pc:spChg>
        <pc:spChg chg="mod">
          <ac:chgData name="Nicholas Harvey" userId="6c8f5bcc-6372-430f-9774-4498d9d8aa03" providerId="ADAL" clId="{F1F266EA-4EA4-4998-A7CA-2D833B870249}" dt="2021-05-11T22:16:53.692" v="1"/>
          <ac:spMkLst>
            <pc:docMk/>
            <pc:sldMk cId="4222544545" sldId="260"/>
            <ac:spMk id="3" creationId="{00000000-0000-0000-0000-000000000000}"/>
          </ac:spMkLst>
        </pc:spChg>
        <pc:picChg chg="mod">
          <ac:chgData name="Nicholas Harvey" userId="6c8f5bcc-6372-430f-9774-4498d9d8aa03" providerId="ADAL" clId="{F1F266EA-4EA4-4998-A7CA-2D833B870249}" dt="2021-05-11T22:16:53.692" v="1"/>
          <ac:picMkLst>
            <pc:docMk/>
            <pc:sldMk cId="4222544545" sldId="260"/>
            <ac:picMk id="4099" creationId="{00000000-0000-0000-0000-000000000000}"/>
          </ac:picMkLst>
        </pc:picChg>
        <pc:picChg chg="mod">
          <ac:chgData name="Nicholas Harvey" userId="6c8f5bcc-6372-430f-9774-4498d9d8aa03" providerId="ADAL" clId="{F1F266EA-4EA4-4998-A7CA-2D833B870249}" dt="2021-05-11T22:16:53.692" v="1"/>
          <ac:picMkLst>
            <pc:docMk/>
            <pc:sldMk cId="4222544545" sldId="260"/>
            <ac:picMk id="4100" creationId="{00000000-0000-0000-0000-000000000000}"/>
          </ac:picMkLst>
        </pc:picChg>
      </pc:sldChg>
      <pc:sldChg chg="modSp">
        <pc:chgData name="Nicholas Harvey" userId="6c8f5bcc-6372-430f-9774-4498d9d8aa03" providerId="ADAL" clId="{F1F266EA-4EA4-4998-A7CA-2D833B870249}" dt="2021-05-11T22:16:53.692" v="1"/>
        <pc:sldMkLst>
          <pc:docMk/>
          <pc:sldMk cId="654686844" sldId="261"/>
        </pc:sldMkLst>
        <pc:spChg chg="mod">
          <ac:chgData name="Nicholas Harvey" userId="6c8f5bcc-6372-430f-9774-4498d9d8aa03" providerId="ADAL" clId="{F1F266EA-4EA4-4998-A7CA-2D833B870249}" dt="2021-05-11T22:16:53.692" v="1"/>
          <ac:spMkLst>
            <pc:docMk/>
            <pc:sldMk cId="654686844" sldId="261"/>
            <ac:spMk id="2" creationId="{00000000-0000-0000-0000-000000000000}"/>
          </ac:spMkLst>
        </pc:spChg>
        <pc:graphicFrameChg chg="mod">
          <ac:chgData name="Nicholas Harvey" userId="6c8f5bcc-6372-430f-9774-4498d9d8aa03" providerId="ADAL" clId="{F1F266EA-4EA4-4998-A7CA-2D833B870249}" dt="2021-05-11T22:16:53.692" v="1"/>
          <ac:graphicFrameMkLst>
            <pc:docMk/>
            <pc:sldMk cId="654686844" sldId="261"/>
            <ac:graphicFrameMk id="4" creationId="{00000000-0000-0000-0000-000000000000}"/>
          </ac:graphicFrameMkLst>
        </pc:graphicFrameChg>
      </pc:sldChg>
      <pc:sldChg chg="modSp">
        <pc:chgData name="Nicholas Harvey" userId="6c8f5bcc-6372-430f-9774-4498d9d8aa03" providerId="ADAL" clId="{F1F266EA-4EA4-4998-A7CA-2D833B870249}" dt="2021-05-11T22:16:53.692" v="1"/>
        <pc:sldMkLst>
          <pc:docMk/>
          <pc:sldMk cId="680162786" sldId="262"/>
        </pc:sldMkLst>
        <pc:spChg chg="mod">
          <ac:chgData name="Nicholas Harvey" userId="6c8f5bcc-6372-430f-9774-4498d9d8aa03" providerId="ADAL" clId="{F1F266EA-4EA4-4998-A7CA-2D833B870249}" dt="2021-05-11T22:16:53.692" v="1"/>
          <ac:spMkLst>
            <pc:docMk/>
            <pc:sldMk cId="680162786" sldId="262"/>
            <ac:spMk id="2" creationId="{00000000-0000-0000-0000-000000000000}"/>
          </ac:spMkLst>
        </pc:spChg>
        <pc:spChg chg="mod">
          <ac:chgData name="Nicholas Harvey" userId="6c8f5bcc-6372-430f-9774-4498d9d8aa03" providerId="ADAL" clId="{F1F266EA-4EA4-4998-A7CA-2D833B870249}" dt="2021-05-11T22:16:53.692" v="1"/>
          <ac:spMkLst>
            <pc:docMk/>
            <pc:sldMk cId="680162786" sldId="262"/>
            <ac:spMk id="3" creationId="{00000000-0000-0000-0000-000000000000}"/>
          </ac:spMkLst>
        </pc:spChg>
        <pc:spChg chg="mod">
          <ac:chgData name="Nicholas Harvey" userId="6c8f5bcc-6372-430f-9774-4498d9d8aa03" providerId="ADAL" clId="{F1F266EA-4EA4-4998-A7CA-2D833B870249}" dt="2021-05-11T22:16:53.692" v="1"/>
          <ac:spMkLst>
            <pc:docMk/>
            <pc:sldMk cId="680162786" sldId="262"/>
            <ac:spMk id="4" creationId="{00000000-0000-0000-0000-000000000000}"/>
          </ac:spMkLst>
        </pc:spChg>
        <pc:spChg chg="mod">
          <ac:chgData name="Nicholas Harvey" userId="6c8f5bcc-6372-430f-9774-4498d9d8aa03" providerId="ADAL" clId="{F1F266EA-4EA4-4998-A7CA-2D833B870249}" dt="2021-05-11T22:16:53.692" v="1"/>
          <ac:spMkLst>
            <pc:docMk/>
            <pc:sldMk cId="680162786" sldId="262"/>
            <ac:spMk id="5" creationId="{00000000-0000-0000-0000-000000000000}"/>
          </ac:spMkLst>
        </pc:spChg>
        <pc:graphicFrameChg chg="mod">
          <ac:chgData name="Nicholas Harvey" userId="6c8f5bcc-6372-430f-9774-4498d9d8aa03" providerId="ADAL" clId="{F1F266EA-4EA4-4998-A7CA-2D833B870249}" dt="2021-05-11T22:16:53.692" v="1"/>
          <ac:graphicFrameMkLst>
            <pc:docMk/>
            <pc:sldMk cId="680162786" sldId="262"/>
            <ac:graphicFrameMk id="6" creationId="{00000000-0000-0000-0000-000000000000}"/>
          </ac:graphicFrameMkLst>
        </pc:graphicFrameChg>
      </pc:sldChg>
      <pc:sldChg chg="modSp">
        <pc:chgData name="Nicholas Harvey" userId="6c8f5bcc-6372-430f-9774-4498d9d8aa03" providerId="ADAL" clId="{F1F266EA-4EA4-4998-A7CA-2D833B870249}" dt="2021-05-11T22:16:53.692" v="1"/>
        <pc:sldMkLst>
          <pc:docMk/>
          <pc:sldMk cId="3779917663" sldId="263"/>
        </pc:sldMkLst>
        <pc:spChg chg="mod">
          <ac:chgData name="Nicholas Harvey" userId="6c8f5bcc-6372-430f-9774-4498d9d8aa03" providerId="ADAL" clId="{F1F266EA-4EA4-4998-A7CA-2D833B870249}" dt="2021-05-11T22:16:53.692" v="1"/>
          <ac:spMkLst>
            <pc:docMk/>
            <pc:sldMk cId="3779917663" sldId="263"/>
            <ac:spMk id="5" creationId="{00000000-0000-0000-0000-000000000000}"/>
          </ac:spMkLst>
        </pc:spChg>
        <pc:spChg chg="mod">
          <ac:chgData name="Nicholas Harvey" userId="6c8f5bcc-6372-430f-9774-4498d9d8aa03" providerId="ADAL" clId="{F1F266EA-4EA4-4998-A7CA-2D833B870249}" dt="2021-05-11T22:16:53.692" v="1"/>
          <ac:spMkLst>
            <pc:docMk/>
            <pc:sldMk cId="3779917663" sldId="263"/>
            <ac:spMk id="6" creationId="{00000000-0000-0000-0000-000000000000}"/>
          </ac:spMkLst>
        </pc:spChg>
      </pc:sldChg>
      <pc:sldChg chg="modSp">
        <pc:chgData name="Nicholas Harvey" userId="6c8f5bcc-6372-430f-9774-4498d9d8aa03" providerId="ADAL" clId="{F1F266EA-4EA4-4998-A7CA-2D833B870249}" dt="2021-05-11T22:16:53.692" v="1"/>
        <pc:sldMkLst>
          <pc:docMk/>
          <pc:sldMk cId="4155614841" sldId="264"/>
        </pc:sldMkLst>
        <pc:spChg chg="mod">
          <ac:chgData name="Nicholas Harvey" userId="6c8f5bcc-6372-430f-9774-4498d9d8aa03" providerId="ADAL" clId="{F1F266EA-4EA4-4998-A7CA-2D833B870249}" dt="2021-05-11T22:16:53.692" v="1"/>
          <ac:spMkLst>
            <pc:docMk/>
            <pc:sldMk cId="4155614841" sldId="264"/>
            <ac:spMk id="2" creationId="{00000000-0000-0000-0000-000000000000}"/>
          </ac:spMkLst>
        </pc:spChg>
        <pc:spChg chg="mod">
          <ac:chgData name="Nicholas Harvey" userId="6c8f5bcc-6372-430f-9774-4498d9d8aa03" providerId="ADAL" clId="{F1F266EA-4EA4-4998-A7CA-2D833B870249}" dt="2021-05-11T22:16:53.692" v="1"/>
          <ac:spMkLst>
            <pc:docMk/>
            <pc:sldMk cId="4155614841" sldId="264"/>
            <ac:spMk id="3" creationId="{00000000-0000-0000-0000-000000000000}"/>
          </ac:spMkLst>
        </pc:spChg>
        <pc:spChg chg="mod">
          <ac:chgData name="Nicholas Harvey" userId="6c8f5bcc-6372-430f-9774-4498d9d8aa03" providerId="ADAL" clId="{F1F266EA-4EA4-4998-A7CA-2D833B870249}" dt="2021-05-11T22:16:53.692" v="1"/>
          <ac:spMkLst>
            <pc:docMk/>
            <pc:sldMk cId="4155614841" sldId="264"/>
            <ac:spMk id="5" creationId="{00000000-0000-0000-0000-000000000000}"/>
          </ac:spMkLst>
        </pc:spChg>
        <pc:picChg chg="mod">
          <ac:chgData name="Nicholas Harvey" userId="6c8f5bcc-6372-430f-9774-4498d9d8aa03" providerId="ADAL" clId="{F1F266EA-4EA4-4998-A7CA-2D833B870249}" dt="2021-05-11T22:16:53.692" v="1"/>
          <ac:picMkLst>
            <pc:docMk/>
            <pc:sldMk cId="4155614841" sldId="264"/>
            <ac:picMk id="4" creationId="{00000000-0000-0000-0000-000000000000}"/>
          </ac:picMkLst>
        </pc:picChg>
      </pc:sldChg>
      <pc:sldChg chg="modSp">
        <pc:chgData name="Nicholas Harvey" userId="6c8f5bcc-6372-430f-9774-4498d9d8aa03" providerId="ADAL" clId="{F1F266EA-4EA4-4998-A7CA-2D833B870249}" dt="2021-05-11T22:16:53.692" v="1"/>
        <pc:sldMkLst>
          <pc:docMk/>
          <pc:sldMk cId="4013248798" sldId="265"/>
        </pc:sldMkLst>
        <pc:spChg chg="mod">
          <ac:chgData name="Nicholas Harvey" userId="6c8f5bcc-6372-430f-9774-4498d9d8aa03" providerId="ADAL" clId="{F1F266EA-4EA4-4998-A7CA-2D833B870249}" dt="2021-05-11T22:16:53.692" v="1"/>
          <ac:spMkLst>
            <pc:docMk/>
            <pc:sldMk cId="4013248798" sldId="265"/>
            <ac:spMk id="2" creationId="{00000000-0000-0000-0000-000000000000}"/>
          </ac:spMkLst>
        </pc:spChg>
        <pc:spChg chg="mod">
          <ac:chgData name="Nicholas Harvey" userId="6c8f5bcc-6372-430f-9774-4498d9d8aa03" providerId="ADAL" clId="{F1F266EA-4EA4-4998-A7CA-2D833B870249}" dt="2021-05-11T22:16:53.692" v="1"/>
          <ac:spMkLst>
            <pc:docMk/>
            <pc:sldMk cId="4013248798" sldId="265"/>
            <ac:spMk id="3" creationId="{00000000-0000-0000-0000-000000000000}"/>
          </ac:spMkLst>
        </pc:spChg>
        <pc:spChg chg="mod">
          <ac:chgData name="Nicholas Harvey" userId="6c8f5bcc-6372-430f-9774-4498d9d8aa03" providerId="ADAL" clId="{F1F266EA-4EA4-4998-A7CA-2D833B870249}" dt="2021-05-11T22:16:53.692" v="1"/>
          <ac:spMkLst>
            <pc:docMk/>
            <pc:sldMk cId="4013248798" sldId="265"/>
            <ac:spMk id="4" creationId="{00000000-0000-0000-0000-000000000000}"/>
          </ac:spMkLst>
        </pc:spChg>
        <pc:spChg chg="mod">
          <ac:chgData name="Nicholas Harvey" userId="6c8f5bcc-6372-430f-9774-4498d9d8aa03" providerId="ADAL" clId="{F1F266EA-4EA4-4998-A7CA-2D833B870249}" dt="2021-05-11T22:16:53.692" v="1"/>
          <ac:spMkLst>
            <pc:docMk/>
            <pc:sldMk cId="4013248798" sldId="265"/>
            <ac:spMk id="8" creationId="{00000000-0000-0000-0000-000000000000}"/>
          </ac:spMkLst>
        </pc:spChg>
        <pc:spChg chg="mod">
          <ac:chgData name="Nicholas Harvey" userId="6c8f5bcc-6372-430f-9774-4498d9d8aa03" providerId="ADAL" clId="{F1F266EA-4EA4-4998-A7CA-2D833B870249}" dt="2021-05-11T22:16:53.692" v="1"/>
          <ac:spMkLst>
            <pc:docMk/>
            <pc:sldMk cId="4013248798" sldId="265"/>
            <ac:spMk id="9" creationId="{00000000-0000-0000-0000-000000000000}"/>
          </ac:spMkLst>
        </pc:spChg>
        <pc:picChg chg="mod">
          <ac:chgData name="Nicholas Harvey" userId="6c8f5bcc-6372-430f-9774-4498d9d8aa03" providerId="ADAL" clId="{F1F266EA-4EA4-4998-A7CA-2D833B870249}" dt="2021-05-11T22:16:53.692" v="1"/>
          <ac:picMkLst>
            <pc:docMk/>
            <pc:sldMk cId="4013248798" sldId="265"/>
            <ac:picMk id="2050" creationId="{00000000-0000-0000-0000-000000000000}"/>
          </ac:picMkLst>
        </pc:picChg>
        <pc:picChg chg="mod">
          <ac:chgData name="Nicholas Harvey" userId="6c8f5bcc-6372-430f-9774-4498d9d8aa03" providerId="ADAL" clId="{F1F266EA-4EA4-4998-A7CA-2D833B870249}" dt="2021-05-11T22:16:53.692" v="1"/>
          <ac:picMkLst>
            <pc:docMk/>
            <pc:sldMk cId="4013248798" sldId="265"/>
            <ac:picMk id="2051" creationId="{00000000-0000-0000-0000-000000000000}"/>
          </ac:picMkLst>
        </pc:picChg>
        <pc:picChg chg="mod">
          <ac:chgData name="Nicholas Harvey" userId="6c8f5bcc-6372-430f-9774-4498d9d8aa03" providerId="ADAL" clId="{F1F266EA-4EA4-4998-A7CA-2D833B870249}" dt="2021-05-11T22:16:53.692" v="1"/>
          <ac:picMkLst>
            <pc:docMk/>
            <pc:sldMk cId="4013248798" sldId="265"/>
            <ac:picMk id="2052" creationId="{00000000-0000-0000-0000-000000000000}"/>
          </ac:picMkLst>
        </pc:picChg>
      </pc:sldChg>
      <pc:sldChg chg="modSp">
        <pc:chgData name="Nicholas Harvey" userId="6c8f5bcc-6372-430f-9774-4498d9d8aa03" providerId="ADAL" clId="{F1F266EA-4EA4-4998-A7CA-2D833B870249}" dt="2021-05-11T22:16:53.692" v="1"/>
        <pc:sldMkLst>
          <pc:docMk/>
          <pc:sldMk cId="2502662960" sldId="266"/>
        </pc:sldMkLst>
        <pc:spChg chg="mod">
          <ac:chgData name="Nicholas Harvey" userId="6c8f5bcc-6372-430f-9774-4498d9d8aa03" providerId="ADAL" clId="{F1F266EA-4EA4-4998-A7CA-2D833B870249}" dt="2021-05-11T22:16:53.692" v="1"/>
          <ac:spMkLst>
            <pc:docMk/>
            <pc:sldMk cId="2502662960" sldId="266"/>
            <ac:spMk id="2" creationId="{00000000-0000-0000-0000-000000000000}"/>
          </ac:spMkLst>
        </pc:spChg>
        <pc:spChg chg="mod">
          <ac:chgData name="Nicholas Harvey" userId="6c8f5bcc-6372-430f-9774-4498d9d8aa03" providerId="ADAL" clId="{F1F266EA-4EA4-4998-A7CA-2D833B870249}" dt="2021-05-11T22:16:53.692" v="1"/>
          <ac:spMkLst>
            <pc:docMk/>
            <pc:sldMk cId="2502662960" sldId="266"/>
            <ac:spMk id="3" creationId="{00000000-0000-0000-0000-000000000000}"/>
          </ac:spMkLst>
        </pc:spChg>
        <pc:spChg chg="mod">
          <ac:chgData name="Nicholas Harvey" userId="6c8f5bcc-6372-430f-9774-4498d9d8aa03" providerId="ADAL" clId="{F1F266EA-4EA4-4998-A7CA-2D833B870249}" dt="2021-05-11T22:16:53.692" v="1"/>
          <ac:spMkLst>
            <pc:docMk/>
            <pc:sldMk cId="2502662960" sldId="266"/>
            <ac:spMk id="4" creationId="{00000000-0000-0000-0000-000000000000}"/>
          </ac:spMkLst>
        </pc:spChg>
        <pc:spChg chg="mod">
          <ac:chgData name="Nicholas Harvey" userId="6c8f5bcc-6372-430f-9774-4498d9d8aa03" providerId="ADAL" clId="{F1F266EA-4EA4-4998-A7CA-2D833B870249}" dt="2021-05-11T22:16:53.692" v="1"/>
          <ac:spMkLst>
            <pc:docMk/>
            <pc:sldMk cId="2502662960" sldId="266"/>
            <ac:spMk id="5" creationId="{00000000-0000-0000-0000-000000000000}"/>
          </ac:spMkLst>
        </pc:spChg>
        <pc:spChg chg="mod">
          <ac:chgData name="Nicholas Harvey" userId="6c8f5bcc-6372-430f-9774-4498d9d8aa03" providerId="ADAL" clId="{F1F266EA-4EA4-4998-A7CA-2D833B870249}" dt="2021-05-11T22:16:53.692" v="1"/>
          <ac:spMkLst>
            <pc:docMk/>
            <pc:sldMk cId="2502662960" sldId="266"/>
            <ac:spMk id="11" creationId="{00000000-0000-0000-0000-000000000000}"/>
          </ac:spMkLst>
        </pc:spChg>
        <pc:picChg chg="mod">
          <ac:chgData name="Nicholas Harvey" userId="6c8f5bcc-6372-430f-9774-4498d9d8aa03" providerId="ADAL" clId="{F1F266EA-4EA4-4998-A7CA-2D833B870249}" dt="2021-05-11T22:16:53.692" v="1"/>
          <ac:picMkLst>
            <pc:docMk/>
            <pc:sldMk cId="2502662960" sldId="266"/>
            <ac:picMk id="1028" creationId="{00000000-0000-0000-0000-000000000000}"/>
          </ac:picMkLst>
        </pc:picChg>
        <pc:cxnChg chg="mod">
          <ac:chgData name="Nicholas Harvey" userId="6c8f5bcc-6372-430f-9774-4498d9d8aa03" providerId="ADAL" clId="{F1F266EA-4EA4-4998-A7CA-2D833B870249}" dt="2021-05-11T22:16:53.692" v="1"/>
          <ac:cxnSpMkLst>
            <pc:docMk/>
            <pc:sldMk cId="2502662960" sldId="266"/>
            <ac:cxnSpMk id="7" creationId="{00000000-0000-0000-0000-000000000000}"/>
          </ac:cxnSpMkLst>
        </pc:cxnChg>
      </pc:sldChg>
      <pc:sldChg chg="modSp">
        <pc:chgData name="Nicholas Harvey" userId="6c8f5bcc-6372-430f-9774-4498d9d8aa03" providerId="ADAL" clId="{F1F266EA-4EA4-4998-A7CA-2D833B870249}" dt="2021-05-11T22:16:53.692" v="1"/>
        <pc:sldMkLst>
          <pc:docMk/>
          <pc:sldMk cId="4121432288" sldId="267"/>
        </pc:sldMkLst>
        <pc:spChg chg="mod">
          <ac:chgData name="Nicholas Harvey" userId="6c8f5bcc-6372-430f-9774-4498d9d8aa03" providerId="ADAL" clId="{F1F266EA-4EA4-4998-A7CA-2D833B870249}" dt="2021-05-11T22:16:53.692" v="1"/>
          <ac:spMkLst>
            <pc:docMk/>
            <pc:sldMk cId="4121432288" sldId="267"/>
            <ac:spMk id="3" creationId="{00000000-0000-0000-0000-000000000000}"/>
          </ac:spMkLst>
        </pc:spChg>
      </pc:sldChg>
      <pc:sldChg chg="modSp">
        <pc:chgData name="Nicholas Harvey" userId="6c8f5bcc-6372-430f-9774-4498d9d8aa03" providerId="ADAL" clId="{F1F266EA-4EA4-4998-A7CA-2D833B870249}" dt="2021-05-11T22:16:53.692" v="1"/>
        <pc:sldMkLst>
          <pc:docMk/>
          <pc:sldMk cId="3071725999" sldId="268"/>
        </pc:sldMkLst>
        <pc:spChg chg="mod">
          <ac:chgData name="Nicholas Harvey" userId="6c8f5bcc-6372-430f-9774-4498d9d8aa03" providerId="ADAL" clId="{F1F266EA-4EA4-4998-A7CA-2D833B870249}" dt="2021-05-11T22:16:53.692" v="1"/>
          <ac:spMkLst>
            <pc:docMk/>
            <pc:sldMk cId="3071725999" sldId="268"/>
            <ac:spMk id="3" creationId="{00000000-0000-0000-0000-000000000000}"/>
          </ac:spMkLst>
        </pc:spChg>
        <pc:spChg chg="mod">
          <ac:chgData name="Nicholas Harvey" userId="6c8f5bcc-6372-430f-9774-4498d9d8aa03" providerId="ADAL" clId="{F1F266EA-4EA4-4998-A7CA-2D833B870249}" dt="2021-05-11T22:16:53.692" v="1"/>
          <ac:spMkLst>
            <pc:docMk/>
            <pc:sldMk cId="3071725999" sldId="268"/>
            <ac:spMk id="4" creationId="{00000000-0000-0000-0000-000000000000}"/>
          </ac:spMkLst>
        </pc:spChg>
        <pc:spChg chg="mod">
          <ac:chgData name="Nicholas Harvey" userId="6c8f5bcc-6372-430f-9774-4498d9d8aa03" providerId="ADAL" clId="{F1F266EA-4EA4-4998-A7CA-2D833B870249}" dt="2021-05-11T22:16:53.692" v="1"/>
          <ac:spMkLst>
            <pc:docMk/>
            <pc:sldMk cId="3071725999" sldId="268"/>
            <ac:spMk id="6" creationId="{00000000-0000-0000-0000-000000000000}"/>
          </ac:spMkLst>
        </pc:spChg>
        <pc:spChg chg="mod">
          <ac:chgData name="Nicholas Harvey" userId="6c8f5bcc-6372-430f-9774-4498d9d8aa03" providerId="ADAL" clId="{F1F266EA-4EA4-4998-A7CA-2D833B870249}" dt="2021-05-11T22:16:53.692" v="1"/>
          <ac:spMkLst>
            <pc:docMk/>
            <pc:sldMk cId="3071725999" sldId="268"/>
            <ac:spMk id="7" creationId="{00000000-0000-0000-0000-000000000000}"/>
          </ac:spMkLst>
        </pc:spChg>
        <pc:graphicFrameChg chg="mod">
          <ac:chgData name="Nicholas Harvey" userId="6c8f5bcc-6372-430f-9774-4498d9d8aa03" providerId="ADAL" clId="{F1F266EA-4EA4-4998-A7CA-2D833B870249}" dt="2021-05-11T22:16:53.692" v="1"/>
          <ac:graphicFrameMkLst>
            <pc:docMk/>
            <pc:sldMk cId="3071725999" sldId="268"/>
            <ac:graphicFrameMk id="5" creationId="{00000000-0000-0000-0000-000000000000}"/>
          </ac:graphicFrameMkLst>
        </pc:graphicFrameChg>
      </pc:sldChg>
      <pc:sldChg chg="modSp">
        <pc:chgData name="Nicholas Harvey" userId="6c8f5bcc-6372-430f-9774-4498d9d8aa03" providerId="ADAL" clId="{F1F266EA-4EA4-4998-A7CA-2D833B870249}" dt="2021-05-11T22:16:53.692" v="1"/>
        <pc:sldMkLst>
          <pc:docMk/>
          <pc:sldMk cId="3382459681" sldId="269"/>
        </pc:sldMkLst>
        <pc:spChg chg="mod">
          <ac:chgData name="Nicholas Harvey" userId="6c8f5bcc-6372-430f-9774-4498d9d8aa03" providerId="ADAL" clId="{F1F266EA-4EA4-4998-A7CA-2D833B870249}" dt="2021-05-11T22:16:53.692" v="1"/>
          <ac:spMkLst>
            <pc:docMk/>
            <pc:sldMk cId="3382459681" sldId="269"/>
            <ac:spMk id="3" creationId="{00000000-0000-0000-0000-000000000000}"/>
          </ac:spMkLst>
        </pc:spChg>
        <pc:spChg chg="mod">
          <ac:chgData name="Nicholas Harvey" userId="6c8f5bcc-6372-430f-9774-4498d9d8aa03" providerId="ADAL" clId="{F1F266EA-4EA4-4998-A7CA-2D833B870249}" dt="2021-05-11T22:16:53.692" v="1"/>
          <ac:spMkLst>
            <pc:docMk/>
            <pc:sldMk cId="3382459681" sldId="269"/>
            <ac:spMk id="4" creationId="{00000000-0000-0000-0000-000000000000}"/>
          </ac:spMkLst>
        </pc:spChg>
        <pc:spChg chg="mod">
          <ac:chgData name="Nicholas Harvey" userId="6c8f5bcc-6372-430f-9774-4498d9d8aa03" providerId="ADAL" clId="{F1F266EA-4EA4-4998-A7CA-2D833B870249}" dt="2021-05-11T22:16:53.692" v="1"/>
          <ac:spMkLst>
            <pc:docMk/>
            <pc:sldMk cId="3382459681" sldId="269"/>
            <ac:spMk id="5" creationId="{00000000-0000-0000-0000-000000000000}"/>
          </ac:spMkLst>
        </pc:spChg>
        <pc:picChg chg="mod">
          <ac:chgData name="Nicholas Harvey" userId="6c8f5bcc-6372-430f-9774-4498d9d8aa03" providerId="ADAL" clId="{F1F266EA-4EA4-4998-A7CA-2D833B870249}" dt="2021-05-11T22:16:53.692" v="1"/>
          <ac:picMkLst>
            <pc:docMk/>
            <pc:sldMk cId="3382459681" sldId="269"/>
            <ac:picMk id="5128" creationId="{00000000-0000-0000-0000-000000000000}"/>
          </ac:picMkLst>
        </pc:picChg>
      </pc:sldChg>
      <pc:sldChg chg="modSp">
        <pc:chgData name="Nicholas Harvey" userId="6c8f5bcc-6372-430f-9774-4498d9d8aa03" providerId="ADAL" clId="{F1F266EA-4EA4-4998-A7CA-2D833B870249}" dt="2021-05-11T22:16:53.692" v="1"/>
        <pc:sldMkLst>
          <pc:docMk/>
          <pc:sldMk cId="1467278316" sldId="270"/>
        </pc:sldMkLst>
        <pc:spChg chg="mod">
          <ac:chgData name="Nicholas Harvey" userId="6c8f5bcc-6372-430f-9774-4498d9d8aa03" providerId="ADAL" clId="{F1F266EA-4EA4-4998-A7CA-2D833B870249}" dt="2021-05-11T22:16:53.692" v="1"/>
          <ac:spMkLst>
            <pc:docMk/>
            <pc:sldMk cId="1467278316" sldId="270"/>
            <ac:spMk id="5" creationId="{00000000-0000-0000-0000-000000000000}"/>
          </ac:spMkLst>
        </pc:spChg>
        <pc:spChg chg="mod">
          <ac:chgData name="Nicholas Harvey" userId="6c8f5bcc-6372-430f-9774-4498d9d8aa03" providerId="ADAL" clId="{F1F266EA-4EA4-4998-A7CA-2D833B870249}" dt="2021-05-11T22:16:53.692" v="1"/>
          <ac:spMkLst>
            <pc:docMk/>
            <pc:sldMk cId="1467278316" sldId="270"/>
            <ac:spMk id="6" creationId="{00000000-0000-0000-0000-000000000000}"/>
          </ac:spMkLst>
        </pc:spChg>
        <pc:spChg chg="mod">
          <ac:chgData name="Nicholas Harvey" userId="6c8f5bcc-6372-430f-9774-4498d9d8aa03" providerId="ADAL" clId="{F1F266EA-4EA4-4998-A7CA-2D833B870249}" dt="2021-05-11T22:16:53.692" v="1"/>
          <ac:spMkLst>
            <pc:docMk/>
            <pc:sldMk cId="1467278316" sldId="270"/>
            <ac:spMk id="7" creationId="{00000000-0000-0000-0000-000000000000}"/>
          </ac:spMkLst>
        </pc:spChg>
        <pc:spChg chg="mod">
          <ac:chgData name="Nicholas Harvey" userId="6c8f5bcc-6372-430f-9774-4498d9d8aa03" providerId="ADAL" clId="{F1F266EA-4EA4-4998-A7CA-2D833B870249}" dt="2021-05-11T22:16:53.692" v="1"/>
          <ac:spMkLst>
            <pc:docMk/>
            <pc:sldMk cId="1467278316" sldId="270"/>
            <ac:spMk id="8" creationId="{00000000-0000-0000-0000-000000000000}"/>
          </ac:spMkLst>
        </pc:spChg>
        <pc:spChg chg="mod">
          <ac:chgData name="Nicholas Harvey" userId="6c8f5bcc-6372-430f-9774-4498d9d8aa03" providerId="ADAL" clId="{F1F266EA-4EA4-4998-A7CA-2D833B870249}" dt="2021-05-11T22:16:53.692" v="1"/>
          <ac:spMkLst>
            <pc:docMk/>
            <pc:sldMk cId="1467278316" sldId="270"/>
            <ac:spMk id="9" creationId="{00000000-0000-0000-0000-000000000000}"/>
          </ac:spMkLst>
        </pc:spChg>
        <pc:spChg chg="mod">
          <ac:chgData name="Nicholas Harvey" userId="6c8f5bcc-6372-430f-9774-4498d9d8aa03" providerId="ADAL" clId="{F1F266EA-4EA4-4998-A7CA-2D833B870249}" dt="2021-05-11T22:16:53.692" v="1"/>
          <ac:spMkLst>
            <pc:docMk/>
            <pc:sldMk cId="1467278316" sldId="270"/>
            <ac:spMk id="18" creationId="{00000000-0000-0000-0000-000000000000}"/>
          </ac:spMkLst>
        </pc:spChg>
        <pc:picChg chg="mod">
          <ac:chgData name="Nicholas Harvey" userId="6c8f5bcc-6372-430f-9774-4498d9d8aa03" providerId="ADAL" clId="{F1F266EA-4EA4-4998-A7CA-2D833B870249}" dt="2021-05-11T22:16:53.692" v="1"/>
          <ac:picMkLst>
            <pc:docMk/>
            <pc:sldMk cId="1467278316" sldId="270"/>
            <ac:picMk id="4" creationId="{00000000-0000-0000-0000-000000000000}"/>
          </ac:picMkLst>
        </pc:picChg>
      </pc:sldChg>
      <pc:sldChg chg="modSp">
        <pc:chgData name="Nicholas Harvey" userId="6c8f5bcc-6372-430f-9774-4498d9d8aa03" providerId="ADAL" clId="{F1F266EA-4EA4-4998-A7CA-2D833B870249}" dt="2021-05-11T22:16:53.692" v="1"/>
        <pc:sldMkLst>
          <pc:docMk/>
          <pc:sldMk cId="3046236807" sldId="271"/>
        </pc:sldMkLst>
        <pc:spChg chg="mod">
          <ac:chgData name="Nicholas Harvey" userId="6c8f5bcc-6372-430f-9774-4498d9d8aa03" providerId="ADAL" clId="{F1F266EA-4EA4-4998-A7CA-2D833B870249}" dt="2021-05-11T22:16:53.692" v="1"/>
          <ac:spMkLst>
            <pc:docMk/>
            <pc:sldMk cId="3046236807" sldId="271"/>
            <ac:spMk id="2" creationId="{00000000-0000-0000-0000-000000000000}"/>
          </ac:spMkLst>
        </pc:spChg>
        <pc:picChg chg="mod">
          <ac:chgData name="Nicholas Harvey" userId="6c8f5bcc-6372-430f-9774-4498d9d8aa03" providerId="ADAL" clId="{F1F266EA-4EA4-4998-A7CA-2D833B870249}" dt="2021-05-11T22:16:53.692" v="1"/>
          <ac:picMkLst>
            <pc:docMk/>
            <pc:sldMk cId="3046236807" sldId="271"/>
            <ac:picMk id="3074" creationId="{00000000-0000-0000-0000-000000000000}"/>
          </ac:picMkLst>
        </pc:picChg>
        <pc:cxnChg chg="mod">
          <ac:chgData name="Nicholas Harvey" userId="6c8f5bcc-6372-430f-9774-4498d9d8aa03" providerId="ADAL" clId="{F1F266EA-4EA4-4998-A7CA-2D833B870249}" dt="2021-05-11T22:16:53.692" v="1"/>
          <ac:cxnSpMkLst>
            <pc:docMk/>
            <pc:sldMk cId="3046236807" sldId="271"/>
            <ac:cxnSpMk id="5" creationId="{00000000-0000-0000-0000-000000000000}"/>
          </ac:cxnSpMkLst>
        </pc:cxnChg>
        <pc:cxnChg chg="mod">
          <ac:chgData name="Nicholas Harvey" userId="6c8f5bcc-6372-430f-9774-4498d9d8aa03" providerId="ADAL" clId="{F1F266EA-4EA4-4998-A7CA-2D833B870249}" dt="2021-05-11T22:16:53.692" v="1"/>
          <ac:cxnSpMkLst>
            <pc:docMk/>
            <pc:sldMk cId="3046236807" sldId="271"/>
            <ac:cxnSpMk id="7" creationId="{00000000-0000-0000-0000-000000000000}"/>
          </ac:cxnSpMkLst>
        </pc:cxnChg>
        <pc:cxnChg chg="mod">
          <ac:chgData name="Nicholas Harvey" userId="6c8f5bcc-6372-430f-9774-4498d9d8aa03" providerId="ADAL" clId="{F1F266EA-4EA4-4998-A7CA-2D833B870249}" dt="2021-05-11T22:16:53.692" v="1"/>
          <ac:cxnSpMkLst>
            <pc:docMk/>
            <pc:sldMk cId="3046236807" sldId="271"/>
            <ac:cxnSpMk id="8" creationId="{00000000-0000-0000-0000-000000000000}"/>
          </ac:cxnSpMkLst>
        </pc:cxnChg>
      </pc:sldChg>
      <pc:sldChg chg="modSp">
        <pc:chgData name="Nicholas Harvey" userId="6c8f5bcc-6372-430f-9774-4498d9d8aa03" providerId="ADAL" clId="{F1F266EA-4EA4-4998-A7CA-2D833B870249}" dt="2021-05-11T22:16:53.692" v="1"/>
        <pc:sldMkLst>
          <pc:docMk/>
          <pc:sldMk cId="2725457656" sldId="272"/>
        </pc:sldMkLst>
        <pc:spChg chg="mod">
          <ac:chgData name="Nicholas Harvey" userId="6c8f5bcc-6372-430f-9774-4498d9d8aa03" providerId="ADAL" clId="{F1F266EA-4EA4-4998-A7CA-2D833B870249}" dt="2021-05-11T22:16:53.692" v="1"/>
          <ac:spMkLst>
            <pc:docMk/>
            <pc:sldMk cId="2725457656" sldId="272"/>
            <ac:spMk id="4" creationId="{00000000-0000-0000-0000-000000000000}"/>
          </ac:spMkLst>
        </pc:spChg>
      </pc:sldChg>
      <pc:sldChg chg="modSp mod modNotes">
        <pc:chgData name="Nicholas Harvey" userId="6c8f5bcc-6372-430f-9774-4498d9d8aa03" providerId="ADAL" clId="{F1F266EA-4EA4-4998-A7CA-2D833B870249}" dt="2021-05-11T22:16:58.050" v="13" actId="20577"/>
        <pc:sldMkLst>
          <pc:docMk/>
          <pc:sldMk cId="1039711339" sldId="304"/>
        </pc:sldMkLst>
        <pc:spChg chg="mod">
          <ac:chgData name="Nicholas Harvey" userId="6c8f5bcc-6372-430f-9774-4498d9d8aa03" providerId="ADAL" clId="{F1F266EA-4EA4-4998-A7CA-2D833B870249}" dt="2021-05-11T22:16:53.692" v="1"/>
          <ac:spMkLst>
            <pc:docMk/>
            <pc:sldMk cId="1039711339" sldId="304"/>
            <ac:spMk id="2" creationId="{091B274E-D604-3240-A618-B29F15A3F9F6}"/>
          </ac:spMkLst>
        </pc:spChg>
        <pc:spChg chg="mod">
          <ac:chgData name="Nicholas Harvey" userId="6c8f5bcc-6372-430f-9774-4498d9d8aa03" providerId="ADAL" clId="{F1F266EA-4EA4-4998-A7CA-2D833B870249}" dt="2021-05-11T22:16:58.050" v="13" actId="20577"/>
          <ac:spMkLst>
            <pc:docMk/>
            <pc:sldMk cId="1039711339" sldId="304"/>
            <ac:spMk id="4" creationId="{2872186B-9D18-1947-AF81-A057AE538664}"/>
          </ac:spMkLst>
        </pc:spChg>
        <pc:spChg chg="mod">
          <ac:chgData name="Nicholas Harvey" userId="6c8f5bcc-6372-430f-9774-4498d9d8aa03" providerId="ADAL" clId="{F1F266EA-4EA4-4998-A7CA-2D833B870249}" dt="2021-05-11T22:16:53.692" v="1"/>
          <ac:spMkLst>
            <pc:docMk/>
            <pc:sldMk cId="1039711339" sldId="304"/>
            <ac:spMk id="6" creationId="{D98CA6AC-AF6D-ED4D-A561-6ED549640C49}"/>
          </ac:spMkLst>
        </pc:spChg>
      </pc:sldChg>
      <pc:sldMasterChg chg="modSp modSldLayout">
        <pc:chgData name="Nicholas Harvey" userId="6c8f5bcc-6372-430f-9774-4498d9d8aa03" providerId="ADAL" clId="{F1F266EA-4EA4-4998-A7CA-2D833B870249}" dt="2021-05-11T22:16:53.692" v="1"/>
        <pc:sldMasterMkLst>
          <pc:docMk/>
          <pc:sldMasterMk cId="2966237572" sldId="2147483648"/>
        </pc:sldMasterMkLst>
        <pc:spChg chg="mod">
          <ac:chgData name="Nicholas Harvey" userId="6c8f5bcc-6372-430f-9774-4498d9d8aa03" providerId="ADAL" clId="{F1F266EA-4EA4-4998-A7CA-2D833B870249}" dt="2021-05-11T22:16:53.692" v="1"/>
          <ac:spMkLst>
            <pc:docMk/>
            <pc:sldMasterMk cId="2966237572" sldId="2147483648"/>
            <ac:spMk id="2"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ac:spMk id="3"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ac:spMk id="4"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ac:spMk id="5"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ac:spMk id="6" creationId="{00000000-0000-0000-0000-000000000000}"/>
          </ac:spMkLst>
        </pc:spChg>
        <pc:sldLayoutChg chg="modSp">
          <pc:chgData name="Nicholas Harvey" userId="6c8f5bcc-6372-430f-9774-4498d9d8aa03" providerId="ADAL" clId="{F1F266EA-4EA4-4998-A7CA-2D833B870249}" dt="2021-05-11T22:16:53.692" v="1"/>
          <pc:sldLayoutMkLst>
            <pc:docMk/>
            <pc:sldMasterMk cId="2966237572" sldId="2147483648"/>
            <pc:sldLayoutMk cId="3483889816" sldId="2147483649"/>
          </pc:sldLayoutMkLst>
          <pc:spChg chg="mod">
            <ac:chgData name="Nicholas Harvey" userId="6c8f5bcc-6372-430f-9774-4498d9d8aa03" providerId="ADAL" clId="{F1F266EA-4EA4-4998-A7CA-2D833B870249}" dt="2021-05-11T22:16:53.692" v="1"/>
            <ac:spMkLst>
              <pc:docMk/>
              <pc:sldMasterMk cId="2966237572" sldId="2147483648"/>
              <pc:sldLayoutMk cId="3483889816" sldId="2147483649"/>
              <ac:spMk id="2"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3483889816" sldId="2147483649"/>
              <ac:spMk id="3" creationId="{00000000-0000-0000-0000-000000000000}"/>
            </ac:spMkLst>
          </pc:spChg>
        </pc:sldLayoutChg>
        <pc:sldLayoutChg chg="modSp">
          <pc:chgData name="Nicholas Harvey" userId="6c8f5bcc-6372-430f-9774-4498d9d8aa03" providerId="ADAL" clId="{F1F266EA-4EA4-4998-A7CA-2D833B870249}" dt="2021-05-11T22:16:53.692" v="1"/>
          <pc:sldLayoutMkLst>
            <pc:docMk/>
            <pc:sldMasterMk cId="2966237572" sldId="2147483648"/>
            <pc:sldLayoutMk cId="3047148921" sldId="2147483651"/>
          </pc:sldLayoutMkLst>
          <pc:spChg chg="mod">
            <ac:chgData name="Nicholas Harvey" userId="6c8f5bcc-6372-430f-9774-4498d9d8aa03" providerId="ADAL" clId="{F1F266EA-4EA4-4998-A7CA-2D833B870249}" dt="2021-05-11T22:16:53.692" v="1"/>
            <ac:spMkLst>
              <pc:docMk/>
              <pc:sldMasterMk cId="2966237572" sldId="2147483648"/>
              <pc:sldLayoutMk cId="3047148921" sldId="2147483651"/>
              <ac:spMk id="2"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3047148921" sldId="2147483651"/>
              <ac:spMk id="3" creationId="{00000000-0000-0000-0000-000000000000}"/>
            </ac:spMkLst>
          </pc:spChg>
        </pc:sldLayoutChg>
        <pc:sldLayoutChg chg="modSp">
          <pc:chgData name="Nicholas Harvey" userId="6c8f5bcc-6372-430f-9774-4498d9d8aa03" providerId="ADAL" clId="{F1F266EA-4EA4-4998-A7CA-2D833B870249}" dt="2021-05-11T22:16:53.692" v="1"/>
          <pc:sldLayoutMkLst>
            <pc:docMk/>
            <pc:sldMasterMk cId="2966237572" sldId="2147483648"/>
            <pc:sldLayoutMk cId="3973525777" sldId="2147483652"/>
          </pc:sldLayoutMkLst>
          <pc:spChg chg="mod">
            <ac:chgData name="Nicholas Harvey" userId="6c8f5bcc-6372-430f-9774-4498d9d8aa03" providerId="ADAL" clId="{F1F266EA-4EA4-4998-A7CA-2D833B870249}" dt="2021-05-11T22:16:53.692" v="1"/>
            <ac:spMkLst>
              <pc:docMk/>
              <pc:sldMasterMk cId="2966237572" sldId="2147483648"/>
              <pc:sldLayoutMk cId="3973525777" sldId="2147483652"/>
              <ac:spMk id="3"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3973525777" sldId="2147483652"/>
              <ac:spMk id="4" creationId="{00000000-0000-0000-0000-000000000000}"/>
            </ac:spMkLst>
          </pc:spChg>
        </pc:sldLayoutChg>
        <pc:sldLayoutChg chg="modSp">
          <pc:chgData name="Nicholas Harvey" userId="6c8f5bcc-6372-430f-9774-4498d9d8aa03" providerId="ADAL" clId="{F1F266EA-4EA4-4998-A7CA-2D833B870249}" dt="2021-05-11T22:16:53.692" v="1"/>
          <pc:sldLayoutMkLst>
            <pc:docMk/>
            <pc:sldMasterMk cId="2966237572" sldId="2147483648"/>
            <pc:sldLayoutMk cId="1536738725" sldId="2147483653"/>
          </pc:sldLayoutMkLst>
          <pc:spChg chg="mod">
            <ac:chgData name="Nicholas Harvey" userId="6c8f5bcc-6372-430f-9774-4498d9d8aa03" providerId="ADAL" clId="{F1F266EA-4EA4-4998-A7CA-2D833B870249}" dt="2021-05-11T22:16:53.692" v="1"/>
            <ac:spMkLst>
              <pc:docMk/>
              <pc:sldMasterMk cId="2966237572" sldId="2147483648"/>
              <pc:sldLayoutMk cId="1536738725" sldId="2147483653"/>
              <ac:spMk id="3"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1536738725" sldId="2147483653"/>
              <ac:spMk id="4"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1536738725" sldId="2147483653"/>
              <ac:spMk id="5"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1536738725" sldId="2147483653"/>
              <ac:spMk id="6" creationId="{00000000-0000-0000-0000-000000000000}"/>
            </ac:spMkLst>
          </pc:spChg>
        </pc:sldLayoutChg>
        <pc:sldLayoutChg chg="modSp">
          <pc:chgData name="Nicholas Harvey" userId="6c8f5bcc-6372-430f-9774-4498d9d8aa03" providerId="ADAL" clId="{F1F266EA-4EA4-4998-A7CA-2D833B870249}" dt="2021-05-11T22:16:53.692" v="1"/>
          <pc:sldLayoutMkLst>
            <pc:docMk/>
            <pc:sldMasterMk cId="2966237572" sldId="2147483648"/>
            <pc:sldLayoutMk cId="2546056473" sldId="2147483656"/>
          </pc:sldLayoutMkLst>
          <pc:spChg chg="mod">
            <ac:chgData name="Nicholas Harvey" userId="6c8f5bcc-6372-430f-9774-4498d9d8aa03" providerId="ADAL" clId="{F1F266EA-4EA4-4998-A7CA-2D833B870249}" dt="2021-05-11T22:16:53.692" v="1"/>
            <ac:spMkLst>
              <pc:docMk/>
              <pc:sldMasterMk cId="2966237572" sldId="2147483648"/>
              <pc:sldLayoutMk cId="2546056473" sldId="2147483656"/>
              <ac:spMk id="2"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2546056473" sldId="2147483656"/>
              <ac:spMk id="3"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2546056473" sldId="2147483656"/>
              <ac:spMk id="4" creationId="{00000000-0000-0000-0000-000000000000}"/>
            </ac:spMkLst>
          </pc:spChg>
        </pc:sldLayoutChg>
        <pc:sldLayoutChg chg="modSp">
          <pc:chgData name="Nicholas Harvey" userId="6c8f5bcc-6372-430f-9774-4498d9d8aa03" providerId="ADAL" clId="{F1F266EA-4EA4-4998-A7CA-2D833B870249}" dt="2021-05-11T22:16:53.692" v="1"/>
          <pc:sldLayoutMkLst>
            <pc:docMk/>
            <pc:sldMasterMk cId="2966237572" sldId="2147483648"/>
            <pc:sldLayoutMk cId="1920625193" sldId="2147483657"/>
          </pc:sldLayoutMkLst>
          <pc:spChg chg="mod">
            <ac:chgData name="Nicholas Harvey" userId="6c8f5bcc-6372-430f-9774-4498d9d8aa03" providerId="ADAL" clId="{F1F266EA-4EA4-4998-A7CA-2D833B870249}" dt="2021-05-11T22:16:53.692" v="1"/>
            <ac:spMkLst>
              <pc:docMk/>
              <pc:sldMasterMk cId="2966237572" sldId="2147483648"/>
              <pc:sldLayoutMk cId="1920625193" sldId="2147483657"/>
              <ac:spMk id="2"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1920625193" sldId="2147483657"/>
              <ac:spMk id="3"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1920625193" sldId="2147483657"/>
              <ac:spMk id="4" creationId="{00000000-0000-0000-0000-000000000000}"/>
            </ac:spMkLst>
          </pc:spChg>
        </pc:sldLayoutChg>
        <pc:sldLayoutChg chg="modSp">
          <pc:chgData name="Nicholas Harvey" userId="6c8f5bcc-6372-430f-9774-4498d9d8aa03" providerId="ADAL" clId="{F1F266EA-4EA4-4998-A7CA-2D833B870249}" dt="2021-05-11T22:16:53.692" v="1"/>
          <pc:sldLayoutMkLst>
            <pc:docMk/>
            <pc:sldMasterMk cId="2966237572" sldId="2147483648"/>
            <pc:sldLayoutMk cId="748464224" sldId="2147483659"/>
          </pc:sldLayoutMkLst>
          <pc:spChg chg="mod">
            <ac:chgData name="Nicholas Harvey" userId="6c8f5bcc-6372-430f-9774-4498d9d8aa03" providerId="ADAL" clId="{F1F266EA-4EA4-4998-A7CA-2D833B870249}" dt="2021-05-11T22:16:53.692" v="1"/>
            <ac:spMkLst>
              <pc:docMk/>
              <pc:sldMasterMk cId="2966237572" sldId="2147483648"/>
              <pc:sldLayoutMk cId="748464224" sldId="2147483659"/>
              <ac:spMk id="2" creationId="{00000000-0000-0000-0000-000000000000}"/>
            </ac:spMkLst>
          </pc:spChg>
          <pc:spChg chg="mod">
            <ac:chgData name="Nicholas Harvey" userId="6c8f5bcc-6372-430f-9774-4498d9d8aa03" providerId="ADAL" clId="{F1F266EA-4EA4-4998-A7CA-2D833B870249}" dt="2021-05-11T22:16:53.692" v="1"/>
            <ac:spMkLst>
              <pc:docMk/>
              <pc:sldMasterMk cId="2966237572" sldId="2147483648"/>
              <pc:sldLayoutMk cId="748464224" sldId="2147483659"/>
              <ac:spMk id="3" creationId="{00000000-0000-0000-0000-000000000000}"/>
            </ac:spMkLst>
          </pc:spChg>
        </pc:sldLayoutChg>
      </pc:sldMasterChg>
      <pc:sldMasterChg chg="modSp modSldLayout">
        <pc:chgData name="Nicholas Harvey" userId="6c8f5bcc-6372-430f-9774-4498d9d8aa03" providerId="ADAL" clId="{F1F266EA-4EA4-4998-A7CA-2D833B870249}" dt="2021-05-11T22:16:53.692" v="1"/>
        <pc:sldMasterMkLst>
          <pc:docMk/>
          <pc:sldMasterMk cId="3660508805" sldId="2147483660"/>
        </pc:sldMasterMkLst>
        <pc:spChg chg="mod">
          <ac:chgData name="Nicholas Harvey" userId="6c8f5bcc-6372-430f-9774-4498d9d8aa03" providerId="ADAL" clId="{F1F266EA-4EA4-4998-A7CA-2D833B870249}" dt="2021-05-11T22:16:53.692" v="1"/>
          <ac:spMkLst>
            <pc:docMk/>
            <pc:sldMasterMk cId="3660508805" sldId="2147483660"/>
            <ac:spMk id="10" creationId="{4C279D9C-41B5-407B-BB25-D4AD402308AC}"/>
          </ac:spMkLst>
        </pc:spChg>
        <pc:spChg chg="mod">
          <ac:chgData name="Nicholas Harvey" userId="6c8f5bcc-6372-430f-9774-4498d9d8aa03" providerId="ADAL" clId="{F1F266EA-4EA4-4998-A7CA-2D833B870249}" dt="2021-05-11T22:16:53.692" v="1"/>
          <ac:spMkLst>
            <pc:docMk/>
            <pc:sldMasterMk cId="3660508805" sldId="2147483660"/>
            <ac:spMk id="12" creationId="{D3932AFB-98BB-47E6-A66A-42A8B2216A6E}"/>
          </ac:spMkLst>
        </pc:spChg>
        <pc:spChg chg="mod">
          <ac:chgData name="Nicholas Harvey" userId="6c8f5bcc-6372-430f-9774-4498d9d8aa03" providerId="ADAL" clId="{F1F266EA-4EA4-4998-A7CA-2D833B870249}" dt="2021-05-11T22:16:53.692" v="1"/>
          <ac:spMkLst>
            <pc:docMk/>
            <pc:sldMasterMk cId="3660508805" sldId="2147483660"/>
            <ac:spMk id="16" creationId="{9D980B62-A8DC-41B1-BFA4-DF6E668D2134}"/>
          </ac:spMkLst>
        </pc:spChg>
        <pc:spChg chg="mod">
          <ac:chgData name="Nicholas Harvey" userId="6c8f5bcc-6372-430f-9774-4498d9d8aa03" providerId="ADAL" clId="{F1F266EA-4EA4-4998-A7CA-2D833B870249}" dt="2021-05-11T22:16:53.692" v="1"/>
          <ac:spMkLst>
            <pc:docMk/>
            <pc:sldMasterMk cId="3660508805" sldId="2147483660"/>
            <ac:spMk id="20" creationId="{EDADA9AC-09FD-7C48-9CDC-8BC3FBDEF118}"/>
          </ac:spMkLst>
        </pc:spChg>
        <pc:picChg chg="mod">
          <ac:chgData name="Nicholas Harvey" userId="6c8f5bcc-6372-430f-9774-4498d9d8aa03" providerId="ADAL" clId="{F1F266EA-4EA4-4998-A7CA-2D833B870249}" dt="2021-05-11T22:16:53.692" v="1"/>
          <ac:picMkLst>
            <pc:docMk/>
            <pc:sldMasterMk cId="3660508805" sldId="2147483660"/>
            <ac:picMk id="3" creationId="{1EF659DC-9D8F-B740-94AA-02A6A02D1E51}"/>
          </ac:picMkLst>
        </pc:picChg>
        <pc:picChg chg="mod">
          <ac:chgData name="Nicholas Harvey" userId="6c8f5bcc-6372-430f-9774-4498d9d8aa03" providerId="ADAL" clId="{F1F266EA-4EA4-4998-A7CA-2D833B870249}" dt="2021-05-11T22:16:53.692" v="1"/>
          <ac:picMkLst>
            <pc:docMk/>
            <pc:sldMasterMk cId="3660508805" sldId="2147483660"/>
            <ac:picMk id="13" creationId="{53C559C2-8C6E-45A5-9148-D5B12B0EEC22}"/>
          </ac:picMkLst>
        </pc:picChg>
        <pc:picChg chg="mod">
          <ac:chgData name="Nicholas Harvey" userId="6c8f5bcc-6372-430f-9774-4498d9d8aa03" providerId="ADAL" clId="{F1F266EA-4EA4-4998-A7CA-2D833B870249}" dt="2021-05-11T22:16:53.692" v="1"/>
          <ac:picMkLst>
            <pc:docMk/>
            <pc:sldMasterMk cId="3660508805" sldId="2147483660"/>
            <ac:picMk id="21" creationId="{AF325590-A6D4-9741-870B-736FC1574C76}"/>
          </ac:picMkLst>
        </pc:picChg>
        <pc:sldLayoutChg chg="modSp">
          <pc:chgData name="Nicholas Harvey" userId="6c8f5bcc-6372-430f-9774-4498d9d8aa03" providerId="ADAL" clId="{F1F266EA-4EA4-4998-A7CA-2D833B870249}" dt="2021-05-11T22:16:53.692" v="1"/>
          <pc:sldLayoutMkLst>
            <pc:docMk/>
            <pc:sldMasterMk cId="3660508805" sldId="2147483660"/>
            <pc:sldLayoutMk cId="2508407350" sldId="2147483661"/>
          </pc:sldLayoutMkLst>
          <pc:spChg chg="mod">
            <ac:chgData name="Nicholas Harvey" userId="6c8f5bcc-6372-430f-9774-4498d9d8aa03" providerId="ADAL" clId="{F1F266EA-4EA4-4998-A7CA-2D833B870249}" dt="2021-05-11T22:16:53.692" v="1"/>
            <ac:spMkLst>
              <pc:docMk/>
              <pc:sldMasterMk cId="3660508805" sldId="2147483660"/>
              <pc:sldLayoutMk cId="2508407350" sldId="2147483661"/>
              <ac:spMk id="3" creationId="{FD07A26B-FB91-4268-AE80-63214307C03F}"/>
            </ac:spMkLst>
          </pc:spChg>
          <pc:spChg chg="mod">
            <ac:chgData name="Nicholas Harvey" userId="6c8f5bcc-6372-430f-9774-4498d9d8aa03" providerId="ADAL" clId="{F1F266EA-4EA4-4998-A7CA-2D833B870249}" dt="2021-05-11T22:16:53.692" v="1"/>
            <ac:spMkLst>
              <pc:docMk/>
              <pc:sldMasterMk cId="3660508805" sldId="2147483660"/>
              <pc:sldLayoutMk cId="2508407350" sldId="2147483661"/>
              <ac:spMk id="4" creationId="{BF84B4DE-83A6-4726-9008-0C7F75D02D1F}"/>
            </ac:spMkLst>
          </pc:spChg>
          <pc:picChg chg="mod">
            <ac:chgData name="Nicholas Harvey" userId="6c8f5bcc-6372-430f-9774-4498d9d8aa03" providerId="ADAL" clId="{F1F266EA-4EA4-4998-A7CA-2D833B870249}" dt="2021-05-11T22:16:53.692" v="1"/>
            <ac:picMkLst>
              <pc:docMk/>
              <pc:sldMasterMk cId="3660508805" sldId="2147483660"/>
              <pc:sldLayoutMk cId="2508407350" sldId="2147483661"/>
              <ac:picMk id="6" creationId="{F645E500-E4D1-47B6-8A49-38CF5EF7DA96}"/>
            </ac:picMkLst>
          </pc:picChg>
          <pc:picChg chg="mod">
            <ac:chgData name="Nicholas Harvey" userId="6c8f5bcc-6372-430f-9774-4498d9d8aa03" providerId="ADAL" clId="{F1F266EA-4EA4-4998-A7CA-2D833B870249}" dt="2021-05-11T22:16:53.692" v="1"/>
            <ac:picMkLst>
              <pc:docMk/>
              <pc:sldMasterMk cId="3660508805" sldId="2147483660"/>
              <pc:sldLayoutMk cId="2508407350" sldId="2147483661"/>
              <ac:picMk id="19" creationId="{00000000-0000-0000-0000-000000000000}"/>
            </ac:picMkLst>
          </pc:picChg>
        </pc:sldLayoutChg>
        <pc:sldLayoutChg chg="modSp">
          <pc:chgData name="Nicholas Harvey" userId="6c8f5bcc-6372-430f-9774-4498d9d8aa03" providerId="ADAL" clId="{F1F266EA-4EA4-4998-A7CA-2D833B870249}" dt="2021-05-11T22:16:53.692" v="1"/>
          <pc:sldLayoutMkLst>
            <pc:docMk/>
            <pc:sldMasterMk cId="3660508805" sldId="2147483660"/>
            <pc:sldLayoutMk cId="2746902416" sldId="2147483662"/>
          </pc:sldLayoutMkLst>
          <pc:spChg chg="mod">
            <ac:chgData name="Nicholas Harvey" userId="6c8f5bcc-6372-430f-9774-4498d9d8aa03" providerId="ADAL" clId="{F1F266EA-4EA4-4998-A7CA-2D833B870249}" dt="2021-05-11T22:16:53.692" v="1"/>
            <ac:spMkLst>
              <pc:docMk/>
              <pc:sldMasterMk cId="3660508805" sldId="2147483660"/>
              <pc:sldLayoutMk cId="2746902416" sldId="2147483662"/>
              <ac:spMk id="4" creationId="{00000000-0000-0000-0000-000000000000}"/>
            </ac:spMkLst>
          </pc:spChg>
          <pc:spChg chg="mod">
            <ac:chgData name="Nicholas Harvey" userId="6c8f5bcc-6372-430f-9774-4498d9d8aa03" providerId="ADAL" clId="{F1F266EA-4EA4-4998-A7CA-2D833B870249}" dt="2021-05-11T22:16:53.692" v="1"/>
            <ac:spMkLst>
              <pc:docMk/>
              <pc:sldMasterMk cId="3660508805" sldId="2147483660"/>
              <pc:sldLayoutMk cId="2746902416" sldId="2147483662"/>
              <ac:spMk id="6" creationId="{00000000-0000-0000-0000-000000000000}"/>
            </ac:spMkLst>
          </pc:spChg>
        </pc:sldLayoutChg>
        <pc:sldLayoutChg chg="modSp">
          <pc:chgData name="Nicholas Harvey" userId="6c8f5bcc-6372-430f-9774-4498d9d8aa03" providerId="ADAL" clId="{F1F266EA-4EA4-4998-A7CA-2D833B870249}" dt="2021-05-11T22:16:53.692" v="1"/>
          <pc:sldLayoutMkLst>
            <pc:docMk/>
            <pc:sldMasterMk cId="3660508805" sldId="2147483660"/>
            <pc:sldLayoutMk cId="3051625652" sldId="2147483663"/>
          </pc:sldLayoutMkLst>
          <pc:spChg chg="mod">
            <ac:chgData name="Nicholas Harvey" userId="6c8f5bcc-6372-430f-9774-4498d9d8aa03" providerId="ADAL" clId="{F1F266EA-4EA4-4998-A7CA-2D833B870249}" dt="2021-05-11T22:16:53.692" v="1"/>
            <ac:spMkLst>
              <pc:docMk/>
              <pc:sldMasterMk cId="3660508805" sldId="2147483660"/>
              <pc:sldLayoutMk cId="3051625652" sldId="2147483663"/>
              <ac:spMk id="3" creationId="{00000000-0000-0000-0000-000000000000}"/>
            </ac:spMkLst>
          </pc:spChg>
          <pc:spChg chg="mod">
            <ac:chgData name="Nicholas Harvey" userId="6c8f5bcc-6372-430f-9774-4498d9d8aa03" providerId="ADAL" clId="{F1F266EA-4EA4-4998-A7CA-2D833B870249}" dt="2021-05-11T22:16:53.692" v="1"/>
            <ac:spMkLst>
              <pc:docMk/>
              <pc:sldMasterMk cId="3660508805" sldId="2147483660"/>
              <pc:sldLayoutMk cId="3051625652" sldId="2147483663"/>
              <ac:spMk id="6" creationId="{7EEEF48D-AAD9-49BB-8D9F-21813F6D70FC}"/>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1E327-D4C5-4D1B-8017-5034E14EBF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281B0CC-38BA-4327-B048-06CF4028D940}">
      <dgm:prSet phldrT="[Text]" custT="1"/>
      <dgm:spPr/>
      <dgm:t>
        <a:bodyPr/>
        <a:lstStyle/>
        <a:p>
          <a:r>
            <a:rPr lang="en-GB" sz="2800" dirty="0"/>
            <a:t>Numeric results</a:t>
          </a:r>
        </a:p>
      </dgm:t>
    </dgm:pt>
    <dgm:pt modelId="{1A85A93A-DB35-47AD-9B3A-9044570A4ED0}" type="parTrans" cxnId="{2953EB77-D60A-4AF5-9D9C-85CCCA7D60F7}">
      <dgm:prSet/>
      <dgm:spPr/>
      <dgm:t>
        <a:bodyPr/>
        <a:lstStyle/>
        <a:p>
          <a:endParaRPr lang="en-GB"/>
        </a:p>
      </dgm:t>
    </dgm:pt>
    <dgm:pt modelId="{3F3E6937-02FE-4AE3-A5BF-EA930CD09AF7}" type="sibTrans" cxnId="{2953EB77-D60A-4AF5-9D9C-85CCCA7D60F7}">
      <dgm:prSet/>
      <dgm:spPr/>
      <dgm:t>
        <a:bodyPr/>
        <a:lstStyle/>
        <a:p>
          <a:endParaRPr lang="en-GB"/>
        </a:p>
      </dgm:t>
    </dgm:pt>
    <dgm:pt modelId="{839D9C9B-8669-4A38-A90B-E7A5E53BE316}">
      <dgm:prSet phldrT="[Text]"/>
      <dgm:spPr/>
      <dgm:t>
        <a:bodyPr/>
        <a:lstStyle/>
        <a:p>
          <a:r>
            <a:rPr lang="en-GB" dirty="0"/>
            <a:t>Treatment vs control</a:t>
          </a:r>
        </a:p>
      </dgm:t>
    </dgm:pt>
    <dgm:pt modelId="{94BBED0F-F166-4B02-AFE5-19BFCD73F5FD}" type="parTrans" cxnId="{054068DD-28F0-4719-84C2-2045B25CC7E2}">
      <dgm:prSet/>
      <dgm:spPr/>
      <dgm:t>
        <a:bodyPr/>
        <a:lstStyle/>
        <a:p>
          <a:endParaRPr lang="en-GB"/>
        </a:p>
      </dgm:t>
    </dgm:pt>
    <dgm:pt modelId="{47F269FE-856F-4083-8A26-A004566234D7}" type="sibTrans" cxnId="{054068DD-28F0-4719-84C2-2045B25CC7E2}">
      <dgm:prSet/>
      <dgm:spPr/>
      <dgm:t>
        <a:bodyPr/>
        <a:lstStyle/>
        <a:p>
          <a:endParaRPr lang="en-GB"/>
        </a:p>
      </dgm:t>
    </dgm:pt>
    <dgm:pt modelId="{B48753DF-E245-4E7B-875F-337780513A56}">
      <dgm:prSet phldrT="[Text]"/>
      <dgm:spPr/>
      <dgm:t>
        <a:bodyPr/>
        <a:lstStyle/>
        <a:p>
          <a:r>
            <a:rPr lang="en-GB" dirty="0"/>
            <a:t>More than 1 treatment group vs control</a:t>
          </a:r>
        </a:p>
      </dgm:t>
    </dgm:pt>
    <dgm:pt modelId="{4F1A725B-3EB4-4F72-876A-56E9AB7936E3}" type="parTrans" cxnId="{DA3C8049-F84B-4000-B688-9C72B91DB37C}">
      <dgm:prSet/>
      <dgm:spPr/>
      <dgm:t>
        <a:bodyPr/>
        <a:lstStyle/>
        <a:p>
          <a:endParaRPr lang="en-GB"/>
        </a:p>
      </dgm:t>
    </dgm:pt>
    <dgm:pt modelId="{7EC310AA-5B6A-4387-9684-36A9F0400BB9}" type="sibTrans" cxnId="{DA3C8049-F84B-4000-B688-9C72B91DB37C}">
      <dgm:prSet/>
      <dgm:spPr/>
      <dgm:t>
        <a:bodyPr/>
        <a:lstStyle/>
        <a:p>
          <a:endParaRPr lang="en-GB"/>
        </a:p>
      </dgm:t>
    </dgm:pt>
    <dgm:pt modelId="{EA6868AE-2019-40E8-8C81-360465766AF2}">
      <dgm:prSet phldrT="[Text]"/>
      <dgm:spPr/>
      <dgm:t>
        <a:bodyPr/>
        <a:lstStyle/>
        <a:p>
          <a:r>
            <a:rPr lang="en-GB" dirty="0"/>
            <a:t>Two changing variables</a:t>
          </a:r>
        </a:p>
      </dgm:t>
    </dgm:pt>
    <dgm:pt modelId="{EA1911EA-893A-480D-9A00-72F45AF85EF5}" type="parTrans" cxnId="{58EE8A09-4620-4E9A-B6EB-45A99988569B}">
      <dgm:prSet/>
      <dgm:spPr/>
      <dgm:t>
        <a:bodyPr/>
        <a:lstStyle/>
        <a:p>
          <a:endParaRPr lang="en-GB"/>
        </a:p>
      </dgm:t>
    </dgm:pt>
    <dgm:pt modelId="{5FD5DCD9-46A3-44C6-A80F-D132279B066B}" type="sibTrans" cxnId="{58EE8A09-4620-4E9A-B6EB-45A99988569B}">
      <dgm:prSet/>
      <dgm:spPr/>
      <dgm:t>
        <a:bodyPr/>
        <a:lstStyle/>
        <a:p>
          <a:endParaRPr lang="en-GB"/>
        </a:p>
      </dgm:t>
    </dgm:pt>
    <dgm:pt modelId="{3DBFDDB1-6536-46A7-A50E-C50073DDB095}">
      <dgm:prSet/>
      <dgm:spPr/>
      <dgm:t>
        <a:bodyPr/>
        <a:lstStyle/>
        <a:p>
          <a:r>
            <a:rPr lang="en-GB" dirty="0"/>
            <a:t>t-test</a:t>
          </a:r>
        </a:p>
      </dgm:t>
    </dgm:pt>
    <dgm:pt modelId="{42BC0B7D-D3EC-4CA4-8F51-BF6EEF63CFD0}" type="parTrans" cxnId="{2BD7FD3A-0737-41E1-99FA-CCCCA6182CB8}">
      <dgm:prSet/>
      <dgm:spPr/>
      <dgm:t>
        <a:bodyPr/>
        <a:lstStyle/>
        <a:p>
          <a:endParaRPr lang="en-GB"/>
        </a:p>
      </dgm:t>
    </dgm:pt>
    <dgm:pt modelId="{C993D795-EF0A-4E6D-8832-1B695EAEF773}" type="sibTrans" cxnId="{2BD7FD3A-0737-41E1-99FA-CCCCA6182CB8}">
      <dgm:prSet/>
      <dgm:spPr/>
      <dgm:t>
        <a:bodyPr/>
        <a:lstStyle/>
        <a:p>
          <a:endParaRPr lang="en-GB"/>
        </a:p>
      </dgm:t>
    </dgm:pt>
    <dgm:pt modelId="{6C23934D-1821-4AF8-A92A-0A82EE2CA1DF}">
      <dgm:prSet/>
      <dgm:spPr/>
      <dgm:t>
        <a:bodyPr/>
        <a:lstStyle/>
        <a:p>
          <a:r>
            <a:rPr lang="en-GB" dirty="0"/>
            <a:t>Pearson’s correlation</a:t>
          </a:r>
        </a:p>
      </dgm:t>
    </dgm:pt>
    <dgm:pt modelId="{1D356052-03B4-4899-A1EC-70ABEEF3A223}" type="parTrans" cxnId="{4B63293C-D485-4AE2-992A-AF5835D730B1}">
      <dgm:prSet/>
      <dgm:spPr/>
      <dgm:t>
        <a:bodyPr/>
        <a:lstStyle/>
        <a:p>
          <a:endParaRPr lang="en-GB"/>
        </a:p>
      </dgm:t>
    </dgm:pt>
    <dgm:pt modelId="{47E260B1-C450-40F6-8B7D-BE960396F903}" type="sibTrans" cxnId="{4B63293C-D485-4AE2-992A-AF5835D730B1}">
      <dgm:prSet/>
      <dgm:spPr/>
      <dgm:t>
        <a:bodyPr/>
        <a:lstStyle/>
        <a:p>
          <a:endParaRPr lang="en-GB"/>
        </a:p>
      </dgm:t>
    </dgm:pt>
    <dgm:pt modelId="{83B5519A-A8A1-4B86-B66C-503937BBA516}">
      <dgm:prSet/>
      <dgm:spPr/>
      <dgm:t>
        <a:bodyPr/>
        <a:lstStyle/>
        <a:p>
          <a:r>
            <a:rPr lang="en-GB" dirty="0"/>
            <a:t>One-way ANOVA</a:t>
          </a:r>
        </a:p>
      </dgm:t>
    </dgm:pt>
    <dgm:pt modelId="{44D33C04-F2C6-4C31-BB8E-336FA61FF04A}" type="parTrans" cxnId="{52F4287C-AEA3-4B90-8B66-23E323324A33}">
      <dgm:prSet/>
      <dgm:spPr/>
      <dgm:t>
        <a:bodyPr/>
        <a:lstStyle/>
        <a:p>
          <a:endParaRPr lang="en-GB"/>
        </a:p>
      </dgm:t>
    </dgm:pt>
    <dgm:pt modelId="{7CCD2A34-C66F-4F54-AF84-C1C88BBE84B1}" type="sibTrans" cxnId="{52F4287C-AEA3-4B90-8B66-23E323324A33}">
      <dgm:prSet/>
      <dgm:spPr/>
      <dgm:t>
        <a:bodyPr/>
        <a:lstStyle/>
        <a:p>
          <a:endParaRPr lang="en-GB"/>
        </a:p>
      </dgm:t>
    </dgm:pt>
    <dgm:pt modelId="{5A2C75A2-4F07-45E8-BFEA-04E96775F063}">
      <dgm:prSet/>
      <dgm:spPr/>
      <dgm:t>
        <a:bodyPr/>
        <a:lstStyle/>
        <a:p>
          <a:r>
            <a:rPr lang="en-GB" dirty="0"/>
            <a:t>Linear regression</a:t>
          </a:r>
        </a:p>
      </dgm:t>
    </dgm:pt>
    <dgm:pt modelId="{9D3A1FD7-D8CD-4716-A366-24EBAF524BB6}" type="parTrans" cxnId="{75146589-E69B-44A3-ADCB-6AD73149ADF2}">
      <dgm:prSet/>
      <dgm:spPr/>
      <dgm:t>
        <a:bodyPr/>
        <a:lstStyle/>
        <a:p>
          <a:endParaRPr lang="en-GB"/>
        </a:p>
      </dgm:t>
    </dgm:pt>
    <dgm:pt modelId="{2895016D-7907-4E3D-9B92-DDB1626789D8}" type="sibTrans" cxnId="{75146589-E69B-44A3-ADCB-6AD73149ADF2}">
      <dgm:prSet/>
      <dgm:spPr/>
      <dgm:t>
        <a:bodyPr/>
        <a:lstStyle/>
        <a:p>
          <a:endParaRPr lang="en-GB"/>
        </a:p>
      </dgm:t>
    </dgm:pt>
    <dgm:pt modelId="{F4C6F6E3-D770-4DF0-B3F0-7FA6C1916813}" type="pres">
      <dgm:prSet presAssocID="{90F1E327-D4C5-4D1B-8017-5034E14EBFE8}" presName="hierChild1" presStyleCnt="0">
        <dgm:presLayoutVars>
          <dgm:orgChart val="1"/>
          <dgm:chPref val="1"/>
          <dgm:dir/>
          <dgm:animOne val="branch"/>
          <dgm:animLvl val="lvl"/>
          <dgm:resizeHandles/>
        </dgm:presLayoutVars>
      </dgm:prSet>
      <dgm:spPr/>
    </dgm:pt>
    <dgm:pt modelId="{814E5149-A730-4483-8D62-B1C1A3E07709}" type="pres">
      <dgm:prSet presAssocID="{E281B0CC-38BA-4327-B048-06CF4028D940}" presName="hierRoot1" presStyleCnt="0">
        <dgm:presLayoutVars>
          <dgm:hierBranch val="init"/>
        </dgm:presLayoutVars>
      </dgm:prSet>
      <dgm:spPr/>
    </dgm:pt>
    <dgm:pt modelId="{301B60FB-8EC3-42BB-8588-8E45FB37543D}" type="pres">
      <dgm:prSet presAssocID="{E281B0CC-38BA-4327-B048-06CF4028D940}" presName="rootComposite1" presStyleCnt="0"/>
      <dgm:spPr/>
    </dgm:pt>
    <dgm:pt modelId="{7B0FB1AD-2883-4E55-94C7-334DA00278F4}" type="pres">
      <dgm:prSet presAssocID="{E281B0CC-38BA-4327-B048-06CF4028D940}" presName="rootText1" presStyleLbl="node0" presStyleIdx="0" presStyleCnt="1" custScaleX="128380" custLinFactNeighborY="-3808">
        <dgm:presLayoutVars>
          <dgm:chPref val="3"/>
        </dgm:presLayoutVars>
      </dgm:prSet>
      <dgm:spPr/>
    </dgm:pt>
    <dgm:pt modelId="{B0CD746C-87ED-4262-A18F-6E80F63E0B64}" type="pres">
      <dgm:prSet presAssocID="{E281B0CC-38BA-4327-B048-06CF4028D940}" presName="rootConnector1" presStyleLbl="node1" presStyleIdx="0" presStyleCnt="0"/>
      <dgm:spPr/>
    </dgm:pt>
    <dgm:pt modelId="{70989875-626C-4130-BF8D-BBD1713DA487}" type="pres">
      <dgm:prSet presAssocID="{E281B0CC-38BA-4327-B048-06CF4028D940}" presName="hierChild2" presStyleCnt="0"/>
      <dgm:spPr/>
    </dgm:pt>
    <dgm:pt modelId="{ED45D342-0769-428A-8754-F6AD281D893D}" type="pres">
      <dgm:prSet presAssocID="{94BBED0F-F166-4B02-AFE5-19BFCD73F5FD}" presName="Name37" presStyleLbl="parChTrans1D2" presStyleIdx="0" presStyleCnt="3"/>
      <dgm:spPr/>
    </dgm:pt>
    <dgm:pt modelId="{E506E8EA-F439-4453-B734-381CC253E22A}" type="pres">
      <dgm:prSet presAssocID="{839D9C9B-8669-4A38-A90B-E7A5E53BE316}" presName="hierRoot2" presStyleCnt="0">
        <dgm:presLayoutVars>
          <dgm:hierBranch/>
        </dgm:presLayoutVars>
      </dgm:prSet>
      <dgm:spPr/>
    </dgm:pt>
    <dgm:pt modelId="{509E4F49-B715-48BA-B20F-61D3CC54D3D5}" type="pres">
      <dgm:prSet presAssocID="{839D9C9B-8669-4A38-A90B-E7A5E53BE316}" presName="rootComposite" presStyleCnt="0"/>
      <dgm:spPr/>
    </dgm:pt>
    <dgm:pt modelId="{AD7E4DB9-9AC7-4AC2-9016-EF336B76F08F}" type="pres">
      <dgm:prSet presAssocID="{839D9C9B-8669-4A38-A90B-E7A5E53BE316}" presName="rootText" presStyleLbl="node2" presStyleIdx="0" presStyleCnt="3">
        <dgm:presLayoutVars>
          <dgm:chPref val="3"/>
        </dgm:presLayoutVars>
      </dgm:prSet>
      <dgm:spPr/>
    </dgm:pt>
    <dgm:pt modelId="{DF2F9137-746B-42AB-A850-D6DD50EDC970}" type="pres">
      <dgm:prSet presAssocID="{839D9C9B-8669-4A38-A90B-E7A5E53BE316}" presName="rootConnector" presStyleLbl="node2" presStyleIdx="0" presStyleCnt="3"/>
      <dgm:spPr/>
    </dgm:pt>
    <dgm:pt modelId="{CD83B413-EB62-473F-B018-231188121C17}" type="pres">
      <dgm:prSet presAssocID="{839D9C9B-8669-4A38-A90B-E7A5E53BE316}" presName="hierChild4" presStyleCnt="0"/>
      <dgm:spPr/>
    </dgm:pt>
    <dgm:pt modelId="{C16E4069-FADF-48CB-8770-1D05A9D3490F}" type="pres">
      <dgm:prSet presAssocID="{42BC0B7D-D3EC-4CA4-8F51-BF6EEF63CFD0}" presName="Name35" presStyleLbl="parChTrans1D3" presStyleIdx="0" presStyleCnt="4"/>
      <dgm:spPr/>
    </dgm:pt>
    <dgm:pt modelId="{0659291F-C6D1-4385-820A-A83BD169839B}" type="pres">
      <dgm:prSet presAssocID="{3DBFDDB1-6536-46A7-A50E-C50073DDB095}" presName="hierRoot2" presStyleCnt="0">
        <dgm:presLayoutVars>
          <dgm:hierBranch val="init"/>
        </dgm:presLayoutVars>
      </dgm:prSet>
      <dgm:spPr/>
    </dgm:pt>
    <dgm:pt modelId="{2A295121-BA44-4E95-9677-2EA683D09489}" type="pres">
      <dgm:prSet presAssocID="{3DBFDDB1-6536-46A7-A50E-C50073DDB095}" presName="rootComposite" presStyleCnt="0"/>
      <dgm:spPr/>
    </dgm:pt>
    <dgm:pt modelId="{91E70975-5277-4C50-8608-00DB579B6DD3}" type="pres">
      <dgm:prSet presAssocID="{3DBFDDB1-6536-46A7-A50E-C50073DDB095}" presName="rootText" presStyleLbl="node3" presStyleIdx="0" presStyleCnt="4" custLinFactNeighborX="-174" custLinFactNeighborY="-481">
        <dgm:presLayoutVars>
          <dgm:chPref val="3"/>
        </dgm:presLayoutVars>
      </dgm:prSet>
      <dgm:spPr/>
    </dgm:pt>
    <dgm:pt modelId="{E95664EE-28F5-4A64-9EDD-56855D5C173B}" type="pres">
      <dgm:prSet presAssocID="{3DBFDDB1-6536-46A7-A50E-C50073DDB095}" presName="rootConnector" presStyleLbl="node3" presStyleIdx="0" presStyleCnt="4"/>
      <dgm:spPr/>
    </dgm:pt>
    <dgm:pt modelId="{B945076C-F2B7-4123-BD5F-7DE2868DBC02}" type="pres">
      <dgm:prSet presAssocID="{3DBFDDB1-6536-46A7-A50E-C50073DDB095}" presName="hierChild4" presStyleCnt="0"/>
      <dgm:spPr/>
    </dgm:pt>
    <dgm:pt modelId="{C1958ABB-31F0-49F9-8A64-DF5C9343C57B}" type="pres">
      <dgm:prSet presAssocID="{3DBFDDB1-6536-46A7-A50E-C50073DDB095}" presName="hierChild5" presStyleCnt="0"/>
      <dgm:spPr/>
    </dgm:pt>
    <dgm:pt modelId="{C49DFC9C-CE8A-4853-918C-411A4E23F209}" type="pres">
      <dgm:prSet presAssocID="{839D9C9B-8669-4A38-A90B-E7A5E53BE316}" presName="hierChild5" presStyleCnt="0"/>
      <dgm:spPr/>
    </dgm:pt>
    <dgm:pt modelId="{85DE6AF7-B8DE-48C3-A55C-989F93BE7D72}" type="pres">
      <dgm:prSet presAssocID="{4F1A725B-3EB4-4F72-876A-56E9AB7936E3}" presName="Name37" presStyleLbl="parChTrans1D2" presStyleIdx="1" presStyleCnt="3"/>
      <dgm:spPr/>
    </dgm:pt>
    <dgm:pt modelId="{14038E47-B137-4D62-A47B-5B94805C6BF6}" type="pres">
      <dgm:prSet presAssocID="{B48753DF-E245-4E7B-875F-337780513A56}" presName="hierRoot2" presStyleCnt="0">
        <dgm:presLayoutVars>
          <dgm:hierBranch/>
        </dgm:presLayoutVars>
      </dgm:prSet>
      <dgm:spPr/>
    </dgm:pt>
    <dgm:pt modelId="{D3934698-AEFD-4606-B1AA-4032DED9A04B}" type="pres">
      <dgm:prSet presAssocID="{B48753DF-E245-4E7B-875F-337780513A56}" presName="rootComposite" presStyleCnt="0"/>
      <dgm:spPr/>
    </dgm:pt>
    <dgm:pt modelId="{14A77219-79B4-419C-8F87-A05DDF2567A3}" type="pres">
      <dgm:prSet presAssocID="{B48753DF-E245-4E7B-875F-337780513A56}" presName="rootText" presStyleLbl="node2" presStyleIdx="1" presStyleCnt="3">
        <dgm:presLayoutVars>
          <dgm:chPref val="3"/>
        </dgm:presLayoutVars>
      </dgm:prSet>
      <dgm:spPr/>
    </dgm:pt>
    <dgm:pt modelId="{FD2A4D6D-8AA5-4B77-BAE8-9C7A387BC78C}" type="pres">
      <dgm:prSet presAssocID="{B48753DF-E245-4E7B-875F-337780513A56}" presName="rootConnector" presStyleLbl="node2" presStyleIdx="1" presStyleCnt="3"/>
      <dgm:spPr/>
    </dgm:pt>
    <dgm:pt modelId="{90B2EFC8-9689-40A6-A782-BB8564D17E7D}" type="pres">
      <dgm:prSet presAssocID="{B48753DF-E245-4E7B-875F-337780513A56}" presName="hierChild4" presStyleCnt="0"/>
      <dgm:spPr/>
    </dgm:pt>
    <dgm:pt modelId="{D6F8DE13-3BE0-4D23-BFAC-694BC3D2072A}" type="pres">
      <dgm:prSet presAssocID="{44D33C04-F2C6-4C31-BB8E-336FA61FF04A}" presName="Name35" presStyleLbl="parChTrans1D3" presStyleIdx="1" presStyleCnt="4"/>
      <dgm:spPr/>
    </dgm:pt>
    <dgm:pt modelId="{E2C42DDE-253F-473F-BE83-CCFE149B25AF}" type="pres">
      <dgm:prSet presAssocID="{83B5519A-A8A1-4B86-B66C-503937BBA516}" presName="hierRoot2" presStyleCnt="0">
        <dgm:presLayoutVars>
          <dgm:hierBranch val="init"/>
        </dgm:presLayoutVars>
      </dgm:prSet>
      <dgm:spPr/>
    </dgm:pt>
    <dgm:pt modelId="{A81BEB72-8308-4B82-B245-168FB7C30DCE}" type="pres">
      <dgm:prSet presAssocID="{83B5519A-A8A1-4B86-B66C-503937BBA516}" presName="rootComposite" presStyleCnt="0"/>
      <dgm:spPr/>
    </dgm:pt>
    <dgm:pt modelId="{D45DED54-3FD3-4B10-8B70-D6CDCD404DD9}" type="pres">
      <dgm:prSet presAssocID="{83B5519A-A8A1-4B86-B66C-503937BBA516}" presName="rootText" presStyleLbl="node3" presStyleIdx="1" presStyleCnt="4">
        <dgm:presLayoutVars>
          <dgm:chPref val="3"/>
        </dgm:presLayoutVars>
      </dgm:prSet>
      <dgm:spPr/>
    </dgm:pt>
    <dgm:pt modelId="{517E2D62-7BCE-48CA-A02E-6ADF096F73A7}" type="pres">
      <dgm:prSet presAssocID="{83B5519A-A8A1-4B86-B66C-503937BBA516}" presName="rootConnector" presStyleLbl="node3" presStyleIdx="1" presStyleCnt="4"/>
      <dgm:spPr/>
    </dgm:pt>
    <dgm:pt modelId="{567F4926-5F48-492F-A658-8AD78A831D65}" type="pres">
      <dgm:prSet presAssocID="{83B5519A-A8A1-4B86-B66C-503937BBA516}" presName="hierChild4" presStyleCnt="0"/>
      <dgm:spPr/>
    </dgm:pt>
    <dgm:pt modelId="{671B4FDF-E4EB-4CB1-891C-1286BAF502FD}" type="pres">
      <dgm:prSet presAssocID="{83B5519A-A8A1-4B86-B66C-503937BBA516}" presName="hierChild5" presStyleCnt="0"/>
      <dgm:spPr/>
    </dgm:pt>
    <dgm:pt modelId="{D0FB8C66-F412-4B9B-BAA6-7DC6E42D635A}" type="pres">
      <dgm:prSet presAssocID="{B48753DF-E245-4E7B-875F-337780513A56}" presName="hierChild5" presStyleCnt="0"/>
      <dgm:spPr/>
    </dgm:pt>
    <dgm:pt modelId="{63601862-E1AF-4FF9-A649-DD88573E2625}" type="pres">
      <dgm:prSet presAssocID="{EA1911EA-893A-480D-9A00-72F45AF85EF5}" presName="Name37" presStyleLbl="parChTrans1D2" presStyleIdx="2" presStyleCnt="3"/>
      <dgm:spPr/>
    </dgm:pt>
    <dgm:pt modelId="{E6B39A25-0C9B-4DB0-8D73-B88E019DDA02}" type="pres">
      <dgm:prSet presAssocID="{EA6868AE-2019-40E8-8C81-360465766AF2}" presName="hierRoot2" presStyleCnt="0">
        <dgm:presLayoutVars>
          <dgm:hierBranch/>
        </dgm:presLayoutVars>
      </dgm:prSet>
      <dgm:spPr/>
    </dgm:pt>
    <dgm:pt modelId="{3AD47A07-4051-41C3-BE66-1C3601EE9417}" type="pres">
      <dgm:prSet presAssocID="{EA6868AE-2019-40E8-8C81-360465766AF2}" presName="rootComposite" presStyleCnt="0"/>
      <dgm:spPr/>
    </dgm:pt>
    <dgm:pt modelId="{AA98FD23-3D21-4227-B128-F747EB58893A}" type="pres">
      <dgm:prSet presAssocID="{EA6868AE-2019-40E8-8C81-360465766AF2}" presName="rootText" presStyleLbl="node2" presStyleIdx="2" presStyleCnt="3">
        <dgm:presLayoutVars>
          <dgm:chPref val="3"/>
        </dgm:presLayoutVars>
      </dgm:prSet>
      <dgm:spPr/>
    </dgm:pt>
    <dgm:pt modelId="{E2E5B718-3225-4FD8-B90B-14BB743490D5}" type="pres">
      <dgm:prSet presAssocID="{EA6868AE-2019-40E8-8C81-360465766AF2}" presName="rootConnector" presStyleLbl="node2" presStyleIdx="2" presStyleCnt="3"/>
      <dgm:spPr/>
    </dgm:pt>
    <dgm:pt modelId="{39B9670C-06B7-432F-A02C-56B65708CCCC}" type="pres">
      <dgm:prSet presAssocID="{EA6868AE-2019-40E8-8C81-360465766AF2}" presName="hierChild4" presStyleCnt="0"/>
      <dgm:spPr/>
    </dgm:pt>
    <dgm:pt modelId="{350B7913-D07D-4E10-8997-8C2B4BF1548B}" type="pres">
      <dgm:prSet presAssocID="{1D356052-03B4-4899-A1EC-70ABEEF3A223}" presName="Name35" presStyleLbl="parChTrans1D3" presStyleIdx="2" presStyleCnt="4"/>
      <dgm:spPr/>
    </dgm:pt>
    <dgm:pt modelId="{99C7B7AE-C2DE-4C7B-B54E-E5943CD6A8E5}" type="pres">
      <dgm:prSet presAssocID="{6C23934D-1821-4AF8-A92A-0A82EE2CA1DF}" presName="hierRoot2" presStyleCnt="0">
        <dgm:presLayoutVars>
          <dgm:hierBranch/>
        </dgm:presLayoutVars>
      </dgm:prSet>
      <dgm:spPr/>
    </dgm:pt>
    <dgm:pt modelId="{3A3CAF0C-D3C8-420E-B644-A7C89E768D18}" type="pres">
      <dgm:prSet presAssocID="{6C23934D-1821-4AF8-A92A-0A82EE2CA1DF}" presName="rootComposite" presStyleCnt="0"/>
      <dgm:spPr/>
    </dgm:pt>
    <dgm:pt modelId="{0E57E814-2E80-4939-83AF-A492205128B8}" type="pres">
      <dgm:prSet presAssocID="{6C23934D-1821-4AF8-A92A-0A82EE2CA1DF}" presName="rootText" presStyleLbl="node3" presStyleIdx="2" presStyleCnt="4">
        <dgm:presLayoutVars>
          <dgm:chPref val="3"/>
        </dgm:presLayoutVars>
      </dgm:prSet>
      <dgm:spPr/>
    </dgm:pt>
    <dgm:pt modelId="{62BA4F7C-4410-4165-A7B1-D65A6B3F0047}" type="pres">
      <dgm:prSet presAssocID="{6C23934D-1821-4AF8-A92A-0A82EE2CA1DF}" presName="rootConnector" presStyleLbl="node3" presStyleIdx="2" presStyleCnt="4"/>
      <dgm:spPr/>
    </dgm:pt>
    <dgm:pt modelId="{F7BF065E-0F70-443B-9745-3BF3F59E7953}" type="pres">
      <dgm:prSet presAssocID="{6C23934D-1821-4AF8-A92A-0A82EE2CA1DF}" presName="hierChild4" presStyleCnt="0"/>
      <dgm:spPr/>
    </dgm:pt>
    <dgm:pt modelId="{8F2F5A94-F84D-4FC2-BD27-8EDFC286BAEE}" type="pres">
      <dgm:prSet presAssocID="{6C23934D-1821-4AF8-A92A-0A82EE2CA1DF}" presName="hierChild5" presStyleCnt="0"/>
      <dgm:spPr/>
    </dgm:pt>
    <dgm:pt modelId="{DC112EF9-0299-414C-81DA-CF357324063F}" type="pres">
      <dgm:prSet presAssocID="{9D3A1FD7-D8CD-4716-A366-24EBAF524BB6}" presName="Name35" presStyleLbl="parChTrans1D3" presStyleIdx="3" presStyleCnt="4"/>
      <dgm:spPr/>
    </dgm:pt>
    <dgm:pt modelId="{CEDDA54C-FF45-4D84-9F82-011161224FDE}" type="pres">
      <dgm:prSet presAssocID="{5A2C75A2-4F07-45E8-BFEA-04E96775F063}" presName="hierRoot2" presStyleCnt="0">
        <dgm:presLayoutVars>
          <dgm:hierBranch val="init"/>
        </dgm:presLayoutVars>
      </dgm:prSet>
      <dgm:spPr/>
    </dgm:pt>
    <dgm:pt modelId="{AA473EA7-7275-421A-9504-CB1A9711C8F0}" type="pres">
      <dgm:prSet presAssocID="{5A2C75A2-4F07-45E8-BFEA-04E96775F063}" presName="rootComposite" presStyleCnt="0"/>
      <dgm:spPr/>
    </dgm:pt>
    <dgm:pt modelId="{BF267124-7B95-4BEB-A241-E746738BD807}" type="pres">
      <dgm:prSet presAssocID="{5A2C75A2-4F07-45E8-BFEA-04E96775F063}" presName="rootText" presStyleLbl="node3" presStyleIdx="3" presStyleCnt="4">
        <dgm:presLayoutVars>
          <dgm:chPref val="3"/>
        </dgm:presLayoutVars>
      </dgm:prSet>
      <dgm:spPr/>
    </dgm:pt>
    <dgm:pt modelId="{61F3F493-EB6A-4503-8C43-6A6647098007}" type="pres">
      <dgm:prSet presAssocID="{5A2C75A2-4F07-45E8-BFEA-04E96775F063}" presName="rootConnector" presStyleLbl="node3" presStyleIdx="3" presStyleCnt="4"/>
      <dgm:spPr/>
    </dgm:pt>
    <dgm:pt modelId="{F48FDA05-AE70-4CA9-86A8-1A819CEEA99B}" type="pres">
      <dgm:prSet presAssocID="{5A2C75A2-4F07-45E8-BFEA-04E96775F063}" presName="hierChild4" presStyleCnt="0"/>
      <dgm:spPr/>
    </dgm:pt>
    <dgm:pt modelId="{80519A30-F834-44D8-B7BD-42E4787D9994}" type="pres">
      <dgm:prSet presAssocID="{5A2C75A2-4F07-45E8-BFEA-04E96775F063}" presName="hierChild5" presStyleCnt="0"/>
      <dgm:spPr/>
    </dgm:pt>
    <dgm:pt modelId="{CB09239C-51AB-49D0-8EE6-F93F6F24EECF}" type="pres">
      <dgm:prSet presAssocID="{EA6868AE-2019-40E8-8C81-360465766AF2}" presName="hierChild5" presStyleCnt="0"/>
      <dgm:spPr/>
    </dgm:pt>
    <dgm:pt modelId="{9333FA63-CAE9-4002-8A40-02525922769B}" type="pres">
      <dgm:prSet presAssocID="{E281B0CC-38BA-4327-B048-06CF4028D940}" presName="hierChild3" presStyleCnt="0"/>
      <dgm:spPr/>
    </dgm:pt>
  </dgm:ptLst>
  <dgm:cxnLst>
    <dgm:cxn modelId="{1622A602-86E6-4B63-B785-4889CDC6E8BE}" type="presOf" srcId="{1D356052-03B4-4899-A1EC-70ABEEF3A223}" destId="{350B7913-D07D-4E10-8997-8C2B4BF1548B}" srcOrd="0" destOrd="0" presId="urn:microsoft.com/office/officeart/2005/8/layout/orgChart1"/>
    <dgm:cxn modelId="{EDF59305-E9FD-4E64-B747-4CFCEC228A53}" type="presOf" srcId="{B48753DF-E245-4E7B-875F-337780513A56}" destId="{FD2A4D6D-8AA5-4B77-BAE8-9C7A387BC78C}" srcOrd="1" destOrd="0" presId="urn:microsoft.com/office/officeart/2005/8/layout/orgChart1"/>
    <dgm:cxn modelId="{58EE8A09-4620-4E9A-B6EB-45A99988569B}" srcId="{E281B0CC-38BA-4327-B048-06CF4028D940}" destId="{EA6868AE-2019-40E8-8C81-360465766AF2}" srcOrd="2" destOrd="0" parTransId="{EA1911EA-893A-480D-9A00-72F45AF85EF5}" sibTransId="{5FD5DCD9-46A3-44C6-A80F-D132279B066B}"/>
    <dgm:cxn modelId="{532DB509-CC3E-45E5-946F-AB20CEBD4A08}" type="presOf" srcId="{EA6868AE-2019-40E8-8C81-360465766AF2}" destId="{AA98FD23-3D21-4227-B128-F747EB58893A}" srcOrd="0" destOrd="0" presId="urn:microsoft.com/office/officeart/2005/8/layout/orgChart1"/>
    <dgm:cxn modelId="{3321B314-6CFD-4322-9063-9ED88809C27F}" type="presOf" srcId="{839D9C9B-8669-4A38-A90B-E7A5E53BE316}" destId="{AD7E4DB9-9AC7-4AC2-9016-EF336B76F08F}" srcOrd="0" destOrd="0" presId="urn:microsoft.com/office/officeart/2005/8/layout/orgChart1"/>
    <dgm:cxn modelId="{9D61D417-C2F6-4D19-B2B0-7FDBD65089AE}" type="presOf" srcId="{5A2C75A2-4F07-45E8-BFEA-04E96775F063}" destId="{BF267124-7B95-4BEB-A241-E746738BD807}" srcOrd="0" destOrd="0" presId="urn:microsoft.com/office/officeart/2005/8/layout/orgChart1"/>
    <dgm:cxn modelId="{2BD7FD3A-0737-41E1-99FA-CCCCA6182CB8}" srcId="{839D9C9B-8669-4A38-A90B-E7A5E53BE316}" destId="{3DBFDDB1-6536-46A7-A50E-C50073DDB095}" srcOrd="0" destOrd="0" parTransId="{42BC0B7D-D3EC-4CA4-8F51-BF6EEF63CFD0}" sibTransId="{C993D795-EF0A-4E6D-8832-1B695EAEF773}"/>
    <dgm:cxn modelId="{4B63293C-D485-4AE2-992A-AF5835D730B1}" srcId="{EA6868AE-2019-40E8-8C81-360465766AF2}" destId="{6C23934D-1821-4AF8-A92A-0A82EE2CA1DF}" srcOrd="0" destOrd="0" parTransId="{1D356052-03B4-4899-A1EC-70ABEEF3A223}" sibTransId="{47E260B1-C450-40F6-8B7D-BE960396F903}"/>
    <dgm:cxn modelId="{C444A73D-0CC9-4C71-92B8-58796E78DCE2}" type="presOf" srcId="{4F1A725B-3EB4-4F72-876A-56E9AB7936E3}" destId="{85DE6AF7-B8DE-48C3-A55C-989F93BE7D72}" srcOrd="0" destOrd="0" presId="urn:microsoft.com/office/officeart/2005/8/layout/orgChart1"/>
    <dgm:cxn modelId="{3BD9855B-3DFA-4997-9399-19D70256F5DF}" type="presOf" srcId="{83B5519A-A8A1-4B86-B66C-503937BBA516}" destId="{517E2D62-7BCE-48CA-A02E-6ADF096F73A7}" srcOrd="1" destOrd="0" presId="urn:microsoft.com/office/officeart/2005/8/layout/orgChart1"/>
    <dgm:cxn modelId="{4938C15F-B187-4CEE-A0C3-922560E76B67}" type="presOf" srcId="{E281B0CC-38BA-4327-B048-06CF4028D940}" destId="{7B0FB1AD-2883-4E55-94C7-334DA00278F4}" srcOrd="0" destOrd="0" presId="urn:microsoft.com/office/officeart/2005/8/layout/orgChart1"/>
    <dgm:cxn modelId="{30915144-158D-451E-9C23-B8ECEEE5255B}" type="presOf" srcId="{83B5519A-A8A1-4B86-B66C-503937BBA516}" destId="{D45DED54-3FD3-4B10-8B70-D6CDCD404DD9}" srcOrd="0" destOrd="0" presId="urn:microsoft.com/office/officeart/2005/8/layout/orgChart1"/>
    <dgm:cxn modelId="{DA3C8049-F84B-4000-B688-9C72B91DB37C}" srcId="{E281B0CC-38BA-4327-B048-06CF4028D940}" destId="{B48753DF-E245-4E7B-875F-337780513A56}" srcOrd="1" destOrd="0" parTransId="{4F1A725B-3EB4-4F72-876A-56E9AB7936E3}" sibTransId="{7EC310AA-5B6A-4387-9684-36A9F0400BB9}"/>
    <dgm:cxn modelId="{3369CA6B-E236-44E9-BD60-6C2A11C4E572}" type="presOf" srcId="{3DBFDDB1-6536-46A7-A50E-C50073DDB095}" destId="{E95664EE-28F5-4A64-9EDD-56855D5C173B}" srcOrd="1" destOrd="0" presId="urn:microsoft.com/office/officeart/2005/8/layout/orgChart1"/>
    <dgm:cxn modelId="{1A69B24F-161F-490B-B895-F99F36FD8560}" type="presOf" srcId="{44D33C04-F2C6-4C31-BB8E-336FA61FF04A}" destId="{D6F8DE13-3BE0-4D23-BFAC-694BC3D2072A}" srcOrd="0" destOrd="0" presId="urn:microsoft.com/office/officeart/2005/8/layout/orgChart1"/>
    <dgm:cxn modelId="{9457EF4F-F624-475B-B643-6A43A5B38CA4}" type="presOf" srcId="{E281B0CC-38BA-4327-B048-06CF4028D940}" destId="{B0CD746C-87ED-4262-A18F-6E80F63E0B64}" srcOrd="1" destOrd="0" presId="urn:microsoft.com/office/officeart/2005/8/layout/orgChart1"/>
    <dgm:cxn modelId="{5D42A973-9EEB-41CA-BB05-1A30FA4CBD99}" type="presOf" srcId="{94BBED0F-F166-4B02-AFE5-19BFCD73F5FD}" destId="{ED45D342-0769-428A-8754-F6AD281D893D}" srcOrd="0" destOrd="0" presId="urn:microsoft.com/office/officeart/2005/8/layout/orgChart1"/>
    <dgm:cxn modelId="{2953EB77-D60A-4AF5-9D9C-85CCCA7D60F7}" srcId="{90F1E327-D4C5-4D1B-8017-5034E14EBFE8}" destId="{E281B0CC-38BA-4327-B048-06CF4028D940}" srcOrd="0" destOrd="0" parTransId="{1A85A93A-DB35-47AD-9B3A-9044570A4ED0}" sibTransId="{3F3E6937-02FE-4AE3-A5BF-EA930CD09AF7}"/>
    <dgm:cxn modelId="{0B2C3358-B2E7-4F75-AD9A-B90DE3B20058}" type="presOf" srcId="{EA6868AE-2019-40E8-8C81-360465766AF2}" destId="{E2E5B718-3225-4FD8-B90B-14BB743490D5}" srcOrd="1" destOrd="0" presId="urn:microsoft.com/office/officeart/2005/8/layout/orgChart1"/>
    <dgm:cxn modelId="{52F4287C-AEA3-4B90-8B66-23E323324A33}" srcId="{B48753DF-E245-4E7B-875F-337780513A56}" destId="{83B5519A-A8A1-4B86-B66C-503937BBA516}" srcOrd="0" destOrd="0" parTransId="{44D33C04-F2C6-4C31-BB8E-336FA61FF04A}" sibTransId="{7CCD2A34-C66F-4F54-AF84-C1C88BBE84B1}"/>
    <dgm:cxn modelId="{7050E27C-0745-4B70-94F2-2192A4F0B91B}" type="presOf" srcId="{B48753DF-E245-4E7B-875F-337780513A56}" destId="{14A77219-79B4-419C-8F87-A05DDF2567A3}" srcOrd="0" destOrd="0" presId="urn:microsoft.com/office/officeart/2005/8/layout/orgChart1"/>
    <dgm:cxn modelId="{75146589-E69B-44A3-ADCB-6AD73149ADF2}" srcId="{EA6868AE-2019-40E8-8C81-360465766AF2}" destId="{5A2C75A2-4F07-45E8-BFEA-04E96775F063}" srcOrd="1" destOrd="0" parTransId="{9D3A1FD7-D8CD-4716-A366-24EBAF524BB6}" sibTransId="{2895016D-7907-4E3D-9B92-DDB1626789D8}"/>
    <dgm:cxn modelId="{A64C6DA0-23D6-4504-9D60-D32D4B55B4FD}" type="presOf" srcId="{5A2C75A2-4F07-45E8-BFEA-04E96775F063}" destId="{61F3F493-EB6A-4503-8C43-6A6647098007}" srcOrd="1" destOrd="0" presId="urn:microsoft.com/office/officeart/2005/8/layout/orgChart1"/>
    <dgm:cxn modelId="{D2F6F6A3-6054-48FE-854C-2053E3110773}" type="presOf" srcId="{3DBFDDB1-6536-46A7-A50E-C50073DDB095}" destId="{91E70975-5277-4C50-8608-00DB579B6DD3}" srcOrd="0" destOrd="0" presId="urn:microsoft.com/office/officeart/2005/8/layout/orgChart1"/>
    <dgm:cxn modelId="{396D08B1-9997-488D-BE5E-119B1875D6E8}" type="presOf" srcId="{90F1E327-D4C5-4D1B-8017-5034E14EBFE8}" destId="{F4C6F6E3-D770-4DF0-B3F0-7FA6C1916813}" srcOrd="0" destOrd="0" presId="urn:microsoft.com/office/officeart/2005/8/layout/orgChart1"/>
    <dgm:cxn modelId="{98AF05B8-99D6-4504-9243-208003DD0C4F}" type="presOf" srcId="{6C23934D-1821-4AF8-A92A-0A82EE2CA1DF}" destId="{62BA4F7C-4410-4165-A7B1-D65A6B3F0047}" srcOrd="1" destOrd="0" presId="urn:microsoft.com/office/officeart/2005/8/layout/orgChart1"/>
    <dgm:cxn modelId="{46420DC8-9A4F-474B-992F-45D3E4D74522}" type="presOf" srcId="{42BC0B7D-D3EC-4CA4-8F51-BF6EEF63CFD0}" destId="{C16E4069-FADF-48CB-8770-1D05A9D3490F}" srcOrd="0" destOrd="0" presId="urn:microsoft.com/office/officeart/2005/8/layout/orgChart1"/>
    <dgm:cxn modelId="{4CB26DD1-92F9-4E7E-ABAA-75E4ABEA9F27}" type="presOf" srcId="{9D3A1FD7-D8CD-4716-A366-24EBAF524BB6}" destId="{DC112EF9-0299-414C-81DA-CF357324063F}" srcOrd="0" destOrd="0" presId="urn:microsoft.com/office/officeart/2005/8/layout/orgChart1"/>
    <dgm:cxn modelId="{FAF233D8-39BE-4269-BFE6-1DFD8235DEB3}" type="presOf" srcId="{EA1911EA-893A-480D-9A00-72F45AF85EF5}" destId="{63601862-E1AF-4FF9-A649-DD88573E2625}" srcOrd="0" destOrd="0" presId="urn:microsoft.com/office/officeart/2005/8/layout/orgChart1"/>
    <dgm:cxn modelId="{054068DD-28F0-4719-84C2-2045B25CC7E2}" srcId="{E281B0CC-38BA-4327-B048-06CF4028D940}" destId="{839D9C9B-8669-4A38-A90B-E7A5E53BE316}" srcOrd="0" destOrd="0" parTransId="{94BBED0F-F166-4B02-AFE5-19BFCD73F5FD}" sibTransId="{47F269FE-856F-4083-8A26-A004566234D7}"/>
    <dgm:cxn modelId="{F4C1BDE7-D4CA-4BDC-8F71-D241FEACE1E3}" type="presOf" srcId="{839D9C9B-8669-4A38-A90B-E7A5E53BE316}" destId="{DF2F9137-746B-42AB-A850-D6DD50EDC970}" srcOrd="1" destOrd="0" presId="urn:microsoft.com/office/officeart/2005/8/layout/orgChart1"/>
    <dgm:cxn modelId="{43EACBEC-825D-4AC3-AC7E-CC7ADE10A426}" type="presOf" srcId="{6C23934D-1821-4AF8-A92A-0A82EE2CA1DF}" destId="{0E57E814-2E80-4939-83AF-A492205128B8}" srcOrd="0" destOrd="0" presId="urn:microsoft.com/office/officeart/2005/8/layout/orgChart1"/>
    <dgm:cxn modelId="{6C62BBCB-10BD-46D9-AA38-C484EE2CD5FF}" type="presParOf" srcId="{F4C6F6E3-D770-4DF0-B3F0-7FA6C1916813}" destId="{814E5149-A730-4483-8D62-B1C1A3E07709}" srcOrd="0" destOrd="0" presId="urn:microsoft.com/office/officeart/2005/8/layout/orgChart1"/>
    <dgm:cxn modelId="{57CD4C12-99F4-4B5F-97A4-5EF6B73B59CD}" type="presParOf" srcId="{814E5149-A730-4483-8D62-B1C1A3E07709}" destId="{301B60FB-8EC3-42BB-8588-8E45FB37543D}" srcOrd="0" destOrd="0" presId="urn:microsoft.com/office/officeart/2005/8/layout/orgChart1"/>
    <dgm:cxn modelId="{C8EF5AF3-1BF6-41E0-8B6B-0702D297BD92}" type="presParOf" srcId="{301B60FB-8EC3-42BB-8588-8E45FB37543D}" destId="{7B0FB1AD-2883-4E55-94C7-334DA00278F4}" srcOrd="0" destOrd="0" presId="urn:microsoft.com/office/officeart/2005/8/layout/orgChart1"/>
    <dgm:cxn modelId="{F6D20ECB-C6B2-4E29-A201-7453FE4E7D42}" type="presParOf" srcId="{301B60FB-8EC3-42BB-8588-8E45FB37543D}" destId="{B0CD746C-87ED-4262-A18F-6E80F63E0B64}" srcOrd="1" destOrd="0" presId="urn:microsoft.com/office/officeart/2005/8/layout/orgChart1"/>
    <dgm:cxn modelId="{FD54A1FE-B26D-44DA-9518-6F69F3AA83D1}" type="presParOf" srcId="{814E5149-A730-4483-8D62-B1C1A3E07709}" destId="{70989875-626C-4130-BF8D-BBD1713DA487}" srcOrd="1" destOrd="0" presId="urn:microsoft.com/office/officeart/2005/8/layout/orgChart1"/>
    <dgm:cxn modelId="{9C818959-E1FE-4402-ADC5-1DE2C73FED7C}" type="presParOf" srcId="{70989875-626C-4130-BF8D-BBD1713DA487}" destId="{ED45D342-0769-428A-8754-F6AD281D893D}" srcOrd="0" destOrd="0" presId="urn:microsoft.com/office/officeart/2005/8/layout/orgChart1"/>
    <dgm:cxn modelId="{495177E2-FC0F-44C0-B411-6856516B173B}" type="presParOf" srcId="{70989875-626C-4130-BF8D-BBD1713DA487}" destId="{E506E8EA-F439-4453-B734-381CC253E22A}" srcOrd="1" destOrd="0" presId="urn:microsoft.com/office/officeart/2005/8/layout/orgChart1"/>
    <dgm:cxn modelId="{CFCC9C47-D935-411D-81A7-CE1222CC23BB}" type="presParOf" srcId="{E506E8EA-F439-4453-B734-381CC253E22A}" destId="{509E4F49-B715-48BA-B20F-61D3CC54D3D5}" srcOrd="0" destOrd="0" presId="urn:microsoft.com/office/officeart/2005/8/layout/orgChart1"/>
    <dgm:cxn modelId="{22F2E21B-FBB1-4C30-80A2-397CFAD2A299}" type="presParOf" srcId="{509E4F49-B715-48BA-B20F-61D3CC54D3D5}" destId="{AD7E4DB9-9AC7-4AC2-9016-EF336B76F08F}" srcOrd="0" destOrd="0" presId="urn:microsoft.com/office/officeart/2005/8/layout/orgChart1"/>
    <dgm:cxn modelId="{C10AA48A-ED50-47A7-87D7-63831F08B0D0}" type="presParOf" srcId="{509E4F49-B715-48BA-B20F-61D3CC54D3D5}" destId="{DF2F9137-746B-42AB-A850-D6DD50EDC970}" srcOrd="1" destOrd="0" presId="urn:microsoft.com/office/officeart/2005/8/layout/orgChart1"/>
    <dgm:cxn modelId="{E6309729-00A1-4A02-8E44-714F894F3561}" type="presParOf" srcId="{E506E8EA-F439-4453-B734-381CC253E22A}" destId="{CD83B413-EB62-473F-B018-231188121C17}" srcOrd="1" destOrd="0" presId="urn:microsoft.com/office/officeart/2005/8/layout/orgChart1"/>
    <dgm:cxn modelId="{D1B5C9D5-5B7C-4507-BAB3-735E15D3D670}" type="presParOf" srcId="{CD83B413-EB62-473F-B018-231188121C17}" destId="{C16E4069-FADF-48CB-8770-1D05A9D3490F}" srcOrd="0" destOrd="0" presId="urn:microsoft.com/office/officeart/2005/8/layout/orgChart1"/>
    <dgm:cxn modelId="{A7376986-0682-42A8-8B9B-14AE32F46721}" type="presParOf" srcId="{CD83B413-EB62-473F-B018-231188121C17}" destId="{0659291F-C6D1-4385-820A-A83BD169839B}" srcOrd="1" destOrd="0" presId="urn:microsoft.com/office/officeart/2005/8/layout/orgChart1"/>
    <dgm:cxn modelId="{68C19F86-49C4-4544-939A-EADAC7B973F1}" type="presParOf" srcId="{0659291F-C6D1-4385-820A-A83BD169839B}" destId="{2A295121-BA44-4E95-9677-2EA683D09489}" srcOrd="0" destOrd="0" presId="urn:microsoft.com/office/officeart/2005/8/layout/orgChart1"/>
    <dgm:cxn modelId="{10BA7EC1-4E29-48A7-A799-A90A38D262E6}" type="presParOf" srcId="{2A295121-BA44-4E95-9677-2EA683D09489}" destId="{91E70975-5277-4C50-8608-00DB579B6DD3}" srcOrd="0" destOrd="0" presId="urn:microsoft.com/office/officeart/2005/8/layout/orgChart1"/>
    <dgm:cxn modelId="{2690360F-A463-4E3E-90DB-115D47B1FDAC}" type="presParOf" srcId="{2A295121-BA44-4E95-9677-2EA683D09489}" destId="{E95664EE-28F5-4A64-9EDD-56855D5C173B}" srcOrd="1" destOrd="0" presId="urn:microsoft.com/office/officeart/2005/8/layout/orgChart1"/>
    <dgm:cxn modelId="{C60E12FD-5DFC-4CE0-BF5D-C51CA341C4C7}" type="presParOf" srcId="{0659291F-C6D1-4385-820A-A83BD169839B}" destId="{B945076C-F2B7-4123-BD5F-7DE2868DBC02}" srcOrd="1" destOrd="0" presId="urn:microsoft.com/office/officeart/2005/8/layout/orgChart1"/>
    <dgm:cxn modelId="{8FEB0521-ACB6-4608-9A89-FF3C6FC145FE}" type="presParOf" srcId="{0659291F-C6D1-4385-820A-A83BD169839B}" destId="{C1958ABB-31F0-49F9-8A64-DF5C9343C57B}" srcOrd="2" destOrd="0" presId="urn:microsoft.com/office/officeart/2005/8/layout/orgChart1"/>
    <dgm:cxn modelId="{7768A28B-6178-43D9-A89F-24051E46AF20}" type="presParOf" srcId="{E506E8EA-F439-4453-B734-381CC253E22A}" destId="{C49DFC9C-CE8A-4853-918C-411A4E23F209}" srcOrd="2" destOrd="0" presId="urn:microsoft.com/office/officeart/2005/8/layout/orgChart1"/>
    <dgm:cxn modelId="{93CE5AE2-36B3-4279-9964-D645701C0496}" type="presParOf" srcId="{70989875-626C-4130-BF8D-BBD1713DA487}" destId="{85DE6AF7-B8DE-48C3-A55C-989F93BE7D72}" srcOrd="2" destOrd="0" presId="urn:microsoft.com/office/officeart/2005/8/layout/orgChart1"/>
    <dgm:cxn modelId="{E2318F2A-48E8-43D4-B2AB-DC39B5FB991E}" type="presParOf" srcId="{70989875-626C-4130-BF8D-BBD1713DA487}" destId="{14038E47-B137-4D62-A47B-5B94805C6BF6}" srcOrd="3" destOrd="0" presId="urn:microsoft.com/office/officeart/2005/8/layout/orgChart1"/>
    <dgm:cxn modelId="{5311461F-2CED-4307-9F32-9B102DCC914D}" type="presParOf" srcId="{14038E47-B137-4D62-A47B-5B94805C6BF6}" destId="{D3934698-AEFD-4606-B1AA-4032DED9A04B}" srcOrd="0" destOrd="0" presId="urn:microsoft.com/office/officeart/2005/8/layout/orgChart1"/>
    <dgm:cxn modelId="{12F0B645-0B41-4328-BE5C-056DF6819E9C}" type="presParOf" srcId="{D3934698-AEFD-4606-B1AA-4032DED9A04B}" destId="{14A77219-79B4-419C-8F87-A05DDF2567A3}" srcOrd="0" destOrd="0" presId="urn:microsoft.com/office/officeart/2005/8/layout/orgChart1"/>
    <dgm:cxn modelId="{8A05716C-1942-4F55-97CB-426962AD9D48}" type="presParOf" srcId="{D3934698-AEFD-4606-B1AA-4032DED9A04B}" destId="{FD2A4D6D-8AA5-4B77-BAE8-9C7A387BC78C}" srcOrd="1" destOrd="0" presId="urn:microsoft.com/office/officeart/2005/8/layout/orgChart1"/>
    <dgm:cxn modelId="{E2150B1C-34C2-4D3B-8680-AE5319178C92}" type="presParOf" srcId="{14038E47-B137-4D62-A47B-5B94805C6BF6}" destId="{90B2EFC8-9689-40A6-A782-BB8564D17E7D}" srcOrd="1" destOrd="0" presId="urn:microsoft.com/office/officeart/2005/8/layout/orgChart1"/>
    <dgm:cxn modelId="{C52AF9F8-1DB0-456F-BA14-C303C243056B}" type="presParOf" srcId="{90B2EFC8-9689-40A6-A782-BB8564D17E7D}" destId="{D6F8DE13-3BE0-4D23-BFAC-694BC3D2072A}" srcOrd="0" destOrd="0" presId="urn:microsoft.com/office/officeart/2005/8/layout/orgChart1"/>
    <dgm:cxn modelId="{77C0574E-FE64-42B4-B17A-C3D32FCEC392}" type="presParOf" srcId="{90B2EFC8-9689-40A6-A782-BB8564D17E7D}" destId="{E2C42DDE-253F-473F-BE83-CCFE149B25AF}" srcOrd="1" destOrd="0" presId="urn:microsoft.com/office/officeart/2005/8/layout/orgChart1"/>
    <dgm:cxn modelId="{D0F2DA52-05D8-4A7B-A9E1-DFD1B051BE4D}" type="presParOf" srcId="{E2C42DDE-253F-473F-BE83-CCFE149B25AF}" destId="{A81BEB72-8308-4B82-B245-168FB7C30DCE}" srcOrd="0" destOrd="0" presId="urn:microsoft.com/office/officeart/2005/8/layout/orgChart1"/>
    <dgm:cxn modelId="{062EEA62-EBAD-47C2-81FC-B46F035BB56C}" type="presParOf" srcId="{A81BEB72-8308-4B82-B245-168FB7C30DCE}" destId="{D45DED54-3FD3-4B10-8B70-D6CDCD404DD9}" srcOrd="0" destOrd="0" presId="urn:microsoft.com/office/officeart/2005/8/layout/orgChart1"/>
    <dgm:cxn modelId="{3A72ED6E-5D23-48BC-9E7E-2DC4DFC6E88C}" type="presParOf" srcId="{A81BEB72-8308-4B82-B245-168FB7C30DCE}" destId="{517E2D62-7BCE-48CA-A02E-6ADF096F73A7}" srcOrd="1" destOrd="0" presId="urn:microsoft.com/office/officeart/2005/8/layout/orgChart1"/>
    <dgm:cxn modelId="{8A2B38AF-2731-4491-BE1F-8A1DFDFA7CD5}" type="presParOf" srcId="{E2C42DDE-253F-473F-BE83-CCFE149B25AF}" destId="{567F4926-5F48-492F-A658-8AD78A831D65}" srcOrd="1" destOrd="0" presId="urn:microsoft.com/office/officeart/2005/8/layout/orgChart1"/>
    <dgm:cxn modelId="{A01A0154-FE8B-46EC-8D94-4EC20626EA30}" type="presParOf" srcId="{E2C42DDE-253F-473F-BE83-CCFE149B25AF}" destId="{671B4FDF-E4EB-4CB1-891C-1286BAF502FD}" srcOrd="2" destOrd="0" presId="urn:microsoft.com/office/officeart/2005/8/layout/orgChart1"/>
    <dgm:cxn modelId="{23A1F8D2-09A2-40B3-A25C-B5894F27D05E}" type="presParOf" srcId="{14038E47-B137-4D62-A47B-5B94805C6BF6}" destId="{D0FB8C66-F412-4B9B-BAA6-7DC6E42D635A}" srcOrd="2" destOrd="0" presId="urn:microsoft.com/office/officeart/2005/8/layout/orgChart1"/>
    <dgm:cxn modelId="{5B9AA01D-897B-41F5-877F-ABC47A0F27FD}" type="presParOf" srcId="{70989875-626C-4130-BF8D-BBD1713DA487}" destId="{63601862-E1AF-4FF9-A649-DD88573E2625}" srcOrd="4" destOrd="0" presId="urn:microsoft.com/office/officeart/2005/8/layout/orgChart1"/>
    <dgm:cxn modelId="{9F50F01C-DDCC-4FEA-8AA4-4E9F609C5595}" type="presParOf" srcId="{70989875-626C-4130-BF8D-BBD1713DA487}" destId="{E6B39A25-0C9B-4DB0-8D73-B88E019DDA02}" srcOrd="5" destOrd="0" presId="urn:microsoft.com/office/officeart/2005/8/layout/orgChart1"/>
    <dgm:cxn modelId="{89C4C007-6321-4741-B45E-0923979F2957}" type="presParOf" srcId="{E6B39A25-0C9B-4DB0-8D73-B88E019DDA02}" destId="{3AD47A07-4051-41C3-BE66-1C3601EE9417}" srcOrd="0" destOrd="0" presId="urn:microsoft.com/office/officeart/2005/8/layout/orgChart1"/>
    <dgm:cxn modelId="{C5359A55-CAD6-4825-B4C7-7C98FC692AB8}" type="presParOf" srcId="{3AD47A07-4051-41C3-BE66-1C3601EE9417}" destId="{AA98FD23-3D21-4227-B128-F747EB58893A}" srcOrd="0" destOrd="0" presId="urn:microsoft.com/office/officeart/2005/8/layout/orgChart1"/>
    <dgm:cxn modelId="{EB547BB7-E921-4DF2-9938-2A76B51464DE}" type="presParOf" srcId="{3AD47A07-4051-41C3-BE66-1C3601EE9417}" destId="{E2E5B718-3225-4FD8-B90B-14BB743490D5}" srcOrd="1" destOrd="0" presId="urn:microsoft.com/office/officeart/2005/8/layout/orgChart1"/>
    <dgm:cxn modelId="{03E9A492-DA14-4F23-A116-3CC7382D492E}" type="presParOf" srcId="{E6B39A25-0C9B-4DB0-8D73-B88E019DDA02}" destId="{39B9670C-06B7-432F-A02C-56B65708CCCC}" srcOrd="1" destOrd="0" presId="urn:microsoft.com/office/officeart/2005/8/layout/orgChart1"/>
    <dgm:cxn modelId="{6D1FB2C2-2C84-4AEE-8671-B3B4CA40CBF5}" type="presParOf" srcId="{39B9670C-06B7-432F-A02C-56B65708CCCC}" destId="{350B7913-D07D-4E10-8997-8C2B4BF1548B}" srcOrd="0" destOrd="0" presId="urn:microsoft.com/office/officeart/2005/8/layout/orgChart1"/>
    <dgm:cxn modelId="{0ACB5E37-0079-460F-9E77-C217E8FAABAF}" type="presParOf" srcId="{39B9670C-06B7-432F-A02C-56B65708CCCC}" destId="{99C7B7AE-C2DE-4C7B-B54E-E5943CD6A8E5}" srcOrd="1" destOrd="0" presId="urn:microsoft.com/office/officeart/2005/8/layout/orgChart1"/>
    <dgm:cxn modelId="{C3A9DCD3-A459-45DB-B703-CAD1933A7011}" type="presParOf" srcId="{99C7B7AE-C2DE-4C7B-B54E-E5943CD6A8E5}" destId="{3A3CAF0C-D3C8-420E-B644-A7C89E768D18}" srcOrd="0" destOrd="0" presId="urn:microsoft.com/office/officeart/2005/8/layout/orgChart1"/>
    <dgm:cxn modelId="{AC1C7007-573B-4669-9A48-CF7AF1325CE2}" type="presParOf" srcId="{3A3CAF0C-D3C8-420E-B644-A7C89E768D18}" destId="{0E57E814-2E80-4939-83AF-A492205128B8}" srcOrd="0" destOrd="0" presId="urn:microsoft.com/office/officeart/2005/8/layout/orgChart1"/>
    <dgm:cxn modelId="{50929E30-2D08-484F-9050-A9D33C37BBB2}" type="presParOf" srcId="{3A3CAF0C-D3C8-420E-B644-A7C89E768D18}" destId="{62BA4F7C-4410-4165-A7B1-D65A6B3F0047}" srcOrd="1" destOrd="0" presId="urn:microsoft.com/office/officeart/2005/8/layout/orgChart1"/>
    <dgm:cxn modelId="{98F0EB55-9263-4EBD-811E-A42663F9C781}" type="presParOf" srcId="{99C7B7AE-C2DE-4C7B-B54E-E5943CD6A8E5}" destId="{F7BF065E-0F70-443B-9745-3BF3F59E7953}" srcOrd="1" destOrd="0" presId="urn:microsoft.com/office/officeart/2005/8/layout/orgChart1"/>
    <dgm:cxn modelId="{2B986A81-2DBC-4630-B9DF-9C25EB7448E7}" type="presParOf" srcId="{99C7B7AE-C2DE-4C7B-B54E-E5943CD6A8E5}" destId="{8F2F5A94-F84D-4FC2-BD27-8EDFC286BAEE}" srcOrd="2" destOrd="0" presId="urn:microsoft.com/office/officeart/2005/8/layout/orgChart1"/>
    <dgm:cxn modelId="{E554279F-21FF-4BB4-966F-7991005608A1}" type="presParOf" srcId="{39B9670C-06B7-432F-A02C-56B65708CCCC}" destId="{DC112EF9-0299-414C-81DA-CF357324063F}" srcOrd="2" destOrd="0" presId="urn:microsoft.com/office/officeart/2005/8/layout/orgChart1"/>
    <dgm:cxn modelId="{4088DD24-E371-44E5-90A8-FA1DC31C94AD}" type="presParOf" srcId="{39B9670C-06B7-432F-A02C-56B65708CCCC}" destId="{CEDDA54C-FF45-4D84-9F82-011161224FDE}" srcOrd="3" destOrd="0" presId="urn:microsoft.com/office/officeart/2005/8/layout/orgChart1"/>
    <dgm:cxn modelId="{82218E3B-384D-43C1-91D7-DBC3866A8DF0}" type="presParOf" srcId="{CEDDA54C-FF45-4D84-9F82-011161224FDE}" destId="{AA473EA7-7275-421A-9504-CB1A9711C8F0}" srcOrd="0" destOrd="0" presId="urn:microsoft.com/office/officeart/2005/8/layout/orgChart1"/>
    <dgm:cxn modelId="{FF7F3AE5-D2BB-4F00-8887-AD7305D0A148}" type="presParOf" srcId="{AA473EA7-7275-421A-9504-CB1A9711C8F0}" destId="{BF267124-7B95-4BEB-A241-E746738BD807}" srcOrd="0" destOrd="0" presId="urn:microsoft.com/office/officeart/2005/8/layout/orgChart1"/>
    <dgm:cxn modelId="{9E2AA797-A042-4516-917E-2160C8F403D5}" type="presParOf" srcId="{AA473EA7-7275-421A-9504-CB1A9711C8F0}" destId="{61F3F493-EB6A-4503-8C43-6A6647098007}" srcOrd="1" destOrd="0" presId="urn:microsoft.com/office/officeart/2005/8/layout/orgChart1"/>
    <dgm:cxn modelId="{C8C65E6A-14FD-4394-9F54-57E5DEC44E27}" type="presParOf" srcId="{CEDDA54C-FF45-4D84-9F82-011161224FDE}" destId="{F48FDA05-AE70-4CA9-86A8-1A819CEEA99B}" srcOrd="1" destOrd="0" presId="urn:microsoft.com/office/officeart/2005/8/layout/orgChart1"/>
    <dgm:cxn modelId="{752C8A95-F78F-4AD1-B9E9-F0E038047680}" type="presParOf" srcId="{CEDDA54C-FF45-4D84-9F82-011161224FDE}" destId="{80519A30-F834-44D8-B7BD-42E4787D9994}" srcOrd="2" destOrd="0" presId="urn:microsoft.com/office/officeart/2005/8/layout/orgChart1"/>
    <dgm:cxn modelId="{28302F80-8C1D-4AA9-AF4B-9670DAA5FAC9}" type="presParOf" srcId="{E6B39A25-0C9B-4DB0-8D73-B88E019DDA02}" destId="{CB09239C-51AB-49D0-8EE6-F93F6F24EECF}" srcOrd="2" destOrd="0" presId="urn:microsoft.com/office/officeart/2005/8/layout/orgChart1"/>
    <dgm:cxn modelId="{EF905CF8-47F3-4F57-99B3-407EB44AF8B5}" type="presParOf" srcId="{814E5149-A730-4483-8D62-B1C1A3E07709}" destId="{9333FA63-CAE9-4002-8A40-02525922769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12EF9-0299-414C-81DA-CF357324063F}">
      <dsp:nvSpPr>
        <dsp:cNvPr id="0" name=""/>
        <dsp:cNvSpPr/>
      </dsp:nvSpPr>
      <dsp:spPr>
        <a:xfrm>
          <a:off x="6631167" y="2990255"/>
          <a:ext cx="1137341" cy="394779"/>
        </a:xfrm>
        <a:custGeom>
          <a:avLst/>
          <a:gdLst/>
          <a:ahLst/>
          <a:cxnLst/>
          <a:rect l="0" t="0" r="0" b="0"/>
          <a:pathLst>
            <a:path>
              <a:moveTo>
                <a:pt x="0" y="0"/>
              </a:moveTo>
              <a:lnTo>
                <a:pt x="0" y="197389"/>
              </a:lnTo>
              <a:lnTo>
                <a:pt x="1137341" y="197389"/>
              </a:lnTo>
              <a:lnTo>
                <a:pt x="1137341" y="3947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B7913-D07D-4E10-8997-8C2B4BF1548B}">
      <dsp:nvSpPr>
        <dsp:cNvPr id="0" name=""/>
        <dsp:cNvSpPr/>
      </dsp:nvSpPr>
      <dsp:spPr>
        <a:xfrm>
          <a:off x="5493825" y="2990255"/>
          <a:ext cx="1137341" cy="394779"/>
        </a:xfrm>
        <a:custGeom>
          <a:avLst/>
          <a:gdLst/>
          <a:ahLst/>
          <a:cxnLst/>
          <a:rect l="0" t="0" r="0" b="0"/>
          <a:pathLst>
            <a:path>
              <a:moveTo>
                <a:pt x="1137341" y="0"/>
              </a:moveTo>
              <a:lnTo>
                <a:pt x="1137341" y="197389"/>
              </a:lnTo>
              <a:lnTo>
                <a:pt x="0" y="197389"/>
              </a:lnTo>
              <a:lnTo>
                <a:pt x="0" y="3947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01862-E1AF-4FF9-A649-DD88573E2625}">
      <dsp:nvSpPr>
        <dsp:cNvPr id="0" name=""/>
        <dsp:cNvSpPr/>
      </dsp:nvSpPr>
      <dsp:spPr>
        <a:xfrm>
          <a:off x="3787813" y="1619730"/>
          <a:ext cx="2843354" cy="430573"/>
        </a:xfrm>
        <a:custGeom>
          <a:avLst/>
          <a:gdLst/>
          <a:ahLst/>
          <a:cxnLst/>
          <a:rect l="0" t="0" r="0" b="0"/>
          <a:pathLst>
            <a:path>
              <a:moveTo>
                <a:pt x="0" y="0"/>
              </a:moveTo>
              <a:lnTo>
                <a:pt x="0" y="233183"/>
              </a:lnTo>
              <a:lnTo>
                <a:pt x="2843354" y="233183"/>
              </a:lnTo>
              <a:lnTo>
                <a:pt x="2843354" y="430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8DE13-3BE0-4D23-BFAC-694BC3D2072A}">
      <dsp:nvSpPr>
        <dsp:cNvPr id="0" name=""/>
        <dsp:cNvSpPr/>
      </dsp:nvSpPr>
      <dsp:spPr>
        <a:xfrm>
          <a:off x="3173422" y="2990255"/>
          <a:ext cx="91440" cy="394779"/>
        </a:xfrm>
        <a:custGeom>
          <a:avLst/>
          <a:gdLst/>
          <a:ahLst/>
          <a:cxnLst/>
          <a:rect l="0" t="0" r="0" b="0"/>
          <a:pathLst>
            <a:path>
              <a:moveTo>
                <a:pt x="45720" y="0"/>
              </a:moveTo>
              <a:lnTo>
                <a:pt x="45720" y="3947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E6AF7-B8DE-48C3-A55C-989F93BE7D72}">
      <dsp:nvSpPr>
        <dsp:cNvPr id="0" name=""/>
        <dsp:cNvSpPr/>
      </dsp:nvSpPr>
      <dsp:spPr>
        <a:xfrm>
          <a:off x="3219142" y="1619730"/>
          <a:ext cx="568670" cy="430573"/>
        </a:xfrm>
        <a:custGeom>
          <a:avLst/>
          <a:gdLst/>
          <a:ahLst/>
          <a:cxnLst/>
          <a:rect l="0" t="0" r="0" b="0"/>
          <a:pathLst>
            <a:path>
              <a:moveTo>
                <a:pt x="568670" y="0"/>
              </a:moveTo>
              <a:lnTo>
                <a:pt x="568670" y="233183"/>
              </a:lnTo>
              <a:lnTo>
                <a:pt x="0" y="233183"/>
              </a:lnTo>
              <a:lnTo>
                <a:pt x="0" y="430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E4069-FADF-48CB-8770-1D05A9D3490F}">
      <dsp:nvSpPr>
        <dsp:cNvPr id="0" name=""/>
        <dsp:cNvSpPr/>
      </dsp:nvSpPr>
      <dsp:spPr>
        <a:xfrm>
          <a:off x="895467" y="2990255"/>
          <a:ext cx="91440" cy="390258"/>
        </a:xfrm>
        <a:custGeom>
          <a:avLst/>
          <a:gdLst/>
          <a:ahLst/>
          <a:cxnLst/>
          <a:rect l="0" t="0" r="0" b="0"/>
          <a:pathLst>
            <a:path>
              <a:moveTo>
                <a:pt x="48991" y="0"/>
              </a:moveTo>
              <a:lnTo>
                <a:pt x="48991" y="192868"/>
              </a:lnTo>
              <a:lnTo>
                <a:pt x="45720" y="192868"/>
              </a:lnTo>
              <a:lnTo>
                <a:pt x="45720" y="3902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5D342-0769-428A-8754-F6AD281D893D}">
      <dsp:nvSpPr>
        <dsp:cNvPr id="0" name=""/>
        <dsp:cNvSpPr/>
      </dsp:nvSpPr>
      <dsp:spPr>
        <a:xfrm>
          <a:off x="944458" y="1619730"/>
          <a:ext cx="2843354" cy="430573"/>
        </a:xfrm>
        <a:custGeom>
          <a:avLst/>
          <a:gdLst/>
          <a:ahLst/>
          <a:cxnLst/>
          <a:rect l="0" t="0" r="0" b="0"/>
          <a:pathLst>
            <a:path>
              <a:moveTo>
                <a:pt x="2843354" y="0"/>
              </a:moveTo>
              <a:lnTo>
                <a:pt x="2843354" y="233183"/>
              </a:lnTo>
              <a:lnTo>
                <a:pt x="0" y="233183"/>
              </a:lnTo>
              <a:lnTo>
                <a:pt x="0" y="430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FB1AD-2883-4E55-94C7-334DA00278F4}">
      <dsp:nvSpPr>
        <dsp:cNvPr id="0" name=""/>
        <dsp:cNvSpPr/>
      </dsp:nvSpPr>
      <dsp:spPr>
        <a:xfrm>
          <a:off x="2581102" y="679779"/>
          <a:ext cx="2413420"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Numeric results</a:t>
          </a:r>
        </a:p>
      </dsp:txBody>
      <dsp:txXfrm>
        <a:off x="2581102" y="679779"/>
        <a:ext cx="2413420" cy="939951"/>
      </dsp:txXfrm>
    </dsp:sp>
    <dsp:sp modelId="{AD7E4DB9-9AC7-4AC2-9016-EF336B76F08F}">
      <dsp:nvSpPr>
        <dsp:cNvPr id="0" name=""/>
        <dsp:cNvSpPr/>
      </dsp:nvSpPr>
      <dsp:spPr>
        <a:xfrm>
          <a:off x="4506" y="2050304"/>
          <a:ext cx="1879903"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Treatment vs control</a:t>
          </a:r>
        </a:p>
      </dsp:txBody>
      <dsp:txXfrm>
        <a:off x="4506" y="2050304"/>
        <a:ext cx="1879903" cy="939951"/>
      </dsp:txXfrm>
    </dsp:sp>
    <dsp:sp modelId="{91E70975-5277-4C50-8608-00DB579B6DD3}">
      <dsp:nvSpPr>
        <dsp:cNvPr id="0" name=""/>
        <dsp:cNvSpPr/>
      </dsp:nvSpPr>
      <dsp:spPr>
        <a:xfrm>
          <a:off x="1235" y="3380514"/>
          <a:ext cx="1879903"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t-test</a:t>
          </a:r>
        </a:p>
      </dsp:txBody>
      <dsp:txXfrm>
        <a:off x="1235" y="3380514"/>
        <a:ext cx="1879903" cy="939951"/>
      </dsp:txXfrm>
    </dsp:sp>
    <dsp:sp modelId="{14A77219-79B4-419C-8F87-A05DDF2567A3}">
      <dsp:nvSpPr>
        <dsp:cNvPr id="0" name=""/>
        <dsp:cNvSpPr/>
      </dsp:nvSpPr>
      <dsp:spPr>
        <a:xfrm>
          <a:off x="2279190" y="2050304"/>
          <a:ext cx="1879903"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More than 1 treatment group vs control</a:t>
          </a:r>
        </a:p>
      </dsp:txBody>
      <dsp:txXfrm>
        <a:off x="2279190" y="2050304"/>
        <a:ext cx="1879903" cy="939951"/>
      </dsp:txXfrm>
    </dsp:sp>
    <dsp:sp modelId="{D45DED54-3FD3-4B10-8B70-D6CDCD404DD9}">
      <dsp:nvSpPr>
        <dsp:cNvPr id="0" name=""/>
        <dsp:cNvSpPr/>
      </dsp:nvSpPr>
      <dsp:spPr>
        <a:xfrm>
          <a:off x="2279190" y="3385035"/>
          <a:ext cx="1879903"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One-way ANOVA</a:t>
          </a:r>
        </a:p>
      </dsp:txBody>
      <dsp:txXfrm>
        <a:off x="2279190" y="3385035"/>
        <a:ext cx="1879903" cy="939951"/>
      </dsp:txXfrm>
    </dsp:sp>
    <dsp:sp modelId="{AA98FD23-3D21-4227-B128-F747EB58893A}">
      <dsp:nvSpPr>
        <dsp:cNvPr id="0" name=""/>
        <dsp:cNvSpPr/>
      </dsp:nvSpPr>
      <dsp:spPr>
        <a:xfrm>
          <a:off x="5691215" y="2050304"/>
          <a:ext cx="1879903"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Two changing variables</a:t>
          </a:r>
        </a:p>
      </dsp:txBody>
      <dsp:txXfrm>
        <a:off x="5691215" y="2050304"/>
        <a:ext cx="1879903" cy="939951"/>
      </dsp:txXfrm>
    </dsp:sp>
    <dsp:sp modelId="{0E57E814-2E80-4939-83AF-A492205128B8}">
      <dsp:nvSpPr>
        <dsp:cNvPr id="0" name=""/>
        <dsp:cNvSpPr/>
      </dsp:nvSpPr>
      <dsp:spPr>
        <a:xfrm>
          <a:off x="4553873" y="3385035"/>
          <a:ext cx="1879903"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Pearson’s correlation</a:t>
          </a:r>
        </a:p>
      </dsp:txBody>
      <dsp:txXfrm>
        <a:off x="4553873" y="3385035"/>
        <a:ext cx="1879903" cy="939951"/>
      </dsp:txXfrm>
    </dsp:sp>
    <dsp:sp modelId="{BF267124-7B95-4BEB-A241-E746738BD807}">
      <dsp:nvSpPr>
        <dsp:cNvPr id="0" name=""/>
        <dsp:cNvSpPr/>
      </dsp:nvSpPr>
      <dsp:spPr>
        <a:xfrm>
          <a:off x="6828557" y="3385035"/>
          <a:ext cx="1879903" cy="939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Linear regression</a:t>
          </a:r>
        </a:p>
      </dsp:txBody>
      <dsp:txXfrm>
        <a:off x="6828557" y="3385035"/>
        <a:ext cx="1879903" cy="939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2A08B-D239-47D1-A678-D3E7AD957EE8}"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2572B-22D5-4F73-B797-EC32F7420D36}" type="slidenum">
              <a:rPr lang="en-GB" smtClean="0"/>
              <a:t>‹#›</a:t>
            </a:fld>
            <a:endParaRPr lang="en-GB"/>
          </a:p>
        </p:txBody>
      </p:sp>
    </p:spTree>
    <p:extLst>
      <p:ext uri="{BB962C8B-B14F-4D97-AF65-F5344CB8AC3E}">
        <p14:creationId xmlns:p14="http://schemas.microsoft.com/office/powerpoint/2010/main" val="339428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8681CC-09F3-43AC-BFDA-0751698C1A6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348388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8681CC-09F3-43AC-BFDA-0751698C1A6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272773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8681CC-09F3-43AC-BFDA-0751698C1A6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74846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2508407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74690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0516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8681CC-09F3-43AC-BFDA-0751698C1A6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349335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8681CC-09F3-43AC-BFDA-0751698C1A65}"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30471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8681CC-09F3-43AC-BFDA-0751698C1A65}"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397352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8681CC-09F3-43AC-BFDA-0751698C1A65}"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153673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8681CC-09F3-43AC-BFDA-0751698C1A65}"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86705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681CC-09F3-43AC-BFDA-0751698C1A65}"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37965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681CC-09F3-43AC-BFDA-0751698C1A65}"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254605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681CC-09F3-43AC-BFDA-0751698C1A65}"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79437-29FB-4D2F-8959-94ABE0DCBB8E}" type="slidenum">
              <a:rPr lang="en-GB" smtClean="0"/>
              <a:t>‹#›</a:t>
            </a:fld>
            <a:endParaRPr lang="en-GB"/>
          </a:p>
        </p:txBody>
      </p:sp>
    </p:spTree>
    <p:extLst>
      <p:ext uri="{BB962C8B-B14F-4D97-AF65-F5344CB8AC3E}">
        <p14:creationId xmlns:p14="http://schemas.microsoft.com/office/powerpoint/2010/main" val="19206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681CC-09F3-43AC-BFDA-0751698C1A65}"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9437-29FB-4D2F-8959-94ABE0DCBB8E}" type="slidenum">
              <a:rPr lang="en-GB" smtClean="0"/>
              <a:t>‹#›</a:t>
            </a:fld>
            <a:endParaRPr lang="en-GB"/>
          </a:p>
        </p:txBody>
      </p:sp>
    </p:spTree>
    <p:extLst>
      <p:ext uri="{BB962C8B-B14F-4D97-AF65-F5344CB8AC3E}">
        <p14:creationId xmlns:p14="http://schemas.microsoft.com/office/powerpoint/2010/main" val="296623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366050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Inferential statistics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941168"/>
            <a:ext cx="8229600" cy="1800200"/>
          </a:xfrm>
        </p:spPr>
        <p:txBody>
          <a:bodyPr>
            <a:normAutofit fontScale="92500" lnSpcReduction="10000"/>
          </a:bodyPr>
          <a:lstStyle/>
          <a:p>
            <a:pPr marL="0" indent="0">
              <a:buNone/>
            </a:pPr>
            <a:r>
              <a:rPr lang="en-GB" sz="2400" dirty="0"/>
              <a:t>Our test statistic of 5.2 is lower than 16.92, which is the p&lt;0.05 level.</a:t>
            </a:r>
          </a:p>
          <a:p>
            <a:pPr marL="0" indent="0">
              <a:buNone/>
            </a:pPr>
            <a:endParaRPr lang="en-GB" sz="2400" dirty="0"/>
          </a:p>
          <a:p>
            <a:pPr marL="0" indent="0">
              <a:buNone/>
            </a:pPr>
            <a:r>
              <a:rPr lang="en-GB" sz="2400" dirty="0"/>
              <a:t>We accept the null hypothesis. The distribution of the categories is no different to if they had been allocated by chance. </a:t>
            </a:r>
          </a:p>
        </p:txBody>
      </p:sp>
      <p:pic>
        <p:nvPicPr>
          <p:cNvPr id="5128" name="Picture 8" descr="Chi-Square Table 10 Degrees of Free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866" y="836712"/>
            <a:ext cx="9091919"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726950" y="3861048"/>
            <a:ext cx="871296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7392144" y="3861048"/>
            <a:ext cx="86409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245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Student’s t-test</a:t>
            </a:r>
          </a:p>
        </p:txBody>
      </p:sp>
      <p:sp>
        <p:nvSpPr>
          <p:cNvPr id="3" name="Content Placeholder 2"/>
          <p:cNvSpPr>
            <a:spLocks noGrp="1"/>
          </p:cNvSpPr>
          <p:nvPr>
            <p:ph idx="1"/>
          </p:nvPr>
        </p:nvSpPr>
        <p:spPr/>
        <p:txBody>
          <a:bodyPr>
            <a:normAutofit/>
          </a:bodyPr>
          <a:lstStyle/>
          <a:p>
            <a:r>
              <a:rPr lang="en-GB" sz="2400" dirty="0"/>
              <a:t>Compares means of two small samples.</a:t>
            </a:r>
          </a:p>
          <a:p>
            <a:r>
              <a:rPr lang="en-GB" sz="2400" dirty="0"/>
              <a:t>Assumes data are normally distributed.</a:t>
            </a:r>
          </a:p>
          <a:p>
            <a:r>
              <a:rPr lang="en-GB" sz="2400" dirty="0"/>
              <a:t>Data must NOT be matched pairs (use Wilcoxon if they are).</a:t>
            </a:r>
          </a:p>
        </p:txBody>
      </p:sp>
      <mc:AlternateContent xmlns:mc="http://schemas.openxmlformats.org/markup-compatibility/2006">
        <mc:Choice xmlns:a14="http://schemas.microsoft.com/office/drawing/2010/main" Requires="a14">
          <p:sp>
            <p:nvSpPr>
              <p:cNvPr id="5" name="TextBox 4"/>
              <p:cNvSpPr txBox="1"/>
              <p:nvPr/>
            </p:nvSpPr>
            <p:spPr>
              <a:xfrm>
                <a:off x="2135560" y="4293097"/>
                <a:ext cx="4670830" cy="1229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𝑡</m:t>
                      </m:r>
                      <m:r>
                        <a:rPr lang="en-GB" i="1">
                          <a:latin typeface="Cambria Math"/>
                        </a:rPr>
                        <m:t>=</m:t>
                      </m:r>
                      <m:f>
                        <m:fPr>
                          <m:ctrlPr>
                            <a:rPr lang="en-GB" i="1">
                              <a:latin typeface="Cambria Math" panose="02040503050406030204" pitchFamily="18" charset="0"/>
                            </a:rPr>
                          </m:ctrlPr>
                        </m:fPr>
                        <m:num>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a:rPr>
                                        <m:t>𝑥</m:t>
                                      </m:r>
                                    </m:e>
                                  </m:acc>
                                </m:e>
                                <m:sub>
                                  <m:r>
                                    <a:rPr lang="en-GB" i="1">
                                      <a:latin typeface="Cambria Math"/>
                                    </a:rPr>
                                    <m:t>1</m:t>
                                  </m:r>
                                </m:sub>
                              </m:sSub>
                              <m:r>
                                <a:rPr lang="en-GB" i="1">
                                  <a:latin typeface="Cambria Math"/>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a:rPr>
                                        <m:t>𝑥</m:t>
                                      </m:r>
                                    </m:e>
                                  </m:acc>
                                </m:e>
                                <m:sub>
                                  <m:r>
                                    <a:rPr lang="en-GB" i="1">
                                      <a:latin typeface="Cambria Math"/>
                                    </a:rPr>
                                    <m:t>2</m:t>
                                  </m:r>
                                </m:sub>
                              </m:sSub>
                            </m:e>
                          </m:d>
                        </m:num>
                        <m:den>
                          <m:rad>
                            <m:radPr>
                              <m:degHide m:val="on"/>
                              <m:ctrlPr>
                                <a:rPr lang="en-GB" i="1">
                                  <a:latin typeface="Cambria Math" panose="02040503050406030204" pitchFamily="18" charset="0"/>
                                </a:rPr>
                              </m:ctrlPr>
                            </m:radPr>
                            <m:deg/>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r>
                                            <a:rPr lang="en-GB" i="1">
                                              <a:latin typeface="Cambria Math"/>
                                            </a:rPr>
                                            <m:t>−1</m:t>
                                          </m:r>
                                        </m:e>
                                      </m:d>
                                      <m:sSubSup>
                                        <m:sSubSupPr>
                                          <m:ctrlPr>
                                            <a:rPr lang="en-GB" i="1">
                                              <a:latin typeface="Cambria Math" panose="02040503050406030204" pitchFamily="18" charset="0"/>
                                            </a:rPr>
                                          </m:ctrlPr>
                                        </m:sSubSupPr>
                                        <m:e>
                                          <m:sSup>
                                            <m:sSupPr>
                                              <m:ctrlPr>
                                                <a:rPr lang="en-GB" i="1">
                                                  <a:latin typeface="Cambria Math" panose="02040503050406030204" pitchFamily="18" charset="0"/>
                                                </a:rPr>
                                              </m:ctrlPr>
                                            </m:sSupPr>
                                            <m:e>
                                              <m:r>
                                                <a:rPr lang="en-GB" i="1">
                                                  <a:latin typeface="Cambria Math"/>
                                                </a:rPr>
                                                <m:t>𝑠</m:t>
                                              </m:r>
                                            </m:e>
                                            <m:sup>
                                              <m:r>
                                                <a:rPr lang="en-GB" i="1">
                                                  <a:latin typeface="Cambria Math"/>
                                                </a:rPr>
                                                <m:t>2</m:t>
                                              </m:r>
                                            </m:sup>
                                          </m:sSup>
                                        </m:e>
                                        <m:sub>
                                          <m:r>
                                            <a:rPr lang="en-GB" i="1">
                                              <a:latin typeface="Cambria Math"/>
                                            </a:rPr>
                                            <m:t>1</m:t>
                                          </m:r>
                                        </m:sub>
                                        <m:sup/>
                                      </m:sSubSup>
                                      <m:r>
                                        <a:rPr lang="en-GB" i="1" baseline="-25000">
                                          <a:latin typeface="Cambria Math"/>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r>
                                            <a:rPr lang="en-GB" i="1">
                                              <a:latin typeface="Cambria Math"/>
                                            </a:rPr>
                                            <m:t>−1</m:t>
                                          </m:r>
                                        </m:e>
                                      </m:d>
                                      <m:sSubSup>
                                        <m:sSubSupPr>
                                          <m:ctrlPr>
                                            <a:rPr lang="en-GB" i="1">
                                              <a:latin typeface="Cambria Math" panose="02040503050406030204" pitchFamily="18" charset="0"/>
                                            </a:rPr>
                                          </m:ctrlPr>
                                        </m:sSubSupPr>
                                        <m:e>
                                          <m:sSup>
                                            <m:sSupPr>
                                              <m:ctrlPr>
                                                <a:rPr lang="en-GB" i="1">
                                                  <a:latin typeface="Cambria Math" panose="02040503050406030204" pitchFamily="18" charset="0"/>
                                                </a:rPr>
                                              </m:ctrlPr>
                                            </m:sSupPr>
                                            <m:e>
                                              <m:r>
                                                <a:rPr lang="en-GB" i="1">
                                                  <a:latin typeface="Cambria Math"/>
                                                </a:rPr>
                                                <m:t>𝑠</m:t>
                                              </m:r>
                                            </m:e>
                                            <m:sup>
                                              <m:r>
                                                <a:rPr lang="en-GB" i="1">
                                                  <a:latin typeface="Cambria Math"/>
                                                </a:rPr>
                                                <m:t>2</m:t>
                                              </m:r>
                                            </m:sup>
                                          </m:sSup>
                                        </m:e>
                                        <m:sub>
                                          <m:r>
                                            <a:rPr lang="en-GB" i="1">
                                              <a:latin typeface="Cambria Math"/>
                                            </a:rPr>
                                            <m:t>2</m:t>
                                          </m:r>
                                        </m:sub>
                                        <m:sup/>
                                      </m:sSubSup>
                                    </m:num>
                                    <m:den>
                                      <m:d>
                                        <m:dPr>
                                          <m:ctrlPr>
                                            <a:rPr lang="en-GB" i="1" baseline="-2500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r>
                                            <a:rPr lang="en-GB" i="1">
                                              <a:latin typeface="Cambria Math"/>
                                            </a:rPr>
                                            <m:t>+</m:t>
                                          </m:r>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r>
                                            <a:rPr lang="en-GB" i="1">
                                              <a:latin typeface="Cambria Math"/>
                                            </a:rPr>
                                            <m:t>−2</m:t>
                                          </m:r>
                                        </m:e>
                                      </m:d>
                                    </m:den>
                                  </m:f>
                                </m:e>
                              </m:d>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r>
                                        <a:rPr lang="en-GB" i="1">
                                          <a:latin typeface="Cambria Math"/>
                                        </a:rPr>
                                        <m:t>+</m:t>
                                      </m:r>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num>
                                    <m:den>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den>
                                  </m:f>
                                </m:e>
                              </m:d>
                            </m:e>
                          </m:rad>
                        </m:den>
                      </m:f>
                    </m:oMath>
                  </m:oMathPara>
                </a14:m>
                <a:endParaRPr lang="en-GB" baseline="-25000" dirty="0"/>
              </a:p>
            </p:txBody>
          </p:sp>
        </mc:Choice>
        <mc:Fallback>
          <p:sp>
            <p:nvSpPr>
              <p:cNvPr id="5" name="TextBox 4"/>
              <p:cNvSpPr txBox="1">
                <a:spLocks noRot="1" noChangeAspect="1" noMove="1" noResize="1" noEditPoints="1" noAdjustHandles="1" noChangeArrowheads="1" noChangeShapeType="1" noTextEdit="1"/>
              </p:cNvSpPr>
              <p:nvPr/>
            </p:nvSpPr>
            <p:spPr>
              <a:xfrm>
                <a:off x="2135560" y="4293097"/>
                <a:ext cx="4670830" cy="122911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6960096" y="4176932"/>
                <a:ext cx="3320140"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i="1">
                              <a:latin typeface="Cambria Math" panose="02040503050406030204" pitchFamily="18" charset="0"/>
                            </a:rPr>
                          </m:ctrlPr>
                        </m:accPr>
                        <m:e>
                          <m:r>
                            <m:rPr>
                              <m:sty m:val="p"/>
                            </m:rPr>
                            <a:rPr lang="en-GB">
                              <a:latin typeface="Cambria Math"/>
                            </a:rPr>
                            <m:t>x</m:t>
                          </m:r>
                        </m:e>
                      </m:acc>
                      <m:r>
                        <a:rPr lang="en-GB">
                          <a:latin typeface="Cambria Math"/>
                        </a:rPr>
                        <m:t>=</m:t>
                      </m:r>
                      <m:r>
                        <m:rPr>
                          <m:sty m:val="p"/>
                        </m:rPr>
                        <a:rPr lang="en-GB">
                          <a:latin typeface="Cambria Math"/>
                        </a:rPr>
                        <m:t>mean</m:t>
                      </m:r>
                      <m:r>
                        <a:rPr lang="en-GB">
                          <a:latin typeface="Cambria Math"/>
                        </a:rPr>
                        <m:t> </m:t>
                      </m:r>
                      <m:r>
                        <m:rPr>
                          <m:sty m:val="p"/>
                        </m:rPr>
                        <a:rPr lang="en-GB">
                          <a:latin typeface="Cambria Math"/>
                        </a:rPr>
                        <m:t>of</m:t>
                      </m:r>
                      <m:r>
                        <a:rPr lang="en-GB">
                          <a:latin typeface="Cambria Math"/>
                        </a:rPr>
                        <m:t> </m:t>
                      </m:r>
                      <m:r>
                        <m:rPr>
                          <m:sty m:val="p"/>
                        </m:rPr>
                        <a:rPr lang="en-GB">
                          <a:latin typeface="Cambria Math"/>
                        </a:rPr>
                        <m:t>one</m:t>
                      </m:r>
                      <m:r>
                        <a:rPr lang="en-GB">
                          <a:latin typeface="Cambria Math"/>
                        </a:rPr>
                        <m:t> </m:t>
                      </m:r>
                      <m:r>
                        <m:rPr>
                          <m:sty m:val="p"/>
                        </m:rPr>
                        <a:rPr lang="en-GB">
                          <a:latin typeface="Cambria Math"/>
                        </a:rPr>
                        <m:t>dataset</m:t>
                      </m:r>
                    </m:oMath>
                  </m:oMathPara>
                </a14:m>
                <a:endParaRPr lang="en-GB" dirty="0"/>
              </a:p>
              <a:p>
                <a:r>
                  <a:rPr lang="en-GB" dirty="0"/>
                  <a:t>n = sample size of one dataset</a:t>
                </a:r>
              </a:p>
              <a:p>
                <a:r>
                  <a:rPr lang="en-GB" dirty="0"/>
                  <a:t>s = standard deviation</a:t>
                </a:r>
              </a:p>
            </p:txBody>
          </p:sp>
        </mc:Choice>
        <mc:Fallback>
          <p:sp>
            <p:nvSpPr>
              <p:cNvPr id="6" name="TextBox 5"/>
              <p:cNvSpPr txBox="1">
                <a:spLocks noRot="1" noChangeAspect="1" noMove="1" noResize="1" noEditPoints="1" noAdjustHandles="1" noChangeArrowheads="1" noChangeShapeType="1" noTextEdit="1"/>
              </p:cNvSpPr>
              <p:nvPr/>
            </p:nvSpPr>
            <p:spPr>
              <a:xfrm>
                <a:off x="6960096" y="4176932"/>
                <a:ext cx="3320140" cy="923330"/>
              </a:xfrm>
              <a:prstGeom prst="rect">
                <a:avLst/>
              </a:prstGeom>
              <a:blipFill>
                <a:blip r:embed="rId3"/>
                <a:stretch>
                  <a:fillRect l="-1654" r="-735" b="-9211"/>
                </a:stretch>
              </a:blipFill>
            </p:spPr>
            <p:txBody>
              <a:bodyPr/>
              <a:lstStyle/>
              <a:p>
                <a:r>
                  <a:rPr lang="en-GB">
                    <a:noFill/>
                  </a:rPr>
                  <a:t> </a:t>
                </a:r>
              </a:p>
            </p:txBody>
          </p:sp>
        </mc:Fallback>
      </mc:AlternateContent>
    </p:spTree>
    <p:extLst>
      <p:ext uri="{BB962C8B-B14F-4D97-AF65-F5344CB8AC3E}">
        <p14:creationId xmlns:p14="http://schemas.microsoft.com/office/powerpoint/2010/main" val="377991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crocephalidae – Avian Hybri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61"/>
          <a:stretch/>
        </p:blipFill>
        <p:spPr bwMode="auto">
          <a:xfrm>
            <a:off x="7680176" y="260649"/>
            <a:ext cx="2877005" cy="17794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p:cNvSpPr txBox="1"/>
              <p:nvPr/>
            </p:nvSpPr>
            <p:spPr>
              <a:xfrm>
                <a:off x="2166830" y="548680"/>
                <a:ext cx="2056962" cy="2308324"/>
              </a:xfrm>
              <a:prstGeom prst="rect">
                <a:avLst/>
              </a:prstGeom>
              <a:noFill/>
            </p:spPr>
            <p:txBody>
              <a:bodyPr wrap="square" numCol="2" rtlCol="0">
                <a:spAutoFit/>
              </a:bodyPr>
              <a:lstStyle/>
              <a:p>
                <a:r>
                  <a:rPr lang="en-GB" dirty="0"/>
                  <a:t>Male (sample 1)</a:t>
                </a:r>
              </a:p>
              <a:p>
                <a:endParaRPr lang="en-GB" dirty="0"/>
              </a:p>
              <a:p>
                <a:r>
                  <a:rPr lang="en-GB" dirty="0"/>
                  <a:t>n</a:t>
                </a:r>
                <a:r>
                  <a:rPr lang="en-GB" baseline="-25000" dirty="0"/>
                  <a:t>1</a:t>
                </a:r>
                <a:r>
                  <a:rPr lang="en-GB" dirty="0"/>
                  <a:t>= 6</a:t>
                </a:r>
              </a:p>
              <a:p>
                <a:pPr/>
                <a14:m>
                  <m:oMathPara xmlns:m="http://schemas.openxmlformats.org/officeDocument/2006/math">
                    <m:oMathParaPr>
                      <m:jc m:val="left"/>
                    </m:oMathParaPr>
                    <m:oMath xmlns:m="http://schemas.openxmlformats.org/officeDocument/2006/math">
                      <m:acc>
                        <m:accPr>
                          <m:chr m:val="̅"/>
                          <m:ctrlPr>
                            <a:rPr lang="en-GB" i="1">
                              <a:latin typeface="Cambria Math" panose="02040503050406030204" pitchFamily="18" charset="0"/>
                            </a:rPr>
                          </m:ctrlPr>
                        </m:accPr>
                        <m:e>
                          <m:r>
                            <a:rPr lang="en-GB" i="1">
                              <a:latin typeface="Cambria Math"/>
                            </a:rPr>
                            <m:t>𝑥</m:t>
                          </m:r>
                        </m:e>
                      </m:acc>
                      <m:r>
                        <a:rPr lang="en-GB" i="1" baseline="-25000">
                          <a:latin typeface="Cambria Math"/>
                        </a:rPr>
                        <m:t>1</m:t>
                      </m:r>
                      <m:r>
                        <a:rPr lang="en-GB" i="1">
                          <a:latin typeface="Cambria Math"/>
                        </a:rPr>
                        <m:t>=74.8</m:t>
                      </m:r>
                    </m:oMath>
                  </m:oMathPara>
                </a14:m>
                <a:endParaRPr lang="en-GB" dirty="0"/>
              </a:p>
              <a:p>
                <a:r>
                  <a:rPr lang="en-GB" dirty="0"/>
                  <a:t>s</a:t>
                </a:r>
                <a:r>
                  <a:rPr lang="en-GB" baseline="-25000" dirty="0"/>
                  <a:t>1</a:t>
                </a:r>
                <a:r>
                  <a:rPr lang="en-GB" dirty="0"/>
                  <a:t> = 1.04</a:t>
                </a:r>
              </a:p>
              <a:p>
                <a:r>
                  <a:rPr lang="en-GB" dirty="0"/>
                  <a:t>s</a:t>
                </a:r>
                <a:r>
                  <a:rPr lang="en-GB" baseline="30000" dirty="0"/>
                  <a:t>2</a:t>
                </a:r>
                <a:r>
                  <a:rPr lang="en-GB" baseline="-25000" dirty="0"/>
                  <a:t>1 </a:t>
                </a:r>
                <a:r>
                  <a:rPr lang="en-GB" dirty="0"/>
                  <a:t>= 1.08</a:t>
                </a:r>
              </a:p>
              <a:p>
                <a:endParaRPr lang="en-GB" dirty="0"/>
              </a:p>
              <a:p>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2166830" y="548680"/>
                <a:ext cx="2056962" cy="2308324"/>
              </a:xfrm>
              <a:prstGeom prst="rect">
                <a:avLst/>
              </a:prstGeom>
              <a:blipFill>
                <a:blip r:embed="rId3"/>
                <a:stretch>
                  <a:fillRect l="-2367" t="-131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871864" y="548680"/>
                <a:ext cx="2304256" cy="2308324"/>
              </a:xfrm>
              <a:prstGeom prst="rect">
                <a:avLst/>
              </a:prstGeom>
              <a:noFill/>
            </p:spPr>
            <p:txBody>
              <a:bodyPr wrap="square" numCol="2" rtlCol="0">
                <a:spAutoFit/>
              </a:bodyPr>
              <a:lstStyle/>
              <a:p>
                <a:r>
                  <a:rPr lang="en-GB" dirty="0"/>
                  <a:t>Female (sample 2)</a:t>
                </a:r>
              </a:p>
              <a:p>
                <a:endParaRPr lang="en-GB" dirty="0"/>
              </a:p>
              <a:p>
                <a:r>
                  <a:rPr lang="en-GB" dirty="0"/>
                  <a:t>n</a:t>
                </a:r>
                <a:r>
                  <a:rPr lang="en-GB" baseline="-25000" dirty="0"/>
                  <a:t>2</a:t>
                </a:r>
                <a:r>
                  <a:rPr lang="en-GB" dirty="0"/>
                  <a:t>= 8</a:t>
                </a:r>
              </a:p>
              <a:p>
                <a:pPr/>
                <a14:m>
                  <m:oMathPara xmlns:m="http://schemas.openxmlformats.org/officeDocument/2006/math">
                    <m:oMathParaPr>
                      <m:jc m:val="left"/>
                    </m:oMathParaPr>
                    <m:oMath xmlns:m="http://schemas.openxmlformats.org/officeDocument/2006/math">
                      <m:acc>
                        <m:accPr>
                          <m:chr m:val="̅"/>
                          <m:ctrlPr>
                            <a:rPr lang="en-GB" i="1">
                              <a:latin typeface="Cambria Math" panose="02040503050406030204" pitchFamily="18" charset="0"/>
                            </a:rPr>
                          </m:ctrlPr>
                        </m:accPr>
                        <m:e>
                          <m:r>
                            <a:rPr lang="en-GB" i="1">
                              <a:latin typeface="Cambria Math"/>
                            </a:rPr>
                            <m:t>𝑥</m:t>
                          </m:r>
                        </m:e>
                      </m:acc>
                      <m:r>
                        <a:rPr lang="en-GB" i="1" baseline="-25000">
                          <a:latin typeface="Cambria Math"/>
                        </a:rPr>
                        <m:t>2=</m:t>
                      </m:r>
                      <m:r>
                        <a:rPr lang="en-GB" i="1">
                          <a:latin typeface="Cambria Math"/>
                        </a:rPr>
                        <m:t>72.99</m:t>
                      </m:r>
                    </m:oMath>
                  </m:oMathPara>
                </a14:m>
                <a:endParaRPr lang="en-GB" dirty="0"/>
              </a:p>
              <a:p>
                <a:r>
                  <a:rPr lang="en-GB" dirty="0"/>
                  <a:t>s</a:t>
                </a:r>
                <a:r>
                  <a:rPr lang="en-GB" baseline="-25000" dirty="0"/>
                  <a:t>2</a:t>
                </a:r>
                <a:r>
                  <a:rPr lang="en-GB" dirty="0"/>
                  <a:t> = 1.48</a:t>
                </a:r>
              </a:p>
              <a:p>
                <a:r>
                  <a:rPr lang="en-GB" dirty="0"/>
                  <a:t>s</a:t>
                </a:r>
                <a:r>
                  <a:rPr lang="en-GB" baseline="30000" dirty="0"/>
                  <a:t>2</a:t>
                </a:r>
                <a:r>
                  <a:rPr lang="en-GB" baseline="-25000" dirty="0"/>
                  <a:t>2 </a:t>
                </a:r>
                <a:r>
                  <a:rPr lang="en-GB" dirty="0"/>
                  <a:t>= 2.20</a:t>
                </a:r>
              </a:p>
              <a:p>
                <a:endParaRPr lang="en-GB" dirty="0"/>
              </a:p>
              <a:p>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4871864" y="548680"/>
                <a:ext cx="2304256" cy="2308324"/>
              </a:xfrm>
              <a:prstGeom prst="rect">
                <a:avLst/>
              </a:prstGeom>
              <a:blipFill>
                <a:blip r:embed="rId4"/>
                <a:stretch>
                  <a:fillRect l="-2116" t="-131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057515" y="2577481"/>
                <a:ext cx="4728539" cy="1229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𝑡</m:t>
                      </m:r>
                      <m:r>
                        <a:rPr lang="en-GB" i="1">
                          <a:latin typeface="Cambria Math"/>
                        </a:rPr>
                        <m:t>=</m:t>
                      </m:r>
                      <m:f>
                        <m:fPr>
                          <m:ctrlPr>
                            <a:rPr lang="en-GB" i="1">
                              <a:latin typeface="Cambria Math" panose="02040503050406030204" pitchFamily="18" charset="0"/>
                            </a:rPr>
                          </m:ctrlPr>
                        </m:fPr>
                        <m:num>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a:rPr>
                                        <m:t>𝑥</m:t>
                                      </m:r>
                                    </m:e>
                                  </m:acc>
                                </m:e>
                                <m:sub>
                                  <m:r>
                                    <a:rPr lang="en-GB" i="1">
                                      <a:latin typeface="Cambria Math"/>
                                    </a:rPr>
                                    <m:t>1</m:t>
                                  </m:r>
                                </m:sub>
                              </m:sSub>
                              <m:r>
                                <a:rPr lang="en-GB" i="1">
                                  <a:latin typeface="Cambria Math"/>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a:rPr>
                                        <m:t>𝑥</m:t>
                                      </m:r>
                                    </m:e>
                                  </m:acc>
                                </m:e>
                                <m:sub>
                                  <m:r>
                                    <a:rPr lang="en-GB" i="1">
                                      <a:latin typeface="Cambria Math"/>
                                    </a:rPr>
                                    <m:t>2</m:t>
                                  </m:r>
                                </m:sub>
                              </m:sSub>
                            </m:e>
                          </m:d>
                        </m:num>
                        <m:den>
                          <m:rad>
                            <m:radPr>
                              <m:degHide m:val="on"/>
                              <m:ctrlPr>
                                <a:rPr lang="en-GB" i="1">
                                  <a:latin typeface="Cambria Math" panose="02040503050406030204" pitchFamily="18" charset="0"/>
                                </a:rPr>
                              </m:ctrlPr>
                            </m:radPr>
                            <m:deg/>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r>
                                            <a:rPr lang="en-GB" i="1">
                                              <a:latin typeface="Cambria Math"/>
                                            </a:rPr>
                                            <m:t>−1</m:t>
                                          </m:r>
                                        </m:e>
                                      </m:d>
                                      <m:sSubSup>
                                        <m:sSubSupPr>
                                          <m:ctrlPr>
                                            <a:rPr lang="en-GB" i="1">
                                              <a:latin typeface="Cambria Math" panose="02040503050406030204" pitchFamily="18" charset="0"/>
                                            </a:rPr>
                                          </m:ctrlPr>
                                        </m:sSubSupPr>
                                        <m:e>
                                          <m:sSup>
                                            <m:sSupPr>
                                              <m:ctrlPr>
                                                <a:rPr lang="en-GB" i="1">
                                                  <a:latin typeface="Cambria Math" panose="02040503050406030204" pitchFamily="18" charset="0"/>
                                                </a:rPr>
                                              </m:ctrlPr>
                                            </m:sSupPr>
                                            <m:e>
                                              <m:r>
                                                <a:rPr lang="en-GB" i="1">
                                                  <a:latin typeface="Cambria Math"/>
                                                </a:rPr>
                                                <m:t>𝑠</m:t>
                                              </m:r>
                                            </m:e>
                                            <m:sup>
                                              <m:r>
                                                <a:rPr lang="en-GB" i="1">
                                                  <a:latin typeface="Cambria Math"/>
                                                </a:rPr>
                                                <m:t>2</m:t>
                                              </m:r>
                                            </m:sup>
                                          </m:sSup>
                                        </m:e>
                                        <m:sub>
                                          <m:r>
                                            <a:rPr lang="en-GB" i="1">
                                              <a:latin typeface="Cambria Math"/>
                                            </a:rPr>
                                            <m:t>1</m:t>
                                          </m:r>
                                        </m:sub>
                                        <m:sup/>
                                      </m:sSubSup>
                                      <m:r>
                                        <a:rPr lang="en-GB" i="1">
                                          <a:latin typeface="Cambria Math"/>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r>
                                            <a:rPr lang="en-GB" i="1">
                                              <a:latin typeface="Cambria Math"/>
                                            </a:rPr>
                                            <m:t>−1</m:t>
                                          </m:r>
                                        </m:e>
                                      </m:d>
                                      <m:sSubSup>
                                        <m:sSubSupPr>
                                          <m:ctrlPr>
                                            <a:rPr lang="en-GB" i="1">
                                              <a:latin typeface="Cambria Math" panose="02040503050406030204" pitchFamily="18" charset="0"/>
                                            </a:rPr>
                                          </m:ctrlPr>
                                        </m:sSubSupPr>
                                        <m:e>
                                          <m:sSup>
                                            <m:sSupPr>
                                              <m:ctrlPr>
                                                <a:rPr lang="en-GB" i="1">
                                                  <a:latin typeface="Cambria Math" panose="02040503050406030204" pitchFamily="18" charset="0"/>
                                                </a:rPr>
                                              </m:ctrlPr>
                                            </m:sSupPr>
                                            <m:e>
                                              <m:r>
                                                <a:rPr lang="en-GB" i="1">
                                                  <a:latin typeface="Cambria Math"/>
                                                </a:rPr>
                                                <m:t>𝑠</m:t>
                                              </m:r>
                                            </m:e>
                                            <m:sup>
                                              <m:r>
                                                <a:rPr lang="en-GB" i="1">
                                                  <a:latin typeface="Cambria Math"/>
                                                </a:rPr>
                                                <m:t>2</m:t>
                                              </m:r>
                                            </m:sup>
                                          </m:sSup>
                                        </m:e>
                                        <m:sub>
                                          <m:r>
                                            <a:rPr lang="en-GB" i="1">
                                              <a:latin typeface="Cambria Math"/>
                                            </a:rPr>
                                            <m:t>2</m:t>
                                          </m:r>
                                        </m:sub>
                                        <m:sup/>
                                      </m:sSubSup>
                                    </m:num>
                                    <m:den>
                                      <m:d>
                                        <m:dPr>
                                          <m:ctrlPr>
                                            <a:rPr lang="en-GB" i="1" baseline="-2500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r>
                                            <a:rPr lang="en-GB" i="1">
                                              <a:latin typeface="Cambria Math"/>
                                            </a:rPr>
                                            <m:t>+</m:t>
                                          </m:r>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r>
                                            <a:rPr lang="en-GB" i="1">
                                              <a:latin typeface="Cambria Math"/>
                                            </a:rPr>
                                            <m:t>−2</m:t>
                                          </m:r>
                                        </m:e>
                                      </m:d>
                                    </m:den>
                                  </m:f>
                                </m:e>
                              </m:d>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r>
                                        <a:rPr lang="en-GB" i="1">
                                          <a:latin typeface="Cambria Math"/>
                                        </a:rPr>
                                        <m:t>+</m:t>
                                      </m:r>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num>
                                    <m:den>
                                      <m:sSub>
                                        <m:sSubPr>
                                          <m:ctrlPr>
                                            <a:rPr lang="en-GB" i="1">
                                              <a:latin typeface="Cambria Math" panose="02040503050406030204" pitchFamily="18" charset="0"/>
                                            </a:rPr>
                                          </m:ctrlPr>
                                        </m:sSubPr>
                                        <m:e>
                                          <m:r>
                                            <a:rPr lang="en-GB" i="1">
                                              <a:latin typeface="Cambria Math"/>
                                            </a:rPr>
                                            <m:t>𝑛</m:t>
                                          </m:r>
                                        </m:e>
                                        <m:sub>
                                          <m:r>
                                            <a:rPr lang="en-GB" i="1">
                                              <a:latin typeface="Cambria Math"/>
                                            </a:rPr>
                                            <m:t>1</m:t>
                                          </m:r>
                                        </m:sub>
                                      </m:sSub>
                                      <m:sSub>
                                        <m:sSubPr>
                                          <m:ctrlPr>
                                            <a:rPr lang="en-GB" i="1">
                                              <a:latin typeface="Cambria Math" panose="02040503050406030204" pitchFamily="18" charset="0"/>
                                            </a:rPr>
                                          </m:ctrlPr>
                                        </m:sSubPr>
                                        <m:e>
                                          <m:r>
                                            <a:rPr lang="en-GB" i="1">
                                              <a:latin typeface="Cambria Math"/>
                                            </a:rPr>
                                            <m:t>𝑛</m:t>
                                          </m:r>
                                        </m:e>
                                        <m:sub>
                                          <m:r>
                                            <a:rPr lang="en-GB" i="1">
                                              <a:latin typeface="Cambria Math"/>
                                            </a:rPr>
                                            <m:t>2</m:t>
                                          </m:r>
                                        </m:sub>
                                      </m:sSub>
                                    </m:den>
                                  </m:f>
                                </m:e>
                              </m:d>
                            </m:e>
                          </m:rad>
                        </m:den>
                      </m:f>
                    </m:oMath>
                  </m:oMathPara>
                </a14:m>
                <a:endParaRPr lang="en-GB" baseline="-25000" dirty="0"/>
              </a:p>
            </p:txBody>
          </p:sp>
        </mc:Choice>
        <mc:Fallback>
          <p:sp>
            <p:nvSpPr>
              <p:cNvPr id="7" name="TextBox 6"/>
              <p:cNvSpPr txBox="1">
                <a:spLocks noRot="1" noChangeAspect="1" noMove="1" noResize="1" noEditPoints="1" noAdjustHandles="1" noChangeArrowheads="1" noChangeShapeType="1" noTextEdit="1"/>
              </p:cNvSpPr>
              <p:nvPr/>
            </p:nvSpPr>
            <p:spPr>
              <a:xfrm>
                <a:off x="2057515" y="2577481"/>
                <a:ext cx="4728539" cy="122911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289658" y="4005064"/>
                <a:ext cx="2838790" cy="974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𝑡</m:t>
                      </m:r>
                      <m:r>
                        <a:rPr lang="en-GB" i="1">
                          <a:latin typeface="Cambria Math"/>
                        </a:rPr>
                        <m:t>=</m:t>
                      </m:r>
                      <m:f>
                        <m:fPr>
                          <m:ctrlPr>
                            <a:rPr lang="en-GB" i="1">
                              <a:latin typeface="Cambria Math" panose="02040503050406030204" pitchFamily="18" charset="0"/>
                            </a:rPr>
                          </m:ctrlPr>
                        </m:fPr>
                        <m:num>
                          <m:r>
                            <a:rPr lang="en-GB" i="1">
                              <a:latin typeface="Cambria Math"/>
                            </a:rPr>
                            <m:t>1.81</m:t>
                          </m:r>
                        </m:num>
                        <m:den>
                          <m:rad>
                            <m:radPr>
                              <m:degHide m:val="on"/>
                              <m:ctrlPr>
                                <a:rPr lang="en-GB" i="1">
                                  <a:latin typeface="Cambria Math" panose="02040503050406030204" pitchFamily="18" charset="0"/>
                                </a:rPr>
                              </m:ctrlPr>
                            </m:radPr>
                            <m:deg/>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5.4+15.4</m:t>
                                      </m:r>
                                    </m:num>
                                    <m:den>
                                      <m:r>
                                        <a:rPr lang="en-GB" i="1">
                                          <a:latin typeface="Cambria Math"/>
                                        </a:rPr>
                                        <m:t>12</m:t>
                                      </m:r>
                                    </m:den>
                                  </m:f>
                                </m:e>
                              </m:d>
                              <m:r>
                                <a:rPr lang="en-GB" i="1">
                                  <a:latin typeface="Cambria Math"/>
                                </a:rPr>
                                <m:t>𝑥</m:t>
                              </m:r>
                              <m:r>
                                <a:rPr lang="en-GB" i="1">
                                  <a:latin typeface="Cambria Math"/>
                                </a:rPr>
                                <m:t>0.2917</m:t>
                              </m:r>
                            </m:e>
                          </m:rad>
                        </m:den>
                      </m:f>
                    </m:oMath>
                  </m:oMathPara>
                </a14:m>
                <a:endParaRPr lang="en-GB" baseline="-25000" dirty="0"/>
              </a:p>
            </p:txBody>
          </p:sp>
        </mc:Choice>
        <mc:Fallback>
          <p:sp>
            <p:nvSpPr>
              <p:cNvPr id="8" name="TextBox 7"/>
              <p:cNvSpPr txBox="1">
                <a:spLocks noRot="1" noChangeAspect="1" noMove="1" noResize="1" noEditPoints="1" noAdjustHandles="1" noChangeArrowheads="1" noChangeShapeType="1" noTextEdit="1"/>
              </p:cNvSpPr>
              <p:nvPr/>
            </p:nvSpPr>
            <p:spPr>
              <a:xfrm>
                <a:off x="7289658" y="4005064"/>
                <a:ext cx="2838790" cy="97443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063552" y="3937697"/>
                <a:ext cx="4362220" cy="974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𝑡</m:t>
                      </m:r>
                      <m:r>
                        <a:rPr lang="en-GB" i="1">
                          <a:latin typeface="Cambria Math"/>
                        </a:rPr>
                        <m:t>=</m:t>
                      </m:r>
                      <m:f>
                        <m:fPr>
                          <m:ctrlPr>
                            <a:rPr lang="en-GB" i="1">
                              <a:latin typeface="Cambria Math" panose="02040503050406030204" pitchFamily="18" charset="0"/>
                            </a:rPr>
                          </m:ctrlPr>
                        </m:fPr>
                        <m:num>
                          <m:d>
                            <m:dPr>
                              <m:ctrlPr>
                                <a:rPr lang="en-GB" i="1">
                                  <a:latin typeface="Cambria Math" panose="02040503050406030204" pitchFamily="18" charset="0"/>
                                </a:rPr>
                              </m:ctrlPr>
                            </m:dPr>
                            <m:e>
                              <m:r>
                                <a:rPr lang="en-GB" i="1">
                                  <a:latin typeface="Cambria Math"/>
                                </a:rPr>
                                <m:t>74.8−72.99</m:t>
                              </m:r>
                            </m:e>
                          </m:d>
                        </m:num>
                        <m:den>
                          <m:rad>
                            <m:radPr>
                              <m:degHide m:val="on"/>
                              <m:ctrlPr>
                                <a:rPr lang="en-GB" i="1">
                                  <a:latin typeface="Cambria Math" panose="02040503050406030204" pitchFamily="18" charset="0"/>
                                </a:rPr>
                              </m:ctrlPr>
                            </m:radPr>
                            <m:deg/>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d>
                                        <m:dPr>
                                          <m:ctrlPr>
                                            <a:rPr lang="en-GB" i="1">
                                              <a:latin typeface="Cambria Math" panose="02040503050406030204" pitchFamily="18" charset="0"/>
                                            </a:rPr>
                                          </m:ctrlPr>
                                        </m:dPr>
                                        <m:e>
                                          <m:r>
                                            <a:rPr lang="en-GB" i="1">
                                              <a:latin typeface="Cambria Math"/>
                                            </a:rPr>
                                            <m:t>6−1</m:t>
                                          </m:r>
                                        </m:e>
                                      </m:d>
                                      <m:r>
                                        <a:rPr lang="en-GB" i="1">
                                          <a:latin typeface="Cambria Math"/>
                                        </a:rPr>
                                        <m:t>1.08+</m:t>
                                      </m:r>
                                      <m:d>
                                        <m:dPr>
                                          <m:ctrlPr>
                                            <a:rPr lang="en-GB" i="1">
                                              <a:latin typeface="Cambria Math" panose="02040503050406030204" pitchFamily="18" charset="0"/>
                                            </a:rPr>
                                          </m:ctrlPr>
                                        </m:dPr>
                                        <m:e>
                                          <m:r>
                                            <a:rPr lang="en-GB" i="1">
                                              <a:latin typeface="Cambria Math"/>
                                            </a:rPr>
                                            <m:t>8−1</m:t>
                                          </m:r>
                                        </m:e>
                                      </m:d>
                                      <m:r>
                                        <a:rPr lang="en-GB" i="1">
                                          <a:latin typeface="Cambria Math"/>
                                        </a:rPr>
                                        <m:t>2.20</m:t>
                                      </m:r>
                                    </m:num>
                                    <m:den>
                                      <m:d>
                                        <m:dPr>
                                          <m:ctrlPr>
                                            <a:rPr lang="en-GB" i="1">
                                              <a:latin typeface="Cambria Math" panose="02040503050406030204" pitchFamily="18" charset="0"/>
                                            </a:rPr>
                                          </m:ctrlPr>
                                        </m:dPr>
                                        <m:e>
                                          <m:r>
                                            <a:rPr lang="en-GB" i="1">
                                              <a:latin typeface="Cambria Math"/>
                                            </a:rPr>
                                            <m:t>6+8−2</m:t>
                                          </m:r>
                                        </m:e>
                                      </m:d>
                                    </m:den>
                                  </m:f>
                                </m:e>
                              </m:d>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6+8</m:t>
                                      </m:r>
                                    </m:num>
                                    <m:den>
                                      <m:r>
                                        <a:rPr lang="en-GB" i="1">
                                          <a:latin typeface="Cambria Math"/>
                                        </a:rPr>
                                        <m:t>6</m:t>
                                      </m:r>
                                      <m:r>
                                        <a:rPr lang="en-GB" i="1">
                                          <a:latin typeface="Cambria Math"/>
                                        </a:rPr>
                                        <m:t>𝑥</m:t>
                                      </m:r>
                                      <m:r>
                                        <a:rPr lang="en-GB" i="1">
                                          <a:latin typeface="Cambria Math"/>
                                        </a:rPr>
                                        <m:t>8</m:t>
                                      </m:r>
                                    </m:den>
                                  </m:f>
                                </m:e>
                              </m:d>
                            </m:e>
                          </m:rad>
                        </m:den>
                      </m:f>
                    </m:oMath>
                  </m:oMathPara>
                </a14:m>
                <a:endParaRPr lang="en-GB" baseline="-25000" dirty="0"/>
              </a:p>
            </p:txBody>
          </p:sp>
        </mc:Choice>
        <mc:Fallback>
          <p:sp>
            <p:nvSpPr>
              <p:cNvPr id="9" name="TextBox 8"/>
              <p:cNvSpPr txBox="1">
                <a:spLocks noRot="1" noChangeAspect="1" noMove="1" noResize="1" noEditPoints="1" noAdjustHandles="1" noChangeArrowheads="1" noChangeShapeType="1" noTextEdit="1"/>
              </p:cNvSpPr>
              <p:nvPr/>
            </p:nvSpPr>
            <p:spPr>
              <a:xfrm>
                <a:off x="2063552" y="3937697"/>
                <a:ext cx="4362220" cy="9744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2063552" y="5445224"/>
                <a:ext cx="3799566"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𝑡</m:t>
                      </m:r>
                      <m:r>
                        <a:rPr lang="en-GB" i="1">
                          <a:latin typeface="Cambria Math"/>
                        </a:rPr>
                        <m:t>=</m:t>
                      </m:r>
                      <m:f>
                        <m:fPr>
                          <m:ctrlPr>
                            <a:rPr lang="en-GB" i="1">
                              <a:latin typeface="Cambria Math" panose="02040503050406030204" pitchFamily="18" charset="0"/>
                            </a:rPr>
                          </m:ctrlPr>
                        </m:fPr>
                        <m:num>
                          <m:r>
                            <a:rPr lang="en-GB" i="1">
                              <a:latin typeface="Cambria Math"/>
                            </a:rPr>
                            <m:t>1.81</m:t>
                          </m:r>
                        </m:num>
                        <m:den>
                          <m:rad>
                            <m:radPr>
                              <m:degHide m:val="on"/>
                              <m:ctrlPr>
                                <a:rPr lang="en-GB" i="1">
                                  <a:latin typeface="Cambria Math" panose="02040503050406030204" pitchFamily="18" charset="0"/>
                                </a:rPr>
                              </m:ctrlPr>
                            </m:radPr>
                            <m:deg/>
                            <m:e>
                              <m:r>
                                <a:rPr lang="en-GB" i="1">
                                  <a:latin typeface="Cambria Math"/>
                                </a:rPr>
                                <m:t>1.733</m:t>
                              </m:r>
                              <m:r>
                                <a:rPr lang="en-GB" i="1">
                                  <a:latin typeface="Cambria Math"/>
                                </a:rPr>
                                <m:t>𝑥</m:t>
                              </m:r>
                              <m:r>
                                <a:rPr lang="en-GB" i="1">
                                  <a:latin typeface="Cambria Math"/>
                                </a:rPr>
                                <m:t>0.2917</m:t>
                              </m:r>
                            </m:e>
                          </m:rad>
                        </m:den>
                      </m:f>
                      <m:r>
                        <a:rPr lang="en-GB" i="1">
                          <a:latin typeface="Cambria Math"/>
                        </a:rPr>
                        <m:t>= </m:t>
                      </m:r>
                      <m:f>
                        <m:fPr>
                          <m:ctrlPr>
                            <a:rPr lang="en-GB" i="1">
                              <a:latin typeface="Cambria Math" panose="02040503050406030204" pitchFamily="18" charset="0"/>
                            </a:rPr>
                          </m:ctrlPr>
                        </m:fPr>
                        <m:num>
                          <m:r>
                            <a:rPr lang="en-GB" i="1">
                              <a:latin typeface="Cambria Math"/>
                            </a:rPr>
                            <m:t>1.81</m:t>
                          </m:r>
                        </m:num>
                        <m:den>
                          <m:r>
                            <a:rPr lang="en-GB" i="1">
                              <a:latin typeface="Cambria Math"/>
                            </a:rPr>
                            <m:t>0.711</m:t>
                          </m:r>
                        </m:den>
                      </m:f>
                      <m:r>
                        <a:rPr lang="en-GB" i="1">
                          <a:latin typeface="Cambria Math"/>
                        </a:rPr>
                        <m:t>=2.55</m:t>
                      </m:r>
                    </m:oMath>
                  </m:oMathPara>
                </a14:m>
                <a:endParaRPr lang="en-GB" baseline="-25000" dirty="0"/>
              </a:p>
            </p:txBody>
          </p:sp>
        </mc:Choice>
        <mc:Fallback>
          <p:sp>
            <p:nvSpPr>
              <p:cNvPr id="18" name="TextBox 17"/>
              <p:cNvSpPr txBox="1">
                <a:spLocks noRot="1" noChangeAspect="1" noMove="1" noResize="1" noEditPoints="1" noAdjustHandles="1" noChangeArrowheads="1" noChangeShapeType="1" noTextEdit="1"/>
              </p:cNvSpPr>
              <p:nvPr/>
            </p:nvSpPr>
            <p:spPr>
              <a:xfrm>
                <a:off x="2063552" y="5445224"/>
                <a:ext cx="3799566" cy="664606"/>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672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392"/>
            <a:ext cx="8229600" cy="1143000"/>
          </a:xfrm>
        </p:spPr>
        <p:txBody>
          <a:bodyPr>
            <a:normAutofit/>
          </a:bodyPr>
          <a:lstStyle/>
          <a:p>
            <a:r>
              <a:rPr lang="en-GB" sz="3600" dirty="0"/>
              <a:t>One-way Analysis of Variance (ANOVA)</a:t>
            </a:r>
          </a:p>
        </p:txBody>
      </p:sp>
      <p:sp>
        <p:nvSpPr>
          <p:cNvPr id="3" name="Content Placeholder 2"/>
          <p:cNvSpPr>
            <a:spLocks noGrp="1"/>
          </p:cNvSpPr>
          <p:nvPr>
            <p:ph idx="1"/>
          </p:nvPr>
        </p:nvSpPr>
        <p:spPr>
          <a:xfrm>
            <a:off x="1981200" y="1052737"/>
            <a:ext cx="3610744" cy="4525963"/>
          </a:xfrm>
        </p:spPr>
        <p:txBody>
          <a:bodyPr>
            <a:normAutofit/>
          </a:bodyPr>
          <a:lstStyle/>
          <a:p>
            <a:pPr marL="0" indent="0">
              <a:lnSpc>
                <a:spcPct val="150000"/>
              </a:lnSpc>
              <a:buNone/>
            </a:pPr>
            <a:r>
              <a:rPr lang="en-GB" sz="2400" dirty="0"/>
              <a:t>Compares means of three samples. </a:t>
            </a:r>
          </a:p>
          <a:p>
            <a:pPr marL="0" indent="0">
              <a:lnSpc>
                <a:spcPct val="150000"/>
              </a:lnSpc>
              <a:buNone/>
            </a:pPr>
            <a:r>
              <a:rPr lang="en-GB" sz="2400" dirty="0"/>
              <a:t>Must be normally distributed.</a:t>
            </a:r>
          </a:p>
          <a:p>
            <a:pPr marL="0" indent="0">
              <a:lnSpc>
                <a:spcPct val="150000"/>
              </a:lnSpc>
              <a:buNone/>
            </a:pPr>
            <a:r>
              <a:rPr lang="en-GB" sz="2400" dirty="0"/>
              <a:t>Variances must be statistically similar.</a:t>
            </a:r>
          </a:p>
        </p:txBody>
      </p:sp>
      <p:pic>
        <p:nvPicPr>
          <p:cNvPr id="4" name="Picture 3"/>
          <p:cNvPicPr/>
          <p:nvPr/>
        </p:nvPicPr>
        <p:blipFill>
          <a:blip r:embed="rId2"/>
          <a:stretch>
            <a:fillRect/>
          </a:stretch>
        </p:blipFill>
        <p:spPr>
          <a:xfrm>
            <a:off x="5375920" y="1196752"/>
            <a:ext cx="4968552" cy="5040560"/>
          </a:xfrm>
          <a:prstGeom prst="rect">
            <a:avLst/>
          </a:prstGeom>
        </p:spPr>
      </p:pic>
      <p:sp>
        <p:nvSpPr>
          <p:cNvPr id="5" name="TextBox 4"/>
          <p:cNvSpPr txBox="1"/>
          <p:nvPr/>
        </p:nvSpPr>
        <p:spPr>
          <a:xfrm>
            <a:off x="8544273" y="6577608"/>
            <a:ext cx="2196435" cy="307777"/>
          </a:xfrm>
          <a:prstGeom prst="rect">
            <a:avLst/>
          </a:prstGeom>
          <a:noFill/>
        </p:spPr>
        <p:txBody>
          <a:bodyPr wrap="none" rtlCol="0">
            <a:spAutoFit/>
          </a:bodyPr>
          <a:lstStyle/>
          <a:p>
            <a:r>
              <a:rPr lang="en-GB" sz="1400" dirty="0"/>
              <a:t>Phillips et al. (2018) GCB</a:t>
            </a:r>
          </a:p>
        </p:txBody>
      </p:sp>
    </p:spTree>
    <p:extLst>
      <p:ext uri="{BB962C8B-B14F-4D97-AF65-F5344CB8AC3E}">
        <p14:creationId xmlns:p14="http://schemas.microsoft.com/office/powerpoint/2010/main" val="415561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3600" dirty="0"/>
              <a:t>Pearson’s correlation</a:t>
            </a:r>
          </a:p>
        </p:txBody>
      </p:sp>
      <p:sp>
        <p:nvSpPr>
          <p:cNvPr id="3" name="Content Placeholder 2"/>
          <p:cNvSpPr>
            <a:spLocks noGrp="1"/>
          </p:cNvSpPr>
          <p:nvPr>
            <p:ph idx="1"/>
          </p:nvPr>
        </p:nvSpPr>
        <p:spPr>
          <a:xfrm>
            <a:off x="1775520" y="1600201"/>
            <a:ext cx="8640960" cy="4525963"/>
          </a:xfrm>
        </p:spPr>
        <p:txBody>
          <a:bodyPr>
            <a:normAutofit/>
          </a:bodyPr>
          <a:lstStyle/>
          <a:p>
            <a:r>
              <a:rPr lang="en-GB" sz="2400" dirty="0"/>
              <a:t>Do two variables co-vary?</a:t>
            </a:r>
          </a:p>
          <a:p>
            <a:r>
              <a:rPr lang="en-GB" sz="2400" dirty="0"/>
              <a:t>Is the relationship positive (both change in the same direction) or negative (one increases, the other decreases).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 t="11849" r="5718" b="9614"/>
          <a:stretch/>
        </p:blipFill>
        <p:spPr bwMode="auto">
          <a:xfrm>
            <a:off x="1775521" y="2991883"/>
            <a:ext cx="2805935" cy="233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12" t="13445" r="6312" b="11849"/>
          <a:stretch/>
        </p:blipFill>
        <p:spPr bwMode="auto">
          <a:xfrm>
            <a:off x="7679769" y="3044019"/>
            <a:ext cx="2786976" cy="221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312" t="10891" r="5613" b="10891"/>
          <a:stretch/>
        </p:blipFill>
        <p:spPr bwMode="auto">
          <a:xfrm>
            <a:off x="4655841" y="2991883"/>
            <a:ext cx="2809291" cy="232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35760" y="4581129"/>
            <a:ext cx="447558" cy="307777"/>
          </a:xfrm>
          <a:prstGeom prst="rect">
            <a:avLst/>
          </a:prstGeom>
          <a:noFill/>
        </p:spPr>
        <p:txBody>
          <a:bodyPr wrap="none" rtlCol="0">
            <a:spAutoFit/>
          </a:bodyPr>
          <a:lstStyle/>
          <a:p>
            <a:r>
              <a:rPr lang="en-GB" sz="1400" dirty="0"/>
              <a:t>r=1</a:t>
            </a:r>
          </a:p>
        </p:txBody>
      </p:sp>
      <p:sp>
        <p:nvSpPr>
          <p:cNvPr id="8" name="TextBox 7"/>
          <p:cNvSpPr txBox="1"/>
          <p:nvPr/>
        </p:nvSpPr>
        <p:spPr>
          <a:xfrm>
            <a:off x="8112225" y="4581128"/>
            <a:ext cx="556563" cy="307777"/>
          </a:xfrm>
          <a:prstGeom prst="rect">
            <a:avLst/>
          </a:prstGeom>
          <a:noFill/>
        </p:spPr>
        <p:txBody>
          <a:bodyPr wrap="none" rtlCol="0">
            <a:spAutoFit/>
          </a:bodyPr>
          <a:lstStyle/>
          <a:p>
            <a:r>
              <a:rPr lang="en-GB" sz="1400" dirty="0"/>
              <a:t>r= -1</a:t>
            </a:r>
          </a:p>
        </p:txBody>
      </p:sp>
      <p:sp>
        <p:nvSpPr>
          <p:cNvPr id="9" name="TextBox 8"/>
          <p:cNvSpPr txBox="1"/>
          <p:nvPr/>
        </p:nvSpPr>
        <p:spPr>
          <a:xfrm>
            <a:off x="6816080" y="3284985"/>
            <a:ext cx="447558" cy="307777"/>
          </a:xfrm>
          <a:prstGeom prst="rect">
            <a:avLst/>
          </a:prstGeom>
          <a:noFill/>
        </p:spPr>
        <p:txBody>
          <a:bodyPr wrap="none" rtlCol="0">
            <a:spAutoFit/>
          </a:bodyPr>
          <a:lstStyle/>
          <a:p>
            <a:r>
              <a:rPr lang="en-GB" sz="1400" dirty="0"/>
              <a:t>r=0</a:t>
            </a:r>
          </a:p>
        </p:txBody>
      </p:sp>
    </p:spTree>
    <p:extLst>
      <p:ext uri="{BB962C8B-B14F-4D97-AF65-F5344CB8AC3E}">
        <p14:creationId xmlns:p14="http://schemas.microsoft.com/office/powerpoint/2010/main" val="401324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669259"/>
          </a:xfrm>
        </p:spPr>
        <p:txBody>
          <a:bodyPr>
            <a:normAutofit/>
          </a:bodyPr>
          <a:lstStyle/>
          <a:p>
            <a:r>
              <a:rPr lang="en-GB" sz="3600" dirty="0"/>
              <a:t>Pearson’s correlation</a:t>
            </a:r>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052737"/>
            <a:ext cx="8665556" cy="520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7104112" y="3140968"/>
            <a:ext cx="0" cy="6480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472264" y="1916832"/>
            <a:ext cx="0" cy="6480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688288" y="1744309"/>
            <a:ext cx="0" cy="64807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23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976" y="1628800"/>
            <a:ext cx="9217024" cy="1754326"/>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CORRELATION DOES NOT IMPLY CAUSATION!</a:t>
            </a:r>
          </a:p>
        </p:txBody>
      </p:sp>
    </p:spTree>
    <p:extLst>
      <p:ext uri="{BB962C8B-B14F-4D97-AF65-F5344CB8AC3E}">
        <p14:creationId xmlns:p14="http://schemas.microsoft.com/office/powerpoint/2010/main" val="272545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r>
              <a:rPr lang="en-GB" sz="3600" dirty="0"/>
              <a:t>Linear regression</a:t>
            </a:r>
          </a:p>
        </p:txBody>
      </p:sp>
      <p:sp>
        <p:nvSpPr>
          <p:cNvPr id="3" name="Content Placeholder 2"/>
          <p:cNvSpPr>
            <a:spLocks noGrp="1"/>
          </p:cNvSpPr>
          <p:nvPr>
            <p:ph idx="1"/>
          </p:nvPr>
        </p:nvSpPr>
        <p:spPr>
          <a:xfrm>
            <a:off x="1775520" y="1196752"/>
            <a:ext cx="8652074" cy="5256584"/>
          </a:xfrm>
        </p:spPr>
        <p:txBody>
          <a:bodyPr>
            <a:normAutofit/>
          </a:bodyPr>
          <a:lstStyle/>
          <a:p>
            <a:pPr marL="0" indent="0">
              <a:buNone/>
            </a:pPr>
            <a:r>
              <a:rPr lang="en-GB" sz="2400" dirty="0"/>
              <a:t>Predicts the effect of the independent variable on the dependent.</a:t>
            </a:r>
          </a:p>
          <a:p>
            <a:pPr marL="0" indent="0">
              <a:buNone/>
            </a:pPr>
            <a:r>
              <a:rPr lang="en-GB" sz="2400" dirty="0"/>
              <a:t>Regression equation comes up with a line that allows you to predict the dependent variable at a given value of the independent.</a:t>
            </a:r>
          </a:p>
          <a:p>
            <a:pPr marL="0" indent="0">
              <a:buNone/>
            </a:pPr>
            <a:r>
              <a:rPr lang="en-GB" sz="2400" dirty="0"/>
              <a:t>Cannot predict beyond the</a:t>
            </a:r>
          </a:p>
          <a:p>
            <a:pPr marL="0" indent="0">
              <a:buNone/>
            </a:pPr>
            <a:r>
              <a:rPr lang="en-GB" sz="2400" dirty="0"/>
              <a:t>range of the independent.</a:t>
            </a:r>
          </a:p>
          <a:p>
            <a:pPr marL="0" indent="0">
              <a:buNone/>
            </a:pPr>
            <a:endParaRPr lang="en-GB" sz="2400" dirty="0"/>
          </a:p>
          <a:p>
            <a:pPr marL="0" indent="0">
              <a:buNone/>
            </a:pPr>
            <a:r>
              <a:rPr lang="en-GB" sz="2400" dirty="0"/>
              <a:t>y = a + </a:t>
            </a:r>
            <a:r>
              <a:rPr lang="en-GB" sz="2400" dirty="0" err="1"/>
              <a:t>bx</a:t>
            </a:r>
            <a:endParaRPr lang="en-GB" sz="2400" dirty="0"/>
          </a:p>
          <a:p>
            <a:pPr marL="0" indent="0">
              <a:buNone/>
            </a:pPr>
            <a:endParaRPr lang="en-GB" sz="2400" dirty="0"/>
          </a:p>
          <a:p>
            <a:pPr marL="0" indent="0">
              <a:buNone/>
            </a:pPr>
            <a:r>
              <a:rPr lang="en-GB" sz="2400" dirty="0"/>
              <a:t>a = intercept</a:t>
            </a:r>
          </a:p>
          <a:p>
            <a:pPr marL="0" indent="0">
              <a:buNone/>
            </a:pPr>
            <a:r>
              <a:rPr lang="en-GB" sz="2400" dirty="0"/>
              <a:t>b = slope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065" y="3717032"/>
            <a:ext cx="4927777" cy="296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096000" y="5805264"/>
            <a:ext cx="57606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735960" y="5805264"/>
            <a:ext cx="312906" cy="369332"/>
          </a:xfrm>
          <a:prstGeom prst="rect">
            <a:avLst/>
          </a:prstGeom>
          <a:noFill/>
        </p:spPr>
        <p:txBody>
          <a:bodyPr wrap="none" rtlCol="0">
            <a:spAutoFit/>
          </a:bodyPr>
          <a:lstStyle/>
          <a:p>
            <a:r>
              <a:rPr lang="en-GB" dirty="0">
                <a:solidFill>
                  <a:srgbClr val="FF0000"/>
                </a:solidFill>
              </a:rPr>
              <a:t>a</a:t>
            </a:r>
          </a:p>
        </p:txBody>
      </p:sp>
      <p:cxnSp>
        <p:nvCxnSpPr>
          <p:cNvPr id="7" name="Straight Arrow Connector 6"/>
          <p:cNvCxnSpPr/>
          <p:nvPr/>
        </p:nvCxnSpPr>
        <p:spPr>
          <a:xfrm flipV="1">
            <a:off x="8904312" y="4653136"/>
            <a:ext cx="720080"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39140" y="4468470"/>
            <a:ext cx="312906" cy="369332"/>
          </a:xfrm>
          <a:prstGeom prst="rect">
            <a:avLst/>
          </a:prstGeom>
          <a:noFill/>
        </p:spPr>
        <p:txBody>
          <a:bodyPr wrap="none" rtlCol="0">
            <a:spAutoFit/>
          </a:bodyPr>
          <a:lstStyle/>
          <a:p>
            <a:r>
              <a:rPr lang="en-GB" dirty="0">
                <a:solidFill>
                  <a:srgbClr val="FF0000"/>
                </a:solidFill>
              </a:rPr>
              <a:t>b</a:t>
            </a:r>
          </a:p>
        </p:txBody>
      </p:sp>
    </p:spTree>
    <p:extLst>
      <p:ext uri="{BB962C8B-B14F-4D97-AF65-F5344CB8AC3E}">
        <p14:creationId xmlns:p14="http://schemas.microsoft.com/office/powerpoint/2010/main" val="250266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Summary</a:t>
            </a:r>
          </a:p>
        </p:txBody>
      </p:sp>
      <p:sp>
        <p:nvSpPr>
          <p:cNvPr id="3" name="Content Placeholder 2"/>
          <p:cNvSpPr>
            <a:spLocks noGrp="1"/>
          </p:cNvSpPr>
          <p:nvPr>
            <p:ph idx="1"/>
          </p:nvPr>
        </p:nvSpPr>
        <p:spPr>
          <a:xfrm>
            <a:off x="1981200" y="1600200"/>
            <a:ext cx="8229600" cy="5069160"/>
          </a:xfrm>
        </p:spPr>
        <p:txBody>
          <a:bodyPr>
            <a:normAutofit lnSpcReduction="10000"/>
          </a:bodyPr>
          <a:lstStyle/>
          <a:p>
            <a:pPr>
              <a:lnSpc>
                <a:spcPct val="150000"/>
              </a:lnSpc>
            </a:pPr>
            <a:r>
              <a:rPr lang="en-GB" sz="2400" dirty="0"/>
              <a:t>Type I errors are false positive. Type II errors are false negatives.</a:t>
            </a:r>
          </a:p>
          <a:p>
            <a:pPr>
              <a:lnSpc>
                <a:spcPct val="150000"/>
              </a:lnSpc>
            </a:pPr>
            <a:r>
              <a:rPr lang="en-GB" sz="2400" dirty="0"/>
              <a:t>Parametric tests are based on the mean being the central point of the dataset (or near it) and the data being normally distributed.</a:t>
            </a:r>
          </a:p>
          <a:p>
            <a:pPr>
              <a:lnSpc>
                <a:spcPct val="150000"/>
              </a:lnSpc>
            </a:pPr>
            <a:r>
              <a:rPr lang="en-GB" sz="2400" dirty="0"/>
              <a:t>Parametric tests have more statistical power than non-parametric tests.</a:t>
            </a:r>
          </a:p>
          <a:p>
            <a:pPr>
              <a:lnSpc>
                <a:spcPct val="150000"/>
              </a:lnSpc>
            </a:pPr>
            <a:r>
              <a:rPr lang="en-GB" sz="2400" dirty="0"/>
              <a:t>The structure of your dataset will dictate the appropriate test to use.</a:t>
            </a:r>
          </a:p>
        </p:txBody>
      </p:sp>
    </p:spTree>
    <p:extLst>
      <p:ext uri="{BB962C8B-B14F-4D97-AF65-F5344CB8AC3E}">
        <p14:creationId xmlns:p14="http://schemas.microsoft.com/office/powerpoint/2010/main" val="412143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6633"/>
            <a:ext cx="7772400" cy="794519"/>
          </a:xfrm>
        </p:spPr>
        <p:txBody>
          <a:bodyPr/>
          <a:lstStyle/>
          <a:p>
            <a:r>
              <a:rPr lang="en-GB" dirty="0"/>
              <a:t>Inferential statistics</a:t>
            </a:r>
          </a:p>
        </p:txBody>
      </p:sp>
      <p:sp>
        <p:nvSpPr>
          <p:cNvPr id="3" name="Subtitle 2"/>
          <p:cNvSpPr>
            <a:spLocks noGrp="1"/>
          </p:cNvSpPr>
          <p:nvPr>
            <p:ph type="subTitle" idx="1"/>
          </p:nvPr>
        </p:nvSpPr>
        <p:spPr>
          <a:xfrm>
            <a:off x="2895600" y="6187752"/>
            <a:ext cx="6400800" cy="625624"/>
          </a:xfrm>
        </p:spPr>
        <p:txBody>
          <a:bodyPr/>
          <a:lstStyle/>
          <a:p>
            <a:r>
              <a:rPr lang="en-GB" dirty="0"/>
              <a:t>Week 10 Lecture 20</a:t>
            </a:r>
          </a:p>
        </p:txBody>
      </p:sp>
      <p:pic>
        <p:nvPicPr>
          <p:cNvPr id="5" name="Picture 4"/>
          <p:cNvPicPr/>
          <p:nvPr/>
        </p:nvPicPr>
        <p:blipFill>
          <a:blip r:embed="rId2"/>
          <a:stretch>
            <a:fillRect/>
          </a:stretch>
        </p:blipFill>
        <p:spPr>
          <a:xfrm>
            <a:off x="3503712" y="908720"/>
            <a:ext cx="5184576" cy="5256584"/>
          </a:xfrm>
          <a:prstGeom prst="rect">
            <a:avLst/>
          </a:prstGeom>
        </p:spPr>
      </p:pic>
      <p:sp>
        <p:nvSpPr>
          <p:cNvPr id="6" name="TextBox 5"/>
          <p:cNvSpPr txBox="1"/>
          <p:nvPr/>
        </p:nvSpPr>
        <p:spPr>
          <a:xfrm>
            <a:off x="8544273" y="6577608"/>
            <a:ext cx="2196435" cy="307777"/>
          </a:xfrm>
          <a:prstGeom prst="rect">
            <a:avLst/>
          </a:prstGeom>
          <a:noFill/>
        </p:spPr>
        <p:txBody>
          <a:bodyPr wrap="none" rtlCol="0">
            <a:spAutoFit/>
          </a:bodyPr>
          <a:lstStyle/>
          <a:p>
            <a:r>
              <a:rPr lang="en-GB" sz="1400" dirty="0"/>
              <a:t>Phillips et al. (2018) GCB</a:t>
            </a:r>
          </a:p>
        </p:txBody>
      </p:sp>
    </p:spTree>
    <p:extLst>
      <p:ext uri="{BB962C8B-B14F-4D97-AF65-F5344CB8AC3E}">
        <p14:creationId xmlns:p14="http://schemas.microsoft.com/office/powerpoint/2010/main" val="315839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lstStyle/>
          <a:p>
            <a:r>
              <a:rPr lang="en-GB" dirty="0"/>
              <a:t>Know the difference between Type I and Type II errors</a:t>
            </a:r>
          </a:p>
          <a:p>
            <a:r>
              <a:rPr lang="en-GB" dirty="0"/>
              <a:t>Know the difference between parametric and non-parametric tests</a:t>
            </a:r>
          </a:p>
          <a:p>
            <a:r>
              <a:rPr lang="en-GB" dirty="0"/>
              <a:t>Understand when you need to transform data</a:t>
            </a:r>
          </a:p>
          <a:p>
            <a:r>
              <a:rPr lang="en-GB" dirty="0"/>
              <a:t>Have a basic understanding of some inferential statistics.</a:t>
            </a:r>
          </a:p>
        </p:txBody>
      </p:sp>
    </p:spTree>
    <p:extLst>
      <p:ext uri="{BB962C8B-B14F-4D97-AF65-F5344CB8AC3E}">
        <p14:creationId xmlns:p14="http://schemas.microsoft.com/office/powerpoint/2010/main" val="44703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392"/>
            <a:ext cx="8229600" cy="1143000"/>
          </a:xfrm>
        </p:spPr>
        <p:txBody>
          <a:bodyPr>
            <a:normAutofit/>
          </a:bodyPr>
          <a:lstStyle/>
          <a:p>
            <a:r>
              <a:rPr lang="en-GB" sz="3600" dirty="0"/>
              <a:t>Probability (p-value)</a:t>
            </a:r>
          </a:p>
        </p:txBody>
      </p:sp>
      <p:sp>
        <p:nvSpPr>
          <p:cNvPr id="3" name="Content Placeholder 2"/>
          <p:cNvSpPr>
            <a:spLocks noGrp="1"/>
          </p:cNvSpPr>
          <p:nvPr>
            <p:ph idx="1"/>
          </p:nvPr>
        </p:nvSpPr>
        <p:spPr>
          <a:xfrm>
            <a:off x="1679576" y="836713"/>
            <a:ext cx="8736905" cy="4525963"/>
          </a:xfrm>
        </p:spPr>
        <p:txBody>
          <a:bodyPr>
            <a:normAutofit/>
          </a:bodyPr>
          <a:lstStyle/>
          <a:p>
            <a:pPr marL="0" indent="0">
              <a:buNone/>
            </a:pPr>
            <a:r>
              <a:rPr lang="en-GB" sz="2400" dirty="0"/>
              <a:t>Statistical tests are based on probability that your finding is not due to chance. </a:t>
            </a:r>
          </a:p>
          <a:p>
            <a:pPr marL="0" indent="0">
              <a:buNone/>
            </a:pPr>
            <a:r>
              <a:rPr lang="en-GB" sz="2400" dirty="0"/>
              <a:t>p&lt;0.05 can accept the alternate hypothesis with 95% certainty.</a:t>
            </a:r>
          </a:p>
        </p:txBody>
      </p:sp>
      <p:sp>
        <p:nvSpPr>
          <p:cNvPr id="4" name="AutoShape 2" descr="p-value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p-value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p-value "/>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1487488" y="6550224"/>
            <a:ext cx="9144000" cy="307777"/>
          </a:xfrm>
          <a:prstGeom prst="rect">
            <a:avLst/>
          </a:prstGeom>
        </p:spPr>
        <p:txBody>
          <a:bodyPr wrap="square">
            <a:spAutoFit/>
          </a:bodyPr>
          <a:lstStyle/>
          <a:p>
            <a:r>
              <a:rPr lang="en-GB" sz="1400" dirty="0"/>
              <a:t>McLeod, S. A. (2019, May 20). </a:t>
            </a:r>
            <a:r>
              <a:rPr lang="en-GB" sz="1400" i="1" dirty="0"/>
              <a:t>What a p-value tells you about statistical significance</a:t>
            </a:r>
            <a:r>
              <a:rPr lang="en-GB" sz="1400" dirty="0"/>
              <a:t>. Simply Psychology.</a:t>
            </a:r>
          </a:p>
        </p:txBody>
      </p:sp>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8489" t="21359" r="24232" b="50438"/>
          <a:stretch/>
        </p:blipFill>
        <p:spPr bwMode="auto">
          <a:xfrm>
            <a:off x="2351585" y="2132856"/>
            <a:ext cx="7450523" cy="441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95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1143000"/>
          </a:xfrm>
        </p:spPr>
        <p:txBody>
          <a:bodyPr>
            <a:normAutofit/>
          </a:bodyPr>
          <a:lstStyle/>
          <a:p>
            <a:r>
              <a:rPr lang="en-GB" sz="3600" dirty="0"/>
              <a:t>Type I and Type II errors</a:t>
            </a:r>
          </a:p>
        </p:txBody>
      </p:sp>
      <p:sp>
        <p:nvSpPr>
          <p:cNvPr id="4" name="AutoShape 2" descr="type 1 and type 2 error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524000" y="6577608"/>
            <a:ext cx="9036496" cy="307777"/>
          </a:xfrm>
          <a:prstGeom prst="rect">
            <a:avLst/>
          </a:prstGeom>
        </p:spPr>
        <p:txBody>
          <a:bodyPr wrap="square">
            <a:spAutoFit/>
          </a:bodyPr>
          <a:lstStyle/>
          <a:p>
            <a:r>
              <a:rPr lang="en-GB" sz="1400" dirty="0"/>
              <a:t>McLeod, S. A. (2019, July 04). What are type I and type II errors? Simply psychology</a:t>
            </a: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282" t="36762" r="25623" b="29405"/>
          <a:stretch/>
        </p:blipFill>
        <p:spPr bwMode="auto">
          <a:xfrm>
            <a:off x="2423592" y="1052737"/>
            <a:ext cx="7319964" cy="538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76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3600" dirty="0"/>
              <a:t>Which test?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4850382"/>
              </p:ext>
            </p:extLst>
          </p:nvPr>
        </p:nvGraphicFramePr>
        <p:xfrm>
          <a:off x="1775520" y="1340768"/>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68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778098"/>
          </a:xfrm>
        </p:spPr>
        <p:txBody>
          <a:bodyPr>
            <a:normAutofit/>
          </a:bodyPr>
          <a:lstStyle/>
          <a:p>
            <a:r>
              <a:rPr lang="en-GB" sz="3600" dirty="0"/>
              <a:t>Parametric and non-parametric tests</a:t>
            </a:r>
          </a:p>
        </p:txBody>
      </p:sp>
      <p:sp>
        <p:nvSpPr>
          <p:cNvPr id="3" name="Content Placeholder 2"/>
          <p:cNvSpPr>
            <a:spLocks noGrp="1"/>
          </p:cNvSpPr>
          <p:nvPr>
            <p:ph idx="1"/>
          </p:nvPr>
        </p:nvSpPr>
        <p:spPr>
          <a:xfrm>
            <a:off x="1775520" y="3717032"/>
            <a:ext cx="8640960" cy="3096344"/>
          </a:xfrm>
        </p:spPr>
        <p:txBody>
          <a:bodyPr>
            <a:normAutofit/>
          </a:bodyPr>
          <a:lstStyle/>
          <a:p>
            <a:pPr marL="0" indent="0">
              <a:buNone/>
            </a:pPr>
            <a:r>
              <a:rPr lang="en-GB" sz="2400" dirty="0"/>
              <a:t>Each of the tests from the previous slide has a non-parametric equivalent. These are based on the median not the mean.</a:t>
            </a:r>
          </a:p>
          <a:p>
            <a:r>
              <a:rPr lang="en-GB" sz="2400" dirty="0"/>
              <a:t>t-test – Mann-Whitney U test</a:t>
            </a:r>
          </a:p>
          <a:p>
            <a:r>
              <a:rPr lang="en-GB" sz="2400" dirty="0"/>
              <a:t>One-way ANOVA – </a:t>
            </a:r>
            <a:r>
              <a:rPr lang="en-GB" sz="2400" dirty="0" err="1"/>
              <a:t>Kruskal</a:t>
            </a:r>
            <a:r>
              <a:rPr lang="en-GB" sz="2400" dirty="0"/>
              <a:t>-Wallis test</a:t>
            </a:r>
          </a:p>
          <a:p>
            <a:r>
              <a:rPr lang="en-GB" sz="2400" dirty="0"/>
              <a:t>Pearson’s correlation – Spearman’s rank correlation</a:t>
            </a:r>
          </a:p>
          <a:p>
            <a:r>
              <a:rPr lang="en-GB" sz="2400" dirty="0"/>
              <a:t>Linear regression – data transformation or generalised linear regressions (GLM)</a:t>
            </a:r>
          </a:p>
          <a:p>
            <a:endParaRPr lang="en-GB" sz="24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5360" r="7798" b="8657"/>
          <a:stretch/>
        </p:blipFill>
        <p:spPr bwMode="auto">
          <a:xfrm>
            <a:off x="2135561" y="908720"/>
            <a:ext cx="3567421" cy="273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360" r="8095" b="10573"/>
          <a:stretch/>
        </p:blipFill>
        <p:spPr bwMode="auto">
          <a:xfrm>
            <a:off x="6528049" y="898738"/>
            <a:ext cx="3661193" cy="274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54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fontScale="90000"/>
          </a:bodyPr>
          <a:lstStyle/>
          <a:p>
            <a:r>
              <a:rPr lang="en-GB" sz="3600" dirty="0"/>
              <a:t>Chi square test (</a:t>
            </a:r>
            <a:r>
              <a:rPr lang="el-GR" sz="3600" dirty="0">
                <a:latin typeface="Times New Roman" panose="02020603050405020304" pitchFamily="18" charset="0"/>
                <a:cs typeface="Times New Roman" panose="02020603050405020304" pitchFamily="18" charset="0"/>
              </a:rPr>
              <a:t>χ</a:t>
            </a:r>
            <a:r>
              <a:rPr lang="en-GB" sz="3600" baseline="30000" dirty="0"/>
              <a:t>2</a:t>
            </a:r>
            <a:r>
              <a:rPr lang="en-GB" sz="3600" dirty="0"/>
              <a:t>)</a:t>
            </a:r>
          </a:p>
        </p:txBody>
      </p:sp>
      <p:sp>
        <p:nvSpPr>
          <p:cNvPr id="3" name="Content Placeholder 2"/>
          <p:cNvSpPr>
            <a:spLocks noGrp="1"/>
          </p:cNvSpPr>
          <p:nvPr>
            <p:ph idx="1"/>
          </p:nvPr>
        </p:nvSpPr>
        <p:spPr>
          <a:xfrm>
            <a:off x="1981200" y="1268761"/>
            <a:ext cx="8229600" cy="4525963"/>
          </a:xfrm>
        </p:spPr>
        <p:txBody>
          <a:bodyPr>
            <a:normAutofit/>
          </a:bodyPr>
          <a:lstStyle/>
          <a:p>
            <a:pPr marL="0" indent="0">
              <a:buNone/>
            </a:pPr>
            <a:r>
              <a:rPr lang="en-GB" sz="2400" dirty="0"/>
              <a:t>Used to see if the frequency of individuals we </a:t>
            </a:r>
            <a:r>
              <a:rPr lang="en-GB" sz="2400" i="1" dirty="0"/>
              <a:t>observe </a:t>
            </a:r>
            <a:r>
              <a:rPr lang="en-GB" sz="2400" dirty="0"/>
              <a:t>in experimental categories is different to what we </a:t>
            </a:r>
            <a:r>
              <a:rPr lang="en-GB" sz="2400" i="1" dirty="0"/>
              <a:t>expect</a:t>
            </a:r>
            <a:r>
              <a:rPr lang="en-GB" sz="24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Dataset n=100</a:t>
            </a:r>
          </a:p>
          <a:p>
            <a:pPr marL="0" indent="0">
              <a:buNone/>
            </a:pPr>
            <a:endParaRPr lang="en-GB" sz="2400" dirty="0"/>
          </a:p>
        </p:txBody>
      </p:sp>
      <mc:AlternateContent xmlns:mc="http://schemas.openxmlformats.org/markup-compatibility/2006">
        <mc:Choice xmlns:a14="http://schemas.microsoft.com/office/drawing/2010/main" Requires="a14">
          <p:sp>
            <p:nvSpPr>
              <p:cNvPr id="4" name="TextBox 3"/>
              <p:cNvSpPr txBox="1"/>
              <p:nvPr/>
            </p:nvSpPr>
            <p:spPr>
              <a:xfrm>
                <a:off x="2135561" y="2636912"/>
                <a:ext cx="3454087" cy="1325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200" i="1">
                              <a:latin typeface="Cambria Math" panose="02040503050406030204" pitchFamily="18" charset="0"/>
                            </a:rPr>
                          </m:ctrlPr>
                        </m:sSupPr>
                        <m:e>
                          <m:r>
                            <a:rPr lang="en-GB" sz="3200" i="1">
                              <a:latin typeface="Cambria Math"/>
                            </a:rPr>
                            <m:t>𝑥</m:t>
                          </m:r>
                        </m:e>
                        <m:sup>
                          <m:r>
                            <a:rPr lang="en-GB" sz="3200" i="1">
                              <a:latin typeface="Cambria Math"/>
                            </a:rPr>
                            <m:t>2</m:t>
                          </m:r>
                        </m:sup>
                      </m:sSup>
                      <m:r>
                        <a:rPr lang="en-GB" sz="3200" i="1">
                          <a:latin typeface="Cambria Math"/>
                        </a:rPr>
                        <m:t>=</m:t>
                      </m:r>
                      <m:nary>
                        <m:naryPr>
                          <m:chr m:val="∑"/>
                          <m:subHide m:val="on"/>
                          <m:supHide m:val="on"/>
                          <m:ctrlPr>
                            <a:rPr lang="en-GB" sz="3200" i="1">
                              <a:latin typeface="Cambria Math" panose="02040503050406030204" pitchFamily="18" charset="0"/>
                            </a:rPr>
                          </m:ctrlPr>
                        </m:naryPr>
                        <m:sub/>
                        <m:sup/>
                        <m:e>
                          <m:f>
                            <m:fPr>
                              <m:ctrlPr>
                                <a:rPr lang="en-GB" sz="3200" i="1">
                                  <a:latin typeface="Cambria Math" panose="02040503050406030204" pitchFamily="18" charset="0"/>
                                </a:rPr>
                              </m:ctrlPr>
                            </m:fPr>
                            <m:num>
                              <m:sSup>
                                <m:sSupPr>
                                  <m:ctrlPr>
                                    <a:rPr lang="en-GB" sz="3200" i="1">
                                      <a:latin typeface="Cambria Math" panose="02040503050406030204" pitchFamily="18" charset="0"/>
                                    </a:rPr>
                                  </m:ctrlPr>
                                </m:sSupPr>
                                <m:e>
                                  <m:r>
                                    <a:rPr lang="en-GB" sz="3200" i="1">
                                      <a:latin typeface="Cambria Math"/>
                                    </a:rPr>
                                    <m:t>(</m:t>
                                  </m:r>
                                  <m:r>
                                    <a:rPr lang="en-GB" sz="3200" i="1">
                                      <a:latin typeface="Cambria Math"/>
                                    </a:rPr>
                                    <m:t>𝑂</m:t>
                                  </m:r>
                                  <m:r>
                                    <a:rPr lang="en-GB" sz="3200" i="1">
                                      <a:latin typeface="Cambria Math"/>
                                    </a:rPr>
                                    <m:t>−</m:t>
                                  </m:r>
                                  <m:r>
                                    <a:rPr lang="en-GB" sz="3200" i="1">
                                      <a:latin typeface="Cambria Math"/>
                                    </a:rPr>
                                    <m:t>𝐸</m:t>
                                  </m:r>
                                  <m:r>
                                    <a:rPr lang="en-GB" sz="3200" i="1">
                                      <a:latin typeface="Cambria Math"/>
                                    </a:rPr>
                                    <m:t>)</m:t>
                                  </m:r>
                                </m:e>
                                <m:sup>
                                  <m:r>
                                    <a:rPr lang="en-GB" sz="3200" i="1">
                                      <a:latin typeface="Cambria Math"/>
                                    </a:rPr>
                                    <m:t>2</m:t>
                                  </m:r>
                                </m:sup>
                              </m:sSup>
                            </m:num>
                            <m:den>
                              <m:r>
                                <a:rPr lang="en-GB" sz="3200" i="1">
                                  <a:latin typeface="Cambria Math"/>
                                </a:rPr>
                                <m:t>𝐸</m:t>
                              </m:r>
                            </m:den>
                          </m:f>
                        </m:e>
                      </m:nary>
                    </m:oMath>
                  </m:oMathPara>
                </a14:m>
                <a:endParaRPr lang="en-GB" sz="3200" dirty="0"/>
              </a:p>
            </p:txBody>
          </p:sp>
        </mc:Choice>
        <mc:Fallback>
          <p:sp>
            <p:nvSpPr>
              <p:cNvPr id="4" name="TextBox 3"/>
              <p:cNvSpPr txBox="1">
                <a:spLocks noRot="1" noChangeAspect="1" noMove="1" noResize="1" noEditPoints="1" noAdjustHandles="1" noChangeArrowheads="1" noChangeShapeType="1" noTextEdit="1"/>
              </p:cNvSpPr>
              <p:nvPr/>
            </p:nvSpPr>
            <p:spPr>
              <a:xfrm>
                <a:off x="2135561" y="2636912"/>
                <a:ext cx="3454087" cy="1325940"/>
              </a:xfrm>
              <a:prstGeom prst="rect">
                <a:avLst/>
              </a:prstGeom>
              <a:blipFill>
                <a:blip r:embed="rId2"/>
                <a:stretch>
                  <a:fillRect/>
                </a:stretch>
              </a:blipFill>
            </p:spPr>
            <p:txBody>
              <a:bodyPr/>
              <a:lstStyle/>
              <a:p>
                <a:r>
                  <a:rPr lang="en-GB">
                    <a:noFill/>
                  </a:rPr>
                  <a:t> </a:t>
                </a:r>
              </a:p>
            </p:txBody>
          </p:sp>
        </mc:Fallback>
      </mc:AlternateContent>
      <p:sp>
        <p:nvSpPr>
          <p:cNvPr id="5" name="TextBox 4"/>
          <p:cNvSpPr txBox="1"/>
          <p:nvPr/>
        </p:nvSpPr>
        <p:spPr>
          <a:xfrm>
            <a:off x="6023992" y="2790448"/>
            <a:ext cx="2653290" cy="646331"/>
          </a:xfrm>
          <a:prstGeom prst="rect">
            <a:avLst/>
          </a:prstGeom>
          <a:noFill/>
        </p:spPr>
        <p:txBody>
          <a:bodyPr wrap="none" rtlCol="0">
            <a:spAutoFit/>
          </a:bodyPr>
          <a:lstStyle/>
          <a:p>
            <a:r>
              <a:rPr lang="en-GB" dirty="0"/>
              <a:t>O = observed frequency</a:t>
            </a:r>
          </a:p>
          <a:p>
            <a:r>
              <a:rPr lang="en-GB" dirty="0"/>
              <a:t>E = expected frequency</a:t>
            </a:r>
          </a:p>
        </p:txBody>
      </p:sp>
      <p:graphicFrame>
        <p:nvGraphicFramePr>
          <p:cNvPr id="6" name="Table 5"/>
          <p:cNvGraphicFramePr>
            <a:graphicFrameLocks noGrp="1"/>
          </p:cNvGraphicFramePr>
          <p:nvPr>
            <p:extLst>
              <p:ext uri="{D42A27DB-BD31-4B8C-83A1-F6EECF244321}">
                <p14:modId xmlns:p14="http://schemas.microsoft.com/office/powerpoint/2010/main" val="919657215"/>
              </p:ext>
            </p:extLst>
          </p:nvPr>
        </p:nvGraphicFramePr>
        <p:xfrm>
          <a:off x="1703510" y="5229200"/>
          <a:ext cx="8640964" cy="949960"/>
        </p:xfrm>
        <a:graphic>
          <a:graphicData uri="http://schemas.openxmlformats.org/drawingml/2006/table">
            <a:tbl>
              <a:tblPr firstRow="1" bandRow="1">
                <a:tableStyleId>{5C22544A-7EE6-4342-B048-85BDC9FD1C3A}</a:tableStyleId>
              </a:tblPr>
              <a:tblGrid>
                <a:gridCol w="1368154">
                  <a:extLst>
                    <a:ext uri="{9D8B030D-6E8A-4147-A177-3AD203B41FA5}">
                      <a16:colId xmlns:a16="http://schemas.microsoft.com/office/drawing/2014/main" val="20000"/>
                    </a:ext>
                  </a:extLst>
                </a:gridCol>
                <a:gridCol w="727281">
                  <a:extLst>
                    <a:ext uri="{9D8B030D-6E8A-4147-A177-3AD203B41FA5}">
                      <a16:colId xmlns:a16="http://schemas.microsoft.com/office/drawing/2014/main" val="20001"/>
                    </a:ext>
                  </a:extLst>
                </a:gridCol>
                <a:gridCol w="727281">
                  <a:extLst>
                    <a:ext uri="{9D8B030D-6E8A-4147-A177-3AD203B41FA5}">
                      <a16:colId xmlns:a16="http://schemas.microsoft.com/office/drawing/2014/main" val="20002"/>
                    </a:ext>
                  </a:extLst>
                </a:gridCol>
                <a:gridCol w="727281">
                  <a:extLst>
                    <a:ext uri="{9D8B030D-6E8A-4147-A177-3AD203B41FA5}">
                      <a16:colId xmlns:a16="http://schemas.microsoft.com/office/drawing/2014/main" val="20003"/>
                    </a:ext>
                  </a:extLst>
                </a:gridCol>
                <a:gridCol w="727281">
                  <a:extLst>
                    <a:ext uri="{9D8B030D-6E8A-4147-A177-3AD203B41FA5}">
                      <a16:colId xmlns:a16="http://schemas.microsoft.com/office/drawing/2014/main" val="20004"/>
                    </a:ext>
                  </a:extLst>
                </a:gridCol>
                <a:gridCol w="727281">
                  <a:extLst>
                    <a:ext uri="{9D8B030D-6E8A-4147-A177-3AD203B41FA5}">
                      <a16:colId xmlns:a16="http://schemas.microsoft.com/office/drawing/2014/main" val="20005"/>
                    </a:ext>
                  </a:extLst>
                </a:gridCol>
                <a:gridCol w="727281">
                  <a:extLst>
                    <a:ext uri="{9D8B030D-6E8A-4147-A177-3AD203B41FA5}">
                      <a16:colId xmlns:a16="http://schemas.microsoft.com/office/drawing/2014/main" val="20006"/>
                    </a:ext>
                  </a:extLst>
                </a:gridCol>
                <a:gridCol w="727281">
                  <a:extLst>
                    <a:ext uri="{9D8B030D-6E8A-4147-A177-3AD203B41FA5}">
                      <a16:colId xmlns:a16="http://schemas.microsoft.com/office/drawing/2014/main" val="20007"/>
                    </a:ext>
                  </a:extLst>
                </a:gridCol>
                <a:gridCol w="727281">
                  <a:extLst>
                    <a:ext uri="{9D8B030D-6E8A-4147-A177-3AD203B41FA5}">
                      <a16:colId xmlns:a16="http://schemas.microsoft.com/office/drawing/2014/main" val="20008"/>
                    </a:ext>
                  </a:extLst>
                </a:gridCol>
                <a:gridCol w="727281">
                  <a:extLst>
                    <a:ext uri="{9D8B030D-6E8A-4147-A177-3AD203B41FA5}">
                      <a16:colId xmlns:a16="http://schemas.microsoft.com/office/drawing/2014/main" val="20009"/>
                    </a:ext>
                  </a:extLst>
                </a:gridCol>
                <a:gridCol w="727281">
                  <a:extLst>
                    <a:ext uri="{9D8B030D-6E8A-4147-A177-3AD203B41FA5}">
                      <a16:colId xmlns:a16="http://schemas.microsoft.com/office/drawing/2014/main" val="20010"/>
                    </a:ext>
                  </a:extLst>
                </a:gridCol>
              </a:tblGrid>
              <a:tr h="370840">
                <a:tc>
                  <a:txBody>
                    <a:bodyPr/>
                    <a:lstStyle/>
                    <a:p>
                      <a:r>
                        <a:rPr lang="en-GB" sz="1600" dirty="0"/>
                        <a:t>Category</a:t>
                      </a:r>
                    </a:p>
                  </a:txBody>
                  <a:tcPr/>
                </a:tc>
                <a:tc>
                  <a:txBody>
                    <a:bodyPr/>
                    <a:lstStyle/>
                    <a:p>
                      <a:r>
                        <a:rPr lang="en-GB" dirty="0"/>
                        <a:t>0</a:t>
                      </a:r>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tc>
                  <a:txBody>
                    <a:bodyPr/>
                    <a:lstStyle/>
                    <a:p>
                      <a:r>
                        <a:rPr lang="en-GB" dirty="0"/>
                        <a:t>6</a:t>
                      </a:r>
                    </a:p>
                  </a:txBody>
                  <a:tcPr/>
                </a:tc>
                <a:tc>
                  <a:txBody>
                    <a:bodyPr/>
                    <a:lstStyle/>
                    <a:p>
                      <a:r>
                        <a:rPr lang="en-GB" dirty="0"/>
                        <a:t>7</a:t>
                      </a:r>
                    </a:p>
                  </a:txBody>
                  <a:tcPr/>
                </a:tc>
                <a:tc>
                  <a:txBody>
                    <a:bodyPr/>
                    <a:lstStyle/>
                    <a:p>
                      <a:r>
                        <a:rPr lang="en-GB" dirty="0"/>
                        <a:t>8</a:t>
                      </a:r>
                    </a:p>
                  </a:txBody>
                  <a:tcPr/>
                </a:tc>
                <a:tc>
                  <a:txBody>
                    <a:bodyPr/>
                    <a:lstStyle/>
                    <a:p>
                      <a:r>
                        <a:rPr lang="en-GB" dirty="0"/>
                        <a:t>9</a:t>
                      </a:r>
                    </a:p>
                  </a:txBody>
                  <a:tcPr/>
                </a:tc>
                <a:extLst>
                  <a:ext uri="{0D108BD9-81ED-4DB2-BD59-A6C34878D82A}">
                    <a16:rowId xmlns:a16="http://schemas.microsoft.com/office/drawing/2014/main" val="10000"/>
                  </a:ext>
                </a:extLst>
              </a:tr>
              <a:tr h="437024">
                <a:tc>
                  <a:txBody>
                    <a:bodyPr/>
                    <a:lstStyle/>
                    <a:p>
                      <a:r>
                        <a:rPr lang="en-GB" sz="1600" dirty="0"/>
                        <a:t>Frequency (f)</a:t>
                      </a:r>
                    </a:p>
                  </a:txBody>
                  <a:tcPr/>
                </a:tc>
                <a:tc>
                  <a:txBody>
                    <a:bodyPr/>
                    <a:lstStyle/>
                    <a:p>
                      <a:r>
                        <a:rPr lang="en-GB" dirty="0"/>
                        <a:t>10</a:t>
                      </a:r>
                    </a:p>
                  </a:txBody>
                  <a:tcPr/>
                </a:tc>
                <a:tc>
                  <a:txBody>
                    <a:bodyPr/>
                    <a:lstStyle/>
                    <a:p>
                      <a:r>
                        <a:rPr lang="en-GB" dirty="0"/>
                        <a:t>7</a:t>
                      </a:r>
                    </a:p>
                  </a:txBody>
                  <a:tcPr/>
                </a:tc>
                <a:tc>
                  <a:txBody>
                    <a:bodyPr/>
                    <a:lstStyle/>
                    <a:p>
                      <a:r>
                        <a:rPr lang="en-GB" dirty="0"/>
                        <a:t>10</a:t>
                      </a:r>
                    </a:p>
                  </a:txBody>
                  <a:tcPr/>
                </a:tc>
                <a:tc>
                  <a:txBody>
                    <a:bodyPr/>
                    <a:lstStyle/>
                    <a:p>
                      <a:r>
                        <a:rPr lang="en-GB" dirty="0"/>
                        <a:t>6</a:t>
                      </a:r>
                    </a:p>
                  </a:txBody>
                  <a:tcPr/>
                </a:tc>
                <a:tc>
                  <a:txBody>
                    <a:bodyPr/>
                    <a:lstStyle/>
                    <a:p>
                      <a:r>
                        <a:rPr lang="en-GB" dirty="0"/>
                        <a:t>14</a:t>
                      </a:r>
                    </a:p>
                  </a:txBody>
                  <a:tcPr/>
                </a:tc>
                <a:tc>
                  <a:txBody>
                    <a:bodyPr/>
                    <a:lstStyle/>
                    <a:p>
                      <a:r>
                        <a:rPr lang="en-GB" dirty="0"/>
                        <a:t>8</a:t>
                      </a:r>
                    </a:p>
                  </a:txBody>
                  <a:tcPr/>
                </a:tc>
                <a:tc>
                  <a:txBody>
                    <a:bodyPr/>
                    <a:lstStyle/>
                    <a:p>
                      <a:r>
                        <a:rPr lang="en-GB" dirty="0"/>
                        <a:t>11</a:t>
                      </a:r>
                    </a:p>
                  </a:txBody>
                  <a:tcPr/>
                </a:tc>
                <a:tc>
                  <a:txBody>
                    <a:bodyPr/>
                    <a:lstStyle/>
                    <a:p>
                      <a:r>
                        <a:rPr lang="en-GB" dirty="0"/>
                        <a:t>11</a:t>
                      </a:r>
                    </a:p>
                  </a:txBody>
                  <a:tcPr/>
                </a:tc>
                <a:tc>
                  <a:txBody>
                    <a:bodyPr/>
                    <a:lstStyle/>
                    <a:p>
                      <a:r>
                        <a:rPr lang="en-GB" dirty="0"/>
                        <a:t>12</a:t>
                      </a:r>
                    </a:p>
                  </a:txBody>
                  <a:tcPr/>
                </a:tc>
                <a:tc>
                  <a:txBody>
                    <a:bodyPr/>
                    <a:lstStyle/>
                    <a:p>
                      <a:r>
                        <a:rPr lang="en-GB" dirty="0"/>
                        <a:t>11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016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24744"/>
            <a:ext cx="8229600" cy="5328592"/>
          </a:xfrm>
        </p:spPr>
        <p:txBody>
          <a:bodyPr>
            <a:normAutofit/>
          </a:bodyPr>
          <a:lstStyle/>
          <a:p>
            <a:pPr marL="0" indent="0">
              <a:buNone/>
            </a:pPr>
            <a:r>
              <a:rPr lang="en-GB" sz="2000" dirty="0"/>
              <a:t>Expected frequency = probability of occurrence x sample size</a:t>
            </a:r>
          </a:p>
          <a:p>
            <a:pPr marL="0" indent="0">
              <a:buNone/>
            </a:pPr>
            <a:endParaRPr lang="en-GB" sz="2000" dirty="0"/>
          </a:p>
          <a:p>
            <a:pPr marL="0" indent="0">
              <a:buNone/>
            </a:pPr>
            <a:r>
              <a:rPr lang="en-GB" sz="2000" dirty="0"/>
              <a:t>Dataset offers 10 options so probability of data occurring in one of the options is 10% (0.1). </a:t>
            </a:r>
          </a:p>
          <a:p>
            <a:pPr marL="0" indent="0">
              <a:buNone/>
            </a:pPr>
            <a:endParaRPr lang="en-GB" sz="2000" dirty="0"/>
          </a:p>
          <a:p>
            <a:pPr marL="0" indent="0">
              <a:buNone/>
            </a:pPr>
            <a:r>
              <a:rPr lang="en-GB" sz="2000" dirty="0"/>
              <a:t>E = 0.1 x 100 = 10</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endParaRPr lang="en-GB" sz="2000" baseline="30000" dirty="0"/>
          </a:p>
        </p:txBody>
      </p:sp>
      <p:sp>
        <p:nvSpPr>
          <p:cNvPr id="4" name="Title 1"/>
          <p:cNvSpPr txBox="1">
            <a:spLocks/>
          </p:cNvSpPr>
          <p:nvPr/>
        </p:nvSpPr>
        <p:spPr>
          <a:xfrm>
            <a:off x="1981200" y="274638"/>
            <a:ext cx="8229600" cy="6340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t>Chi square test (</a:t>
            </a:r>
            <a:r>
              <a:rPr lang="el-GR" sz="3600" dirty="0">
                <a:latin typeface="Times New Roman" panose="02020603050405020304" pitchFamily="18" charset="0"/>
                <a:cs typeface="Times New Roman" panose="02020603050405020304" pitchFamily="18" charset="0"/>
              </a:rPr>
              <a:t>χ</a:t>
            </a:r>
            <a:r>
              <a:rPr lang="en-GB" sz="3600" baseline="30000" dirty="0"/>
              <a:t>2</a:t>
            </a:r>
            <a:r>
              <a:rPr lang="en-GB" sz="3600" dirty="0"/>
              <a:t>)</a:t>
            </a:r>
          </a:p>
        </p:txBody>
      </p:sp>
      <p:graphicFrame>
        <p:nvGraphicFramePr>
          <p:cNvPr id="5" name="Table 4"/>
          <p:cNvGraphicFramePr>
            <a:graphicFrameLocks noGrp="1"/>
          </p:cNvGraphicFramePr>
          <p:nvPr>
            <p:extLst>
              <p:ext uri="{D42A27DB-BD31-4B8C-83A1-F6EECF244321}">
                <p14:modId xmlns:p14="http://schemas.microsoft.com/office/powerpoint/2010/main" val="1064777451"/>
              </p:ext>
            </p:extLst>
          </p:nvPr>
        </p:nvGraphicFramePr>
        <p:xfrm>
          <a:off x="1775518" y="3429000"/>
          <a:ext cx="8640964" cy="1244888"/>
        </p:xfrm>
        <a:graphic>
          <a:graphicData uri="http://schemas.openxmlformats.org/drawingml/2006/table">
            <a:tbl>
              <a:tblPr firstRow="1" bandRow="1">
                <a:tableStyleId>{5C22544A-7EE6-4342-B048-85BDC9FD1C3A}</a:tableStyleId>
              </a:tblPr>
              <a:tblGrid>
                <a:gridCol w="1368154">
                  <a:extLst>
                    <a:ext uri="{9D8B030D-6E8A-4147-A177-3AD203B41FA5}">
                      <a16:colId xmlns:a16="http://schemas.microsoft.com/office/drawing/2014/main" val="20000"/>
                    </a:ext>
                  </a:extLst>
                </a:gridCol>
                <a:gridCol w="727281">
                  <a:extLst>
                    <a:ext uri="{9D8B030D-6E8A-4147-A177-3AD203B41FA5}">
                      <a16:colId xmlns:a16="http://schemas.microsoft.com/office/drawing/2014/main" val="20001"/>
                    </a:ext>
                  </a:extLst>
                </a:gridCol>
                <a:gridCol w="727281">
                  <a:extLst>
                    <a:ext uri="{9D8B030D-6E8A-4147-A177-3AD203B41FA5}">
                      <a16:colId xmlns:a16="http://schemas.microsoft.com/office/drawing/2014/main" val="20002"/>
                    </a:ext>
                  </a:extLst>
                </a:gridCol>
                <a:gridCol w="727281">
                  <a:extLst>
                    <a:ext uri="{9D8B030D-6E8A-4147-A177-3AD203B41FA5}">
                      <a16:colId xmlns:a16="http://schemas.microsoft.com/office/drawing/2014/main" val="20003"/>
                    </a:ext>
                  </a:extLst>
                </a:gridCol>
                <a:gridCol w="727281">
                  <a:extLst>
                    <a:ext uri="{9D8B030D-6E8A-4147-A177-3AD203B41FA5}">
                      <a16:colId xmlns:a16="http://schemas.microsoft.com/office/drawing/2014/main" val="20004"/>
                    </a:ext>
                  </a:extLst>
                </a:gridCol>
                <a:gridCol w="727281">
                  <a:extLst>
                    <a:ext uri="{9D8B030D-6E8A-4147-A177-3AD203B41FA5}">
                      <a16:colId xmlns:a16="http://schemas.microsoft.com/office/drawing/2014/main" val="20005"/>
                    </a:ext>
                  </a:extLst>
                </a:gridCol>
                <a:gridCol w="727281">
                  <a:extLst>
                    <a:ext uri="{9D8B030D-6E8A-4147-A177-3AD203B41FA5}">
                      <a16:colId xmlns:a16="http://schemas.microsoft.com/office/drawing/2014/main" val="20006"/>
                    </a:ext>
                  </a:extLst>
                </a:gridCol>
                <a:gridCol w="727281">
                  <a:extLst>
                    <a:ext uri="{9D8B030D-6E8A-4147-A177-3AD203B41FA5}">
                      <a16:colId xmlns:a16="http://schemas.microsoft.com/office/drawing/2014/main" val="20007"/>
                    </a:ext>
                  </a:extLst>
                </a:gridCol>
                <a:gridCol w="727281">
                  <a:extLst>
                    <a:ext uri="{9D8B030D-6E8A-4147-A177-3AD203B41FA5}">
                      <a16:colId xmlns:a16="http://schemas.microsoft.com/office/drawing/2014/main" val="20008"/>
                    </a:ext>
                  </a:extLst>
                </a:gridCol>
                <a:gridCol w="727281">
                  <a:extLst>
                    <a:ext uri="{9D8B030D-6E8A-4147-A177-3AD203B41FA5}">
                      <a16:colId xmlns:a16="http://schemas.microsoft.com/office/drawing/2014/main" val="20009"/>
                    </a:ext>
                  </a:extLst>
                </a:gridCol>
                <a:gridCol w="727281">
                  <a:extLst>
                    <a:ext uri="{9D8B030D-6E8A-4147-A177-3AD203B41FA5}">
                      <a16:colId xmlns:a16="http://schemas.microsoft.com/office/drawing/2014/main" val="20010"/>
                    </a:ext>
                  </a:extLst>
                </a:gridCol>
              </a:tblGrid>
              <a:tr h="370840">
                <a:tc>
                  <a:txBody>
                    <a:bodyPr/>
                    <a:lstStyle/>
                    <a:p>
                      <a:r>
                        <a:rPr lang="en-GB" sz="1600" dirty="0"/>
                        <a:t>Category</a:t>
                      </a:r>
                    </a:p>
                  </a:txBody>
                  <a:tcPr/>
                </a:tc>
                <a:tc>
                  <a:txBody>
                    <a:bodyPr/>
                    <a:lstStyle/>
                    <a:p>
                      <a:r>
                        <a:rPr lang="en-GB" dirty="0"/>
                        <a:t>0</a:t>
                      </a:r>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tc>
                  <a:txBody>
                    <a:bodyPr/>
                    <a:lstStyle/>
                    <a:p>
                      <a:r>
                        <a:rPr lang="en-GB" dirty="0"/>
                        <a:t>6</a:t>
                      </a:r>
                    </a:p>
                  </a:txBody>
                  <a:tcPr/>
                </a:tc>
                <a:tc>
                  <a:txBody>
                    <a:bodyPr/>
                    <a:lstStyle/>
                    <a:p>
                      <a:r>
                        <a:rPr lang="en-GB" dirty="0"/>
                        <a:t>7</a:t>
                      </a:r>
                    </a:p>
                  </a:txBody>
                  <a:tcPr/>
                </a:tc>
                <a:tc>
                  <a:txBody>
                    <a:bodyPr/>
                    <a:lstStyle/>
                    <a:p>
                      <a:r>
                        <a:rPr lang="en-GB" dirty="0"/>
                        <a:t>8</a:t>
                      </a:r>
                    </a:p>
                  </a:txBody>
                  <a:tcPr/>
                </a:tc>
                <a:tc>
                  <a:txBody>
                    <a:bodyPr/>
                    <a:lstStyle/>
                    <a:p>
                      <a:r>
                        <a:rPr lang="en-GB" dirty="0"/>
                        <a:t>9</a:t>
                      </a:r>
                    </a:p>
                  </a:txBody>
                  <a:tcPr/>
                </a:tc>
                <a:extLst>
                  <a:ext uri="{0D108BD9-81ED-4DB2-BD59-A6C34878D82A}">
                    <a16:rowId xmlns:a16="http://schemas.microsoft.com/office/drawing/2014/main" val="10000"/>
                  </a:ext>
                </a:extLst>
              </a:tr>
              <a:tr h="437024">
                <a:tc>
                  <a:txBody>
                    <a:bodyPr/>
                    <a:lstStyle/>
                    <a:p>
                      <a:r>
                        <a:rPr lang="en-GB" sz="1600" dirty="0"/>
                        <a:t>Observed O</a:t>
                      </a:r>
                    </a:p>
                  </a:txBody>
                  <a:tcPr/>
                </a:tc>
                <a:tc>
                  <a:txBody>
                    <a:bodyPr/>
                    <a:lstStyle/>
                    <a:p>
                      <a:r>
                        <a:rPr lang="en-GB" dirty="0"/>
                        <a:t>10</a:t>
                      </a:r>
                    </a:p>
                  </a:txBody>
                  <a:tcPr/>
                </a:tc>
                <a:tc>
                  <a:txBody>
                    <a:bodyPr/>
                    <a:lstStyle/>
                    <a:p>
                      <a:r>
                        <a:rPr lang="en-GB" dirty="0"/>
                        <a:t>7</a:t>
                      </a:r>
                    </a:p>
                  </a:txBody>
                  <a:tcPr/>
                </a:tc>
                <a:tc>
                  <a:txBody>
                    <a:bodyPr/>
                    <a:lstStyle/>
                    <a:p>
                      <a:r>
                        <a:rPr lang="en-GB" dirty="0"/>
                        <a:t>10</a:t>
                      </a:r>
                    </a:p>
                  </a:txBody>
                  <a:tcPr/>
                </a:tc>
                <a:tc>
                  <a:txBody>
                    <a:bodyPr/>
                    <a:lstStyle/>
                    <a:p>
                      <a:r>
                        <a:rPr lang="en-GB" dirty="0"/>
                        <a:t>6</a:t>
                      </a:r>
                    </a:p>
                  </a:txBody>
                  <a:tcPr/>
                </a:tc>
                <a:tc>
                  <a:txBody>
                    <a:bodyPr/>
                    <a:lstStyle/>
                    <a:p>
                      <a:r>
                        <a:rPr lang="en-GB" dirty="0"/>
                        <a:t>14</a:t>
                      </a:r>
                    </a:p>
                  </a:txBody>
                  <a:tcPr/>
                </a:tc>
                <a:tc>
                  <a:txBody>
                    <a:bodyPr/>
                    <a:lstStyle/>
                    <a:p>
                      <a:r>
                        <a:rPr lang="en-GB" dirty="0"/>
                        <a:t>8</a:t>
                      </a:r>
                    </a:p>
                  </a:txBody>
                  <a:tcPr/>
                </a:tc>
                <a:tc>
                  <a:txBody>
                    <a:bodyPr/>
                    <a:lstStyle/>
                    <a:p>
                      <a:r>
                        <a:rPr lang="en-GB" dirty="0"/>
                        <a:t>11</a:t>
                      </a:r>
                    </a:p>
                  </a:txBody>
                  <a:tcPr/>
                </a:tc>
                <a:tc>
                  <a:txBody>
                    <a:bodyPr/>
                    <a:lstStyle/>
                    <a:p>
                      <a:r>
                        <a:rPr lang="en-GB" dirty="0"/>
                        <a:t>11</a:t>
                      </a:r>
                    </a:p>
                  </a:txBody>
                  <a:tcPr/>
                </a:tc>
                <a:tc>
                  <a:txBody>
                    <a:bodyPr/>
                    <a:lstStyle/>
                    <a:p>
                      <a:r>
                        <a:rPr lang="en-GB" dirty="0"/>
                        <a:t>12</a:t>
                      </a:r>
                    </a:p>
                  </a:txBody>
                  <a:tcPr/>
                </a:tc>
                <a:tc>
                  <a:txBody>
                    <a:bodyPr/>
                    <a:lstStyle/>
                    <a:p>
                      <a:r>
                        <a:rPr lang="en-GB" dirty="0"/>
                        <a:t>11</a:t>
                      </a:r>
                    </a:p>
                  </a:txBody>
                  <a:tcPr/>
                </a:tc>
                <a:extLst>
                  <a:ext uri="{0D108BD9-81ED-4DB2-BD59-A6C34878D82A}">
                    <a16:rowId xmlns:a16="http://schemas.microsoft.com/office/drawing/2014/main" val="10001"/>
                  </a:ext>
                </a:extLst>
              </a:tr>
              <a:tr h="437024">
                <a:tc>
                  <a:txBody>
                    <a:bodyPr/>
                    <a:lstStyle/>
                    <a:p>
                      <a:r>
                        <a:rPr lang="en-GB" sz="1600" dirty="0"/>
                        <a:t>Expected E</a:t>
                      </a:r>
                    </a:p>
                  </a:txBody>
                  <a:tcPr/>
                </a:tc>
                <a:tc>
                  <a:txBody>
                    <a:bodyPr/>
                    <a:lstStyle/>
                    <a:p>
                      <a:r>
                        <a:rPr lang="en-GB" dirty="0"/>
                        <a:t>10</a:t>
                      </a:r>
                    </a:p>
                  </a:txBody>
                  <a:tcPr/>
                </a:tc>
                <a:tc>
                  <a:txBody>
                    <a:bodyPr/>
                    <a:lstStyle/>
                    <a:p>
                      <a:r>
                        <a:rPr lang="en-GB"/>
                        <a:t>10</a:t>
                      </a:r>
                      <a:endParaRPr lang="en-GB" dirty="0"/>
                    </a:p>
                  </a:txBody>
                  <a:tcPr/>
                </a:tc>
                <a:tc>
                  <a:txBody>
                    <a:bodyPr/>
                    <a:lstStyle/>
                    <a:p>
                      <a:r>
                        <a:rPr lang="en-GB"/>
                        <a:t>10</a:t>
                      </a:r>
                      <a:endParaRPr lang="en-GB" dirty="0"/>
                    </a:p>
                  </a:txBody>
                  <a:tcPr/>
                </a:tc>
                <a:tc>
                  <a:txBody>
                    <a:bodyPr/>
                    <a:lstStyle/>
                    <a:p>
                      <a:r>
                        <a:rPr lang="en-GB" dirty="0"/>
                        <a:t>10</a:t>
                      </a:r>
                    </a:p>
                  </a:txBody>
                  <a:tcPr/>
                </a:tc>
                <a:tc>
                  <a:txBody>
                    <a:bodyPr/>
                    <a:lstStyle/>
                    <a:p>
                      <a:r>
                        <a:rPr lang="en-GB"/>
                        <a:t>10</a:t>
                      </a:r>
                      <a:endParaRPr lang="en-GB" dirty="0"/>
                    </a:p>
                  </a:txBody>
                  <a:tcPr/>
                </a:tc>
                <a:tc>
                  <a:txBody>
                    <a:bodyPr/>
                    <a:lstStyle/>
                    <a:p>
                      <a:r>
                        <a:rPr lang="en-GB"/>
                        <a:t>10</a:t>
                      </a:r>
                      <a:endParaRPr lang="en-GB" dirty="0"/>
                    </a:p>
                  </a:txBody>
                  <a:tcPr/>
                </a:tc>
                <a:tc>
                  <a:txBody>
                    <a:bodyPr/>
                    <a:lstStyle/>
                    <a:p>
                      <a:r>
                        <a:rPr lang="en-GB"/>
                        <a:t>10</a:t>
                      </a:r>
                      <a:endParaRPr lang="en-GB" dirty="0"/>
                    </a:p>
                  </a:txBody>
                  <a:tcPr/>
                </a:tc>
                <a:tc>
                  <a:txBody>
                    <a:bodyPr/>
                    <a:lstStyle/>
                    <a:p>
                      <a:r>
                        <a:rPr lang="en-GB"/>
                        <a:t>10</a:t>
                      </a:r>
                      <a:endParaRPr lang="en-GB" dirty="0"/>
                    </a:p>
                  </a:txBody>
                  <a:tcPr/>
                </a:tc>
                <a:tc>
                  <a:txBody>
                    <a:bodyPr/>
                    <a:lstStyle/>
                    <a:p>
                      <a:r>
                        <a:rPr lang="en-GB"/>
                        <a:t>10</a:t>
                      </a:r>
                      <a:endParaRPr lang="en-GB" dirty="0"/>
                    </a:p>
                  </a:txBody>
                  <a:tcPr/>
                </a:tc>
                <a:tc>
                  <a:txBody>
                    <a:bodyPr/>
                    <a:lstStyle/>
                    <a:p>
                      <a:r>
                        <a:rPr lang="en-GB" dirty="0"/>
                        <a:t>10</a:t>
                      </a:r>
                    </a:p>
                  </a:txBody>
                  <a:tcPr/>
                </a:tc>
                <a:extLst>
                  <a:ext uri="{0D108BD9-81ED-4DB2-BD59-A6C34878D82A}">
                    <a16:rowId xmlns:a16="http://schemas.microsoft.com/office/drawing/2014/main" val="10002"/>
                  </a:ext>
                </a:extLst>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8616280" y="237095"/>
                <a:ext cx="1822550" cy="709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r>
                            <a:rPr lang="en-GB" sz="1600" i="1">
                              <a:latin typeface="Cambria Math"/>
                            </a:rPr>
                            <m:t>𝑥</m:t>
                          </m:r>
                        </m:e>
                        <m:sup>
                          <m:r>
                            <a:rPr lang="en-GB" sz="1600" i="1">
                              <a:latin typeface="Cambria Math"/>
                            </a:rPr>
                            <m:t>2</m:t>
                          </m:r>
                        </m:sup>
                      </m:sSup>
                      <m:r>
                        <a:rPr lang="en-GB" sz="1600" i="1">
                          <a:latin typeface="Cambria Math"/>
                        </a:rPr>
                        <m:t>=</m:t>
                      </m:r>
                      <m:nary>
                        <m:naryPr>
                          <m:chr m:val="∑"/>
                          <m:subHide m:val="on"/>
                          <m:supHide m:val="on"/>
                          <m:ctrlPr>
                            <a:rPr lang="en-GB" sz="1600" i="1">
                              <a:latin typeface="Cambria Math" panose="02040503050406030204" pitchFamily="18" charset="0"/>
                            </a:rPr>
                          </m:ctrlPr>
                        </m:naryPr>
                        <m:sub/>
                        <m:sup/>
                        <m:e>
                          <m:f>
                            <m:fPr>
                              <m:ctrlPr>
                                <a:rPr lang="en-GB" sz="1600" i="1">
                                  <a:latin typeface="Cambria Math" panose="02040503050406030204" pitchFamily="18" charset="0"/>
                                </a:rPr>
                              </m:ctrlPr>
                            </m:fPr>
                            <m:num>
                              <m:sSup>
                                <m:sSupPr>
                                  <m:ctrlPr>
                                    <a:rPr lang="en-GB" sz="1600" i="1">
                                      <a:latin typeface="Cambria Math" panose="02040503050406030204" pitchFamily="18" charset="0"/>
                                    </a:rPr>
                                  </m:ctrlPr>
                                </m:sSupPr>
                                <m:e>
                                  <m:r>
                                    <a:rPr lang="en-GB" sz="1600" i="1">
                                      <a:latin typeface="Cambria Math"/>
                                    </a:rPr>
                                    <m:t>(</m:t>
                                  </m:r>
                                  <m:r>
                                    <a:rPr lang="en-GB" sz="1600" i="1">
                                      <a:latin typeface="Cambria Math"/>
                                    </a:rPr>
                                    <m:t>𝑂</m:t>
                                  </m:r>
                                  <m:r>
                                    <a:rPr lang="en-GB" sz="1600" i="1">
                                      <a:latin typeface="Cambria Math"/>
                                    </a:rPr>
                                    <m:t>−</m:t>
                                  </m:r>
                                  <m:r>
                                    <a:rPr lang="en-GB" sz="1600" i="1">
                                      <a:latin typeface="Cambria Math"/>
                                    </a:rPr>
                                    <m:t>𝐸</m:t>
                                  </m:r>
                                  <m:r>
                                    <a:rPr lang="en-GB" sz="1600" i="1">
                                      <a:latin typeface="Cambria Math"/>
                                    </a:rPr>
                                    <m:t>)</m:t>
                                  </m:r>
                                </m:e>
                                <m:sup>
                                  <m:r>
                                    <a:rPr lang="en-GB" sz="1600" i="1">
                                      <a:latin typeface="Cambria Math"/>
                                    </a:rPr>
                                    <m:t>2</m:t>
                                  </m:r>
                                </m:sup>
                              </m:sSup>
                            </m:num>
                            <m:den>
                              <m:r>
                                <a:rPr lang="en-GB" sz="1600" i="1">
                                  <a:latin typeface="Cambria Math"/>
                                </a:rPr>
                                <m:t>𝐸</m:t>
                              </m:r>
                            </m:den>
                          </m:f>
                        </m:e>
                      </m:nary>
                    </m:oMath>
                  </m:oMathPara>
                </a14:m>
                <a:endParaRPr lang="en-GB" sz="1600" dirty="0"/>
              </a:p>
            </p:txBody>
          </p:sp>
        </mc:Choice>
        <mc:Fallback>
          <p:sp>
            <p:nvSpPr>
              <p:cNvPr id="6" name="TextBox 5"/>
              <p:cNvSpPr txBox="1">
                <a:spLocks noRot="1" noChangeAspect="1" noMove="1" noResize="1" noEditPoints="1" noAdjustHandles="1" noChangeArrowheads="1" noChangeShapeType="1" noTextEdit="1"/>
              </p:cNvSpPr>
              <p:nvPr/>
            </p:nvSpPr>
            <p:spPr>
              <a:xfrm>
                <a:off x="8616280" y="237095"/>
                <a:ext cx="1822550" cy="70916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981201" y="5445224"/>
                <a:ext cx="4313873" cy="1188274"/>
              </a:xfrm>
              <a:prstGeom prst="rect">
                <a:avLst/>
              </a:prstGeom>
              <a:noFill/>
            </p:spPr>
            <p:txBody>
              <a:bodyPr wrap="none" rtlCol="0">
                <a:spAutoFit/>
              </a:bodyPr>
              <a:lstStyle/>
              <a:p>
                <a14:m>
                  <m:oMath xmlns:m="http://schemas.openxmlformats.org/officeDocument/2006/math">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a:rPr>
                                  <m:t>10−10</m:t>
                                </m:r>
                              </m:e>
                            </m:d>
                          </m:e>
                          <m:sup>
                            <m:r>
                              <a:rPr lang="en-GB" sz="2000" i="1">
                                <a:latin typeface="Cambria Math"/>
                              </a:rPr>
                              <m:t>2</m:t>
                            </m:r>
                          </m:sup>
                        </m:sSup>
                      </m:num>
                      <m:den>
                        <m:r>
                          <a:rPr lang="en-GB" sz="2000" i="1">
                            <a:latin typeface="Cambria Math"/>
                          </a:rPr>
                          <m:t>10</m:t>
                        </m:r>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a:rPr>
                                  <m:t>7−10</m:t>
                                </m:r>
                              </m:e>
                            </m:d>
                          </m:e>
                          <m:sup>
                            <m:r>
                              <a:rPr lang="en-GB" sz="2000" i="1">
                                <a:latin typeface="Cambria Math"/>
                              </a:rPr>
                              <m:t>2</m:t>
                            </m:r>
                          </m:sup>
                        </m:sSup>
                      </m:num>
                      <m:den>
                        <m:r>
                          <a:rPr lang="en-GB" sz="2000" i="1">
                            <a:latin typeface="Cambria Math"/>
                          </a:rPr>
                          <m:t>10</m:t>
                        </m:r>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a:rPr>
                                  <m:t>10−10</m:t>
                                </m:r>
                              </m:e>
                            </m:d>
                          </m:e>
                          <m:sup>
                            <m:r>
                              <a:rPr lang="en-GB" sz="2000" i="1">
                                <a:latin typeface="Cambria Math"/>
                              </a:rPr>
                              <m:t>2</m:t>
                            </m:r>
                          </m:sup>
                        </m:sSup>
                      </m:num>
                      <m:den>
                        <m:r>
                          <a:rPr lang="en-GB" sz="2000" i="1">
                            <a:latin typeface="Cambria Math"/>
                          </a:rPr>
                          <m:t>10</m:t>
                        </m:r>
                      </m:den>
                    </m:f>
                  </m:oMath>
                </a14:m>
                <a:r>
                  <a:rPr lang="en-GB" sz="2000" dirty="0"/>
                  <a:t> … n</a:t>
                </a:r>
              </a:p>
              <a:p>
                <a14:m>
                  <m:oMath xmlns:m="http://schemas.openxmlformats.org/officeDocument/2006/math">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oMath>
                </a14:m>
                <a:r>
                  <a:rPr lang="en-GB" sz="2000" dirty="0"/>
                  <a:t> 0 + 0.9 + 0 … n </a:t>
                </a:r>
              </a:p>
              <a:p>
                <a14:m>
                  <m:oMath xmlns:m="http://schemas.openxmlformats.org/officeDocument/2006/math">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r>
                      <a:rPr lang="en-GB" sz="2000" i="1">
                        <a:latin typeface="Cambria Math"/>
                      </a:rPr>
                      <m:t>=</m:t>
                    </m:r>
                  </m:oMath>
                </a14:m>
                <a:r>
                  <a:rPr lang="en-GB" sz="2000" dirty="0"/>
                  <a:t>5.2</a:t>
                </a:r>
              </a:p>
            </p:txBody>
          </p:sp>
        </mc:Choice>
        <mc:Fallback>
          <p:sp>
            <p:nvSpPr>
              <p:cNvPr id="7" name="TextBox 6"/>
              <p:cNvSpPr txBox="1">
                <a:spLocks noRot="1" noChangeAspect="1" noMove="1" noResize="1" noEditPoints="1" noAdjustHandles="1" noChangeArrowheads="1" noChangeShapeType="1" noTextEdit="1"/>
              </p:cNvSpPr>
              <p:nvPr/>
            </p:nvSpPr>
            <p:spPr>
              <a:xfrm>
                <a:off x="1981201" y="5445224"/>
                <a:ext cx="4313873" cy="1188274"/>
              </a:xfrm>
              <a:prstGeom prst="rect">
                <a:avLst/>
              </a:prstGeom>
              <a:blipFill>
                <a:blip r:embed="rId3"/>
                <a:stretch>
                  <a:fillRect r="-424" b="-8718"/>
                </a:stretch>
              </a:blipFill>
            </p:spPr>
            <p:txBody>
              <a:bodyPr/>
              <a:lstStyle/>
              <a:p>
                <a:r>
                  <a:rPr lang="en-GB">
                    <a:noFill/>
                  </a:rPr>
                  <a:t> </a:t>
                </a:r>
              </a:p>
            </p:txBody>
          </p:sp>
        </mc:Fallback>
      </mc:AlternateContent>
    </p:spTree>
    <p:extLst>
      <p:ext uri="{BB962C8B-B14F-4D97-AF65-F5344CB8AC3E}">
        <p14:creationId xmlns:p14="http://schemas.microsoft.com/office/powerpoint/2010/main" val="3071725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831</Words>
  <Application>Microsoft Office PowerPoint</Application>
  <PresentationFormat>Widescreen</PresentationFormat>
  <Paragraphs>172</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Cambria Math</vt:lpstr>
      <vt:lpstr>Helvetica</vt:lpstr>
      <vt:lpstr>Lucida Grande</vt:lpstr>
      <vt:lpstr>Times New Roman</vt:lpstr>
      <vt:lpstr>Office Theme</vt:lpstr>
      <vt:lpstr>1_Office Theme</vt:lpstr>
      <vt:lpstr>Inferential statistics</vt:lpstr>
      <vt:lpstr>Inferential statistics</vt:lpstr>
      <vt:lpstr>Learning outcomes</vt:lpstr>
      <vt:lpstr>Probability (p-value)</vt:lpstr>
      <vt:lpstr>Type I and Type II errors</vt:lpstr>
      <vt:lpstr>Which test?</vt:lpstr>
      <vt:lpstr>Parametric and non-parametric tests</vt:lpstr>
      <vt:lpstr>Chi square test (χ2)</vt:lpstr>
      <vt:lpstr>PowerPoint Presentation</vt:lpstr>
      <vt:lpstr>PowerPoint Presentation</vt:lpstr>
      <vt:lpstr>Student’s t-test</vt:lpstr>
      <vt:lpstr>PowerPoint Presentation</vt:lpstr>
      <vt:lpstr>One-way Analysis of Variance (ANOVA)</vt:lpstr>
      <vt:lpstr>Pearson’s correlation</vt:lpstr>
      <vt:lpstr>Pearson’s correlation</vt:lpstr>
      <vt:lpstr>PowerPoint Presentation</vt:lpstr>
      <vt:lpstr>Linear regression</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Inferential statistics</dc:title>
  <dc:creator>Ellen Fry</dc:creator>
  <cp:lastModifiedBy>Nicholas Harvey</cp:lastModifiedBy>
  <cp:revision>56</cp:revision>
  <dcterms:created xsi:type="dcterms:W3CDTF">2020-09-02T18:14:19Z</dcterms:created>
  <dcterms:modified xsi:type="dcterms:W3CDTF">2021-05-11T22:17:02Z</dcterms:modified>
</cp:coreProperties>
</file>