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1A1D4-50E2-CF97-3A68-FD576F4AFFFF}" v="9" dt="2025-09-24T08:59:59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t.Cunningham" userId="S::bc5835@open.ac.uk::74055d5a-e06d-41f7-9835-efab18c92af7" providerId="AD" clId="Web-{0721A1D4-50E2-CF97-3A68-FD576F4AFFFF}"/>
    <pc:docChg chg="modSld">
      <pc:chgData name="Brent.Cunningham" userId="S::bc5835@open.ac.uk::74055d5a-e06d-41f7-9835-efab18c92af7" providerId="AD" clId="Web-{0721A1D4-50E2-CF97-3A68-FD576F4AFFFF}" dt="2025-09-24T08:59:55.616" v="4" actId="20577"/>
      <pc:docMkLst>
        <pc:docMk/>
      </pc:docMkLst>
      <pc:sldChg chg="modSp">
        <pc:chgData name="Brent.Cunningham" userId="S::bc5835@open.ac.uk::74055d5a-e06d-41f7-9835-efab18c92af7" providerId="AD" clId="Web-{0721A1D4-50E2-CF97-3A68-FD576F4AFFFF}" dt="2025-09-24T08:59:51.335" v="1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0721A1D4-50E2-CF97-3A68-FD576F4AFFFF}" dt="2025-09-24T08:59:51.335" v="1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0721A1D4-50E2-CF97-3A68-FD576F4AFFFF}" dt="2025-09-24T08:59:55.616" v="4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0721A1D4-50E2-CF97-3A68-FD576F4AFFFF}" dt="2025-09-24T08:59:55.616" v="4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clId="Web-{0721A1D4-50E2-CF97-3A68-FD576F4AFFFF}"/>
    <pc:docChg chg="modSld">
      <pc:chgData name="" userId="" providerId="" clId="Web-{0721A1D4-50E2-CF97-3A68-FD576F4AFFFF}" dt="2025-09-24T08:59:49.429" v="1" actId="20577"/>
      <pc:docMkLst>
        <pc:docMk/>
      </pc:docMkLst>
      <pc:sldChg chg="modSp">
        <pc:chgData name="" userId="" providerId="" clId="Web-{0721A1D4-50E2-CF97-3A68-FD576F4AFFFF}" dt="2025-09-24T08:59:49.429" v="1" actId="20577"/>
        <pc:sldMkLst>
          <pc:docMk/>
          <pc:sldMk cId="540167010" sldId="268"/>
        </pc:sldMkLst>
        <pc:spChg chg="mod">
          <ac:chgData name="" userId="" providerId="" clId="Web-{0721A1D4-50E2-CF97-3A68-FD576F4AFFFF}" dt="2025-09-24T08:59:49.429" v="1" actId="20577"/>
          <ac:spMkLst>
            <pc:docMk/>
            <pc:sldMk cId="540167010" sldId="268"/>
            <ac:spMk id="6" creationId="{DC1866F1-A433-E64B-BAEB-DA00E608B5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xtronics.com/wiki/How_EPROMS_Work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pload.wikimedia.org/wikipedia/commons/thumb/6/65/Dov_Frohman.jpg/500px-Dov_Frohman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thehardway.com/" TargetMode="External"/><Relationship Id="rId2" Type="http://schemas.openxmlformats.org/officeDocument/2006/relationships/hyperlink" Target="https://www.invent.org/inductees/dov-frohman-bentchkowsk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archive.computerhistory.org/resources/text/Oral_History/Frohman_Dov/102702214.05.01.acc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An Israeli electrical engineer who invented the erasable programmable read-only memory (</a:t>
            </a:r>
            <a:r>
              <a:rPr lang="en-GB" sz="1800" dirty="0">
                <a:ea typeface="+mn-lt"/>
                <a:cs typeface="+mn-lt"/>
                <a:hlinkClick r:id="rId2"/>
              </a:rPr>
              <a:t>EPROM</a:t>
            </a:r>
            <a:r>
              <a:rPr lang="en-GB" sz="1800" dirty="0">
                <a:ea typeface="+mn-lt"/>
                <a:cs typeface="+mn-lt"/>
              </a:rPr>
              <a:t>), a key innovation that influenced the development of flash memory.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Dov Frohman’s story exemplifies resilience and innovation. He was a Holocaust orphan who became a global tech leader. 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He went on to establish Intel Israel. His leadership catalysed innovation and entrepreneurial growth in the country, which he reflected in his book Leadership the Hard Way. </a:t>
            </a:r>
            <a:endParaRPr lang="en-GB" dirty="0"/>
          </a:p>
          <a:p>
            <a:pPr marL="0" indent="0">
              <a:buNone/>
            </a:pPr>
            <a:endParaRPr lang="en-GB" sz="2200" dirty="0"/>
          </a:p>
        </p:txBody>
      </p:sp>
      <p:pic>
        <p:nvPicPr>
          <p:cNvPr id="6" name="Content Placeholder 6" descr="A person with a long white beard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07" r="1507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Wikimedia Commons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400" b="1" dirty="0"/>
              <a:t>Leadership The Hard Way: </a:t>
            </a:r>
            <a:endParaRPr lang="en-US" dirty="0"/>
          </a:p>
          <a:p>
            <a:r>
              <a:rPr lang="en-GB" sz="3400" b="1" dirty="0"/>
              <a:t>Dov Frohman-Bentchkowsky</a:t>
            </a:r>
            <a:r>
              <a:rPr lang="en-GB" sz="3400" b="1" dirty="0">
                <a:latin typeface="Aptos Display"/>
              </a:rPr>
              <a:t> </a:t>
            </a:r>
            <a:r>
              <a:rPr lang="en-GB" sz="3400" b="1" dirty="0">
                <a:latin typeface="Aptos"/>
              </a:rPr>
              <a:t>[1939 – ]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Born in 1939 in Amsterdam, Netherlands, Dov Frohman survived World War II as a hidden child. After the war he was transferred to an orphanage in Belgium, then to France, and in 1949 he arrived in Israel.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Following his fascination with electrons, he studied electrical engineering at the Technion–Israel Institute of Technology and completed his PhD at the University of California, Berkeley.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Dr. Frohman’s most significant contributions include inventing the </a:t>
            </a:r>
            <a:r>
              <a:rPr lang="en-GB" sz="1800" dirty="0">
                <a:ea typeface="+mn-lt"/>
                <a:cs typeface="+mn-lt"/>
                <a:hlinkClick r:id="rId2"/>
              </a:rPr>
              <a:t>EPROM</a:t>
            </a:r>
            <a:r>
              <a:rPr lang="en-GB" sz="1800" dirty="0">
                <a:ea typeface="+mn-lt"/>
                <a:cs typeface="+mn-lt"/>
              </a:rPr>
              <a:t>, which revolutionised computer memory by allowing memory chips to be electrically reprogrammed and erased.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Additionally, he played an instrumental role in establishing Intel’s presence in Israel, laying the foundation for one of the country's most significant high-tech industries.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His 2008 book </a:t>
            </a:r>
            <a:r>
              <a:rPr lang="en-GB" sz="1800" dirty="0">
                <a:ea typeface="+mn-lt"/>
                <a:cs typeface="+mn-lt"/>
                <a:hlinkClick r:id="rId3"/>
              </a:rPr>
              <a:t>Leadership the Hard Way</a:t>
            </a:r>
            <a:r>
              <a:rPr lang="en-GB" sz="1800" dirty="0">
                <a:ea typeface="+mn-lt"/>
                <a:cs typeface="+mn-lt"/>
              </a:rPr>
              <a:t> blends personal narrative and management philosophy with lessons from his time at Intel. </a:t>
            </a:r>
            <a:endParaRPr lang="en-GB" dirty="0"/>
          </a:p>
          <a:p>
            <a:pPr marL="0" indent="0">
              <a:buNone/>
            </a:pPr>
            <a:endParaRPr lang="en-GB" sz="20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Erasing And Re-using Memory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>
                <a:ea typeface="+mn-lt"/>
                <a:cs typeface="+mn-lt"/>
              </a:rPr>
              <a:t>Computer History Museum (2009). Oral History of Dov Frohman. Available at: </a:t>
            </a:r>
            <a:r>
              <a:rPr lang="en-GB" sz="1800" dirty="0">
                <a:ea typeface="+mn-lt"/>
                <a:cs typeface="+mn-lt"/>
                <a:hlinkClick r:id="rId2"/>
              </a:rPr>
              <a:t>https://archive.computerhistory.org/resources/text/Oral_History/Frohman_Dov/102702214.05.01.acc.pdf</a:t>
            </a:r>
            <a:r>
              <a:rPr lang="en-GB" sz="1800" dirty="0">
                <a:cs typeface="Arial"/>
              </a:rPr>
              <a:t>  </a:t>
            </a:r>
            <a:r>
              <a:rPr lang="en-GB" sz="1800" b="1" dirty="0">
                <a:cs typeface="Arial"/>
              </a:rPr>
              <a:t> </a:t>
            </a: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3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Turning Adversity Into Opportunity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271A8C-435F-4317-97D9-D3FB77FE945D}">
  <ds:schemaRefs>
    <ds:schemaRef ds:uri="http://schemas.microsoft.com/office/2006/metadata/properties"/>
    <ds:schemaRef ds:uri="http://schemas.microsoft.com/office/infopath/2007/PartnerControls"/>
    <ds:schemaRef ds:uri="29232704-331d-4124-9428-a3a78b19a65d"/>
    <ds:schemaRef ds:uri="0b375246-e7a5-4cd3-9260-ba7fb55e9fdc"/>
  </ds:schemaRefs>
</ds:datastoreItem>
</file>

<file path=customXml/itemProps2.xml><?xml version="1.0" encoding="utf-8"?>
<ds:datastoreItem xmlns:ds="http://schemas.openxmlformats.org/officeDocument/2006/customXml" ds:itemID="{DBDD1ADC-C16F-41AC-98B5-D98A7268ED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Erasing And Re-using Memory</vt:lpstr>
      <vt:lpstr>Turning Adversity Into Opportunity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260</cp:revision>
  <dcterms:created xsi:type="dcterms:W3CDTF">2025-06-11T21:29:33Z</dcterms:created>
  <dcterms:modified xsi:type="dcterms:W3CDTF">2025-09-24T08:59:59Z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