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1"/>
  </p:notesMasterIdLst>
  <p:sldIdLst>
    <p:sldId id="266" r:id="rId5"/>
    <p:sldId id="264" r:id="rId6"/>
    <p:sldId id="279" r:id="rId7"/>
    <p:sldId id="272" r:id="rId8"/>
    <p:sldId id="273" r:id="rId9"/>
    <p:sldId id="274" r:id="rId10"/>
    <p:sldId id="280" r:id="rId11"/>
    <p:sldId id="281" r:id="rId12"/>
    <p:sldId id="275" r:id="rId13"/>
    <p:sldId id="276" r:id="rId14"/>
    <p:sldId id="277" r:id="rId15"/>
    <p:sldId id="278" r:id="rId16"/>
    <p:sldId id="282" r:id="rId17"/>
    <p:sldId id="283" r:id="rId18"/>
    <p:sldId id="284" r:id="rId19"/>
    <p:sldId id="287" r:id="rId20"/>
    <p:sldId id="285" r:id="rId21"/>
    <p:sldId id="286"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269"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57" autoAdjust="0"/>
  </p:normalViewPr>
  <p:slideViewPr>
    <p:cSldViewPr snapToGrid="0">
      <p:cViewPr varScale="1">
        <p:scale>
          <a:sx n="68" d="100"/>
          <a:sy n="68" d="100"/>
        </p:scale>
        <p:origin x="80"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0153DA43-79DF-485F-8B08-791DF30F9179}"/>
    <pc:docChg chg="modSld">
      <pc:chgData name="Silvia Colombo" userId="cdf5343d-9518-4b48-8032-805a754f9105" providerId="ADAL" clId="{0153DA43-79DF-485F-8B08-791DF30F9179}" dt="2025-01-13T16:01:51.429" v="99" actId="113"/>
      <pc:docMkLst>
        <pc:docMk/>
      </pc:docMkLst>
      <pc:sldChg chg="modSp mod">
        <pc:chgData name="Silvia Colombo" userId="cdf5343d-9518-4b48-8032-805a754f9105" providerId="ADAL" clId="{0153DA43-79DF-485F-8B08-791DF30F9179}" dt="2025-01-13T15:39:51.483" v="2" actId="20577"/>
        <pc:sldMkLst>
          <pc:docMk/>
          <pc:sldMk cId="0" sldId="264"/>
        </pc:sldMkLst>
        <pc:spChg chg="mod">
          <ac:chgData name="Silvia Colombo" userId="cdf5343d-9518-4b48-8032-805a754f9105" providerId="ADAL" clId="{0153DA43-79DF-485F-8B08-791DF30F9179}" dt="2025-01-13T15:39:51.483" v="2" actId="20577"/>
          <ac:spMkLst>
            <pc:docMk/>
            <pc:sldMk cId="0" sldId="264"/>
            <ac:spMk id="168" creationId="{00000000-0000-0000-0000-000000000000}"/>
          </ac:spMkLst>
        </pc:spChg>
      </pc:sldChg>
      <pc:sldChg chg="modSp mod">
        <pc:chgData name="Silvia Colombo" userId="cdf5343d-9518-4b48-8032-805a754f9105" providerId="ADAL" clId="{0153DA43-79DF-485F-8B08-791DF30F9179}" dt="2025-01-13T15:40:25.929" v="4" actId="113"/>
        <pc:sldMkLst>
          <pc:docMk/>
          <pc:sldMk cId="1768720765" sldId="272"/>
        </pc:sldMkLst>
        <pc:spChg chg="mod">
          <ac:chgData name="Silvia Colombo" userId="cdf5343d-9518-4b48-8032-805a754f9105" providerId="ADAL" clId="{0153DA43-79DF-485F-8B08-791DF30F9179}" dt="2025-01-13T15:40:25.929" v="4" actId="113"/>
          <ac:spMkLst>
            <pc:docMk/>
            <pc:sldMk cId="1768720765" sldId="272"/>
            <ac:spMk id="168" creationId="{00000000-0000-0000-0000-000000000000}"/>
          </ac:spMkLst>
        </pc:spChg>
      </pc:sldChg>
      <pc:sldChg chg="modSp mod">
        <pc:chgData name="Silvia Colombo" userId="cdf5343d-9518-4b48-8032-805a754f9105" providerId="ADAL" clId="{0153DA43-79DF-485F-8B08-791DF30F9179}" dt="2025-01-13T15:41:52.001" v="12" actId="113"/>
        <pc:sldMkLst>
          <pc:docMk/>
          <pc:sldMk cId="1839245547" sldId="273"/>
        </pc:sldMkLst>
        <pc:spChg chg="mod">
          <ac:chgData name="Silvia Colombo" userId="cdf5343d-9518-4b48-8032-805a754f9105" providerId="ADAL" clId="{0153DA43-79DF-485F-8B08-791DF30F9179}" dt="2025-01-13T15:41:52.001" v="12" actId="113"/>
          <ac:spMkLst>
            <pc:docMk/>
            <pc:sldMk cId="1839245547" sldId="273"/>
            <ac:spMk id="7" creationId="{A5179070-302C-4363-B467-FFB07F98FD58}"/>
          </ac:spMkLst>
        </pc:spChg>
      </pc:sldChg>
      <pc:sldChg chg="modSp mod">
        <pc:chgData name="Silvia Colombo" userId="cdf5343d-9518-4b48-8032-805a754f9105" providerId="ADAL" clId="{0153DA43-79DF-485F-8B08-791DF30F9179}" dt="2025-01-13T15:45:11.844" v="31" actId="20577"/>
        <pc:sldMkLst>
          <pc:docMk/>
          <pc:sldMk cId="2089242102" sldId="275"/>
        </pc:sldMkLst>
        <pc:spChg chg="mod">
          <ac:chgData name="Silvia Colombo" userId="cdf5343d-9518-4b48-8032-805a754f9105" providerId="ADAL" clId="{0153DA43-79DF-485F-8B08-791DF30F9179}" dt="2025-01-13T15:45:11.844" v="31" actId="20577"/>
          <ac:spMkLst>
            <pc:docMk/>
            <pc:sldMk cId="2089242102" sldId="275"/>
            <ac:spMk id="168" creationId="{00000000-0000-0000-0000-000000000000}"/>
          </ac:spMkLst>
        </pc:spChg>
      </pc:sldChg>
      <pc:sldChg chg="modSp mod">
        <pc:chgData name="Silvia Colombo" userId="cdf5343d-9518-4b48-8032-805a754f9105" providerId="ADAL" clId="{0153DA43-79DF-485F-8B08-791DF30F9179}" dt="2025-01-13T15:45:32.135" v="33" actId="20577"/>
        <pc:sldMkLst>
          <pc:docMk/>
          <pc:sldMk cId="1383167316" sldId="276"/>
        </pc:sldMkLst>
        <pc:spChg chg="mod">
          <ac:chgData name="Silvia Colombo" userId="cdf5343d-9518-4b48-8032-805a754f9105" providerId="ADAL" clId="{0153DA43-79DF-485F-8B08-791DF30F9179}" dt="2025-01-13T15:45:32.135" v="33" actId="20577"/>
          <ac:spMkLst>
            <pc:docMk/>
            <pc:sldMk cId="1383167316" sldId="276"/>
            <ac:spMk id="168" creationId="{00000000-0000-0000-0000-000000000000}"/>
          </ac:spMkLst>
        </pc:spChg>
      </pc:sldChg>
      <pc:sldChg chg="modSp mod">
        <pc:chgData name="Silvia Colombo" userId="cdf5343d-9518-4b48-8032-805a754f9105" providerId="ADAL" clId="{0153DA43-79DF-485F-8B08-791DF30F9179}" dt="2025-01-13T15:45:54.023" v="35" actId="20577"/>
        <pc:sldMkLst>
          <pc:docMk/>
          <pc:sldMk cId="3840193541" sldId="278"/>
        </pc:sldMkLst>
        <pc:spChg chg="mod">
          <ac:chgData name="Silvia Colombo" userId="cdf5343d-9518-4b48-8032-805a754f9105" providerId="ADAL" clId="{0153DA43-79DF-485F-8B08-791DF30F9179}" dt="2025-01-13T15:45:54.023" v="35" actId="20577"/>
          <ac:spMkLst>
            <pc:docMk/>
            <pc:sldMk cId="3840193541" sldId="278"/>
            <ac:spMk id="168" creationId="{00000000-0000-0000-0000-000000000000}"/>
          </ac:spMkLst>
        </pc:spChg>
        <pc:picChg chg="mod">
          <ac:chgData name="Silvia Colombo" userId="cdf5343d-9518-4b48-8032-805a754f9105" providerId="ADAL" clId="{0153DA43-79DF-485F-8B08-791DF30F9179}" dt="2025-01-13T15:45:52.024" v="34" actId="1076"/>
          <ac:picMkLst>
            <pc:docMk/>
            <pc:sldMk cId="3840193541" sldId="278"/>
            <ac:picMk id="4" creationId="{C50750B6-27C7-4455-9CC4-87118EEC886C}"/>
          </ac:picMkLst>
        </pc:picChg>
      </pc:sldChg>
      <pc:sldChg chg="modSp mod">
        <pc:chgData name="Silvia Colombo" userId="cdf5343d-9518-4b48-8032-805a754f9105" providerId="ADAL" clId="{0153DA43-79DF-485F-8B08-791DF30F9179}" dt="2025-01-13T15:40:11.395" v="3" actId="207"/>
        <pc:sldMkLst>
          <pc:docMk/>
          <pc:sldMk cId="3151422244" sldId="279"/>
        </pc:sldMkLst>
        <pc:spChg chg="mod">
          <ac:chgData name="Silvia Colombo" userId="cdf5343d-9518-4b48-8032-805a754f9105" providerId="ADAL" clId="{0153DA43-79DF-485F-8B08-791DF30F9179}" dt="2025-01-13T15:40:11.395" v="3" actId="207"/>
          <ac:spMkLst>
            <pc:docMk/>
            <pc:sldMk cId="3151422244" sldId="279"/>
            <ac:spMk id="168" creationId="{00000000-0000-0000-0000-000000000000}"/>
          </ac:spMkLst>
        </pc:spChg>
      </pc:sldChg>
      <pc:sldChg chg="modSp mod">
        <pc:chgData name="Silvia Colombo" userId="cdf5343d-9518-4b48-8032-805a754f9105" providerId="ADAL" clId="{0153DA43-79DF-485F-8B08-791DF30F9179}" dt="2025-01-13T15:44:33.430" v="29" actId="1076"/>
        <pc:sldMkLst>
          <pc:docMk/>
          <pc:sldMk cId="285066965" sldId="280"/>
        </pc:sldMkLst>
        <pc:graphicFrameChg chg="mod modGraphic">
          <ac:chgData name="Silvia Colombo" userId="cdf5343d-9518-4b48-8032-805a754f9105" providerId="ADAL" clId="{0153DA43-79DF-485F-8B08-791DF30F9179}" dt="2025-01-13T15:44:33.430" v="29" actId="1076"/>
          <ac:graphicFrameMkLst>
            <pc:docMk/>
            <pc:sldMk cId="285066965" sldId="280"/>
            <ac:graphicFrameMk id="4" creationId="{0F8071B5-943B-4B86-9055-96B2F0D25CCD}"/>
          </ac:graphicFrameMkLst>
        </pc:graphicFrameChg>
      </pc:sldChg>
      <pc:sldChg chg="modSp mod">
        <pc:chgData name="Silvia Colombo" userId="cdf5343d-9518-4b48-8032-805a754f9105" providerId="ADAL" clId="{0153DA43-79DF-485F-8B08-791DF30F9179}" dt="2025-01-13T15:44:16.356" v="27" actId="14100"/>
        <pc:sldMkLst>
          <pc:docMk/>
          <pc:sldMk cId="434239094" sldId="281"/>
        </pc:sldMkLst>
        <pc:graphicFrameChg chg="modGraphic">
          <ac:chgData name="Silvia Colombo" userId="cdf5343d-9518-4b48-8032-805a754f9105" providerId="ADAL" clId="{0153DA43-79DF-485F-8B08-791DF30F9179}" dt="2025-01-13T15:44:16.356" v="27" actId="14100"/>
          <ac:graphicFrameMkLst>
            <pc:docMk/>
            <pc:sldMk cId="434239094" sldId="281"/>
            <ac:graphicFrameMk id="4" creationId="{F7FBCE40-3D9B-410E-A106-13A27E867EF7}"/>
          </ac:graphicFrameMkLst>
        </pc:graphicFrameChg>
      </pc:sldChg>
      <pc:sldChg chg="modSp mod">
        <pc:chgData name="Silvia Colombo" userId="cdf5343d-9518-4b48-8032-805a754f9105" providerId="ADAL" clId="{0153DA43-79DF-485F-8B08-791DF30F9179}" dt="2025-01-13T15:47:14.593" v="39" actId="113"/>
        <pc:sldMkLst>
          <pc:docMk/>
          <pc:sldMk cId="3427707476" sldId="282"/>
        </pc:sldMkLst>
        <pc:spChg chg="mod">
          <ac:chgData name="Silvia Colombo" userId="cdf5343d-9518-4b48-8032-805a754f9105" providerId="ADAL" clId="{0153DA43-79DF-485F-8B08-791DF30F9179}" dt="2025-01-13T15:47:14.593" v="39" actId="113"/>
          <ac:spMkLst>
            <pc:docMk/>
            <pc:sldMk cId="3427707476" sldId="282"/>
            <ac:spMk id="6" creationId="{FC78CAEC-448B-4219-A200-6CCF404A14C9}"/>
          </ac:spMkLst>
        </pc:spChg>
      </pc:sldChg>
      <pc:sldChg chg="modSp mod modAnim">
        <pc:chgData name="Silvia Colombo" userId="cdf5343d-9518-4b48-8032-805a754f9105" providerId="ADAL" clId="{0153DA43-79DF-485F-8B08-791DF30F9179}" dt="2025-01-13T15:49:32.478" v="57"/>
        <pc:sldMkLst>
          <pc:docMk/>
          <pc:sldMk cId="845521373" sldId="287"/>
        </pc:sldMkLst>
        <pc:spChg chg="mod">
          <ac:chgData name="Silvia Colombo" userId="cdf5343d-9518-4b48-8032-805a754f9105" providerId="ADAL" clId="{0153DA43-79DF-485F-8B08-791DF30F9179}" dt="2025-01-13T15:49:07.121" v="53" actId="20577"/>
          <ac:spMkLst>
            <pc:docMk/>
            <pc:sldMk cId="845521373" sldId="287"/>
            <ac:spMk id="5" creationId="{E3F350DB-D159-474C-9A7E-B624D56DA147}"/>
          </ac:spMkLst>
        </pc:spChg>
        <pc:spChg chg="mod">
          <ac:chgData name="Silvia Colombo" userId="cdf5343d-9518-4b48-8032-805a754f9105" providerId="ADAL" clId="{0153DA43-79DF-485F-8B08-791DF30F9179}" dt="2025-01-13T15:49:20.565" v="56" actId="113"/>
          <ac:spMkLst>
            <pc:docMk/>
            <pc:sldMk cId="845521373" sldId="287"/>
            <ac:spMk id="6" creationId="{69332867-32AD-4B1E-86AE-4A65EFE4A98F}"/>
          </ac:spMkLst>
        </pc:spChg>
      </pc:sldChg>
      <pc:sldChg chg="modSp mod">
        <pc:chgData name="Silvia Colombo" userId="cdf5343d-9518-4b48-8032-805a754f9105" providerId="ADAL" clId="{0153DA43-79DF-485F-8B08-791DF30F9179}" dt="2025-01-13T15:50:20.891" v="62" actId="404"/>
        <pc:sldMkLst>
          <pc:docMk/>
          <pc:sldMk cId="3061992581" sldId="288"/>
        </pc:sldMkLst>
        <pc:spChg chg="mod">
          <ac:chgData name="Silvia Colombo" userId="cdf5343d-9518-4b48-8032-805a754f9105" providerId="ADAL" clId="{0153DA43-79DF-485F-8B08-791DF30F9179}" dt="2025-01-13T15:50:20.891" v="62" actId="404"/>
          <ac:spMkLst>
            <pc:docMk/>
            <pc:sldMk cId="3061992581" sldId="288"/>
            <ac:spMk id="168" creationId="{00000000-0000-0000-0000-000000000000}"/>
          </ac:spMkLst>
        </pc:spChg>
      </pc:sldChg>
      <pc:sldChg chg="modSp mod">
        <pc:chgData name="Silvia Colombo" userId="cdf5343d-9518-4b48-8032-805a754f9105" providerId="ADAL" clId="{0153DA43-79DF-485F-8B08-791DF30F9179}" dt="2025-01-13T15:53:39.301" v="76" actId="113"/>
        <pc:sldMkLst>
          <pc:docMk/>
          <pc:sldMk cId="218857803" sldId="292"/>
        </pc:sldMkLst>
        <pc:spChg chg="mod">
          <ac:chgData name="Silvia Colombo" userId="cdf5343d-9518-4b48-8032-805a754f9105" providerId="ADAL" clId="{0153DA43-79DF-485F-8B08-791DF30F9179}" dt="2025-01-13T15:53:39.301" v="76" actId="113"/>
          <ac:spMkLst>
            <pc:docMk/>
            <pc:sldMk cId="218857803" sldId="292"/>
            <ac:spMk id="168" creationId="{00000000-0000-0000-0000-000000000000}"/>
          </ac:spMkLst>
        </pc:spChg>
      </pc:sldChg>
      <pc:sldChg chg="modSp mod">
        <pc:chgData name="Silvia Colombo" userId="cdf5343d-9518-4b48-8032-805a754f9105" providerId="ADAL" clId="{0153DA43-79DF-485F-8B08-791DF30F9179}" dt="2025-01-13T15:54:17.057" v="77" actId="12"/>
        <pc:sldMkLst>
          <pc:docMk/>
          <pc:sldMk cId="2761367291" sldId="293"/>
        </pc:sldMkLst>
        <pc:spChg chg="mod">
          <ac:chgData name="Silvia Colombo" userId="cdf5343d-9518-4b48-8032-805a754f9105" providerId="ADAL" clId="{0153DA43-79DF-485F-8B08-791DF30F9179}" dt="2025-01-13T15:54:17.057" v="77" actId="12"/>
          <ac:spMkLst>
            <pc:docMk/>
            <pc:sldMk cId="2761367291" sldId="293"/>
            <ac:spMk id="7" creationId="{48ABBB91-0AEA-4B4B-947E-65B26D722456}"/>
          </ac:spMkLst>
        </pc:spChg>
      </pc:sldChg>
      <pc:sldChg chg="modSp mod">
        <pc:chgData name="Silvia Colombo" userId="cdf5343d-9518-4b48-8032-805a754f9105" providerId="ADAL" clId="{0153DA43-79DF-485F-8B08-791DF30F9179}" dt="2025-01-13T15:55:39.575" v="79" actId="12"/>
        <pc:sldMkLst>
          <pc:docMk/>
          <pc:sldMk cId="3574041065" sldId="297"/>
        </pc:sldMkLst>
        <pc:spChg chg="mod">
          <ac:chgData name="Silvia Colombo" userId="cdf5343d-9518-4b48-8032-805a754f9105" providerId="ADAL" clId="{0153DA43-79DF-485F-8B08-791DF30F9179}" dt="2025-01-13T15:55:39.575" v="79" actId="12"/>
          <ac:spMkLst>
            <pc:docMk/>
            <pc:sldMk cId="3574041065" sldId="297"/>
            <ac:spMk id="168" creationId="{00000000-0000-0000-0000-000000000000}"/>
          </ac:spMkLst>
        </pc:spChg>
        <pc:picChg chg="mod">
          <ac:chgData name="Silvia Colombo" userId="cdf5343d-9518-4b48-8032-805a754f9105" providerId="ADAL" clId="{0153DA43-79DF-485F-8B08-791DF30F9179}" dt="2025-01-13T15:55:00.976" v="78" actId="14100"/>
          <ac:picMkLst>
            <pc:docMk/>
            <pc:sldMk cId="3574041065" sldId="297"/>
            <ac:picMk id="4" creationId="{1275C8C7-A9F5-4663-BB2A-510F850CC03D}"/>
          </ac:picMkLst>
        </pc:picChg>
      </pc:sldChg>
      <pc:sldChg chg="modSp mod">
        <pc:chgData name="Silvia Colombo" userId="cdf5343d-9518-4b48-8032-805a754f9105" providerId="ADAL" clId="{0153DA43-79DF-485F-8B08-791DF30F9179}" dt="2025-01-13T15:56:10.649" v="81" actId="113"/>
        <pc:sldMkLst>
          <pc:docMk/>
          <pc:sldMk cId="2230816992" sldId="298"/>
        </pc:sldMkLst>
        <pc:spChg chg="mod">
          <ac:chgData name="Silvia Colombo" userId="cdf5343d-9518-4b48-8032-805a754f9105" providerId="ADAL" clId="{0153DA43-79DF-485F-8B08-791DF30F9179}" dt="2025-01-13T15:56:10.649" v="81" actId="113"/>
          <ac:spMkLst>
            <pc:docMk/>
            <pc:sldMk cId="2230816992" sldId="298"/>
            <ac:spMk id="168" creationId="{00000000-0000-0000-0000-000000000000}"/>
          </ac:spMkLst>
        </pc:spChg>
      </pc:sldChg>
      <pc:sldChg chg="modSp mod">
        <pc:chgData name="Silvia Colombo" userId="cdf5343d-9518-4b48-8032-805a754f9105" providerId="ADAL" clId="{0153DA43-79DF-485F-8B08-791DF30F9179}" dt="2025-01-13T15:57:44.124" v="88" actId="113"/>
        <pc:sldMkLst>
          <pc:docMk/>
          <pc:sldMk cId="2669320641" sldId="299"/>
        </pc:sldMkLst>
        <pc:spChg chg="mod">
          <ac:chgData name="Silvia Colombo" userId="cdf5343d-9518-4b48-8032-805a754f9105" providerId="ADAL" clId="{0153DA43-79DF-485F-8B08-791DF30F9179}" dt="2025-01-13T15:57:44.124" v="88" actId="113"/>
          <ac:spMkLst>
            <pc:docMk/>
            <pc:sldMk cId="2669320641" sldId="299"/>
            <ac:spMk id="168" creationId="{00000000-0000-0000-0000-000000000000}"/>
          </ac:spMkLst>
        </pc:spChg>
      </pc:sldChg>
      <pc:sldChg chg="modSp mod">
        <pc:chgData name="Silvia Colombo" userId="cdf5343d-9518-4b48-8032-805a754f9105" providerId="ADAL" clId="{0153DA43-79DF-485F-8B08-791DF30F9179}" dt="2025-01-13T15:58:26.079" v="92" actId="113"/>
        <pc:sldMkLst>
          <pc:docMk/>
          <pc:sldMk cId="3550741812" sldId="300"/>
        </pc:sldMkLst>
        <pc:spChg chg="mod">
          <ac:chgData name="Silvia Colombo" userId="cdf5343d-9518-4b48-8032-805a754f9105" providerId="ADAL" clId="{0153DA43-79DF-485F-8B08-791DF30F9179}" dt="2025-01-13T15:58:26.079" v="92" actId="113"/>
          <ac:spMkLst>
            <pc:docMk/>
            <pc:sldMk cId="3550741812" sldId="300"/>
            <ac:spMk id="168" creationId="{00000000-0000-0000-0000-000000000000}"/>
          </ac:spMkLst>
        </pc:spChg>
      </pc:sldChg>
      <pc:sldChg chg="modSp mod">
        <pc:chgData name="Silvia Colombo" userId="cdf5343d-9518-4b48-8032-805a754f9105" providerId="ADAL" clId="{0153DA43-79DF-485F-8B08-791DF30F9179}" dt="2025-01-13T16:00:21.060" v="96" actId="113"/>
        <pc:sldMkLst>
          <pc:docMk/>
          <pc:sldMk cId="2610105728" sldId="301"/>
        </pc:sldMkLst>
        <pc:spChg chg="mod">
          <ac:chgData name="Silvia Colombo" userId="cdf5343d-9518-4b48-8032-805a754f9105" providerId="ADAL" clId="{0153DA43-79DF-485F-8B08-791DF30F9179}" dt="2025-01-13T16:00:21.060" v="96" actId="113"/>
          <ac:spMkLst>
            <pc:docMk/>
            <pc:sldMk cId="2610105728" sldId="301"/>
            <ac:spMk id="5" creationId="{405D3AC9-9D1A-4DE5-9206-75A8E49F4BEA}"/>
          </ac:spMkLst>
        </pc:spChg>
      </pc:sldChg>
      <pc:sldChg chg="modSp mod">
        <pc:chgData name="Silvia Colombo" userId="cdf5343d-9518-4b48-8032-805a754f9105" providerId="ADAL" clId="{0153DA43-79DF-485F-8B08-791DF30F9179}" dt="2025-01-13T16:01:51.429" v="99" actId="113"/>
        <pc:sldMkLst>
          <pc:docMk/>
          <pc:sldMk cId="1039741806" sldId="302"/>
        </pc:sldMkLst>
        <pc:spChg chg="mod">
          <ac:chgData name="Silvia Colombo" userId="cdf5343d-9518-4b48-8032-805a754f9105" providerId="ADAL" clId="{0153DA43-79DF-485F-8B08-791DF30F9179}" dt="2025-01-13T16:01:51.429" v="99" actId="113"/>
          <ac:spMkLst>
            <pc:docMk/>
            <pc:sldMk cId="1039741806" sldId="302"/>
            <ac:spMk id="168" creationId="{00000000-0000-0000-0000-000000000000}"/>
          </ac:spMkLst>
        </pc:spChg>
      </pc:sldChg>
    </pc:docChg>
  </pc:docChgLst>
  <pc:docChgLst>
    <pc:chgData name="Silvia Colombo" userId="cdf5343d-9518-4b48-8032-805a754f9105" providerId="ADAL" clId="{DE34A8B5-FFCE-49CC-AD06-D1AD0E6DB45A}"/>
    <pc:docChg chg="undo custSel addSld delSld modSld">
      <pc:chgData name="Silvia Colombo" userId="cdf5343d-9518-4b48-8032-805a754f9105" providerId="ADAL" clId="{DE34A8B5-FFCE-49CC-AD06-D1AD0E6DB45A}" dt="2025-02-13T14:32:49.875" v="198"/>
      <pc:docMkLst>
        <pc:docMk/>
      </pc:docMkLst>
      <pc:sldChg chg="addSp modSp mod">
        <pc:chgData name="Silvia Colombo" userId="cdf5343d-9518-4b48-8032-805a754f9105" providerId="ADAL" clId="{DE34A8B5-FFCE-49CC-AD06-D1AD0E6DB45A}" dt="2025-02-13T14:10:46.488" v="107" actId="1076"/>
        <pc:sldMkLst>
          <pc:docMk/>
          <pc:sldMk cId="1768720765" sldId="272"/>
        </pc:sldMkLst>
        <pc:spChg chg="add mod">
          <ac:chgData name="Silvia Colombo" userId="cdf5343d-9518-4b48-8032-805a754f9105" providerId="ADAL" clId="{DE34A8B5-FFCE-49CC-AD06-D1AD0E6DB45A}" dt="2025-02-13T14:10:46.488" v="107" actId="1076"/>
          <ac:spMkLst>
            <pc:docMk/>
            <pc:sldMk cId="1768720765" sldId="272"/>
            <ac:spMk id="6" creationId="{E359EF34-070C-44B4-BFD1-2C6E649F4021}"/>
          </ac:spMkLst>
        </pc:spChg>
      </pc:sldChg>
      <pc:sldChg chg="addSp modSp mod">
        <pc:chgData name="Silvia Colombo" userId="cdf5343d-9518-4b48-8032-805a754f9105" providerId="ADAL" clId="{DE34A8B5-FFCE-49CC-AD06-D1AD0E6DB45A}" dt="2025-02-13T14:11:51.089" v="113" actId="1076"/>
        <pc:sldMkLst>
          <pc:docMk/>
          <pc:sldMk cId="1839245547" sldId="273"/>
        </pc:sldMkLst>
        <pc:spChg chg="add mod">
          <ac:chgData name="Silvia Colombo" userId="cdf5343d-9518-4b48-8032-805a754f9105" providerId="ADAL" clId="{DE34A8B5-FFCE-49CC-AD06-D1AD0E6DB45A}" dt="2025-02-13T14:11:51.089" v="113" actId="1076"/>
          <ac:spMkLst>
            <pc:docMk/>
            <pc:sldMk cId="1839245547" sldId="273"/>
            <ac:spMk id="8" creationId="{6FE5B529-18B2-4B7A-BFF9-457B85C54921}"/>
          </ac:spMkLst>
        </pc:spChg>
        <pc:picChg chg="mod">
          <ac:chgData name="Silvia Colombo" userId="cdf5343d-9518-4b48-8032-805a754f9105" providerId="ADAL" clId="{DE34A8B5-FFCE-49CC-AD06-D1AD0E6DB45A}" dt="2025-02-13T14:11:24.349" v="109" actId="1076"/>
          <ac:picMkLst>
            <pc:docMk/>
            <pc:sldMk cId="1839245547" sldId="273"/>
            <ac:picMk id="6" creationId="{B73CD1D0-4CA2-4863-96E0-E6810A57E864}"/>
          </ac:picMkLst>
        </pc:picChg>
      </pc:sldChg>
      <pc:sldChg chg="addSp modSp mod">
        <pc:chgData name="Silvia Colombo" userId="cdf5343d-9518-4b48-8032-805a754f9105" providerId="ADAL" clId="{DE34A8B5-FFCE-49CC-AD06-D1AD0E6DB45A}" dt="2025-02-13T14:12:50.617" v="119" actId="1076"/>
        <pc:sldMkLst>
          <pc:docMk/>
          <pc:sldMk cId="3557352301" sldId="274"/>
        </pc:sldMkLst>
        <pc:spChg chg="add mod">
          <ac:chgData name="Silvia Colombo" userId="cdf5343d-9518-4b48-8032-805a754f9105" providerId="ADAL" clId="{DE34A8B5-FFCE-49CC-AD06-D1AD0E6DB45A}" dt="2025-02-13T14:12:50.617" v="119" actId="1076"/>
          <ac:spMkLst>
            <pc:docMk/>
            <pc:sldMk cId="3557352301" sldId="274"/>
            <ac:spMk id="6" creationId="{BE9D8F2D-F383-4919-A03E-25CEDFAED144}"/>
          </ac:spMkLst>
        </pc:spChg>
      </pc:sldChg>
      <pc:sldChg chg="addSp modSp mod">
        <pc:chgData name="Silvia Colombo" userId="cdf5343d-9518-4b48-8032-805a754f9105" providerId="ADAL" clId="{DE34A8B5-FFCE-49CC-AD06-D1AD0E6DB45A}" dt="2025-02-13T14:13:44.880" v="131" actId="403"/>
        <pc:sldMkLst>
          <pc:docMk/>
          <pc:sldMk cId="2089242102" sldId="275"/>
        </pc:sldMkLst>
        <pc:spChg chg="add mod">
          <ac:chgData name="Silvia Colombo" userId="cdf5343d-9518-4b48-8032-805a754f9105" providerId="ADAL" clId="{DE34A8B5-FFCE-49CC-AD06-D1AD0E6DB45A}" dt="2025-02-13T14:13:44.880" v="131" actId="403"/>
          <ac:spMkLst>
            <pc:docMk/>
            <pc:sldMk cId="2089242102" sldId="275"/>
            <ac:spMk id="5" creationId="{EDC8C3D3-3E36-450D-98CB-244123FF2284}"/>
          </ac:spMkLst>
        </pc:spChg>
        <pc:spChg chg="mod">
          <ac:chgData name="Silvia Colombo" userId="cdf5343d-9518-4b48-8032-805a754f9105" providerId="ADAL" clId="{DE34A8B5-FFCE-49CC-AD06-D1AD0E6DB45A}" dt="2025-02-11T11:15:49.604" v="2" actId="20577"/>
          <ac:spMkLst>
            <pc:docMk/>
            <pc:sldMk cId="2089242102" sldId="275"/>
            <ac:spMk id="168" creationId="{00000000-0000-0000-0000-000000000000}"/>
          </ac:spMkLst>
        </pc:spChg>
      </pc:sldChg>
      <pc:sldChg chg="modSp mod">
        <pc:chgData name="Silvia Colombo" userId="cdf5343d-9518-4b48-8032-805a754f9105" providerId="ADAL" clId="{DE34A8B5-FFCE-49CC-AD06-D1AD0E6DB45A}" dt="2025-02-11T11:16:01.276" v="3" actId="20577"/>
        <pc:sldMkLst>
          <pc:docMk/>
          <pc:sldMk cId="1383167316" sldId="276"/>
        </pc:sldMkLst>
        <pc:spChg chg="mod">
          <ac:chgData name="Silvia Colombo" userId="cdf5343d-9518-4b48-8032-805a754f9105" providerId="ADAL" clId="{DE34A8B5-FFCE-49CC-AD06-D1AD0E6DB45A}" dt="2025-02-11T11:16:01.276" v="3" actId="20577"/>
          <ac:spMkLst>
            <pc:docMk/>
            <pc:sldMk cId="1383167316" sldId="276"/>
            <ac:spMk id="168" creationId="{00000000-0000-0000-0000-000000000000}"/>
          </ac:spMkLst>
        </pc:spChg>
      </pc:sldChg>
      <pc:sldChg chg="addSp modSp mod delCm">
        <pc:chgData name="Silvia Colombo" userId="cdf5343d-9518-4b48-8032-805a754f9105" providerId="ADAL" clId="{DE34A8B5-FFCE-49CC-AD06-D1AD0E6DB45A}" dt="2025-02-13T14:13:16.991" v="125" actId="1076"/>
        <pc:sldMkLst>
          <pc:docMk/>
          <pc:sldMk cId="285066965" sldId="280"/>
        </pc:sldMkLst>
        <pc:spChg chg="add mod">
          <ac:chgData name="Silvia Colombo" userId="cdf5343d-9518-4b48-8032-805a754f9105" providerId="ADAL" clId="{DE34A8B5-FFCE-49CC-AD06-D1AD0E6DB45A}" dt="2025-02-13T14:13:16.991" v="125" actId="1076"/>
          <ac:spMkLst>
            <pc:docMk/>
            <pc:sldMk cId="285066965" sldId="280"/>
            <ac:spMk id="6" creationId="{B5EF752A-C309-43AF-B653-8DECAE00E329}"/>
          </ac:spMkLst>
        </pc:spChg>
        <pc:graphicFrameChg chg="modGraphic">
          <ac:chgData name="Silvia Colombo" userId="cdf5343d-9518-4b48-8032-805a754f9105" providerId="ADAL" clId="{DE34A8B5-FFCE-49CC-AD06-D1AD0E6DB45A}" dt="2025-02-12T15:51:47.198" v="66" actId="122"/>
          <ac:graphicFrameMkLst>
            <pc:docMk/>
            <pc:sldMk cId="285066965" sldId="280"/>
            <ac:graphicFrameMk id="4" creationId="{0F8071B5-943B-4B86-9055-96B2F0D25CCD}"/>
          </ac:graphicFrameMkLst>
        </pc:graphicFrameChg>
      </pc:sldChg>
      <pc:sldChg chg="addSp modSp mod delCm">
        <pc:chgData name="Silvia Colombo" userId="cdf5343d-9518-4b48-8032-805a754f9105" providerId="ADAL" clId="{DE34A8B5-FFCE-49CC-AD06-D1AD0E6DB45A}" dt="2025-02-13T14:13:25.301" v="127" actId="1076"/>
        <pc:sldMkLst>
          <pc:docMk/>
          <pc:sldMk cId="434239094" sldId="281"/>
        </pc:sldMkLst>
        <pc:spChg chg="add mod">
          <ac:chgData name="Silvia Colombo" userId="cdf5343d-9518-4b48-8032-805a754f9105" providerId="ADAL" clId="{DE34A8B5-FFCE-49CC-AD06-D1AD0E6DB45A}" dt="2025-02-13T14:13:25.301" v="127" actId="1076"/>
          <ac:spMkLst>
            <pc:docMk/>
            <pc:sldMk cId="434239094" sldId="281"/>
            <ac:spMk id="6" creationId="{66DB8373-A2B0-41A2-A3DE-23DAECD73066}"/>
          </ac:spMkLst>
        </pc:spChg>
        <pc:graphicFrameChg chg="mod modGraphic">
          <ac:chgData name="Silvia Colombo" userId="cdf5343d-9518-4b48-8032-805a754f9105" providerId="ADAL" clId="{DE34A8B5-FFCE-49CC-AD06-D1AD0E6DB45A}" dt="2025-02-12T15:52:22.186" v="89" actId="1035"/>
          <ac:graphicFrameMkLst>
            <pc:docMk/>
            <pc:sldMk cId="434239094" sldId="281"/>
            <ac:graphicFrameMk id="4" creationId="{F7FBCE40-3D9B-410E-A106-13A27E867EF7}"/>
          </ac:graphicFrameMkLst>
        </pc:graphicFrameChg>
      </pc:sldChg>
      <pc:sldChg chg="addSp modSp mod">
        <pc:chgData name="Silvia Colombo" userId="cdf5343d-9518-4b48-8032-805a754f9105" providerId="ADAL" clId="{DE34A8B5-FFCE-49CC-AD06-D1AD0E6DB45A}" dt="2025-02-13T14:15:59.481" v="151"/>
        <pc:sldMkLst>
          <pc:docMk/>
          <pc:sldMk cId="3427707476" sldId="282"/>
        </pc:sldMkLst>
        <pc:spChg chg="mod">
          <ac:chgData name="Silvia Colombo" userId="cdf5343d-9518-4b48-8032-805a754f9105" providerId="ADAL" clId="{DE34A8B5-FFCE-49CC-AD06-D1AD0E6DB45A}" dt="2025-02-13T14:15:59.481" v="151"/>
          <ac:spMkLst>
            <pc:docMk/>
            <pc:sldMk cId="3427707476" sldId="282"/>
            <ac:spMk id="5" creationId="{247AB516-FAA5-450E-9447-2FFF40BAAC33}"/>
          </ac:spMkLst>
        </pc:spChg>
        <pc:spChg chg="add mod">
          <ac:chgData name="Silvia Colombo" userId="cdf5343d-9518-4b48-8032-805a754f9105" providerId="ADAL" clId="{DE34A8B5-FFCE-49CC-AD06-D1AD0E6DB45A}" dt="2025-02-13T14:15:41.380" v="150" actId="1076"/>
          <ac:spMkLst>
            <pc:docMk/>
            <pc:sldMk cId="3427707476" sldId="282"/>
            <ac:spMk id="9" creationId="{0FDF4981-8FA5-4102-966F-CFF41D96987B}"/>
          </ac:spMkLst>
        </pc:spChg>
      </pc:sldChg>
      <pc:sldChg chg="addSp modSp mod">
        <pc:chgData name="Silvia Colombo" userId="cdf5343d-9518-4b48-8032-805a754f9105" providerId="ADAL" clId="{DE34A8B5-FFCE-49CC-AD06-D1AD0E6DB45A}" dt="2025-02-13T14:18:27.489" v="164" actId="1076"/>
        <pc:sldMkLst>
          <pc:docMk/>
          <pc:sldMk cId="2207407581" sldId="283"/>
        </pc:sldMkLst>
        <pc:spChg chg="mod">
          <ac:chgData name="Silvia Colombo" userId="cdf5343d-9518-4b48-8032-805a754f9105" providerId="ADAL" clId="{DE34A8B5-FFCE-49CC-AD06-D1AD0E6DB45A}" dt="2025-02-11T11:26:46.422" v="7" actId="207"/>
          <ac:spMkLst>
            <pc:docMk/>
            <pc:sldMk cId="2207407581" sldId="283"/>
            <ac:spMk id="5" creationId="{6077C0B5-4446-478B-9CB3-ADD75829E13B}"/>
          </ac:spMkLst>
        </pc:spChg>
        <pc:spChg chg="add mod">
          <ac:chgData name="Silvia Colombo" userId="cdf5343d-9518-4b48-8032-805a754f9105" providerId="ADAL" clId="{DE34A8B5-FFCE-49CC-AD06-D1AD0E6DB45A}" dt="2025-02-13T14:18:27.489" v="164" actId="1076"/>
          <ac:spMkLst>
            <pc:docMk/>
            <pc:sldMk cId="2207407581" sldId="283"/>
            <ac:spMk id="9" creationId="{C3499F72-6D4D-4A19-97BF-1106FF0FC4C3}"/>
          </ac:spMkLst>
        </pc:spChg>
      </pc:sldChg>
      <pc:sldChg chg="addSp modSp mod">
        <pc:chgData name="Silvia Colombo" userId="cdf5343d-9518-4b48-8032-805a754f9105" providerId="ADAL" clId="{DE34A8B5-FFCE-49CC-AD06-D1AD0E6DB45A}" dt="2025-02-13T14:19:33.817" v="168" actId="1076"/>
        <pc:sldMkLst>
          <pc:docMk/>
          <pc:sldMk cId="191549666" sldId="284"/>
        </pc:sldMkLst>
        <pc:spChg chg="add mod">
          <ac:chgData name="Silvia Colombo" userId="cdf5343d-9518-4b48-8032-805a754f9105" providerId="ADAL" clId="{DE34A8B5-FFCE-49CC-AD06-D1AD0E6DB45A}" dt="2025-02-13T14:19:33.817" v="168" actId="1076"/>
          <ac:spMkLst>
            <pc:docMk/>
            <pc:sldMk cId="191549666" sldId="284"/>
            <ac:spMk id="6" creationId="{835AFBAA-D14F-4123-BD81-04C1D75D9930}"/>
          </ac:spMkLst>
        </pc:spChg>
      </pc:sldChg>
      <pc:sldChg chg="addSp modSp mod">
        <pc:chgData name="Silvia Colombo" userId="cdf5343d-9518-4b48-8032-805a754f9105" providerId="ADAL" clId="{DE34A8B5-FFCE-49CC-AD06-D1AD0E6DB45A}" dt="2025-02-13T14:21:43.275" v="190" actId="1076"/>
        <pc:sldMkLst>
          <pc:docMk/>
          <pc:sldMk cId="143993997" sldId="285"/>
        </pc:sldMkLst>
        <pc:spChg chg="add mod">
          <ac:chgData name="Silvia Colombo" userId="cdf5343d-9518-4b48-8032-805a754f9105" providerId="ADAL" clId="{DE34A8B5-FFCE-49CC-AD06-D1AD0E6DB45A}" dt="2025-02-13T14:21:43.275" v="190" actId="1076"/>
          <ac:spMkLst>
            <pc:docMk/>
            <pc:sldMk cId="143993997" sldId="285"/>
            <ac:spMk id="14" creationId="{8A813ACD-B028-4DFF-AA6F-F4096CF84D93}"/>
          </ac:spMkLst>
        </pc:spChg>
      </pc:sldChg>
      <pc:sldChg chg="modSp mod">
        <pc:chgData name="Silvia Colombo" userId="cdf5343d-9518-4b48-8032-805a754f9105" providerId="ADAL" clId="{DE34A8B5-FFCE-49CC-AD06-D1AD0E6DB45A}" dt="2025-02-13T14:20:08.791" v="172" actId="1076"/>
        <pc:sldMkLst>
          <pc:docMk/>
          <pc:sldMk cId="845521373" sldId="287"/>
        </pc:sldMkLst>
        <pc:spChg chg="mod">
          <ac:chgData name="Silvia Colombo" userId="cdf5343d-9518-4b48-8032-805a754f9105" providerId="ADAL" clId="{DE34A8B5-FFCE-49CC-AD06-D1AD0E6DB45A}" dt="2025-02-13T14:20:04.858" v="170"/>
          <ac:spMkLst>
            <pc:docMk/>
            <pc:sldMk cId="845521373" sldId="287"/>
            <ac:spMk id="11" creationId="{2F88546C-917C-4290-BC18-E5C6C56465AF}"/>
          </ac:spMkLst>
        </pc:spChg>
        <pc:picChg chg="mod">
          <ac:chgData name="Silvia Colombo" userId="cdf5343d-9518-4b48-8032-805a754f9105" providerId="ADAL" clId="{DE34A8B5-FFCE-49CC-AD06-D1AD0E6DB45A}" dt="2025-02-13T14:20:08.791" v="172" actId="1076"/>
          <ac:picMkLst>
            <pc:docMk/>
            <pc:sldMk cId="845521373" sldId="287"/>
            <ac:picMk id="4" creationId="{40D64EA9-0A76-492D-8287-ED0102706C9F}"/>
          </ac:picMkLst>
        </pc:picChg>
      </pc:sldChg>
      <pc:sldChg chg="modSp mod">
        <pc:chgData name="Silvia Colombo" userId="cdf5343d-9518-4b48-8032-805a754f9105" providerId="ADAL" clId="{DE34A8B5-FFCE-49CC-AD06-D1AD0E6DB45A}" dt="2025-02-11T11:29:02.551" v="12" actId="403"/>
        <pc:sldMkLst>
          <pc:docMk/>
          <pc:sldMk cId="3061992581" sldId="288"/>
        </pc:sldMkLst>
        <pc:spChg chg="mod">
          <ac:chgData name="Silvia Colombo" userId="cdf5343d-9518-4b48-8032-805a754f9105" providerId="ADAL" clId="{DE34A8B5-FFCE-49CC-AD06-D1AD0E6DB45A}" dt="2025-02-11T11:29:02.551" v="12" actId="403"/>
          <ac:spMkLst>
            <pc:docMk/>
            <pc:sldMk cId="3061992581" sldId="288"/>
            <ac:spMk id="168" creationId="{00000000-0000-0000-0000-000000000000}"/>
          </ac:spMkLst>
        </pc:spChg>
      </pc:sldChg>
      <pc:sldChg chg="modSp mod">
        <pc:chgData name="Silvia Colombo" userId="cdf5343d-9518-4b48-8032-805a754f9105" providerId="ADAL" clId="{DE34A8B5-FFCE-49CC-AD06-D1AD0E6DB45A}" dt="2025-02-11T11:29:05.772" v="13" actId="403"/>
        <pc:sldMkLst>
          <pc:docMk/>
          <pc:sldMk cId="2985432160" sldId="289"/>
        </pc:sldMkLst>
        <pc:spChg chg="mod">
          <ac:chgData name="Silvia Colombo" userId="cdf5343d-9518-4b48-8032-805a754f9105" providerId="ADAL" clId="{DE34A8B5-FFCE-49CC-AD06-D1AD0E6DB45A}" dt="2025-02-11T11:29:05.772" v="13" actId="403"/>
          <ac:spMkLst>
            <pc:docMk/>
            <pc:sldMk cId="2985432160" sldId="289"/>
            <ac:spMk id="168" creationId="{00000000-0000-0000-0000-000000000000}"/>
          </ac:spMkLst>
        </pc:spChg>
      </pc:sldChg>
      <pc:sldChg chg="modSp mod">
        <pc:chgData name="Silvia Colombo" userId="cdf5343d-9518-4b48-8032-805a754f9105" providerId="ADAL" clId="{DE34A8B5-FFCE-49CC-AD06-D1AD0E6DB45A}" dt="2025-02-11T11:29:09.810" v="14" actId="403"/>
        <pc:sldMkLst>
          <pc:docMk/>
          <pc:sldMk cId="3025862249" sldId="290"/>
        </pc:sldMkLst>
        <pc:spChg chg="mod">
          <ac:chgData name="Silvia Colombo" userId="cdf5343d-9518-4b48-8032-805a754f9105" providerId="ADAL" clId="{DE34A8B5-FFCE-49CC-AD06-D1AD0E6DB45A}" dt="2025-02-11T11:29:09.810" v="14" actId="403"/>
          <ac:spMkLst>
            <pc:docMk/>
            <pc:sldMk cId="3025862249" sldId="290"/>
            <ac:spMk id="168" creationId="{00000000-0000-0000-0000-000000000000}"/>
          </ac:spMkLst>
        </pc:spChg>
      </pc:sldChg>
      <pc:sldChg chg="modSp mod modAnim">
        <pc:chgData name="Silvia Colombo" userId="cdf5343d-9518-4b48-8032-805a754f9105" providerId="ADAL" clId="{DE34A8B5-FFCE-49CC-AD06-D1AD0E6DB45A}" dt="2025-02-13T14:28:21.614" v="196"/>
        <pc:sldMkLst>
          <pc:docMk/>
          <pc:sldMk cId="4276348475" sldId="291"/>
        </pc:sldMkLst>
        <pc:spChg chg="mod">
          <ac:chgData name="Silvia Colombo" userId="cdf5343d-9518-4b48-8032-805a754f9105" providerId="ADAL" clId="{DE34A8B5-FFCE-49CC-AD06-D1AD0E6DB45A}" dt="2025-02-13T14:23:00.707" v="192"/>
          <ac:spMkLst>
            <pc:docMk/>
            <pc:sldMk cId="4276348475" sldId="291"/>
            <ac:spMk id="8" creationId="{E73424B3-C686-415C-9409-566BDF430095}"/>
          </ac:spMkLst>
        </pc:spChg>
      </pc:sldChg>
      <pc:sldChg chg="modSp mod">
        <pc:chgData name="Silvia Colombo" userId="cdf5343d-9518-4b48-8032-805a754f9105" providerId="ADAL" clId="{DE34A8B5-FFCE-49CC-AD06-D1AD0E6DB45A}" dt="2025-02-11T11:29:17.015" v="15" actId="403"/>
        <pc:sldMkLst>
          <pc:docMk/>
          <pc:sldMk cId="218857803" sldId="292"/>
        </pc:sldMkLst>
        <pc:spChg chg="mod">
          <ac:chgData name="Silvia Colombo" userId="cdf5343d-9518-4b48-8032-805a754f9105" providerId="ADAL" clId="{DE34A8B5-FFCE-49CC-AD06-D1AD0E6DB45A}" dt="2025-02-11T11:29:17.015" v="15" actId="403"/>
          <ac:spMkLst>
            <pc:docMk/>
            <pc:sldMk cId="218857803" sldId="292"/>
            <ac:spMk id="168" creationId="{00000000-0000-0000-0000-000000000000}"/>
          </ac:spMkLst>
        </pc:spChg>
      </pc:sldChg>
      <pc:sldChg chg="modSp mod">
        <pc:chgData name="Silvia Colombo" userId="cdf5343d-9518-4b48-8032-805a754f9105" providerId="ADAL" clId="{DE34A8B5-FFCE-49CC-AD06-D1AD0E6DB45A}" dt="2025-02-13T14:32:49.875" v="198"/>
        <pc:sldMkLst>
          <pc:docMk/>
          <pc:sldMk cId="2761367291" sldId="293"/>
        </pc:sldMkLst>
        <pc:spChg chg="mod">
          <ac:chgData name="Silvia Colombo" userId="cdf5343d-9518-4b48-8032-805a754f9105" providerId="ADAL" clId="{DE34A8B5-FFCE-49CC-AD06-D1AD0E6DB45A}" dt="2025-02-13T14:32:49.875" v="198"/>
          <ac:spMkLst>
            <pc:docMk/>
            <pc:sldMk cId="2761367291" sldId="293"/>
            <ac:spMk id="5" creationId="{9465418C-8231-4F91-AE99-08D6F718DD6B}"/>
          </ac:spMkLst>
        </pc:spChg>
        <pc:spChg chg="mod">
          <ac:chgData name="Silvia Colombo" userId="cdf5343d-9518-4b48-8032-805a754f9105" providerId="ADAL" clId="{DE34A8B5-FFCE-49CC-AD06-D1AD0E6DB45A}" dt="2025-02-11T11:28:09.527" v="11" actId="113"/>
          <ac:spMkLst>
            <pc:docMk/>
            <pc:sldMk cId="2761367291" sldId="293"/>
            <ac:spMk id="7" creationId="{48ABBB91-0AEA-4B4B-947E-65B26D722456}"/>
          </ac:spMkLst>
        </pc:spChg>
        <pc:spChg chg="mod">
          <ac:chgData name="Silvia Colombo" userId="cdf5343d-9518-4b48-8032-805a754f9105" providerId="ADAL" clId="{DE34A8B5-FFCE-49CC-AD06-D1AD0E6DB45A}" dt="2025-02-11T11:29:22.927" v="16" actId="403"/>
          <ac:spMkLst>
            <pc:docMk/>
            <pc:sldMk cId="2761367291" sldId="293"/>
            <ac:spMk id="168" creationId="{00000000-0000-0000-0000-000000000000}"/>
          </ac:spMkLst>
        </pc:spChg>
      </pc:sldChg>
      <pc:sldChg chg="modSp mod">
        <pc:chgData name="Silvia Colombo" userId="cdf5343d-9518-4b48-8032-805a754f9105" providerId="ADAL" clId="{DE34A8B5-FFCE-49CC-AD06-D1AD0E6DB45A}" dt="2025-02-11T11:30:36.086" v="26" actId="12"/>
        <pc:sldMkLst>
          <pc:docMk/>
          <pc:sldMk cId="3284480951" sldId="294"/>
        </pc:sldMkLst>
        <pc:spChg chg="mod">
          <ac:chgData name="Silvia Colombo" userId="cdf5343d-9518-4b48-8032-805a754f9105" providerId="ADAL" clId="{DE34A8B5-FFCE-49CC-AD06-D1AD0E6DB45A}" dt="2025-02-11T11:30:36.086" v="26" actId="12"/>
          <ac:spMkLst>
            <pc:docMk/>
            <pc:sldMk cId="3284480951" sldId="294"/>
            <ac:spMk id="168" creationId="{00000000-0000-0000-0000-000000000000}"/>
          </ac:spMkLst>
        </pc:spChg>
      </pc:sldChg>
      <pc:sldChg chg="modSp mod">
        <pc:chgData name="Silvia Colombo" userId="cdf5343d-9518-4b48-8032-805a754f9105" providerId="ADAL" clId="{DE34A8B5-FFCE-49CC-AD06-D1AD0E6DB45A}" dt="2025-02-11T11:31:02.080" v="31" actId="403"/>
        <pc:sldMkLst>
          <pc:docMk/>
          <pc:sldMk cId="2669022340" sldId="295"/>
        </pc:sldMkLst>
        <pc:spChg chg="mod">
          <ac:chgData name="Silvia Colombo" userId="cdf5343d-9518-4b48-8032-805a754f9105" providerId="ADAL" clId="{DE34A8B5-FFCE-49CC-AD06-D1AD0E6DB45A}" dt="2025-02-11T11:31:02.080" v="31" actId="403"/>
          <ac:spMkLst>
            <pc:docMk/>
            <pc:sldMk cId="2669022340" sldId="295"/>
            <ac:spMk id="168" creationId="{00000000-0000-0000-0000-000000000000}"/>
          </ac:spMkLst>
        </pc:spChg>
      </pc:sldChg>
      <pc:sldChg chg="modSp mod">
        <pc:chgData name="Silvia Colombo" userId="cdf5343d-9518-4b48-8032-805a754f9105" providerId="ADAL" clId="{DE34A8B5-FFCE-49CC-AD06-D1AD0E6DB45A}" dt="2025-02-11T11:31:08.887" v="32" actId="403"/>
        <pc:sldMkLst>
          <pc:docMk/>
          <pc:sldMk cId="3178964038" sldId="296"/>
        </pc:sldMkLst>
        <pc:spChg chg="mod">
          <ac:chgData name="Silvia Colombo" userId="cdf5343d-9518-4b48-8032-805a754f9105" providerId="ADAL" clId="{DE34A8B5-FFCE-49CC-AD06-D1AD0E6DB45A}" dt="2025-02-11T11:31:08.887" v="32" actId="403"/>
          <ac:spMkLst>
            <pc:docMk/>
            <pc:sldMk cId="3178964038" sldId="296"/>
            <ac:spMk id="168" creationId="{00000000-0000-0000-0000-000000000000}"/>
          </ac:spMkLst>
        </pc:spChg>
      </pc:sldChg>
      <pc:sldChg chg="modSp mod">
        <pc:chgData name="Silvia Colombo" userId="cdf5343d-9518-4b48-8032-805a754f9105" providerId="ADAL" clId="{DE34A8B5-FFCE-49CC-AD06-D1AD0E6DB45A}" dt="2025-02-11T11:31:13.399" v="33" actId="403"/>
        <pc:sldMkLst>
          <pc:docMk/>
          <pc:sldMk cId="3574041065" sldId="297"/>
        </pc:sldMkLst>
        <pc:spChg chg="mod">
          <ac:chgData name="Silvia Colombo" userId="cdf5343d-9518-4b48-8032-805a754f9105" providerId="ADAL" clId="{DE34A8B5-FFCE-49CC-AD06-D1AD0E6DB45A}" dt="2025-02-11T11:31:13.399" v="33" actId="403"/>
          <ac:spMkLst>
            <pc:docMk/>
            <pc:sldMk cId="3574041065" sldId="297"/>
            <ac:spMk id="168" creationId="{00000000-0000-0000-0000-000000000000}"/>
          </ac:spMkLst>
        </pc:spChg>
      </pc:sldChg>
      <pc:sldChg chg="modSp mod">
        <pc:chgData name="Silvia Colombo" userId="cdf5343d-9518-4b48-8032-805a754f9105" providerId="ADAL" clId="{DE34A8B5-FFCE-49CC-AD06-D1AD0E6DB45A}" dt="2025-02-11T11:31:18.606" v="34" actId="403"/>
        <pc:sldMkLst>
          <pc:docMk/>
          <pc:sldMk cId="2230816992" sldId="298"/>
        </pc:sldMkLst>
        <pc:spChg chg="mod">
          <ac:chgData name="Silvia Colombo" userId="cdf5343d-9518-4b48-8032-805a754f9105" providerId="ADAL" clId="{DE34A8B5-FFCE-49CC-AD06-D1AD0E6DB45A}" dt="2025-02-11T11:31:18.606" v="34" actId="403"/>
          <ac:spMkLst>
            <pc:docMk/>
            <pc:sldMk cId="2230816992" sldId="298"/>
            <ac:spMk id="168" creationId="{00000000-0000-0000-0000-000000000000}"/>
          </ac:spMkLst>
        </pc:spChg>
      </pc:sldChg>
      <pc:sldChg chg="modSp mod">
        <pc:chgData name="Silvia Colombo" userId="cdf5343d-9518-4b48-8032-805a754f9105" providerId="ADAL" clId="{DE34A8B5-FFCE-49CC-AD06-D1AD0E6DB45A}" dt="2025-02-11T11:31:53.469" v="42" actId="1076"/>
        <pc:sldMkLst>
          <pc:docMk/>
          <pc:sldMk cId="2669320641" sldId="299"/>
        </pc:sldMkLst>
        <pc:spChg chg="mod">
          <ac:chgData name="Silvia Colombo" userId="cdf5343d-9518-4b48-8032-805a754f9105" providerId="ADAL" clId="{DE34A8B5-FFCE-49CC-AD06-D1AD0E6DB45A}" dt="2025-02-11T11:31:53.469" v="42" actId="1076"/>
          <ac:spMkLst>
            <pc:docMk/>
            <pc:sldMk cId="2669320641" sldId="299"/>
            <ac:spMk id="5" creationId="{DA3450AD-FEDE-4077-BD48-9D5958732BCC}"/>
          </ac:spMkLst>
        </pc:spChg>
        <pc:spChg chg="mod">
          <ac:chgData name="Silvia Colombo" userId="cdf5343d-9518-4b48-8032-805a754f9105" providerId="ADAL" clId="{DE34A8B5-FFCE-49CC-AD06-D1AD0E6DB45A}" dt="2025-02-11T11:31:46.272" v="41" actId="113"/>
          <ac:spMkLst>
            <pc:docMk/>
            <pc:sldMk cId="2669320641" sldId="299"/>
            <ac:spMk id="168" creationId="{00000000-0000-0000-0000-000000000000}"/>
          </ac:spMkLst>
        </pc:spChg>
        <pc:picChg chg="mod">
          <ac:chgData name="Silvia Colombo" userId="cdf5343d-9518-4b48-8032-805a754f9105" providerId="ADAL" clId="{DE34A8B5-FFCE-49CC-AD06-D1AD0E6DB45A}" dt="2025-02-11T11:31:53.469" v="42" actId="1076"/>
          <ac:picMkLst>
            <pc:docMk/>
            <pc:sldMk cId="2669320641" sldId="299"/>
            <ac:picMk id="4" creationId="{0D6328CD-97D8-4588-9D03-D5ADE2DAFBA8}"/>
          </ac:picMkLst>
        </pc:picChg>
      </pc:sldChg>
      <pc:sldChg chg="modSp mod">
        <pc:chgData name="Silvia Colombo" userId="cdf5343d-9518-4b48-8032-805a754f9105" providerId="ADAL" clId="{DE34A8B5-FFCE-49CC-AD06-D1AD0E6DB45A}" dt="2025-02-11T11:31:59.829" v="43" actId="403"/>
        <pc:sldMkLst>
          <pc:docMk/>
          <pc:sldMk cId="3550741812" sldId="300"/>
        </pc:sldMkLst>
        <pc:spChg chg="mod">
          <ac:chgData name="Silvia Colombo" userId="cdf5343d-9518-4b48-8032-805a754f9105" providerId="ADAL" clId="{DE34A8B5-FFCE-49CC-AD06-D1AD0E6DB45A}" dt="2025-02-11T11:31:59.829" v="43" actId="403"/>
          <ac:spMkLst>
            <pc:docMk/>
            <pc:sldMk cId="3550741812" sldId="300"/>
            <ac:spMk id="168" creationId="{00000000-0000-0000-0000-000000000000}"/>
          </ac:spMkLst>
        </pc:spChg>
      </pc:sldChg>
      <pc:sldChg chg="modSp mod">
        <pc:chgData name="Silvia Colombo" userId="cdf5343d-9518-4b48-8032-805a754f9105" providerId="ADAL" clId="{DE34A8B5-FFCE-49CC-AD06-D1AD0E6DB45A}" dt="2025-02-11T11:32:11.509" v="44" actId="403"/>
        <pc:sldMkLst>
          <pc:docMk/>
          <pc:sldMk cId="2610105728" sldId="301"/>
        </pc:sldMkLst>
        <pc:spChg chg="mod">
          <ac:chgData name="Silvia Colombo" userId="cdf5343d-9518-4b48-8032-805a754f9105" providerId="ADAL" clId="{DE34A8B5-FFCE-49CC-AD06-D1AD0E6DB45A}" dt="2025-02-11T11:32:11.509" v="44" actId="403"/>
          <ac:spMkLst>
            <pc:docMk/>
            <pc:sldMk cId="2610105728" sldId="301"/>
            <ac:spMk id="168" creationId="{00000000-0000-0000-0000-000000000000}"/>
          </ac:spMkLst>
        </pc:spChg>
      </pc:sldChg>
      <pc:sldChg chg="modSp mod">
        <pc:chgData name="Silvia Colombo" userId="cdf5343d-9518-4b48-8032-805a754f9105" providerId="ADAL" clId="{DE34A8B5-FFCE-49CC-AD06-D1AD0E6DB45A}" dt="2025-02-11T11:34:14.357" v="61" actId="403"/>
        <pc:sldMkLst>
          <pc:docMk/>
          <pc:sldMk cId="1039741806" sldId="302"/>
        </pc:sldMkLst>
        <pc:spChg chg="mod">
          <ac:chgData name="Silvia Colombo" userId="cdf5343d-9518-4b48-8032-805a754f9105" providerId="ADAL" clId="{DE34A8B5-FFCE-49CC-AD06-D1AD0E6DB45A}" dt="2025-02-11T11:34:14.357" v="61" actId="403"/>
          <ac:spMkLst>
            <pc:docMk/>
            <pc:sldMk cId="1039741806" sldId="302"/>
            <ac:spMk id="168" creationId="{00000000-0000-0000-0000-000000000000}"/>
          </ac:spMkLst>
        </pc:spChg>
      </pc:sldChg>
      <pc:sldChg chg="modSp mod">
        <pc:chgData name="Silvia Colombo" userId="cdf5343d-9518-4b48-8032-805a754f9105" providerId="ADAL" clId="{DE34A8B5-FFCE-49CC-AD06-D1AD0E6DB45A}" dt="2025-02-11T11:34:10.383" v="60" actId="403"/>
        <pc:sldMkLst>
          <pc:docMk/>
          <pc:sldMk cId="3169569971" sldId="303"/>
        </pc:sldMkLst>
        <pc:spChg chg="mod">
          <ac:chgData name="Silvia Colombo" userId="cdf5343d-9518-4b48-8032-805a754f9105" providerId="ADAL" clId="{DE34A8B5-FFCE-49CC-AD06-D1AD0E6DB45A}" dt="2025-02-11T11:34:10.383" v="60" actId="403"/>
          <ac:spMkLst>
            <pc:docMk/>
            <pc:sldMk cId="3169569971" sldId="303"/>
            <ac:spMk id="168" creationId="{00000000-0000-0000-0000-000000000000}"/>
          </ac:spMkLst>
        </pc:spChg>
      </pc:sldChg>
      <pc:sldChg chg="modSp mod">
        <pc:chgData name="Silvia Colombo" userId="cdf5343d-9518-4b48-8032-805a754f9105" providerId="ADAL" clId="{DE34A8B5-FFCE-49CC-AD06-D1AD0E6DB45A}" dt="2025-02-11T11:34:18.350" v="62" actId="403"/>
        <pc:sldMkLst>
          <pc:docMk/>
          <pc:sldMk cId="2074846304" sldId="304"/>
        </pc:sldMkLst>
        <pc:spChg chg="mod">
          <ac:chgData name="Silvia Colombo" userId="cdf5343d-9518-4b48-8032-805a754f9105" providerId="ADAL" clId="{DE34A8B5-FFCE-49CC-AD06-D1AD0E6DB45A}" dt="2025-02-11T11:34:18.350" v="62" actId="403"/>
          <ac:spMkLst>
            <pc:docMk/>
            <pc:sldMk cId="2074846304" sldId="304"/>
            <ac:spMk id="168" creationId="{00000000-0000-0000-0000-000000000000}"/>
          </ac:spMkLst>
        </pc:spChg>
      </pc:sldChg>
      <pc:sldChg chg="add del">
        <pc:chgData name="Silvia Colombo" userId="cdf5343d-9518-4b48-8032-805a754f9105" providerId="ADAL" clId="{DE34A8B5-FFCE-49CC-AD06-D1AD0E6DB45A}" dt="2025-02-13T14:17:42.600" v="153" actId="47"/>
        <pc:sldMkLst>
          <pc:docMk/>
          <pc:sldMk cId="2542871234" sldId="305"/>
        </pc:sldMkLst>
      </pc:sldChg>
    </pc:docChg>
  </pc:docChgLst>
  <pc:docChgLst>
    <pc:chgData name="Silvia Colombo" userId="cdf5343d-9518-4b48-8032-805a754f9105" providerId="ADAL" clId="{E491ED53-3813-4377-A32C-8CF90A6ED05C}"/>
    <pc:docChg chg="undo custSel addSld delSld modSld sldOrd">
      <pc:chgData name="Silvia Colombo" userId="cdf5343d-9518-4b48-8032-805a754f9105" providerId="ADAL" clId="{E491ED53-3813-4377-A32C-8CF90A6ED05C}" dt="2024-11-25T17:35:00.112" v="2930" actId="47"/>
      <pc:docMkLst>
        <pc:docMk/>
      </pc:docMkLst>
      <pc:sldChg chg="modSp del">
        <pc:chgData name="Silvia Colombo" userId="cdf5343d-9518-4b48-8032-805a754f9105" providerId="ADAL" clId="{E491ED53-3813-4377-A32C-8CF90A6ED05C}" dt="2024-11-25T17:35:00.112" v="2930" actId="47"/>
        <pc:sldMkLst>
          <pc:docMk/>
          <pc:sldMk cId="0" sldId="261"/>
        </pc:sldMkLst>
        <pc:graphicFrameChg chg="mod">
          <ac:chgData name="Silvia Colombo" userId="cdf5343d-9518-4b48-8032-805a754f9105" providerId="ADAL" clId="{E491ED53-3813-4377-A32C-8CF90A6ED05C}" dt="2024-11-14T13:15:21.954" v="707"/>
          <ac:graphicFrameMkLst>
            <pc:docMk/>
            <pc:sldMk cId="0" sldId="261"/>
            <ac:graphicFrameMk id="144" creationId="{00000000-0000-0000-0000-000000000000}"/>
          </ac:graphicFrameMkLst>
        </pc:graphicFrameChg>
      </pc:sldChg>
      <pc:sldChg chg="modSp mod ord">
        <pc:chgData name="Silvia Colombo" userId="cdf5343d-9518-4b48-8032-805a754f9105" providerId="ADAL" clId="{E491ED53-3813-4377-A32C-8CF90A6ED05C}" dt="2024-11-13T18:24:55.851" v="523" actId="20577"/>
        <pc:sldMkLst>
          <pc:docMk/>
          <pc:sldMk cId="0" sldId="264"/>
        </pc:sldMkLst>
        <pc:spChg chg="mod">
          <ac:chgData name="Silvia Colombo" userId="cdf5343d-9518-4b48-8032-805a754f9105" providerId="ADAL" clId="{E491ED53-3813-4377-A32C-8CF90A6ED05C}" dt="2024-11-13T18:14:44.572" v="347" actId="20577"/>
          <ac:spMkLst>
            <pc:docMk/>
            <pc:sldMk cId="0" sldId="264"/>
            <ac:spMk id="167" creationId="{00000000-0000-0000-0000-000000000000}"/>
          </ac:spMkLst>
        </pc:spChg>
        <pc:spChg chg="mod">
          <ac:chgData name="Silvia Colombo" userId="cdf5343d-9518-4b48-8032-805a754f9105" providerId="ADAL" clId="{E491ED53-3813-4377-A32C-8CF90A6ED05C}" dt="2024-11-13T18:24:55.851" v="523" actId="20577"/>
          <ac:spMkLst>
            <pc:docMk/>
            <pc:sldMk cId="0" sldId="264"/>
            <ac:spMk id="168" creationId="{00000000-0000-0000-0000-000000000000}"/>
          </ac:spMkLst>
        </pc:spChg>
      </pc:sldChg>
      <pc:sldChg chg="del">
        <pc:chgData name="Silvia Colombo" userId="cdf5343d-9518-4b48-8032-805a754f9105" providerId="ADAL" clId="{E491ED53-3813-4377-A32C-8CF90A6ED05C}" dt="2024-11-25T17:35:00.112" v="2930" actId="47"/>
        <pc:sldMkLst>
          <pc:docMk/>
          <pc:sldMk cId="3421082469" sldId="265"/>
        </pc:sldMkLst>
      </pc:sldChg>
      <pc:sldChg chg="del">
        <pc:chgData name="Silvia Colombo" userId="cdf5343d-9518-4b48-8032-805a754f9105" providerId="ADAL" clId="{E491ED53-3813-4377-A32C-8CF90A6ED05C}" dt="2024-11-25T17:35:00.112" v="2930" actId="47"/>
        <pc:sldMkLst>
          <pc:docMk/>
          <pc:sldMk cId="2095587206" sldId="270"/>
        </pc:sldMkLst>
      </pc:sldChg>
      <pc:sldChg chg="del">
        <pc:chgData name="Silvia Colombo" userId="cdf5343d-9518-4b48-8032-805a754f9105" providerId="ADAL" clId="{E491ED53-3813-4377-A32C-8CF90A6ED05C}" dt="2024-11-25T17:35:00.112" v="2930" actId="47"/>
        <pc:sldMkLst>
          <pc:docMk/>
          <pc:sldMk cId="2963399155" sldId="271"/>
        </pc:sldMkLst>
      </pc:sldChg>
      <pc:sldChg chg="modSp add mod">
        <pc:chgData name="Silvia Colombo" userId="cdf5343d-9518-4b48-8032-805a754f9105" providerId="ADAL" clId="{E491ED53-3813-4377-A32C-8CF90A6ED05C}" dt="2024-11-14T15:13:36.124" v="877" actId="20577"/>
        <pc:sldMkLst>
          <pc:docMk/>
          <pc:sldMk cId="1768720765" sldId="272"/>
        </pc:sldMkLst>
        <pc:spChg chg="mod">
          <ac:chgData name="Silvia Colombo" userId="cdf5343d-9518-4b48-8032-805a754f9105" providerId="ADAL" clId="{E491ED53-3813-4377-A32C-8CF90A6ED05C}" dt="2024-11-14T15:13:36.124" v="877" actId="20577"/>
          <ac:spMkLst>
            <pc:docMk/>
            <pc:sldMk cId="1768720765" sldId="272"/>
            <ac:spMk id="168" creationId="{00000000-0000-0000-0000-000000000000}"/>
          </ac:spMkLst>
        </pc:spChg>
      </pc:sldChg>
      <pc:sldChg chg="modSp del mod ord">
        <pc:chgData name="Silvia Colombo" userId="cdf5343d-9518-4b48-8032-805a754f9105" providerId="ADAL" clId="{E491ED53-3813-4377-A32C-8CF90A6ED05C}" dt="2024-11-11T23:05:57.730" v="75" actId="47"/>
        <pc:sldMkLst>
          <pc:docMk/>
          <pc:sldMk cId="1972824460" sldId="272"/>
        </pc:sldMkLst>
        <pc:spChg chg="mod">
          <ac:chgData name="Silvia Colombo" userId="cdf5343d-9518-4b48-8032-805a754f9105" providerId="ADAL" clId="{E491ED53-3813-4377-A32C-8CF90A6ED05C}" dt="2024-11-11T22:57:11.318" v="21" actId="20577"/>
          <ac:spMkLst>
            <pc:docMk/>
            <pc:sldMk cId="1972824460" sldId="272"/>
            <ac:spMk id="167" creationId="{00000000-0000-0000-0000-000000000000}"/>
          </ac:spMkLst>
        </pc:spChg>
      </pc:sldChg>
      <pc:sldChg chg="modSp add del mod">
        <pc:chgData name="Silvia Colombo" userId="cdf5343d-9518-4b48-8032-805a754f9105" providerId="ADAL" clId="{E491ED53-3813-4377-A32C-8CF90A6ED05C}" dt="2024-11-11T23:05:59.604" v="77" actId="47"/>
        <pc:sldMkLst>
          <pc:docMk/>
          <pc:sldMk cId="1731352571" sldId="273"/>
        </pc:sldMkLst>
        <pc:spChg chg="mod">
          <ac:chgData name="Silvia Colombo" userId="cdf5343d-9518-4b48-8032-805a754f9105" providerId="ADAL" clId="{E491ED53-3813-4377-A32C-8CF90A6ED05C}" dt="2024-11-11T22:58:02.025" v="27"/>
          <ac:spMkLst>
            <pc:docMk/>
            <pc:sldMk cId="1731352571" sldId="273"/>
            <ac:spMk id="167" creationId="{00000000-0000-0000-0000-000000000000}"/>
          </ac:spMkLst>
        </pc:spChg>
      </pc:sldChg>
      <pc:sldChg chg="addSp delSp modSp add mod">
        <pc:chgData name="Silvia Colombo" userId="cdf5343d-9518-4b48-8032-805a754f9105" providerId="ADAL" clId="{E491ED53-3813-4377-A32C-8CF90A6ED05C}" dt="2024-11-25T14:41:21.171" v="2559" actId="14100"/>
        <pc:sldMkLst>
          <pc:docMk/>
          <pc:sldMk cId="1839245547" sldId="273"/>
        </pc:sldMkLst>
        <pc:spChg chg="add mod">
          <ac:chgData name="Silvia Colombo" userId="cdf5343d-9518-4b48-8032-805a754f9105" providerId="ADAL" clId="{E491ED53-3813-4377-A32C-8CF90A6ED05C}" dt="2024-11-25T14:41:21.171" v="2559" actId="14100"/>
          <ac:spMkLst>
            <pc:docMk/>
            <pc:sldMk cId="1839245547" sldId="273"/>
            <ac:spMk id="7" creationId="{A5179070-302C-4363-B467-FFB07F98FD58}"/>
          </ac:spMkLst>
        </pc:spChg>
        <pc:spChg chg="mod">
          <ac:chgData name="Silvia Colombo" userId="cdf5343d-9518-4b48-8032-805a754f9105" providerId="ADAL" clId="{E491ED53-3813-4377-A32C-8CF90A6ED05C}" dt="2024-11-14T09:50:22.164" v="679" actId="14100"/>
          <ac:spMkLst>
            <pc:docMk/>
            <pc:sldMk cId="1839245547" sldId="273"/>
            <ac:spMk id="168" creationId="{00000000-0000-0000-0000-000000000000}"/>
          </ac:spMkLst>
        </pc:spChg>
        <pc:picChg chg="add del mod">
          <ac:chgData name="Silvia Colombo" userId="cdf5343d-9518-4b48-8032-805a754f9105" providerId="ADAL" clId="{E491ED53-3813-4377-A32C-8CF90A6ED05C}" dt="2024-11-14T09:43:47.065" v="589" actId="478"/>
          <ac:picMkLst>
            <pc:docMk/>
            <pc:sldMk cId="1839245547" sldId="273"/>
            <ac:picMk id="4" creationId="{ED72BF31-889F-479F-9A83-41C16951A1CD}"/>
          </ac:picMkLst>
        </pc:picChg>
        <pc:picChg chg="add mod">
          <ac:chgData name="Silvia Colombo" userId="cdf5343d-9518-4b48-8032-805a754f9105" providerId="ADAL" clId="{E491ED53-3813-4377-A32C-8CF90A6ED05C}" dt="2024-11-14T15:14:28.243" v="883" actId="1076"/>
          <ac:picMkLst>
            <pc:docMk/>
            <pc:sldMk cId="1839245547" sldId="273"/>
            <ac:picMk id="6" creationId="{B73CD1D0-4CA2-4863-96E0-E6810A57E864}"/>
          </ac:picMkLst>
        </pc:picChg>
      </pc:sldChg>
      <pc:sldChg chg="modSp add del mod ord">
        <pc:chgData name="Silvia Colombo" userId="cdf5343d-9518-4b48-8032-805a754f9105" providerId="ADAL" clId="{E491ED53-3813-4377-A32C-8CF90A6ED05C}" dt="2024-11-11T23:05:59.070" v="76" actId="47"/>
        <pc:sldMkLst>
          <pc:docMk/>
          <pc:sldMk cId="2955929581" sldId="274"/>
        </pc:sldMkLst>
        <pc:spChg chg="mod">
          <ac:chgData name="Silvia Colombo" userId="cdf5343d-9518-4b48-8032-805a754f9105" providerId="ADAL" clId="{E491ED53-3813-4377-A32C-8CF90A6ED05C}" dt="2024-11-11T22:57:32.140" v="23"/>
          <ac:spMkLst>
            <pc:docMk/>
            <pc:sldMk cId="2955929581" sldId="274"/>
            <ac:spMk id="167" creationId="{00000000-0000-0000-0000-000000000000}"/>
          </ac:spMkLst>
        </pc:spChg>
      </pc:sldChg>
      <pc:sldChg chg="modSp add mod">
        <pc:chgData name="Silvia Colombo" userId="cdf5343d-9518-4b48-8032-805a754f9105" providerId="ADAL" clId="{E491ED53-3813-4377-A32C-8CF90A6ED05C}" dt="2024-11-25T14:43:35.382" v="2567" actId="113"/>
        <pc:sldMkLst>
          <pc:docMk/>
          <pc:sldMk cId="3557352301" sldId="274"/>
        </pc:sldMkLst>
        <pc:spChg chg="mod">
          <ac:chgData name="Silvia Colombo" userId="cdf5343d-9518-4b48-8032-805a754f9105" providerId="ADAL" clId="{E491ED53-3813-4377-A32C-8CF90A6ED05C}" dt="2024-11-25T14:43:35.382" v="2567" actId="113"/>
          <ac:spMkLst>
            <pc:docMk/>
            <pc:sldMk cId="3557352301" sldId="274"/>
            <ac:spMk id="168" creationId="{00000000-0000-0000-0000-000000000000}"/>
          </ac:spMkLst>
        </pc:spChg>
      </pc:sldChg>
      <pc:sldChg chg="modSp add del mod">
        <pc:chgData name="Silvia Colombo" userId="cdf5343d-9518-4b48-8032-805a754f9105" providerId="ADAL" clId="{E491ED53-3813-4377-A32C-8CF90A6ED05C}" dt="2024-11-11T23:06:01.275" v="78" actId="47"/>
        <pc:sldMkLst>
          <pc:docMk/>
          <pc:sldMk cId="1395262350" sldId="275"/>
        </pc:sldMkLst>
        <pc:spChg chg="mod">
          <ac:chgData name="Silvia Colombo" userId="cdf5343d-9518-4b48-8032-805a754f9105" providerId="ADAL" clId="{E491ED53-3813-4377-A32C-8CF90A6ED05C}" dt="2024-11-11T22:58:32.621" v="32" actId="20577"/>
          <ac:spMkLst>
            <pc:docMk/>
            <pc:sldMk cId="1395262350" sldId="275"/>
            <ac:spMk id="167" creationId="{00000000-0000-0000-0000-000000000000}"/>
          </ac:spMkLst>
        </pc:spChg>
      </pc:sldChg>
      <pc:sldChg chg="modSp add mod">
        <pc:chgData name="Silvia Colombo" userId="cdf5343d-9518-4b48-8032-805a754f9105" providerId="ADAL" clId="{E491ED53-3813-4377-A32C-8CF90A6ED05C}" dt="2024-11-14T15:17:11.733" v="895" actId="20577"/>
        <pc:sldMkLst>
          <pc:docMk/>
          <pc:sldMk cId="2089242102" sldId="275"/>
        </pc:sldMkLst>
        <pc:spChg chg="mod">
          <ac:chgData name="Silvia Colombo" userId="cdf5343d-9518-4b48-8032-805a754f9105" providerId="ADAL" clId="{E491ED53-3813-4377-A32C-8CF90A6ED05C}" dt="2024-11-14T15:17:11.733" v="895" actId="20577"/>
          <ac:spMkLst>
            <pc:docMk/>
            <pc:sldMk cId="2089242102" sldId="275"/>
            <ac:spMk id="168" creationId="{00000000-0000-0000-0000-000000000000}"/>
          </ac:spMkLst>
        </pc:spChg>
      </pc:sldChg>
      <pc:sldChg chg="addSp delSp modSp add mod">
        <pc:chgData name="Silvia Colombo" userId="cdf5343d-9518-4b48-8032-805a754f9105" providerId="ADAL" clId="{E491ED53-3813-4377-A32C-8CF90A6ED05C}" dt="2024-11-25T15:02:39.632" v="2576" actId="20577"/>
        <pc:sldMkLst>
          <pc:docMk/>
          <pc:sldMk cId="1383167316" sldId="276"/>
        </pc:sldMkLst>
        <pc:spChg chg="mod">
          <ac:chgData name="Silvia Colombo" userId="cdf5343d-9518-4b48-8032-805a754f9105" providerId="ADAL" clId="{E491ED53-3813-4377-A32C-8CF90A6ED05C}" dt="2024-11-25T15:02:39.632" v="2576" actId="20577"/>
          <ac:spMkLst>
            <pc:docMk/>
            <pc:sldMk cId="1383167316" sldId="276"/>
            <ac:spMk id="168" creationId="{00000000-0000-0000-0000-000000000000}"/>
          </ac:spMkLst>
        </pc:spChg>
        <pc:picChg chg="add del mod">
          <ac:chgData name="Silvia Colombo" userId="cdf5343d-9518-4b48-8032-805a754f9105" providerId="ADAL" clId="{E491ED53-3813-4377-A32C-8CF90A6ED05C}" dt="2024-11-25T15:02:34.078" v="2574" actId="478"/>
          <ac:picMkLst>
            <pc:docMk/>
            <pc:sldMk cId="1383167316" sldId="276"/>
            <ac:picMk id="4" creationId="{692A282E-9CAA-4C8E-8967-C728E88E368C}"/>
          </ac:picMkLst>
        </pc:picChg>
      </pc:sldChg>
      <pc:sldChg chg="modSp add del mod">
        <pc:chgData name="Silvia Colombo" userId="cdf5343d-9518-4b48-8032-805a754f9105" providerId="ADAL" clId="{E491ED53-3813-4377-A32C-8CF90A6ED05C}" dt="2024-11-11T23:06:02.076" v="79" actId="47"/>
        <pc:sldMkLst>
          <pc:docMk/>
          <pc:sldMk cId="3630870894" sldId="276"/>
        </pc:sldMkLst>
        <pc:spChg chg="mod">
          <ac:chgData name="Silvia Colombo" userId="cdf5343d-9518-4b48-8032-805a754f9105" providerId="ADAL" clId="{E491ED53-3813-4377-A32C-8CF90A6ED05C}" dt="2024-11-11T22:58:58.903" v="34"/>
          <ac:spMkLst>
            <pc:docMk/>
            <pc:sldMk cId="3630870894" sldId="276"/>
            <ac:spMk id="167" creationId="{00000000-0000-0000-0000-000000000000}"/>
          </ac:spMkLst>
        </pc:spChg>
      </pc:sldChg>
      <pc:sldChg chg="modSp add mod">
        <pc:chgData name="Silvia Colombo" userId="cdf5343d-9518-4b48-8032-805a754f9105" providerId="ADAL" clId="{E491ED53-3813-4377-A32C-8CF90A6ED05C}" dt="2024-11-14T14:28:45.861" v="797" actId="404"/>
        <pc:sldMkLst>
          <pc:docMk/>
          <pc:sldMk cId="89450925" sldId="277"/>
        </pc:sldMkLst>
        <pc:spChg chg="mod">
          <ac:chgData name="Silvia Colombo" userId="cdf5343d-9518-4b48-8032-805a754f9105" providerId="ADAL" clId="{E491ED53-3813-4377-A32C-8CF90A6ED05C}" dt="2024-11-14T14:28:45.861" v="797" actId="404"/>
          <ac:spMkLst>
            <pc:docMk/>
            <pc:sldMk cId="89450925" sldId="277"/>
            <ac:spMk id="168" creationId="{00000000-0000-0000-0000-000000000000}"/>
          </ac:spMkLst>
        </pc:spChg>
      </pc:sldChg>
      <pc:sldChg chg="modSp add del mod">
        <pc:chgData name="Silvia Colombo" userId="cdf5343d-9518-4b48-8032-805a754f9105" providerId="ADAL" clId="{E491ED53-3813-4377-A32C-8CF90A6ED05C}" dt="2024-11-11T23:06:02.897" v="80" actId="47"/>
        <pc:sldMkLst>
          <pc:docMk/>
          <pc:sldMk cId="3234815947" sldId="277"/>
        </pc:sldMkLst>
        <pc:spChg chg="mod">
          <ac:chgData name="Silvia Colombo" userId="cdf5343d-9518-4b48-8032-805a754f9105" providerId="ADAL" clId="{E491ED53-3813-4377-A32C-8CF90A6ED05C}" dt="2024-11-11T22:59:09.485" v="54" actId="20577"/>
          <ac:spMkLst>
            <pc:docMk/>
            <pc:sldMk cId="3234815947" sldId="277"/>
            <ac:spMk id="167" creationId="{00000000-0000-0000-0000-000000000000}"/>
          </ac:spMkLst>
        </pc:spChg>
      </pc:sldChg>
      <pc:sldChg chg="addSp modSp add mod">
        <pc:chgData name="Silvia Colombo" userId="cdf5343d-9518-4b48-8032-805a754f9105" providerId="ADAL" clId="{E491ED53-3813-4377-A32C-8CF90A6ED05C}" dt="2024-11-25T15:09:31.034" v="2581" actId="1076"/>
        <pc:sldMkLst>
          <pc:docMk/>
          <pc:sldMk cId="3840193541" sldId="278"/>
        </pc:sldMkLst>
        <pc:spChg chg="mod">
          <ac:chgData name="Silvia Colombo" userId="cdf5343d-9518-4b48-8032-805a754f9105" providerId="ADAL" clId="{E491ED53-3813-4377-A32C-8CF90A6ED05C}" dt="2024-11-13T18:12:54.575" v="305"/>
          <ac:spMkLst>
            <pc:docMk/>
            <pc:sldMk cId="3840193541" sldId="278"/>
            <ac:spMk id="167" creationId="{00000000-0000-0000-0000-000000000000}"/>
          </ac:spMkLst>
        </pc:spChg>
        <pc:spChg chg="mod">
          <ac:chgData name="Silvia Colombo" userId="cdf5343d-9518-4b48-8032-805a754f9105" providerId="ADAL" clId="{E491ED53-3813-4377-A32C-8CF90A6ED05C}" dt="2024-11-14T15:22:00.508" v="913" actId="20577"/>
          <ac:spMkLst>
            <pc:docMk/>
            <pc:sldMk cId="3840193541" sldId="278"/>
            <ac:spMk id="168" creationId="{00000000-0000-0000-0000-000000000000}"/>
          </ac:spMkLst>
        </pc:spChg>
        <pc:picChg chg="add mod">
          <ac:chgData name="Silvia Colombo" userId="cdf5343d-9518-4b48-8032-805a754f9105" providerId="ADAL" clId="{E491ED53-3813-4377-A32C-8CF90A6ED05C}" dt="2024-11-25T15:09:31.034" v="2581" actId="1076"/>
          <ac:picMkLst>
            <pc:docMk/>
            <pc:sldMk cId="3840193541" sldId="278"/>
            <ac:picMk id="4" creationId="{C50750B6-27C7-4455-9CC4-87118EEC886C}"/>
          </ac:picMkLst>
        </pc:picChg>
      </pc:sldChg>
      <pc:sldChg chg="addSp modSp add mod">
        <pc:chgData name="Silvia Colombo" userId="cdf5343d-9518-4b48-8032-805a754f9105" providerId="ADAL" clId="{E491ED53-3813-4377-A32C-8CF90A6ED05C}" dt="2024-11-14T15:04:02.030" v="875" actId="20577"/>
        <pc:sldMkLst>
          <pc:docMk/>
          <pc:sldMk cId="3151422244" sldId="279"/>
        </pc:sldMkLst>
        <pc:spChg chg="mod">
          <ac:chgData name="Silvia Colombo" userId="cdf5343d-9518-4b48-8032-805a754f9105" providerId="ADAL" clId="{E491ED53-3813-4377-A32C-8CF90A6ED05C}" dt="2024-11-14T15:04:02.030" v="875" actId="20577"/>
          <ac:spMkLst>
            <pc:docMk/>
            <pc:sldMk cId="3151422244" sldId="279"/>
            <ac:spMk id="168" creationId="{00000000-0000-0000-0000-000000000000}"/>
          </ac:spMkLst>
        </pc:spChg>
        <pc:picChg chg="add mod">
          <ac:chgData name="Silvia Colombo" userId="cdf5343d-9518-4b48-8032-805a754f9105" providerId="ADAL" clId="{E491ED53-3813-4377-A32C-8CF90A6ED05C}" dt="2024-11-14T15:03:57.359" v="874" actId="1076"/>
          <ac:picMkLst>
            <pc:docMk/>
            <pc:sldMk cId="3151422244" sldId="279"/>
            <ac:picMk id="4" creationId="{03C8CC8D-9DA8-421B-ADFC-512AF0ED1EAC}"/>
          </ac:picMkLst>
        </pc:picChg>
      </pc:sldChg>
      <pc:sldChg chg="new del">
        <pc:chgData name="Silvia Colombo" userId="cdf5343d-9518-4b48-8032-805a754f9105" providerId="ADAL" clId="{E491ED53-3813-4377-A32C-8CF90A6ED05C}" dt="2024-11-13T18:13:43.311" v="325" actId="47"/>
        <pc:sldMkLst>
          <pc:docMk/>
          <pc:sldMk cId="3962104327" sldId="279"/>
        </pc:sldMkLst>
      </pc:sldChg>
      <pc:sldChg chg="addSp delSp modSp new mod addCm modCm">
        <pc:chgData name="Silvia Colombo" userId="cdf5343d-9518-4b48-8032-805a754f9105" providerId="ADAL" clId="{E491ED53-3813-4377-A32C-8CF90A6ED05C}" dt="2024-11-25T14:46:17.883" v="2569"/>
        <pc:sldMkLst>
          <pc:docMk/>
          <pc:sldMk cId="285066965" sldId="280"/>
        </pc:sldMkLst>
        <pc:spChg chg="del">
          <ac:chgData name="Silvia Colombo" userId="cdf5343d-9518-4b48-8032-805a754f9105" providerId="ADAL" clId="{E491ED53-3813-4377-A32C-8CF90A6ED05C}" dt="2024-11-14T15:16:40.756" v="893" actId="478"/>
          <ac:spMkLst>
            <pc:docMk/>
            <pc:sldMk cId="285066965" sldId="280"/>
            <ac:spMk id="2" creationId="{92795223-7DE6-490F-8BD4-373622B6F2A8}"/>
          </ac:spMkLst>
        </pc:spChg>
        <pc:spChg chg="del">
          <ac:chgData name="Silvia Colombo" userId="cdf5343d-9518-4b48-8032-805a754f9105" providerId="ADAL" clId="{E491ED53-3813-4377-A32C-8CF90A6ED05C}" dt="2024-11-14T15:16:37.310" v="892" actId="478"/>
          <ac:spMkLst>
            <pc:docMk/>
            <pc:sldMk cId="285066965" sldId="280"/>
            <ac:spMk id="3" creationId="{D8D0E7C1-90EF-49F2-8AF8-CA554DCC753D}"/>
          </ac:spMkLst>
        </pc:spChg>
        <pc:spChg chg="add mod">
          <ac:chgData name="Silvia Colombo" userId="cdf5343d-9518-4b48-8032-805a754f9105" providerId="ADAL" clId="{E491ED53-3813-4377-A32C-8CF90A6ED05C}" dt="2024-11-14T13:24:50" v="727"/>
          <ac:spMkLst>
            <pc:docMk/>
            <pc:sldMk cId="285066965" sldId="280"/>
            <ac:spMk id="5" creationId="{8F7ADB1A-A327-439E-8B33-708C5549C9C0}"/>
          </ac:spMkLst>
        </pc:spChg>
        <pc:graphicFrameChg chg="add mod modGraphic">
          <ac:chgData name="Silvia Colombo" userId="cdf5343d-9518-4b48-8032-805a754f9105" providerId="ADAL" clId="{E491ED53-3813-4377-A32C-8CF90A6ED05C}" dt="2024-11-14T13:20:36.012" v="715" actId="1076"/>
          <ac:graphicFrameMkLst>
            <pc:docMk/>
            <pc:sldMk cId="285066965" sldId="280"/>
            <ac:graphicFrameMk id="4" creationId="{0F8071B5-943B-4B86-9055-96B2F0D25CCD}"/>
          </ac:graphicFrameMkLst>
        </pc:graphicFrameChg>
      </pc:sldChg>
      <pc:sldChg chg="add del">
        <pc:chgData name="Silvia Colombo" userId="cdf5343d-9518-4b48-8032-805a754f9105" providerId="ADAL" clId="{E491ED53-3813-4377-A32C-8CF90A6ED05C}" dt="2024-11-13T18:14:29.750" v="328"/>
        <pc:sldMkLst>
          <pc:docMk/>
          <pc:sldMk cId="1514011667" sldId="280"/>
        </pc:sldMkLst>
      </pc:sldChg>
      <pc:sldChg chg="addSp delSp modSp new mod addCm modCm">
        <pc:chgData name="Silvia Colombo" userId="cdf5343d-9518-4b48-8032-805a754f9105" providerId="ADAL" clId="{E491ED53-3813-4377-A32C-8CF90A6ED05C}" dt="2024-11-25T14:46:29.598" v="2571"/>
        <pc:sldMkLst>
          <pc:docMk/>
          <pc:sldMk cId="434239094" sldId="281"/>
        </pc:sldMkLst>
        <pc:spChg chg="del">
          <ac:chgData name="Silvia Colombo" userId="cdf5343d-9518-4b48-8032-805a754f9105" providerId="ADAL" clId="{E491ED53-3813-4377-A32C-8CF90A6ED05C}" dt="2024-11-14T13:24:58.346" v="730" actId="478"/>
          <ac:spMkLst>
            <pc:docMk/>
            <pc:sldMk cId="434239094" sldId="281"/>
            <ac:spMk id="2" creationId="{E1C23C29-E854-4DE4-BBA8-CB713957CB0F}"/>
          </ac:spMkLst>
        </pc:spChg>
        <pc:spChg chg="del">
          <ac:chgData name="Silvia Colombo" userId="cdf5343d-9518-4b48-8032-805a754f9105" providerId="ADAL" clId="{E491ED53-3813-4377-A32C-8CF90A6ED05C}" dt="2024-11-14T13:24:55.255" v="729" actId="478"/>
          <ac:spMkLst>
            <pc:docMk/>
            <pc:sldMk cId="434239094" sldId="281"/>
            <ac:spMk id="3" creationId="{B14FCF5E-86EB-4517-B41A-8D8F44852DF4}"/>
          </ac:spMkLst>
        </pc:spChg>
        <pc:spChg chg="add mod">
          <ac:chgData name="Silvia Colombo" userId="cdf5343d-9518-4b48-8032-805a754f9105" providerId="ADAL" clId="{E491ED53-3813-4377-A32C-8CF90A6ED05C}" dt="2024-11-14T13:24:51.836" v="728"/>
          <ac:spMkLst>
            <pc:docMk/>
            <pc:sldMk cId="434239094" sldId="281"/>
            <ac:spMk id="5" creationId="{0233F05E-B5EB-4BCD-8323-9D9C0041FD53}"/>
          </ac:spMkLst>
        </pc:spChg>
        <pc:graphicFrameChg chg="add mod modGraphic">
          <ac:chgData name="Silvia Colombo" userId="cdf5343d-9518-4b48-8032-805a754f9105" providerId="ADAL" clId="{E491ED53-3813-4377-A32C-8CF90A6ED05C}" dt="2024-11-14T15:16:49.401" v="894" actId="1076"/>
          <ac:graphicFrameMkLst>
            <pc:docMk/>
            <pc:sldMk cId="434239094" sldId="281"/>
            <ac:graphicFrameMk id="4" creationId="{F7FBCE40-3D9B-410E-A106-13A27E867EF7}"/>
          </ac:graphicFrameMkLst>
        </pc:graphicFrameChg>
      </pc:sldChg>
      <pc:sldChg chg="add del">
        <pc:chgData name="Silvia Colombo" userId="cdf5343d-9518-4b48-8032-805a754f9105" providerId="ADAL" clId="{E491ED53-3813-4377-A32C-8CF90A6ED05C}" dt="2024-11-14T15:19:20.182" v="897" actId="47"/>
        <pc:sldMkLst>
          <pc:docMk/>
          <pc:sldMk cId="3408980825" sldId="282"/>
        </pc:sldMkLst>
      </pc:sldChg>
      <pc:sldChg chg="addSp modSp add mod">
        <pc:chgData name="Silvia Colombo" userId="cdf5343d-9518-4b48-8032-805a754f9105" providerId="ADAL" clId="{E491ED53-3813-4377-A32C-8CF90A6ED05C}" dt="2024-11-25T15:14:08.844" v="2590" actId="114"/>
        <pc:sldMkLst>
          <pc:docMk/>
          <pc:sldMk cId="3427707476" sldId="282"/>
        </pc:sldMkLst>
        <pc:spChg chg="add mod">
          <ac:chgData name="Silvia Colombo" userId="cdf5343d-9518-4b48-8032-805a754f9105" providerId="ADAL" clId="{E491ED53-3813-4377-A32C-8CF90A6ED05C}" dt="2024-11-25T15:14:08.844" v="2590" actId="114"/>
          <ac:spMkLst>
            <pc:docMk/>
            <pc:sldMk cId="3427707476" sldId="282"/>
            <ac:spMk id="5" creationId="{247AB516-FAA5-450E-9447-2FFF40BAAC33}"/>
          </ac:spMkLst>
        </pc:spChg>
        <pc:spChg chg="add mod">
          <ac:chgData name="Silvia Colombo" userId="cdf5343d-9518-4b48-8032-805a754f9105" providerId="ADAL" clId="{E491ED53-3813-4377-A32C-8CF90A6ED05C}" dt="2024-11-25T15:11:41.763" v="2585" actId="20577"/>
          <ac:spMkLst>
            <pc:docMk/>
            <pc:sldMk cId="3427707476" sldId="282"/>
            <ac:spMk id="6" creationId="{FC78CAEC-448B-4219-A200-6CCF404A14C9}"/>
          </ac:spMkLst>
        </pc:spChg>
        <pc:spChg chg="mod">
          <ac:chgData name="Silvia Colombo" userId="cdf5343d-9518-4b48-8032-805a754f9105" providerId="ADAL" clId="{E491ED53-3813-4377-A32C-8CF90A6ED05C}" dt="2024-11-14T15:27:49.352" v="918" actId="20577"/>
          <ac:spMkLst>
            <pc:docMk/>
            <pc:sldMk cId="3427707476" sldId="282"/>
            <ac:spMk id="167" creationId="{00000000-0000-0000-0000-000000000000}"/>
          </ac:spMkLst>
        </pc:spChg>
        <pc:spChg chg="mod">
          <ac:chgData name="Silvia Colombo" userId="cdf5343d-9518-4b48-8032-805a754f9105" providerId="ADAL" clId="{E491ED53-3813-4377-A32C-8CF90A6ED05C}" dt="2024-11-14T15:44:11.386" v="1166" actId="14100"/>
          <ac:spMkLst>
            <pc:docMk/>
            <pc:sldMk cId="3427707476" sldId="282"/>
            <ac:spMk id="168" creationId="{00000000-0000-0000-0000-000000000000}"/>
          </ac:spMkLst>
        </pc:spChg>
        <pc:picChg chg="add mod">
          <ac:chgData name="Silvia Colombo" userId="cdf5343d-9518-4b48-8032-805a754f9105" providerId="ADAL" clId="{E491ED53-3813-4377-A32C-8CF90A6ED05C}" dt="2024-11-25T15:09:59.155" v="2582" actId="14100"/>
          <ac:picMkLst>
            <pc:docMk/>
            <pc:sldMk cId="3427707476" sldId="282"/>
            <ac:picMk id="4" creationId="{FE1E7E5F-3199-42AB-B681-831007290058}"/>
          </ac:picMkLst>
        </pc:picChg>
      </pc:sldChg>
      <pc:sldChg chg="add del">
        <pc:chgData name="Silvia Colombo" userId="cdf5343d-9518-4b48-8032-805a754f9105" providerId="ADAL" clId="{E491ED53-3813-4377-A32C-8CF90A6ED05C}" dt="2024-11-14T15:27:28.628" v="915" actId="47"/>
        <pc:sldMkLst>
          <pc:docMk/>
          <pc:sldMk cId="3725530735" sldId="282"/>
        </pc:sldMkLst>
      </pc:sldChg>
      <pc:sldChg chg="addSp modSp add mod">
        <pc:chgData name="Silvia Colombo" userId="cdf5343d-9518-4b48-8032-805a754f9105" providerId="ADAL" clId="{E491ED53-3813-4377-A32C-8CF90A6ED05C}" dt="2024-11-25T15:14:20.790" v="2592" actId="1076"/>
        <pc:sldMkLst>
          <pc:docMk/>
          <pc:sldMk cId="2207407581" sldId="283"/>
        </pc:sldMkLst>
        <pc:spChg chg="add mod">
          <ac:chgData name="Silvia Colombo" userId="cdf5343d-9518-4b48-8032-805a754f9105" providerId="ADAL" clId="{E491ED53-3813-4377-A32C-8CF90A6ED05C}" dt="2024-11-25T15:12:47.903" v="2586" actId="1076"/>
          <ac:spMkLst>
            <pc:docMk/>
            <pc:sldMk cId="2207407581" sldId="283"/>
            <ac:spMk id="5" creationId="{6077C0B5-4446-478B-9CB3-ADD75829E13B}"/>
          </ac:spMkLst>
        </pc:spChg>
        <pc:spChg chg="add mod">
          <ac:chgData name="Silvia Colombo" userId="cdf5343d-9518-4b48-8032-805a754f9105" providerId="ADAL" clId="{E491ED53-3813-4377-A32C-8CF90A6ED05C}" dt="2024-11-25T15:14:18.186" v="2591" actId="255"/>
          <ac:spMkLst>
            <pc:docMk/>
            <pc:sldMk cId="2207407581" sldId="283"/>
            <ac:spMk id="6" creationId="{AFFF961E-6DE2-43F3-A69B-585B92E9C46D}"/>
          </ac:spMkLst>
        </pc:spChg>
        <pc:spChg chg="mod">
          <ac:chgData name="Silvia Colombo" userId="cdf5343d-9518-4b48-8032-805a754f9105" providerId="ADAL" clId="{E491ED53-3813-4377-A32C-8CF90A6ED05C}" dt="2024-11-14T15:48:58.758" v="1179"/>
          <ac:spMkLst>
            <pc:docMk/>
            <pc:sldMk cId="2207407581" sldId="283"/>
            <ac:spMk id="167" creationId="{00000000-0000-0000-0000-000000000000}"/>
          </ac:spMkLst>
        </pc:spChg>
        <pc:spChg chg="mod">
          <ac:chgData name="Silvia Colombo" userId="cdf5343d-9518-4b48-8032-805a754f9105" providerId="ADAL" clId="{E491ED53-3813-4377-A32C-8CF90A6ED05C}" dt="2024-11-14T15:53:14.960" v="1207" actId="21"/>
          <ac:spMkLst>
            <pc:docMk/>
            <pc:sldMk cId="2207407581" sldId="283"/>
            <ac:spMk id="168" creationId="{00000000-0000-0000-0000-000000000000}"/>
          </ac:spMkLst>
        </pc:spChg>
        <pc:picChg chg="add mod">
          <ac:chgData name="Silvia Colombo" userId="cdf5343d-9518-4b48-8032-805a754f9105" providerId="ADAL" clId="{E491ED53-3813-4377-A32C-8CF90A6ED05C}" dt="2024-11-25T15:14:20.790" v="2592" actId="1076"/>
          <ac:picMkLst>
            <pc:docMk/>
            <pc:sldMk cId="2207407581" sldId="283"/>
            <ac:picMk id="4" creationId="{843F45D0-B1FC-4B68-BA12-BDE815EDD6D7}"/>
          </ac:picMkLst>
        </pc:picChg>
      </pc:sldChg>
      <pc:sldChg chg="add del">
        <pc:chgData name="Silvia Colombo" userId="cdf5343d-9518-4b48-8032-805a754f9105" providerId="ADAL" clId="{E491ED53-3813-4377-A32C-8CF90A6ED05C}" dt="2024-11-14T15:19:22.214" v="898" actId="47"/>
        <pc:sldMkLst>
          <pc:docMk/>
          <pc:sldMk cId="3048059982" sldId="283"/>
        </pc:sldMkLst>
      </pc:sldChg>
      <pc:sldChg chg="modSp add mod">
        <pc:chgData name="Silvia Colombo" userId="cdf5343d-9518-4b48-8032-805a754f9105" providerId="ADAL" clId="{E491ED53-3813-4377-A32C-8CF90A6ED05C}" dt="2024-11-14T17:20:25.998" v="1276" actId="113"/>
        <pc:sldMkLst>
          <pc:docMk/>
          <pc:sldMk cId="191549666" sldId="284"/>
        </pc:sldMkLst>
        <pc:spChg chg="mod">
          <ac:chgData name="Silvia Colombo" userId="cdf5343d-9518-4b48-8032-805a754f9105" providerId="ADAL" clId="{E491ED53-3813-4377-A32C-8CF90A6ED05C}" dt="2024-11-14T17:10:32.826" v="1247"/>
          <ac:spMkLst>
            <pc:docMk/>
            <pc:sldMk cId="191549666" sldId="284"/>
            <ac:spMk id="167" creationId="{00000000-0000-0000-0000-000000000000}"/>
          </ac:spMkLst>
        </pc:spChg>
        <pc:spChg chg="mod">
          <ac:chgData name="Silvia Colombo" userId="cdf5343d-9518-4b48-8032-805a754f9105" providerId="ADAL" clId="{E491ED53-3813-4377-A32C-8CF90A6ED05C}" dt="2024-11-14T17:20:25.998" v="1276" actId="113"/>
          <ac:spMkLst>
            <pc:docMk/>
            <pc:sldMk cId="191549666" sldId="284"/>
            <ac:spMk id="168" creationId="{00000000-0000-0000-0000-000000000000}"/>
          </ac:spMkLst>
        </pc:spChg>
      </pc:sldChg>
      <pc:sldChg chg="add del">
        <pc:chgData name="Silvia Colombo" userId="cdf5343d-9518-4b48-8032-805a754f9105" providerId="ADAL" clId="{E491ED53-3813-4377-A32C-8CF90A6ED05C}" dt="2024-11-14T15:19:22.589" v="899" actId="47"/>
        <pc:sldMkLst>
          <pc:docMk/>
          <pc:sldMk cId="1760923699" sldId="284"/>
        </pc:sldMkLst>
      </pc:sldChg>
      <pc:sldChg chg="addSp delSp modSp add mod delAnim modAnim">
        <pc:chgData name="Silvia Colombo" userId="cdf5343d-9518-4b48-8032-805a754f9105" providerId="ADAL" clId="{E491ED53-3813-4377-A32C-8CF90A6ED05C}" dt="2024-11-25T16:04:24.527" v="2719" actId="1076"/>
        <pc:sldMkLst>
          <pc:docMk/>
          <pc:sldMk cId="143993997" sldId="285"/>
        </pc:sldMkLst>
        <pc:spChg chg="add mod">
          <ac:chgData name="Silvia Colombo" userId="cdf5343d-9518-4b48-8032-805a754f9105" providerId="ADAL" clId="{E491ED53-3813-4377-A32C-8CF90A6ED05C}" dt="2024-11-14T18:04:20.186" v="1387" actId="6549"/>
          <ac:spMkLst>
            <pc:docMk/>
            <pc:sldMk cId="143993997" sldId="285"/>
            <ac:spMk id="5" creationId="{F5A47292-B275-43C1-9290-48132BB58E26}"/>
          </ac:spMkLst>
        </pc:spChg>
        <pc:spChg chg="add mod">
          <ac:chgData name="Silvia Colombo" userId="cdf5343d-9518-4b48-8032-805a754f9105" providerId="ADAL" clId="{E491ED53-3813-4377-A32C-8CF90A6ED05C}" dt="2024-11-25T15:43:28.948" v="2625" actId="1076"/>
          <ac:spMkLst>
            <pc:docMk/>
            <pc:sldMk cId="143993997" sldId="285"/>
            <ac:spMk id="12" creationId="{69BD088A-E424-4BF1-B95B-18B4A873242A}"/>
          </ac:spMkLst>
        </pc:spChg>
        <pc:spChg chg="add del mod">
          <ac:chgData name="Silvia Colombo" userId="cdf5343d-9518-4b48-8032-805a754f9105" providerId="ADAL" clId="{E491ED53-3813-4377-A32C-8CF90A6ED05C}" dt="2024-11-25T16:02:41.546" v="2710" actId="478"/>
          <ac:spMkLst>
            <pc:docMk/>
            <pc:sldMk cId="143993997" sldId="285"/>
            <ac:spMk id="14" creationId="{66C54822-6E82-4D08-AC66-BB0060436625}"/>
          </ac:spMkLst>
        </pc:spChg>
        <pc:spChg chg="add mod ord">
          <ac:chgData name="Silvia Colombo" userId="cdf5343d-9518-4b48-8032-805a754f9105" providerId="ADAL" clId="{E491ED53-3813-4377-A32C-8CF90A6ED05C}" dt="2024-11-25T16:04:24.527" v="2719" actId="1076"/>
          <ac:spMkLst>
            <pc:docMk/>
            <pc:sldMk cId="143993997" sldId="285"/>
            <ac:spMk id="15" creationId="{2DF96443-D8DC-433F-B01C-99A4E19B817D}"/>
          </ac:spMkLst>
        </pc:spChg>
        <pc:spChg chg="add mod">
          <ac:chgData name="Silvia Colombo" userId="cdf5343d-9518-4b48-8032-805a754f9105" providerId="ADAL" clId="{E491ED53-3813-4377-A32C-8CF90A6ED05C}" dt="2024-11-25T16:03:06.948" v="2715" actId="1076"/>
          <ac:spMkLst>
            <pc:docMk/>
            <pc:sldMk cId="143993997" sldId="285"/>
            <ac:spMk id="17" creationId="{682EFBEE-AFFA-4A51-9939-13EE0246C540}"/>
          </ac:spMkLst>
        </pc:spChg>
        <pc:spChg chg="add mod">
          <ac:chgData name="Silvia Colombo" userId="cdf5343d-9518-4b48-8032-805a754f9105" providerId="ADAL" clId="{E491ED53-3813-4377-A32C-8CF90A6ED05C}" dt="2024-11-25T16:01:41.152" v="2703" actId="571"/>
          <ac:spMkLst>
            <pc:docMk/>
            <pc:sldMk cId="143993997" sldId="285"/>
            <ac:spMk id="20" creationId="{277AD8CB-7649-460F-93E8-8565DE3BACCC}"/>
          </ac:spMkLst>
        </pc:spChg>
        <pc:spChg chg="mod">
          <ac:chgData name="Silvia Colombo" userId="cdf5343d-9518-4b48-8032-805a754f9105" providerId="ADAL" clId="{E491ED53-3813-4377-A32C-8CF90A6ED05C}" dt="2024-11-14T17:54:52.379" v="1355" actId="20577"/>
          <ac:spMkLst>
            <pc:docMk/>
            <pc:sldMk cId="143993997" sldId="285"/>
            <ac:spMk id="168" creationId="{00000000-0000-0000-0000-000000000000}"/>
          </ac:spMkLst>
        </pc:spChg>
        <pc:picChg chg="add mod">
          <ac:chgData name="Silvia Colombo" userId="cdf5343d-9518-4b48-8032-805a754f9105" providerId="ADAL" clId="{E491ED53-3813-4377-A32C-8CF90A6ED05C}" dt="2024-11-25T16:02:57.927" v="2713" actId="1076"/>
          <ac:picMkLst>
            <pc:docMk/>
            <pc:sldMk cId="143993997" sldId="285"/>
            <ac:picMk id="4" creationId="{ACB64E43-D30A-4C09-AEC6-42DD84D44DA6}"/>
          </ac:picMkLst>
        </pc:picChg>
        <pc:cxnChg chg="add mod">
          <ac:chgData name="Silvia Colombo" userId="cdf5343d-9518-4b48-8032-805a754f9105" providerId="ADAL" clId="{E491ED53-3813-4377-A32C-8CF90A6ED05C}" dt="2024-11-14T18:00:54.986" v="1373" actId="1582"/>
          <ac:cxnSpMkLst>
            <pc:docMk/>
            <pc:sldMk cId="143993997" sldId="285"/>
            <ac:cxnSpMk id="7" creationId="{882BA1A9-289A-4F24-A872-08ED4471EEC3}"/>
          </ac:cxnSpMkLst>
        </pc:cxnChg>
        <pc:cxnChg chg="add mod">
          <ac:chgData name="Silvia Colombo" userId="cdf5343d-9518-4b48-8032-805a754f9105" providerId="ADAL" clId="{E491ED53-3813-4377-A32C-8CF90A6ED05C}" dt="2024-11-25T15:57:50.262" v="2670" actId="1076"/>
          <ac:cxnSpMkLst>
            <pc:docMk/>
            <pc:sldMk cId="143993997" sldId="285"/>
            <ac:cxnSpMk id="11" creationId="{075F009C-9068-4A2A-A374-D7086EEA01F7}"/>
          </ac:cxnSpMkLst>
        </pc:cxnChg>
        <pc:cxnChg chg="add del mod">
          <ac:chgData name="Silvia Colombo" userId="cdf5343d-9518-4b48-8032-805a754f9105" providerId="ADAL" clId="{E491ED53-3813-4377-A32C-8CF90A6ED05C}" dt="2024-11-25T15:57:25.098" v="2665" actId="21"/>
          <ac:cxnSpMkLst>
            <pc:docMk/>
            <pc:sldMk cId="143993997" sldId="285"/>
            <ac:cxnSpMk id="13" creationId="{D8AEFA66-A957-4353-A46E-69C80A4635DD}"/>
          </ac:cxnSpMkLst>
        </pc:cxnChg>
        <pc:cxnChg chg="add del mod">
          <ac:chgData name="Silvia Colombo" userId="cdf5343d-9518-4b48-8032-805a754f9105" providerId="ADAL" clId="{E491ED53-3813-4377-A32C-8CF90A6ED05C}" dt="2024-11-25T15:57:19.585" v="2663" actId="478"/>
          <ac:cxnSpMkLst>
            <pc:docMk/>
            <pc:sldMk cId="143993997" sldId="285"/>
            <ac:cxnSpMk id="16" creationId="{2FFF3AF9-5793-4878-9126-4481DA06D21E}"/>
          </ac:cxnSpMkLst>
        </pc:cxnChg>
        <pc:cxnChg chg="add del mod">
          <ac:chgData name="Silvia Colombo" userId="cdf5343d-9518-4b48-8032-805a754f9105" providerId="ADAL" clId="{E491ED53-3813-4377-A32C-8CF90A6ED05C}" dt="2024-11-25T15:57:29.779" v="2667" actId="478"/>
          <ac:cxnSpMkLst>
            <pc:docMk/>
            <pc:sldMk cId="143993997" sldId="285"/>
            <ac:cxnSpMk id="18" creationId="{6A35C830-44FA-4295-ABE5-A0C5922AC869}"/>
          </ac:cxnSpMkLst>
        </pc:cxnChg>
        <pc:cxnChg chg="add mod">
          <ac:chgData name="Silvia Colombo" userId="cdf5343d-9518-4b48-8032-805a754f9105" providerId="ADAL" clId="{E491ED53-3813-4377-A32C-8CF90A6ED05C}" dt="2024-11-25T15:58:01.487" v="2672" actId="1076"/>
          <ac:cxnSpMkLst>
            <pc:docMk/>
            <pc:sldMk cId="143993997" sldId="285"/>
            <ac:cxnSpMk id="19" creationId="{150939C6-B5F5-4062-B7EF-001B6E30387A}"/>
          </ac:cxnSpMkLst>
        </pc:cxnChg>
        <pc:cxnChg chg="add mod">
          <ac:chgData name="Silvia Colombo" userId="cdf5343d-9518-4b48-8032-805a754f9105" providerId="ADAL" clId="{E491ED53-3813-4377-A32C-8CF90A6ED05C}" dt="2024-11-25T16:01:41.152" v="2703" actId="571"/>
          <ac:cxnSpMkLst>
            <pc:docMk/>
            <pc:sldMk cId="143993997" sldId="285"/>
            <ac:cxnSpMk id="21" creationId="{9D1B16CB-0E53-4A16-B4FC-206E89BBC82A}"/>
          </ac:cxnSpMkLst>
        </pc:cxnChg>
      </pc:sldChg>
      <pc:sldChg chg="add del">
        <pc:chgData name="Silvia Colombo" userId="cdf5343d-9518-4b48-8032-805a754f9105" providerId="ADAL" clId="{E491ED53-3813-4377-A32C-8CF90A6ED05C}" dt="2024-11-14T15:19:22.940" v="900" actId="47"/>
        <pc:sldMkLst>
          <pc:docMk/>
          <pc:sldMk cId="3749842810" sldId="285"/>
        </pc:sldMkLst>
      </pc:sldChg>
      <pc:sldChg chg="add del">
        <pc:chgData name="Silvia Colombo" userId="cdf5343d-9518-4b48-8032-805a754f9105" providerId="ADAL" clId="{E491ED53-3813-4377-A32C-8CF90A6ED05C}" dt="2024-11-14T15:19:23.281" v="901" actId="47"/>
        <pc:sldMkLst>
          <pc:docMk/>
          <pc:sldMk cId="1472715301" sldId="286"/>
        </pc:sldMkLst>
      </pc:sldChg>
      <pc:sldChg chg="modSp add mod">
        <pc:chgData name="Silvia Colombo" userId="cdf5343d-9518-4b48-8032-805a754f9105" providerId="ADAL" clId="{E491ED53-3813-4377-A32C-8CF90A6ED05C}" dt="2024-11-25T16:08:48.731" v="2723" actId="12"/>
        <pc:sldMkLst>
          <pc:docMk/>
          <pc:sldMk cId="2790404089" sldId="286"/>
        </pc:sldMkLst>
        <pc:spChg chg="mod">
          <ac:chgData name="Silvia Colombo" userId="cdf5343d-9518-4b48-8032-805a754f9105" providerId="ADAL" clId="{E491ED53-3813-4377-A32C-8CF90A6ED05C}" dt="2024-11-25T16:08:48.731" v="2723" actId="12"/>
          <ac:spMkLst>
            <pc:docMk/>
            <pc:sldMk cId="2790404089" sldId="286"/>
            <ac:spMk id="168" creationId="{00000000-0000-0000-0000-000000000000}"/>
          </ac:spMkLst>
        </pc:spChg>
      </pc:sldChg>
      <pc:sldChg chg="add del">
        <pc:chgData name="Silvia Colombo" userId="cdf5343d-9518-4b48-8032-805a754f9105" providerId="ADAL" clId="{E491ED53-3813-4377-A32C-8CF90A6ED05C}" dt="2024-11-14T15:19:23.584" v="902" actId="47"/>
        <pc:sldMkLst>
          <pc:docMk/>
          <pc:sldMk cId="665153411" sldId="287"/>
        </pc:sldMkLst>
      </pc:sldChg>
      <pc:sldChg chg="addSp delSp modSp add mod ord modAnim">
        <pc:chgData name="Silvia Colombo" userId="cdf5343d-9518-4b48-8032-805a754f9105" providerId="ADAL" clId="{E491ED53-3813-4377-A32C-8CF90A6ED05C}" dt="2024-11-25T15:38:42.453" v="2611"/>
        <pc:sldMkLst>
          <pc:docMk/>
          <pc:sldMk cId="845521373" sldId="287"/>
        </pc:sldMkLst>
        <pc:spChg chg="add mod">
          <ac:chgData name="Silvia Colombo" userId="cdf5343d-9518-4b48-8032-805a754f9105" providerId="ADAL" clId="{E491ED53-3813-4377-A32C-8CF90A6ED05C}" dt="2024-11-14T17:35:22.842" v="1327" actId="20577"/>
          <ac:spMkLst>
            <pc:docMk/>
            <pc:sldMk cId="845521373" sldId="287"/>
            <ac:spMk id="5" creationId="{E3F350DB-D159-474C-9A7E-B624D56DA147}"/>
          </ac:spMkLst>
        </pc:spChg>
        <pc:spChg chg="add mod">
          <ac:chgData name="Silvia Colombo" userId="cdf5343d-9518-4b48-8032-805a754f9105" providerId="ADAL" clId="{E491ED53-3813-4377-A32C-8CF90A6ED05C}" dt="2024-11-25T15:37:49.220" v="2608" actId="1076"/>
          <ac:spMkLst>
            <pc:docMk/>
            <pc:sldMk cId="845521373" sldId="287"/>
            <ac:spMk id="6" creationId="{69332867-32AD-4B1E-86AE-4A65EFE4A98F}"/>
          </ac:spMkLst>
        </pc:spChg>
        <pc:spChg chg="add mod">
          <ac:chgData name="Silvia Colombo" userId="cdf5343d-9518-4b48-8032-805a754f9105" providerId="ADAL" clId="{E491ED53-3813-4377-A32C-8CF90A6ED05C}" dt="2024-11-25T15:33:44.342" v="2602" actId="1076"/>
          <ac:spMkLst>
            <pc:docMk/>
            <pc:sldMk cId="845521373" sldId="287"/>
            <ac:spMk id="11" creationId="{2F88546C-917C-4290-BC18-E5C6C56465AF}"/>
          </ac:spMkLst>
        </pc:spChg>
        <pc:picChg chg="add mod modCrop">
          <ac:chgData name="Silvia Colombo" userId="cdf5343d-9518-4b48-8032-805a754f9105" providerId="ADAL" clId="{E491ED53-3813-4377-A32C-8CF90A6ED05C}" dt="2024-11-25T15:33:32.924" v="2601" actId="14100"/>
          <ac:picMkLst>
            <pc:docMk/>
            <pc:sldMk cId="845521373" sldId="287"/>
            <ac:picMk id="4" creationId="{40D64EA9-0A76-492D-8287-ED0102706C9F}"/>
          </ac:picMkLst>
        </pc:picChg>
        <pc:cxnChg chg="add del mod">
          <ac:chgData name="Silvia Colombo" userId="cdf5343d-9518-4b48-8032-805a754f9105" providerId="ADAL" clId="{E491ED53-3813-4377-A32C-8CF90A6ED05C}" dt="2024-11-25T15:37:38.898" v="2607" actId="478"/>
          <ac:cxnSpMkLst>
            <pc:docMk/>
            <pc:sldMk cId="845521373" sldId="287"/>
            <ac:cxnSpMk id="8" creationId="{FF8ECBFB-D644-4167-B085-984A43F58923}"/>
          </ac:cxnSpMkLst>
        </pc:cxnChg>
      </pc:sldChg>
      <pc:sldChg chg="add del">
        <pc:chgData name="Silvia Colombo" userId="cdf5343d-9518-4b48-8032-805a754f9105" providerId="ADAL" clId="{E491ED53-3813-4377-A32C-8CF90A6ED05C}" dt="2024-11-14T15:19:24.340" v="903" actId="47"/>
        <pc:sldMkLst>
          <pc:docMk/>
          <pc:sldMk cId="1909514574" sldId="288"/>
        </pc:sldMkLst>
      </pc:sldChg>
      <pc:sldChg chg="modSp add mod">
        <pc:chgData name="Silvia Colombo" userId="cdf5343d-9518-4b48-8032-805a754f9105" providerId="ADAL" clId="{E491ED53-3813-4377-A32C-8CF90A6ED05C}" dt="2024-11-14T18:16:38.431" v="1506" actId="403"/>
        <pc:sldMkLst>
          <pc:docMk/>
          <pc:sldMk cId="3061992581" sldId="288"/>
        </pc:sldMkLst>
        <pc:spChg chg="mod">
          <ac:chgData name="Silvia Colombo" userId="cdf5343d-9518-4b48-8032-805a754f9105" providerId="ADAL" clId="{E491ED53-3813-4377-A32C-8CF90A6ED05C}" dt="2024-11-14T18:16:38.431" v="1506" actId="403"/>
          <ac:spMkLst>
            <pc:docMk/>
            <pc:sldMk cId="3061992581" sldId="288"/>
            <ac:spMk id="168" creationId="{00000000-0000-0000-0000-000000000000}"/>
          </ac:spMkLst>
        </pc:spChg>
      </pc:sldChg>
      <pc:sldChg chg="add del">
        <pc:chgData name="Silvia Colombo" userId="cdf5343d-9518-4b48-8032-805a754f9105" providerId="ADAL" clId="{E491ED53-3813-4377-A32C-8CF90A6ED05C}" dt="2024-11-14T15:19:25.091" v="904" actId="47"/>
        <pc:sldMkLst>
          <pc:docMk/>
          <pc:sldMk cId="2031497884" sldId="289"/>
        </pc:sldMkLst>
      </pc:sldChg>
      <pc:sldChg chg="addSp delSp modSp add mod">
        <pc:chgData name="Silvia Colombo" userId="cdf5343d-9518-4b48-8032-805a754f9105" providerId="ADAL" clId="{E491ED53-3813-4377-A32C-8CF90A6ED05C}" dt="2024-11-25T16:15:34.231" v="2750" actId="1038"/>
        <pc:sldMkLst>
          <pc:docMk/>
          <pc:sldMk cId="2985432160" sldId="289"/>
        </pc:sldMkLst>
        <pc:spChg chg="add del">
          <ac:chgData name="Silvia Colombo" userId="cdf5343d-9518-4b48-8032-805a754f9105" providerId="ADAL" clId="{E491ED53-3813-4377-A32C-8CF90A6ED05C}" dt="2024-11-18T09:35:56.623" v="1548" actId="22"/>
          <ac:spMkLst>
            <pc:docMk/>
            <pc:sldMk cId="2985432160" sldId="289"/>
            <ac:spMk id="6" creationId="{BD4B6FFF-2015-43BE-950E-3B3B4A10660F}"/>
          </ac:spMkLst>
        </pc:spChg>
        <pc:spChg chg="mod">
          <ac:chgData name="Silvia Colombo" userId="cdf5343d-9518-4b48-8032-805a754f9105" providerId="ADAL" clId="{E491ED53-3813-4377-A32C-8CF90A6ED05C}" dt="2024-11-18T09:35:37.116" v="1546" actId="403"/>
          <ac:spMkLst>
            <pc:docMk/>
            <pc:sldMk cId="2985432160" sldId="289"/>
            <ac:spMk id="167" creationId="{00000000-0000-0000-0000-000000000000}"/>
          </ac:spMkLst>
        </pc:spChg>
        <pc:spChg chg="mod">
          <ac:chgData name="Silvia Colombo" userId="cdf5343d-9518-4b48-8032-805a754f9105" providerId="ADAL" clId="{E491ED53-3813-4377-A32C-8CF90A6ED05C}" dt="2024-11-25T16:15:22.921" v="2732" actId="14100"/>
          <ac:spMkLst>
            <pc:docMk/>
            <pc:sldMk cId="2985432160" sldId="289"/>
            <ac:spMk id="168" creationId="{00000000-0000-0000-0000-000000000000}"/>
          </ac:spMkLst>
        </pc:spChg>
        <pc:picChg chg="add mod">
          <ac:chgData name="Silvia Colombo" userId="cdf5343d-9518-4b48-8032-805a754f9105" providerId="ADAL" clId="{E491ED53-3813-4377-A32C-8CF90A6ED05C}" dt="2024-11-25T16:15:34.231" v="2750" actId="1038"/>
          <ac:picMkLst>
            <pc:docMk/>
            <pc:sldMk cId="2985432160" sldId="289"/>
            <ac:picMk id="4" creationId="{06BA20CA-84F3-41F7-A7B0-33901230F15C}"/>
          </ac:picMkLst>
        </pc:picChg>
      </pc:sldChg>
      <pc:sldChg chg="addSp delSp modSp add mod">
        <pc:chgData name="Silvia Colombo" userId="cdf5343d-9518-4b48-8032-805a754f9105" providerId="ADAL" clId="{E491ED53-3813-4377-A32C-8CF90A6ED05C}" dt="2024-11-25T16:17:39.448" v="2759" actId="2711"/>
        <pc:sldMkLst>
          <pc:docMk/>
          <pc:sldMk cId="3025862249" sldId="290"/>
        </pc:sldMkLst>
        <pc:spChg chg="add mod">
          <ac:chgData name="Silvia Colombo" userId="cdf5343d-9518-4b48-8032-805a754f9105" providerId="ADAL" clId="{E491ED53-3813-4377-A32C-8CF90A6ED05C}" dt="2024-11-25T16:17:06.347" v="2756" actId="1035"/>
          <ac:spMkLst>
            <pc:docMk/>
            <pc:sldMk cId="3025862249" sldId="290"/>
            <ac:spMk id="2" creationId="{92C8FF37-E13B-4ECB-B997-5BF0761C8E0C}"/>
          </ac:spMkLst>
        </pc:spChg>
        <pc:spChg chg="add mod">
          <ac:chgData name="Silvia Colombo" userId="cdf5343d-9518-4b48-8032-805a754f9105" providerId="ADAL" clId="{E491ED53-3813-4377-A32C-8CF90A6ED05C}" dt="2024-11-18T10:27:05.023" v="1750" actId="1076"/>
          <ac:spMkLst>
            <pc:docMk/>
            <pc:sldMk cId="3025862249" sldId="290"/>
            <ac:spMk id="4" creationId="{D86528ED-AEA6-49AA-8F72-2C2D58250E7C}"/>
          </ac:spMkLst>
        </pc:spChg>
        <pc:spChg chg="add del">
          <ac:chgData name="Silvia Colombo" userId="cdf5343d-9518-4b48-8032-805a754f9105" providerId="ADAL" clId="{E491ED53-3813-4377-A32C-8CF90A6ED05C}" dt="2024-11-18T10:40:23.348" v="1858" actId="22"/>
          <ac:spMkLst>
            <pc:docMk/>
            <pc:sldMk cId="3025862249" sldId="290"/>
            <ac:spMk id="8" creationId="{8CA04AF0-825F-4415-9007-37FA3177A0F7}"/>
          </ac:spMkLst>
        </pc:spChg>
        <pc:spChg chg="mod">
          <ac:chgData name="Silvia Colombo" userId="cdf5343d-9518-4b48-8032-805a754f9105" providerId="ADAL" clId="{E491ED53-3813-4377-A32C-8CF90A6ED05C}" dt="2024-11-18T09:48:43.176" v="1577"/>
          <ac:spMkLst>
            <pc:docMk/>
            <pc:sldMk cId="3025862249" sldId="290"/>
            <ac:spMk id="167" creationId="{00000000-0000-0000-0000-000000000000}"/>
          </ac:spMkLst>
        </pc:spChg>
        <pc:spChg chg="mod">
          <ac:chgData name="Silvia Colombo" userId="cdf5343d-9518-4b48-8032-805a754f9105" providerId="ADAL" clId="{E491ED53-3813-4377-A32C-8CF90A6ED05C}" dt="2024-11-25T16:17:39.448" v="2759" actId="2711"/>
          <ac:spMkLst>
            <pc:docMk/>
            <pc:sldMk cId="3025862249" sldId="290"/>
            <ac:spMk id="168" creationId="{00000000-0000-0000-0000-000000000000}"/>
          </ac:spMkLst>
        </pc:spChg>
      </pc:sldChg>
      <pc:sldChg chg="add del">
        <pc:chgData name="Silvia Colombo" userId="cdf5343d-9518-4b48-8032-805a754f9105" providerId="ADAL" clId="{E491ED53-3813-4377-A32C-8CF90A6ED05C}" dt="2024-11-14T15:19:25.749" v="905" actId="47"/>
        <pc:sldMkLst>
          <pc:docMk/>
          <pc:sldMk cId="3374917943" sldId="290"/>
        </pc:sldMkLst>
      </pc:sldChg>
      <pc:sldChg chg="add del">
        <pc:chgData name="Silvia Colombo" userId="cdf5343d-9518-4b48-8032-805a754f9105" providerId="ADAL" clId="{E491ED53-3813-4377-A32C-8CF90A6ED05C}" dt="2024-11-18T09:48:16.050" v="1570" actId="47"/>
        <pc:sldMkLst>
          <pc:docMk/>
          <pc:sldMk cId="3817661274" sldId="290"/>
        </pc:sldMkLst>
      </pc:sldChg>
      <pc:sldChg chg="add del">
        <pc:chgData name="Silvia Colombo" userId="cdf5343d-9518-4b48-8032-805a754f9105" providerId="ADAL" clId="{E491ED53-3813-4377-A32C-8CF90A6ED05C}" dt="2024-11-18T09:48:16.616" v="1571" actId="47"/>
        <pc:sldMkLst>
          <pc:docMk/>
          <pc:sldMk cId="3787882538" sldId="291"/>
        </pc:sldMkLst>
      </pc:sldChg>
      <pc:sldChg chg="addSp delSp modSp add mod modNotesTx">
        <pc:chgData name="Silvia Colombo" userId="cdf5343d-9518-4b48-8032-805a754f9105" providerId="ADAL" clId="{E491ED53-3813-4377-A32C-8CF90A6ED05C}" dt="2024-11-25T16:20:22.185" v="2879" actId="1035"/>
        <pc:sldMkLst>
          <pc:docMk/>
          <pc:sldMk cId="4276348475" sldId="291"/>
        </pc:sldMkLst>
        <pc:spChg chg="del">
          <ac:chgData name="Silvia Colombo" userId="cdf5343d-9518-4b48-8032-805a754f9105" providerId="ADAL" clId="{E491ED53-3813-4377-A32C-8CF90A6ED05C}" dt="2024-11-18T10:40:38.084" v="1861" actId="478"/>
          <ac:spMkLst>
            <pc:docMk/>
            <pc:sldMk cId="4276348475" sldId="291"/>
            <ac:spMk id="2" creationId="{92C8FF37-E13B-4ECB-B997-5BF0761C8E0C}"/>
          </ac:spMkLst>
        </pc:spChg>
        <pc:spChg chg="del">
          <ac:chgData name="Silvia Colombo" userId="cdf5343d-9518-4b48-8032-805a754f9105" providerId="ADAL" clId="{E491ED53-3813-4377-A32C-8CF90A6ED05C}" dt="2024-11-18T10:40:41.115" v="1862" actId="478"/>
          <ac:spMkLst>
            <pc:docMk/>
            <pc:sldMk cId="4276348475" sldId="291"/>
            <ac:spMk id="4" creationId="{D86528ED-AEA6-49AA-8F72-2C2D58250E7C}"/>
          </ac:spMkLst>
        </pc:spChg>
        <pc:spChg chg="add del">
          <ac:chgData name="Silvia Colombo" userId="cdf5343d-9518-4b48-8032-805a754f9105" providerId="ADAL" clId="{E491ED53-3813-4377-A32C-8CF90A6ED05C}" dt="2024-11-18T10:41:47.096" v="1866" actId="478"/>
          <ac:spMkLst>
            <pc:docMk/>
            <pc:sldMk cId="4276348475" sldId="291"/>
            <ac:spMk id="5" creationId="{238392DC-258A-4E78-8D84-F1EA6A610B15}"/>
          </ac:spMkLst>
        </pc:spChg>
        <pc:spChg chg="add mod">
          <ac:chgData name="Silvia Colombo" userId="cdf5343d-9518-4b48-8032-805a754f9105" providerId="ADAL" clId="{E491ED53-3813-4377-A32C-8CF90A6ED05C}" dt="2024-11-25T16:20:22.185" v="2879" actId="1035"/>
          <ac:spMkLst>
            <pc:docMk/>
            <pc:sldMk cId="4276348475" sldId="291"/>
            <ac:spMk id="8" creationId="{E73424B3-C686-415C-9409-566BDF430095}"/>
          </ac:spMkLst>
        </pc:spChg>
        <pc:spChg chg="add mod">
          <ac:chgData name="Silvia Colombo" userId="cdf5343d-9518-4b48-8032-805a754f9105" providerId="ADAL" clId="{E491ED53-3813-4377-A32C-8CF90A6ED05C}" dt="2024-11-25T16:19:39.633" v="2823" actId="20577"/>
          <ac:spMkLst>
            <pc:docMk/>
            <pc:sldMk cId="4276348475" sldId="291"/>
            <ac:spMk id="9" creationId="{044AF3D7-50A9-4710-A46E-6577E389EF34}"/>
          </ac:spMkLst>
        </pc:spChg>
        <pc:spChg chg="add mod">
          <ac:chgData name="Silvia Colombo" userId="cdf5343d-9518-4b48-8032-805a754f9105" providerId="ADAL" clId="{E491ED53-3813-4377-A32C-8CF90A6ED05C}" dt="2024-11-18T10:55:38.300" v="1883" actId="14100"/>
          <ac:spMkLst>
            <pc:docMk/>
            <pc:sldMk cId="4276348475" sldId="291"/>
            <ac:spMk id="11" creationId="{CDD7956C-AD4A-4FCD-870C-C4BFC69F804B}"/>
          </ac:spMkLst>
        </pc:spChg>
        <pc:spChg chg="del mod">
          <ac:chgData name="Silvia Colombo" userId="cdf5343d-9518-4b48-8032-805a754f9105" providerId="ADAL" clId="{E491ED53-3813-4377-A32C-8CF90A6ED05C}" dt="2024-11-18T10:41:47.096" v="1866" actId="478"/>
          <ac:spMkLst>
            <pc:docMk/>
            <pc:sldMk cId="4276348475" sldId="291"/>
            <ac:spMk id="168" creationId="{00000000-0000-0000-0000-000000000000}"/>
          </ac:spMkLst>
        </pc:spChg>
        <pc:picChg chg="add mod">
          <ac:chgData name="Silvia Colombo" userId="cdf5343d-9518-4b48-8032-805a754f9105" providerId="ADAL" clId="{E491ED53-3813-4377-A32C-8CF90A6ED05C}" dt="2024-11-25T16:20:15.416" v="2871" actId="1035"/>
          <ac:picMkLst>
            <pc:docMk/>
            <pc:sldMk cId="4276348475" sldId="291"/>
            <ac:picMk id="7" creationId="{01AB32EA-377B-4676-B910-619F60865FEC}"/>
          </ac:picMkLst>
        </pc:picChg>
      </pc:sldChg>
      <pc:sldChg chg="delSp modSp add mod">
        <pc:chgData name="Silvia Colombo" userId="cdf5343d-9518-4b48-8032-805a754f9105" providerId="ADAL" clId="{E491ED53-3813-4377-A32C-8CF90A6ED05C}" dt="2024-11-25T16:21:47.963" v="2880" actId="11"/>
        <pc:sldMkLst>
          <pc:docMk/>
          <pc:sldMk cId="218857803" sldId="292"/>
        </pc:sldMkLst>
        <pc:spChg chg="del">
          <ac:chgData name="Silvia Colombo" userId="cdf5343d-9518-4b48-8032-805a754f9105" providerId="ADAL" clId="{E491ED53-3813-4377-A32C-8CF90A6ED05C}" dt="2024-11-18T11:01:18.629" v="1900" actId="478"/>
          <ac:spMkLst>
            <pc:docMk/>
            <pc:sldMk cId="218857803" sldId="292"/>
            <ac:spMk id="2" creationId="{92C8FF37-E13B-4ECB-B997-5BF0761C8E0C}"/>
          </ac:spMkLst>
        </pc:spChg>
        <pc:spChg chg="del">
          <ac:chgData name="Silvia Colombo" userId="cdf5343d-9518-4b48-8032-805a754f9105" providerId="ADAL" clId="{E491ED53-3813-4377-A32C-8CF90A6ED05C}" dt="2024-11-18T11:01:16.649" v="1899" actId="478"/>
          <ac:spMkLst>
            <pc:docMk/>
            <pc:sldMk cId="218857803" sldId="292"/>
            <ac:spMk id="4" creationId="{D86528ED-AEA6-49AA-8F72-2C2D58250E7C}"/>
          </ac:spMkLst>
        </pc:spChg>
        <pc:spChg chg="mod">
          <ac:chgData name="Silvia Colombo" userId="cdf5343d-9518-4b48-8032-805a754f9105" providerId="ADAL" clId="{E491ED53-3813-4377-A32C-8CF90A6ED05C}" dt="2024-11-25T16:21:47.963" v="2880" actId="11"/>
          <ac:spMkLst>
            <pc:docMk/>
            <pc:sldMk cId="218857803" sldId="292"/>
            <ac:spMk id="168" creationId="{00000000-0000-0000-0000-000000000000}"/>
          </ac:spMkLst>
        </pc:spChg>
      </pc:sldChg>
      <pc:sldChg chg="add del">
        <pc:chgData name="Silvia Colombo" userId="cdf5343d-9518-4b48-8032-805a754f9105" providerId="ADAL" clId="{E491ED53-3813-4377-A32C-8CF90A6ED05C}" dt="2024-11-18T09:48:17.102" v="1572" actId="47"/>
        <pc:sldMkLst>
          <pc:docMk/>
          <pc:sldMk cId="3625868235" sldId="292"/>
        </pc:sldMkLst>
      </pc:sldChg>
      <pc:sldChg chg="add del">
        <pc:chgData name="Silvia Colombo" userId="cdf5343d-9518-4b48-8032-805a754f9105" providerId="ADAL" clId="{E491ED53-3813-4377-A32C-8CF90A6ED05C}" dt="2024-11-18T09:48:17.372" v="1573" actId="47"/>
        <pc:sldMkLst>
          <pc:docMk/>
          <pc:sldMk cId="1332938407" sldId="293"/>
        </pc:sldMkLst>
      </pc:sldChg>
      <pc:sldChg chg="addSp modSp add mod">
        <pc:chgData name="Silvia Colombo" userId="cdf5343d-9518-4b48-8032-805a754f9105" providerId="ADAL" clId="{E491ED53-3813-4377-A32C-8CF90A6ED05C}" dt="2024-11-25T16:23:07.480" v="2883" actId="1076"/>
        <pc:sldMkLst>
          <pc:docMk/>
          <pc:sldMk cId="2761367291" sldId="293"/>
        </pc:sldMkLst>
        <pc:spChg chg="add mod">
          <ac:chgData name="Silvia Colombo" userId="cdf5343d-9518-4b48-8032-805a754f9105" providerId="ADAL" clId="{E491ED53-3813-4377-A32C-8CF90A6ED05C}" dt="2024-11-25T16:23:07.480" v="2883" actId="1076"/>
          <ac:spMkLst>
            <pc:docMk/>
            <pc:sldMk cId="2761367291" sldId="293"/>
            <ac:spMk id="5" creationId="{9465418C-8231-4F91-AE99-08D6F718DD6B}"/>
          </ac:spMkLst>
        </pc:spChg>
        <pc:spChg chg="add mod">
          <ac:chgData name="Silvia Colombo" userId="cdf5343d-9518-4b48-8032-805a754f9105" providerId="ADAL" clId="{E491ED53-3813-4377-A32C-8CF90A6ED05C}" dt="2024-11-18T11:44:43.069" v="2069" actId="255"/>
          <ac:spMkLst>
            <pc:docMk/>
            <pc:sldMk cId="2761367291" sldId="293"/>
            <ac:spMk id="7" creationId="{48ABBB91-0AEA-4B4B-947E-65B26D722456}"/>
          </ac:spMkLst>
        </pc:spChg>
        <pc:spChg chg="mod">
          <ac:chgData name="Silvia Colombo" userId="cdf5343d-9518-4b48-8032-805a754f9105" providerId="ADAL" clId="{E491ED53-3813-4377-A32C-8CF90A6ED05C}" dt="2024-11-18T11:19:47.425" v="1963" actId="20577"/>
          <ac:spMkLst>
            <pc:docMk/>
            <pc:sldMk cId="2761367291" sldId="293"/>
            <ac:spMk id="168" creationId="{00000000-0000-0000-0000-000000000000}"/>
          </ac:spMkLst>
        </pc:spChg>
        <pc:picChg chg="add mod">
          <ac:chgData name="Silvia Colombo" userId="cdf5343d-9518-4b48-8032-805a754f9105" providerId="ADAL" clId="{E491ED53-3813-4377-A32C-8CF90A6ED05C}" dt="2024-11-18T11:31:04.533" v="1966" actId="1076"/>
          <ac:picMkLst>
            <pc:docMk/>
            <pc:sldMk cId="2761367291" sldId="293"/>
            <ac:picMk id="4" creationId="{B03E3C96-0267-4ABC-8F42-9D4A1E0ACBF3}"/>
          </ac:picMkLst>
        </pc:picChg>
      </pc:sldChg>
      <pc:sldChg chg="addSp delSp modSp add mod">
        <pc:chgData name="Silvia Colombo" userId="cdf5343d-9518-4b48-8032-805a754f9105" providerId="ADAL" clId="{E491ED53-3813-4377-A32C-8CF90A6ED05C}" dt="2024-11-25T16:44:15.562" v="2888" actId="113"/>
        <pc:sldMkLst>
          <pc:docMk/>
          <pc:sldMk cId="3284480951" sldId="294"/>
        </pc:sldMkLst>
        <pc:spChg chg="add del">
          <ac:chgData name="Silvia Colombo" userId="cdf5343d-9518-4b48-8032-805a754f9105" providerId="ADAL" clId="{E491ED53-3813-4377-A32C-8CF90A6ED05C}" dt="2024-11-18T11:54:56.178" v="2111" actId="22"/>
          <ac:spMkLst>
            <pc:docMk/>
            <pc:sldMk cId="3284480951" sldId="294"/>
            <ac:spMk id="6" creationId="{A21CCAAD-0A59-4D84-9EA1-30437A6BD5EA}"/>
          </ac:spMkLst>
        </pc:spChg>
        <pc:spChg chg="mod">
          <ac:chgData name="Silvia Colombo" userId="cdf5343d-9518-4b48-8032-805a754f9105" providerId="ADAL" clId="{E491ED53-3813-4377-A32C-8CF90A6ED05C}" dt="2024-11-25T16:44:15.562" v="2888" actId="113"/>
          <ac:spMkLst>
            <pc:docMk/>
            <pc:sldMk cId="3284480951" sldId="294"/>
            <ac:spMk id="168" creationId="{00000000-0000-0000-0000-000000000000}"/>
          </ac:spMkLst>
        </pc:spChg>
      </pc:sldChg>
      <pc:sldChg chg="add del">
        <pc:chgData name="Silvia Colombo" userId="cdf5343d-9518-4b48-8032-805a754f9105" providerId="ADAL" clId="{E491ED53-3813-4377-A32C-8CF90A6ED05C}" dt="2024-11-18T09:48:18.942" v="1574" actId="47"/>
        <pc:sldMkLst>
          <pc:docMk/>
          <pc:sldMk cId="3466192494" sldId="294"/>
        </pc:sldMkLst>
      </pc:sldChg>
      <pc:sldChg chg="modSp add mod">
        <pc:chgData name="Silvia Colombo" userId="cdf5343d-9518-4b48-8032-805a754f9105" providerId="ADAL" clId="{E491ED53-3813-4377-A32C-8CF90A6ED05C}" dt="2024-11-25T16:45:30.755" v="2889" actId="20577"/>
        <pc:sldMkLst>
          <pc:docMk/>
          <pc:sldMk cId="2669022340" sldId="295"/>
        </pc:sldMkLst>
        <pc:spChg chg="mod">
          <ac:chgData name="Silvia Colombo" userId="cdf5343d-9518-4b48-8032-805a754f9105" providerId="ADAL" clId="{E491ED53-3813-4377-A32C-8CF90A6ED05C}" dt="2024-11-25T16:45:30.755" v="2889" actId="20577"/>
          <ac:spMkLst>
            <pc:docMk/>
            <pc:sldMk cId="2669022340" sldId="295"/>
            <ac:spMk id="168" creationId="{00000000-0000-0000-0000-000000000000}"/>
          </ac:spMkLst>
        </pc:spChg>
      </pc:sldChg>
      <pc:sldChg chg="addSp delSp modSp add mod">
        <pc:chgData name="Silvia Colombo" userId="cdf5343d-9518-4b48-8032-805a754f9105" providerId="ADAL" clId="{E491ED53-3813-4377-A32C-8CF90A6ED05C}" dt="2024-11-18T12:04:18.328" v="2272" actId="22"/>
        <pc:sldMkLst>
          <pc:docMk/>
          <pc:sldMk cId="3178964038" sldId="296"/>
        </pc:sldMkLst>
        <pc:spChg chg="add del">
          <ac:chgData name="Silvia Colombo" userId="cdf5343d-9518-4b48-8032-805a754f9105" providerId="ADAL" clId="{E491ED53-3813-4377-A32C-8CF90A6ED05C}" dt="2024-11-18T12:04:18.328" v="2272" actId="22"/>
          <ac:spMkLst>
            <pc:docMk/>
            <pc:sldMk cId="3178964038" sldId="296"/>
            <ac:spMk id="6" creationId="{0453A5EF-51F3-4DAF-91DF-AB0E1827D4F6}"/>
          </ac:spMkLst>
        </pc:spChg>
        <pc:spChg chg="mod">
          <ac:chgData name="Silvia Colombo" userId="cdf5343d-9518-4b48-8032-805a754f9105" providerId="ADAL" clId="{E491ED53-3813-4377-A32C-8CF90A6ED05C}" dt="2024-11-18T12:03:56.288" v="2270" actId="20577"/>
          <ac:spMkLst>
            <pc:docMk/>
            <pc:sldMk cId="3178964038" sldId="296"/>
            <ac:spMk id="168" creationId="{00000000-0000-0000-0000-000000000000}"/>
          </ac:spMkLst>
        </pc:spChg>
      </pc:sldChg>
      <pc:sldChg chg="addSp modSp add mod">
        <pc:chgData name="Silvia Colombo" userId="cdf5343d-9518-4b48-8032-805a754f9105" providerId="ADAL" clId="{E491ED53-3813-4377-A32C-8CF90A6ED05C}" dt="2024-11-25T16:57:22.243" v="2895" actId="1076"/>
        <pc:sldMkLst>
          <pc:docMk/>
          <pc:sldMk cId="3574041065" sldId="297"/>
        </pc:sldMkLst>
        <pc:spChg chg="mod">
          <ac:chgData name="Silvia Colombo" userId="cdf5343d-9518-4b48-8032-805a754f9105" providerId="ADAL" clId="{E491ED53-3813-4377-A32C-8CF90A6ED05C}" dt="2024-11-18T13:19:03.356" v="2558" actId="20577"/>
          <ac:spMkLst>
            <pc:docMk/>
            <pc:sldMk cId="3574041065" sldId="297"/>
            <ac:spMk id="167" creationId="{00000000-0000-0000-0000-000000000000}"/>
          </ac:spMkLst>
        </pc:spChg>
        <pc:spChg chg="mod">
          <ac:chgData name="Silvia Colombo" userId="cdf5343d-9518-4b48-8032-805a754f9105" providerId="ADAL" clId="{E491ED53-3813-4377-A32C-8CF90A6ED05C}" dt="2024-11-25T16:54:37.228" v="2892" actId="20577"/>
          <ac:spMkLst>
            <pc:docMk/>
            <pc:sldMk cId="3574041065" sldId="297"/>
            <ac:spMk id="168" creationId="{00000000-0000-0000-0000-000000000000}"/>
          </ac:spMkLst>
        </pc:spChg>
        <pc:picChg chg="add mod">
          <ac:chgData name="Silvia Colombo" userId="cdf5343d-9518-4b48-8032-805a754f9105" providerId="ADAL" clId="{E491ED53-3813-4377-A32C-8CF90A6ED05C}" dt="2024-11-25T16:57:22.243" v="2895" actId="1076"/>
          <ac:picMkLst>
            <pc:docMk/>
            <pc:sldMk cId="3574041065" sldId="297"/>
            <ac:picMk id="4" creationId="{1275C8C7-A9F5-4663-BB2A-510F850CC03D}"/>
          </ac:picMkLst>
        </pc:picChg>
      </pc:sldChg>
      <pc:sldChg chg="addSp modSp add mod">
        <pc:chgData name="Silvia Colombo" userId="cdf5343d-9518-4b48-8032-805a754f9105" providerId="ADAL" clId="{E491ED53-3813-4377-A32C-8CF90A6ED05C}" dt="2024-11-25T16:59:44.579" v="2902" actId="1076"/>
        <pc:sldMkLst>
          <pc:docMk/>
          <pc:sldMk cId="2230816992" sldId="298"/>
        </pc:sldMkLst>
        <pc:spChg chg="add mod">
          <ac:chgData name="Silvia Colombo" userId="cdf5343d-9518-4b48-8032-805a754f9105" providerId="ADAL" clId="{E491ED53-3813-4377-A32C-8CF90A6ED05C}" dt="2024-11-25T16:59:44.579" v="2902" actId="1076"/>
          <ac:spMkLst>
            <pc:docMk/>
            <pc:sldMk cId="2230816992" sldId="298"/>
            <ac:spMk id="5" creationId="{8794BF7C-5E53-45DB-8FEE-0205520570F8}"/>
          </ac:spMkLst>
        </pc:spChg>
        <pc:spChg chg="mod">
          <ac:chgData name="Silvia Colombo" userId="cdf5343d-9518-4b48-8032-805a754f9105" providerId="ADAL" clId="{E491ED53-3813-4377-A32C-8CF90A6ED05C}" dt="2024-11-18T13:18:05.763" v="2544" actId="20577"/>
          <ac:spMkLst>
            <pc:docMk/>
            <pc:sldMk cId="2230816992" sldId="298"/>
            <ac:spMk id="167" creationId="{00000000-0000-0000-0000-000000000000}"/>
          </ac:spMkLst>
        </pc:spChg>
        <pc:spChg chg="mod">
          <ac:chgData name="Silvia Colombo" userId="cdf5343d-9518-4b48-8032-805a754f9105" providerId="ADAL" clId="{E491ED53-3813-4377-A32C-8CF90A6ED05C}" dt="2024-11-25T16:59:21.283" v="2899" actId="20577"/>
          <ac:spMkLst>
            <pc:docMk/>
            <pc:sldMk cId="2230816992" sldId="298"/>
            <ac:spMk id="168" creationId="{00000000-0000-0000-0000-000000000000}"/>
          </ac:spMkLst>
        </pc:spChg>
        <pc:picChg chg="add mod modCrop">
          <ac:chgData name="Silvia Colombo" userId="cdf5343d-9518-4b48-8032-805a754f9105" providerId="ADAL" clId="{E491ED53-3813-4377-A32C-8CF90A6ED05C}" dt="2024-11-18T12:27:17.384" v="2318" actId="1076"/>
          <ac:picMkLst>
            <pc:docMk/>
            <pc:sldMk cId="2230816992" sldId="298"/>
            <ac:picMk id="4" creationId="{D17F4929-72BB-4031-9BBD-ECC213C0BB47}"/>
          </ac:picMkLst>
        </pc:picChg>
      </pc:sldChg>
      <pc:sldChg chg="addSp modSp add mod">
        <pc:chgData name="Silvia Colombo" userId="cdf5343d-9518-4b48-8032-805a754f9105" providerId="ADAL" clId="{E491ED53-3813-4377-A32C-8CF90A6ED05C}" dt="2024-11-25T17:00:41.073" v="2905" actId="1076"/>
        <pc:sldMkLst>
          <pc:docMk/>
          <pc:sldMk cId="2669320641" sldId="299"/>
        </pc:sldMkLst>
        <pc:spChg chg="add mod">
          <ac:chgData name="Silvia Colombo" userId="cdf5343d-9518-4b48-8032-805a754f9105" providerId="ADAL" clId="{E491ED53-3813-4377-A32C-8CF90A6ED05C}" dt="2024-11-25T17:00:41.073" v="2905" actId="1076"/>
          <ac:spMkLst>
            <pc:docMk/>
            <pc:sldMk cId="2669320641" sldId="299"/>
            <ac:spMk id="5" creationId="{DA3450AD-FEDE-4077-BD48-9D5958732BCC}"/>
          </ac:spMkLst>
        </pc:spChg>
        <pc:spChg chg="mod">
          <ac:chgData name="Silvia Colombo" userId="cdf5343d-9518-4b48-8032-805a754f9105" providerId="ADAL" clId="{E491ED53-3813-4377-A32C-8CF90A6ED05C}" dt="2024-11-18T13:18:35.286" v="2546" actId="20577"/>
          <ac:spMkLst>
            <pc:docMk/>
            <pc:sldMk cId="2669320641" sldId="299"/>
            <ac:spMk id="167" creationId="{00000000-0000-0000-0000-000000000000}"/>
          </ac:spMkLst>
        </pc:spChg>
        <pc:spChg chg="mod">
          <ac:chgData name="Silvia Colombo" userId="cdf5343d-9518-4b48-8032-805a754f9105" providerId="ADAL" clId="{E491ED53-3813-4377-A32C-8CF90A6ED05C}" dt="2024-11-18T12:54:29.778" v="2381" actId="20577"/>
          <ac:spMkLst>
            <pc:docMk/>
            <pc:sldMk cId="2669320641" sldId="299"/>
            <ac:spMk id="168" creationId="{00000000-0000-0000-0000-000000000000}"/>
          </ac:spMkLst>
        </pc:spChg>
        <pc:picChg chg="add mod">
          <ac:chgData name="Silvia Colombo" userId="cdf5343d-9518-4b48-8032-805a754f9105" providerId="ADAL" clId="{E491ED53-3813-4377-A32C-8CF90A6ED05C}" dt="2024-11-18T12:52:35.253" v="2351" actId="1076"/>
          <ac:picMkLst>
            <pc:docMk/>
            <pc:sldMk cId="2669320641" sldId="299"/>
            <ac:picMk id="4" creationId="{0D6328CD-97D8-4588-9D03-D5ADE2DAFBA8}"/>
          </ac:picMkLst>
        </pc:picChg>
      </pc:sldChg>
      <pc:sldChg chg="addSp modSp add mod">
        <pc:chgData name="Silvia Colombo" userId="cdf5343d-9518-4b48-8032-805a754f9105" providerId="ADAL" clId="{E491ED53-3813-4377-A32C-8CF90A6ED05C}" dt="2024-11-25T17:11:33.100" v="2907" actId="1076"/>
        <pc:sldMkLst>
          <pc:docMk/>
          <pc:sldMk cId="3550741812" sldId="300"/>
        </pc:sldMkLst>
        <pc:spChg chg="add mod">
          <ac:chgData name="Silvia Colombo" userId="cdf5343d-9518-4b48-8032-805a754f9105" providerId="ADAL" clId="{E491ED53-3813-4377-A32C-8CF90A6ED05C}" dt="2024-11-25T17:11:33.100" v="2907" actId="1076"/>
          <ac:spMkLst>
            <pc:docMk/>
            <pc:sldMk cId="3550741812" sldId="300"/>
            <ac:spMk id="5" creationId="{577FCAE3-C285-4D6E-B6EF-F122C3491891}"/>
          </ac:spMkLst>
        </pc:spChg>
        <pc:spChg chg="mod">
          <ac:chgData name="Silvia Colombo" userId="cdf5343d-9518-4b48-8032-805a754f9105" providerId="ADAL" clId="{E491ED53-3813-4377-A32C-8CF90A6ED05C}" dt="2024-11-18T13:18:39.658" v="2548" actId="20577"/>
          <ac:spMkLst>
            <pc:docMk/>
            <pc:sldMk cId="3550741812" sldId="300"/>
            <ac:spMk id="167" creationId="{00000000-0000-0000-0000-000000000000}"/>
          </ac:spMkLst>
        </pc:spChg>
        <pc:spChg chg="mod">
          <ac:chgData name="Silvia Colombo" userId="cdf5343d-9518-4b48-8032-805a754f9105" providerId="ADAL" clId="{E491ED53-3813-4377-A32C-8CF90A6ED05C}" dt="2024-11-18T13:05:11.506" v="2448" actId="20577"/>
          <ac:spMkLst>
            <pc:docMk/>
            <pc:sldMk cId="3550741812" sldId="300"/>
            <ac:spMk id="168" creationId="{00000000-0000-0000-0000-000000000000}"/>
          </ac:spMkLst>
        </pc:spChg>
        <pc:picChg chg="add mod">
          <ac:chgData name="Silvia Colombo" userId="cdf5343d-9518-4b48-8032-805a754f9105" providerId="ADAL" clId="{E491ED53-3813-4377-A32C-8CF90A6ED05C}" dt="2024-11-18T13:03:55.109" v="2440" actId="1076"/>
          <ac:picMkLst>
            <pc:docMk/>
            <pc:sldMk cId="3550741812" sldId="300"/>
            <ac:picMk id="4" creationId="{A3CFDF6A-3675-4DC0-AAF8-B057D2714DA8}"/>
          </ac:picMkLst>
        </pc:picChg>
      </pc:sldChg>
      <pc:sldChg chg="addSp modSp add mod">
        <pc:chgData name="Silvia Colombo" userId="cdf5343d-9518-4b48-8032-805a754f9105" providerId="ADAL" clId="{E491ED53-3813-4377-A32C-8CF90A6ED05C}" dt="2024-11-25T17:11:51.538" v="2911" actId="1076"/>
        <pc:sldMkLst>
          <pc:docMk/>
          <pc:sldMk cId="2610105728" sldId="301"/>
        </pc:sldMkLst>
        <pc:spChg chg="add mod">
          <ac:chgData name="Silvia Colombo" userId="cdf5343d-9518-4b48-8032-805a754f9105" providerId="ADAL" clId="{E491ED53-3813-4377-A32C-8CF90A6ED05C}" dt="2024-11-25T17:11:51.538" v="2911" actId="1076"/>
          <ac:spMkLst>
            <pc:docMk/>
            <pc:sldMk cId="2610105728" sldId="301"/>
            <ac:spMk id="5" creationId="{405D3AC9-9D1A-4DE5-9206-75A8E49F4BEA}"/>
          </ac:spMkLst>
        </pc:spChg>
        <pc:spChg chg="mod">
          <ac:chgData name="Silvia Colombo" userId="cdf5343d-9518-4b48-8032-805a754f9105" providerId="ADAL" clId="{E491ED53-3813-4377-A32C-8CF90A6ED05C}" dt="2024-11-18T13:18:44.135" v="2550" actId="20577"/>
          <ac:spMkLst>
            <pc:docMk/>
            <pc:sldMk cId="2610105728" sldId="301"/>
            <ac:spMk id="167" creationId="{00000000-0000-0000-0000-000000000000}"/>
          </ac:spMkLst>
        </pc:spChg>
        <pc:spChg chg="mod">
          <ac:chgData name="Silvia Colombo" userId="cdf5343d-9518-4b48-8032-805a754f9105" providerId="ADAL" clId="{E491ED53-3813-4377-A32C-8CF90A6ED05C}" dt="2024-11-18T13:08:15.057" v="2463" actId="14100"/>
          <ac:spMkLst>
            <pc:docMk/>
            <pc:sldMk cId="2610105728" sldId="301"/>
            <ac:spMk id="168" creationId="{00000000-0000-0000-0000-000000000000}"/>
          </ac:spMkLst>
        </pc:spChg>
        <pc:picChg chg="add mod">
          <ac:chgData name="Silvia Colombo" userId="cdf5343d-9518-4b48-8032-805a754f9105" providerId="ADAL" clId="{E491ED53-3813-4377-A32C-8CF90A6ED05C}" dt="2024-11-18T13:06:47.206" v="2454" actId="1076"/>
          <ac:picMkLst>
            <pc:docMk/>
            <pc:sldMk cId="2610105728" sldId="301"/>
            <ac:picMk id="4" creationId="{511C04CC-1284-4DB0-B0C7-81C13A3D4AFD}"/>
          </ac:picMkLst>
        </pc:picChg>
      </pc:sldChg>
      <pc:sldChg chg="addSp delSp modSp add mod">
        <pc:chgData name="Silvia Colombo" userId="cdf5343d-9518-4b48-8032-805a754f9105" providerId="ADAL" clId="{E491ED53-3813-4377-A32C-8CF90A6ED05C}" dt="2024-11-18T13:18:47.750" v="2552" actId="20577"/>
        <pc:sldMkLst>
          <pc:docMk/>
          <pc:sldMk cId="1039741806" sldId="302"/>
        </pc:sldMkLst>
        <pc:spChg chg="add del">
          <ac:chgData name="Silvia Colombo" userId="cdf5343d-9518-4b48-8032-805a754f9105" providerId="ADAL" clId="{E491ED53-3813-4377-A32C-8CF90A6ED05C}" dt="2024-11-18T13:14:32.772" v="2509"/>
          <ac:spMkLst>
            <pc:docMk/>
            <pc:sldMk cId="1039741806" sldId="302"/>
            <ac:spMk id="2" creationId="{896ED620-AEA6-4A8D-87A0-412C4B5CB504}"/>
          </ac:spMkLst>
        </pc:spChg>
        <pc:spChg chg="mod">
          <ac:chgData name="Silvia Colombo" userId="cdf5343d-9518-4b48-8032-805a754f9105" providerId="ADAL" clId="{E491ED53-3813-4377-A32C-8CF90A6ED05C}" dt="2024-11-18T13:18:47.750" v="2552" actId="20577"/>
          <ac:spMkLst>
            <pc:docMk/>
            <pc:sldMk cId="1039741806" sldId="302"/>
            <ac:spMk id="167" creationId="{00000000-0000-0000-0000-000000000000}"/>
          </ac:spMkLst>
        </pc:spChg>
        <pc:spChg chg="mod">
          <ac:chgData name="Silvia Colombo" userId="cdf5343d-9518-4b48-8032-805a754f9105" providerId="ADAL" clId="{E491ED53-3813-4377-A32C-8CF90A6ED05C}" dt="2024-11-18T13:15:24.448" v="2515" actId="404"/>
          <ac:spMkLst>
            <pc:docMk/>
            <pc:sldMk cId="1039741806" sldId="302"/>
            <ac:spMk id="168" creationId="{00000000-0000-0000-0000-000000000000}"/>
          </ac:spMkLst>
        </pc:spChg>
      </pc:sldChg>
      <pc:sldChg chg="modSp add mod">
        <pc:chgData name="Silvia Colombo" userId="cdf5343d-9518-4b48-8032-805a754f9105" providerId="ADAL" clId="{E491ED53-3813-4377-A32C-8CF90A6ED05C}" dt="2024-11-25T17:16:45.482" v="2929" actId="20577"/>
        <pc:sldMkLst>
          <pc:docMk/>
          <pc:sldMk cId="3169569971" sldId="303"/>
        </pc:sldMkLst>
        <pc:spChg chg="mod">
          <ac:chgData name="Silvia Colombo" userId="cdf5343d-9518-4b48-8032-805a754f9105" providerId="ADAL" clId="{E491ED53-3813-4377-A32C-8CF90A6ED05C}" dt="2024-11-18T13:18:52.132" v="2554" actId="20577"/>
          <ac:spMkLst>
            <pc:docMk/>
            <pc:sldMk cId="3169569971" sldId="303"/>
            <ac:spMk id="167" creationId="{00000000-0000-0000-0000-000000000000}"/>
          </ac:spMkLst>
        </pc:spChg>
        <pc:spChg chg="mod">
          <ac:chgData name="Silvia Colombo" userId="cdf5343d-9518-4b48-8032-805a754f9105" providerId="ADAL" clId="{E491ED53-3813-4377-A32C-8CF90A6ED05C}" dt="2024-11-25T17:16:45.482" v="2929" actId="20577"/>
          <ac:spMkLst>
            <pc:docMk/>
            <pc:sldMk cId="3169569971" sldId="303"/>
            <ac:spMk id="168" creationId="{00000000-0000-0000-0000-000000000000}"/>
          </ac:spMkLst>
        </pc:spChg>
      </pc:sldChg>
      <pc:sldChg chg="modSp add mod">
        <pc:chgData name="Silvia Colombo" userId="cdf5343d-9518-4b48-8032-805a754f9105" providerId="ADAL" clId="{E491ED53-3813-4377-A32C-8CF90A6ED05C}" dt="2024-11-18T13:18:56.008" v="2556" actId="20577"/>
        <pc:sldMkLst>
          <pc:docMk/>
          <pc:sldMk cId="2074846304" sldId="304"/>
        </pc:sldMkLst>
        <pc:spChg chg="mod">
          <ac:chgData name="Silvia Colombo" userId="cdf5343d-9518-4b48-8032-805a754f9105" providerId="ADAL" clId="{E491ED53-3813-4377-A32C-8CF90A6ED05C}" dt="2024-11-18T13:18:56.008" v="2556" actId="20577"/>
          <ac:spMkLst>
            <pc:docMk/>
            <pc:sldMk cId="2074846304" sldId="304"/>
            <ac:spMk id="167" creationId="{00000000-0000-0000-0000-000000000000}"/>
          </ac:spMkLst>
        </pc:spChg>
        <pc:spChg chg="mod">
          <ac:chgData name="Silvia Colombo" userId="cdf5343d-9518-4b48-8032-805a754f9105" providerId="ADAL" clId="{E491ED53-3813-4377-A32C-8CF90A6ED05C}" dt="2024-11-18T13:17:51.744" v="2542" actId="108"/>
          <ac:spMkLst>
            <pc:docMk/>
            <pc:sldMk cId="2074846304" sldId="304"/>
            <ac:spMk id="168" creationId="{00000000-0000-0000-0000-000000000000}"/>
          </ac:spMkLst>
        </pc:spChg>
      </pc:sldChg>
      <pc:sldMasterChg chg="delSldLayout">
        <pc:chgData name="Silvia Colombo" userId="cdf5343d-9518-4b48-8032-805a754f9105" providerId="ADAL" clId="{E491ED53-3813-4377-A32C-8CF90A6ED05C}" dt="2024-11-25T17:35:00.112" v="2930" actId="47"/>
        <pc:sldMasterMkLst>
          <pc:docMk/>
          <pc:sldMasterMk cId="0" sldId="2147483648"/>
        </pc:sldMasterMkLst>
        <pc:sldLayoutChg chg="del">
          <pc:chgData name="Silvia Colombo" userId="cdf5343d-9518-4b48-8032-805a754f9105" providerId="ADAL" clId="{E491ED53-3813-4377-A32C-8CF90A6ED05C}" dt="2024-11-25T17:35:00.112" v="2930"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95046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830504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231547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doi.org/10.1038/s41893-019-0256-8" TargetMode="External"/><Relationship Id="rId3" Type="http://schemas.openxmlformats.org/officeDocument/2006/relationships/hyperlink" Target="https://gca.org/reports/adaptation-of-infrastructure-systems/" TargetMode="External"/><Relationship Id="rId7" Type="http://schemas.openxmlformats.org/officeDocument/2006/relationships/hyperlink" Target="https://doi.org/10.1016/j.eneco.2009.10.012"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munichre.com/topics-online/en/climate-change-and-natural-disasters/natural-disasters/the-natural-disasters-of-2018-in-figures.html" TargetMode="External"/><Relationship Id="rId5" Type="http://schemas.openxmlformats.org/officeDocument/2006/relationships/hyperlink" Target="https://doi.org/10.1038/s41467-019-10442-3" TargetMode="External"/><Relationship Id="rId4" Type="http://schemas.openxmlformats.org/officeDocument/2006/relationships/hyperlink" Target="https://doi.org/10.1038/nclimate246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16/j.ress.2015.08.006"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doi.org/10.1016/j.ress.2017.04.023" TargetMode="External"/><Relationship Id="rId5" Type="http://schemas.openxmlformats.org/officeDocument/2006/relationships/hyperlink" Target="https://doi.org/10.1109/37.969131" TargetMode="External"/><Relationship Id="rId4" Type="http://schemas.openxmlformats.org/officeDocument/2006/relationships/hyperlink" Target="https://doi.org/10.1016/j.cie.2014.01.01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4121/uuid:82c1dc0d-5485-43d8-901a-ce7f26cda35d"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qgis.or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8: Introduction to climate hazard impacts on infrastructure systems</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Jim Hall and Raghav Pant, Oxford University</a:t>
            </a:r>
            <a:endParaRPr lang="en-US" dirty="0"/>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The lecture discusses climate risks to infrastructure systems and various adaptation strategies, emphasizing the need to consider the scale, timing, and location of interventions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Effective decision-making relies on quantifying climate risks both before and after adaptation measures are implemented, to understand the residual risk</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The analysis of risk reduction benefits versus costs is essential for selecting appropriate adaptation options and planning effectively</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400" dirty="0"/>
              <a:t>Dawson, R. J., D. Thompson, D. Johns, S. Gosling, L. Chapman, G. </a:t>
            </a:r>
            <a:r>
              <a:rPr lang="en-GB" sz="1400" dirty="0" err="1"/>
              <a:t>Darch</a:t>
            </a:r>
            <a:r>
              <a:rPr lang="en-GB" sz="1400" dirty="0"/>
              <a:t>, G. Watson, et al. 2016. “UK Climate Change Risk Assessment Evidence Report: Chapter 4: Infrastructure.” Adaptation Sub-Committee for the Committee on Climate Change; Paul Hughes.</a:t>
            </a:r>
          </a:p>
          <a:p>
            <a:pPr algn="l"/>
            <a:r>
              <a:rPr lang="en-GB" sz="1400" dirty="0"/>
              <a:t>Hall, Jim W., Jeroen C. J. H. </a:t>
            </a:r>
            <a:r>
              <a:rPr lang="en-GB" sz="1400" dirty="0" err="1"/>
              <a:t>Aerts</a:t>
            </a:r>
            <a:r>
              <a:rPr lang="en-GB" sz="1400" dirty="0"/>
              <a:t>, Bilal M. Ayyub, Stephane </a:t>
            </a:r>
            <a:r>
              <a:rPr lang="en-GB" sz="1400" dirty="0" err="1"/>
              <a:t>Hallegatte</a:t>
            </a:r>
            <a:r>
              <a:rPr lang="en-GB" sz="1400" dirty="0"/>
              <a:t>, Mark Harvey, Xi Hu, </a:t>
            </a:r>
            <a:r>
              <a:rPr lang="en-GB" sz="1400" dirty="0" err="1"/>
              <a:t>Elco</a:t>
            </a:r>
            <a:r>
              <a:rPr lang="en-GB" sz="1400" dirty="0"/>
              <a:t> </a:t>
            </a:r>
            <a:r>
              <a:rPr lang="en-GB" sz="1400" dirty="0" err="1"/>
              <a:t>Koks</a:t>
            </a:r>
            <a:r>
              <a:rPr lang="en-GB" sz="1400" dirty="0"/>
              <a:t>, et al. 2019. “Adaptation of Infrastructure Systems.” Global Commission on </a:t>
            </a:r>
            <a:r>
              <a:rPr lang="en-GB" sz="1400" dirty="0" err="1"/>
              <a:t>Adapatation</a:t>
            </a:r>
            <a:r>
              <a:rPr lang="en-GB" sz="1400" dirty="0"/>
              <a:t>. </a:t>
            </a:r>
            <a:r>
              <a:rPr lang="en-GB" sz="1400" dirty="0">
                <a:hlinkClick r:id="rId3">
                  <a:extLst>
                    <a:ext uri="{A12FA001-AC4F-418D-AE19-62706E023703}">
                      <ahyp:hlinkClr xmlns:ahyp="http://schemas.microsoft.com/office/drawing/2018/hyperlinkcolor" val="tx"/>
                    </a:ext>
                  </a:extLst>
                </a:hlinkClick>
              </a:rPr>
              <a:t>https://gca.org/reports/adaptation-of-infrastructure-systems/</a:t>
            </a:r>
            <a:r>
              <a:rPr lang="en-GB" sz="1400" dirty="0"/>
              <a:t>.</a:t>
            </a:r>
          </a:p>
          <a:p>
            <a:pPr algn="l"/>
            <a:r>
              <a:rPr lang="en-GB" sz="1400" dirty="0"/>
              <a:t>Hall, Jim W., Frans </a:t>
            </a:r>
            <a:r>
              <a:rPr lang="en-GB" sz="1400" dirty="0" err="1"/>
              <a:t>Berkhout</a:t>
            </a:r>
            <a:r>
              <a:rPr lang="en-GB" sz="1400" dirty="0"/>
              <a:t>, and Rowan Douglas. 2015. “Responding to Adaptation Emergencies.” Nature Climate Change. Nature Publishing Group. </a:t>
            </a:r>
            <a:r>
              <a:rPr lang="en-GB" sz="1400" dirty="0">
                <a:hlinkClick r:id="rId4">
                  <a:extLst>
                    <a:ext uri="{A12FA001-AC4F-418D-AE19-62706E023703}">
                      <ahyp:hlinkClr xmlns:ahyp="http://schemas.microsoft.com/office/drawing/2018/hyperlinkcolor" val="tx"/>
                    </a:ext>
                  </a:extLst>
                </a:hlinkClick>
              </a:rPr>
              <a:t>https://doi.org/10.1038/nclimate2467</a:t>
            </a:r>
            <a:r>
              <a:rPr lang="en-GB" sz="1400" dirty="0"/>
              <a:t>.</a:t>
            </a:r>
          </a:p>
          <a:p>
            <a:pPr algn="l"/>
            <a:r>
              <a:rPr lang="en-GB" sz="1400" dirty="0" err="1"/>
              <a:t>Koks</a:t>
            </a:r>
            <a:r>
              <a:rPr lang="en-GB" sz="1400" dirty="0"/>
              <a:t>, E. E., J. </a:t>
            </a:r>
            <a:r>
              <a:rPr lang="en-GB" sz="1400" dirty="0" err="1"/>
              <a:t>Rozenberg</a:t>
            </a:r>
            <a:r>
              <a:rPr lang="en-GB" sz="1400" dirty="0"/>
              <a:t>, C. Zorn, M. </a:t>
            </a:r>
            <a:r>
              <a:rPr lang="en-GB" sz="1400" dirty="0" err="1"/>
              <a:t>Tariverdi</a:t>
            </a:r>
            <a:r>
              <a:rPr lang="en-GB" sz="1400" dirty="0"/>
              <a:t>, M. </a:t>
            </a:r>
            <a:r>
              <a:rPr lang="en-GB" sz="1400" dirty="0" err="1"/>
              <a:t>Vousdoukas</a:t>
            </a:r>
            <a:r>
              <a:rPr lang="en-GB" sz="1400" dirty="0"/>
              <a:t>, S. A. Fraser, J. W. Hall, and S. </a:t>
            </a:r>
            <a:r>
              <a:rPr lang="en-GB" sz="1400" dirty="0" err="1"/>
              <a:t>Hallegatte</a:t>
            </a:r>
            <a:r>
              <a:rPr lang="en-GB" sz="1400" dirty="0"/>
              <a:t>. 2019. “A Global Multi-Hazard Risk Analysis of Road and Railway Infrastructure Assets.” Nature Communications 10 (December): 1–11. </a:t>
            </a:r>
            <a:r>
              <a:rPr lang="en-GB" sz="1400" dirty="0">
                <a:hlinkClick r:id="rId5">
                  <a:extLst>
                    <a:ext uri="{A12FA001-AC4F-418D-AE19-62706E023703}">
                      <ahyp:hlinkClr xmlns:ahyp="http://schemas.microsoft.com/office/drawing/2018/hyperlinkcolor" val="tx"/>
                    </a:ext>
                  </a:extLst>
                </a:hlinkClick>
              </a:rPr>
              <a:t>https://doi.org/10.1038/s41467-019-10442-3</a:t>
            </a:r>
            <a:r>
              <a:rPr lang="en-GB" sz="1400" dirty="0"/>
              <a:t>.</a:t>
            </a:r>
          </a:p>
          <a:p>
            <a:pPr algn="l"/>
            <a:r>
              <a:rPr lang="en-GB" sz="1400" dirty="0"/>
              <a:t>Loew, Petra. 2019. “The Natural Disasters of 2018 in Figures | Munich Re Topics Online.” </a:t>
            </a:r>
            <a:r>
              <a:rPr lang="en-GB" sz="1400" dirty="0">
                <a:hlinkClick r:id="rId6">
                  <a:extLst>
                    <a:ext uri="{A12FA001-AC4F-418D-AE19-62706E023703}">
                      <ahyp:hlinkClr xmlns:ahyp="http://schemas.microsoft.com/office/drawing/2018/hyperlinkcolor" val="tx"/>
                    </a:ext>
                  </a:extLst>
                </a:hlinkClick>
              </a:rPr>
              <a:t>https://www.munichre.com/topics-online/en/climate-change-and-natural-disasters/natural-disasters/the-natural-disasters-of-2018-in-figures.html</a:t>
            </a:r>
            <a:r>
              <a:rPr lang="en-GB" sz="1400" dirty="0"/>
              <a:t>.</a:t>
            </a:r>
          </a:p>
          <a:p>
            <a:pPr algn="l"/>
            <a:r>
              <a:rPr lang="en-GB" sz="1400" dirty="0" err="1"/>
              <a:t>Steinbuks</a:t>
            </a:r>
            <a:r>
              <a:rPr lang="en-GB" sz="1400" dirty="0"/>
              <a:t>, J., and V. Foster. 2010. “When Do Firms Generate? Evidence on in-House Electricity Supply in Africa.” Energy Economics 32 (May): 505–14. </a:t>
            </a:r>
            <a:r>
              <a:rPr lang="en-GB" sz="1400" dirty="0">
                <a:hlinkClick r:id="rId7">
                  <a:extLst>
                    <a:ext uri="{A12FA001-AC4F-418D-AE19-62706E023703}">
                      <ahyp:hlinkClr xmlns:ahyp="http://schemas.microsoft.com/office/drawing/2018/hyperlinkcolor" val="tx"/>
                    </a:ext>
                  </a:extLst>
                </a:hlinkClick>
              </a:rPr>
              <a:t>https://doi.org/10.1016/j.eneco.2009.10.012</a:t>
            </a:r>
            <a:r>
              <a:rPr lang="en-GB" sz="1400" dirty="0"/>
              <a:t>.</a:t>
            </a:r>
          </a:p>
          <a:p>
            <a:pPr algn="l"/>
            <a:r>
              <a:rPr lang="en-GB" sz="1400" dirty="0"/>
              <a:t>Thacker, Scott, Daniel </a:t>
            </a:r>
            <a:r>
              <a:rPr lang="en-GB" sz="1400" dirty="0" err="1"/>
              <a:t>Adshead</a:t>
            </a:r>
            <a:r>
              <a:rPr lang="en-GB" sz="1400" dirty="0"/>
              <a:t>, Marianne Fay, Stéphane </a:t>
            </a:r>
            <a:r>
              <a:rPr lang="en-GB" sz="1400" dirty="0" err="1"/>
              <a:t>Hallegatte</a:t>
            </a:r>
            <a:r>
              <a:rPr lang="en-GB" sz="1400" dirty="0"/>
              <a:t>, Mark Harvey, Hendrik </a:t>
            </a:r>
            <a:r>
              <a:rPr lang="en-GB" sz="1400" dirty="0" err="1"/>
              <a:t>Meller</a:t>
            </a:r>
            <a:r>
              <a:rPr lang="en-GB" sz="1400" dirty="0"/>
              <a:t>, Nicholas </a:t>
            </a:r>
            <a:r>
              <a:rPr lang="en-GB" sz="1400" dirty="0" err="1"/>
              <a:t>O’Regan</a:t>
            </a:r>
            <a:r>
              <a:rPr lang="en-GB" sz="1400" dirty="0"/>
              <a:t>, Julie </a:t>
            </a:r>
            <a:r>
              <a:rPr lang="en-GB" sz="1400" dirty="0" err="1"/>
              <a:t>Rozenberg</a:t>
            </a:r>
            <a:r>
              <a:rPr lang="en-GB" sz="1400" dirty="0"/>
              <a:t>, Graham Watkins, and Jim W. Hall. 2019. “Infrastructure for Sustainable Development.” Nature Sustainability 2 (April): 324–31. </a:t>
            </a:r>
            <a:r>
              <a:rPr lang="en-GB" sz="1400" dirty="0">
                <a:hlinkClick r:id="rId8">
                  <a:extLst>
                    <a:ext uri="{A12FA001-AC4F-418D-AE19-62706E023703}">
                      <ahyp:hlinkClr xmlns:ahyp="http://schemas.microsoft.com/office/drawing/2018/hyperlinkcolor" val="tx"/>
                    </a:ext>
                  </a:extLst>
                </a:hlinkClick>
              </a:rPr>
              <a:t>https://doi.org/10.1038/s41893-019-0256-8</a:t>
            </a:r>
            <a:r>
              <a:rPr lang="en-GB" sz="1400" dirty="0"/>
              <a:t>.</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p>
        </p:txBody>
      </p:sp>
      <p:sp>
        <p:nvSpPr>
          <p:cNvPr id="168" name="Google Shape;168;p13"/>
          <p:cNvSpPr txBox="1">
            <a:spLocks noGrp="1"/>
          </p:cNvSpPr>
          <p:nvPr>
            <p:ph type="body" idx="4294967295"/>
          </p:nvPr>
        </p:nvSpPr>
        <p:spPr>
          <a:xfrm>
            <a:off x="838200" y="1231900"/>
            <a:ext cx="488594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ts val="2800"/>
              <a:buFont typeface="Arial" panose="020B0604020202020204" pitchFamily="34" charset="0"/>
              <a:buChar char="•"/>
            </a:pPr>
            <a:r>
              <a:rPr lang="en-GB" sz="2000" dirty="0"/>
              <a:t>Explain the definition and concept of an infrastructure</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Define and conceptualise infrastructure risk as a combination of hazard, vulnerability and exposure, showing the role of networks in risk propagations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Explain the relevant definitions in understanding infrastructure resilience</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4" name="Picture 3">
            <a:extLst>
              <a:ext uri="{FF2B5EF4-FFF2-40B4-BE49-F238E27FC236}">
                <a16:creationId xmlns:a16="http://schemas.microsoft.com/office/drawing/2014/main" id="{C50750B6-27C7-4455-9CC4-87118EEC886C}"/>
              </a:ext>
            </a:extLst>
          </p:cNvPr>
          <p:cNvPicPr>
            <a:picLocks noChangeAspect="1"/>
          </p:cNvPicPr>
          <p:nvPr/>
        </p:nvPicPr>
        <p:blipFill>
          <a:blip r:embed="rId3"/>
          <a:stretch>
            <a:fillRect/>
          </a:stretch>
        </p:blipFill>
        <p:spPr>
          <a:xfrm>
            <a:off x="6096000" y="1755750"/>
            <a:ext cx="4885944" cy="3664458"/>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6056376" cy="7087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infrastructure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FE1E7E5F-3199-42AB-B681-831007290058}"/>
              </a:ext>
            </a:extLst>
          </p:cNvPr>
          <p:cNvPicPr>
            <a:picLocks noChangeAspect="1"/>
          </p:cNvPicPr>
          <p:nvPr/>
        </p:nvPicPr>
        <p:blipFill>
          <a:blip r:embed="rId3"/>
          <a:stretch>
            <a:fillRect/>
          </a:stretch>
        </p:blipFill>
        <p:spPr>
          <a:xfrm>
            <a:off x="5618354" y="1765330"/>
            <a:ext cx="5621866" cy="3929740"/>
          </a:xfrm>
          <a:prstGeom prst="rect">
            <a:avLst/>
          </a:prstGeom>
        </p:spPr>
      </p:pic>
      <p:sp>
        <p:nvSpPr>
          <p:cNvPr id="5" name="TextBox 4">
            <a:extLst>
              <a:ext uri="{FF2B5EF4-FFF2-40B4-BE49-F238E27FC236}">
                <a16:creationId xmlns:a16="http://schemas.microsoft.com/office/drawing/2014/main" id="{247AB516-FAA5-450E-9447-2FFF40BAAC33}"/>
              </a:ext>
            </a:extLst>
          </p:cNvPr>
          <p:cNvSpPr txBox="1"/>
          <p:nvPr/>
        </p:nvSpPr>
        <p:spPr>
          <a:xfrm>
            <a:off x="5618355" y="5694116"/>
            <a:ext cx="5526974" cy="400110"/>
          </a:xfrm>
          <a:prstGeom prst="rect">
            <a:avLst/>
          </a:prstGeom>
          <a:noFill/>
        </p:spPr>
        <p:txBody>
          <a:bodyPr wrap="square" rtlCol="0">
            <a:spAutoFit/>
          </a:bodyPr>
          <a:lstStyle/>
          <a:p>
            <a:r>
              <a:rPr lang="en-GB" sz="1000" b="0" i="1" dirty="0">
                <a:solidFill>
                  <a:srgbClr val="444444"/>
                </a:solidFill>
                <a:effectLst/>
                <a:latin typeface="+mn-lt"/>
              </a:rPr>
              <a:t>System-of-systems representation of interdependent hierarchical infrastructure networks connected to customers and the economy (Thacker, Pant, and Hall 2017)</a:t>
            </a:r>
            <a:endParaRPr lang="en-GB" sz="1000" i="1" dirty="0">
              <a:latin typeface="+mn-lt"/>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4078039"/>
          </a:xfrm>
          <a:prstGeom prst="rect">
            <a:avLst/>
          </a:prstGeom>
          <a:noFill/>
        </p:spPr>
        <p:txBody>
          <a:bodyPr wrap="square" rtlCol="0">
            <a:spAutoFit/>
          </a:bodyPr>
          <a:lstStyle/>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dirty="0"/>
              <a:t>Collection and </a:t>
            </a:r>
            <a:r>
              <a:rPr lang="en-GB" sz="1800" b="1" dirty="0"/>
              <a:t>interconnection</a:t>
            </a:r>
            <a:r>
              <a:rPr lang="en-GB" sz="1800" dirty="0"/>
              <a:t> of all physical assets and human systems that are operated in a </a:t>
            </a:r>
            <a:r>
              <a:rPr lang="en-GB" sz="1800" b="1" dirty="0"/>
              <a:t>coordinated</a:t>
            </a:r>
            <a:r>
              <a:rPr lang="en-GB" sz="1800" dirty="0"/>
              <a:t> way to provide a particular infrastructure service</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dirty="0"/>
              <a:t>Large spatially distributed networks that generally exhibit </a:t>
            </a:r>
            <a:r>
              <a:rPr lang="en-GB" sz="1800" b="1" dirty="0"/>
              <a:t>multi-scale hierarchical structures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18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1800" b="1" dirty="0"/>
              <a:t>Interdependent ‘system-of-systems’ </a:t>
            </a:r>
            <a:r>
              <a:rPr lang="en-GB" sz="1800" dirty="0"/>
              <a:t>that provides goods and services to individual members of the population, households, business and industrial installations</a:t>
            </a:r>
          </a:p>
          <a:p>
            <a:endParaRPr lang="en-GB" sz="1600" dirty="0"/>
          </a:p>
        </p:txBody>
      </p:sp>
      <p:sp>
        <p:nvSpPr>
          <p:cNvPr id="9" name="TextBox 8">
            <a:extLst>
              <a:ext uri="{FF2B5EF4-FFF2-40B4-BE49-F238E27FC236}">
                <a16:creationId xmlns:a16="http://schemas.microsoft.com/office/drawing/2014/main" id="{0FDF4981-8FA5-4102-966F-CFF41D96987B}"/>
              </a:ext>
            </a:extLst>
          </p:cNvPr>
          <p:cNvSpPr txBox="1"/>
          <p:nvPr/>
        </p:nvSpPr>
        <p:spPr>
          <a:xfrm>
            <a:off x="5618354" y="6386512"/>
            <a:ext cx="6094428" cy="200055"/>
          </a:xfrm>
          <a:prstGeom prst="rect">
            <a:avLst/>
          </a:prstGeom>
          <a:noFill/>
        </p:spPr>
        <p:txBody>
          <a:bodyPr wrap="square">
            <a:spAutoFit/>
          </a:bodyPr>
          <a:lstStyle/>
          <a:p>
            <a:pPr algn="r"/>
            <a:r>
              <a:rPr lang="en-GB" sz="700" i="1" dirty="0">
                <a:solidFill>
                  <a:srgbClr val="444444"/>
                </a:solidFill>
                <a:latin typeface="+mn-lt"/>
              </a:rPr>
              <a:t>(Hall et al. 2016; Thacker, Pant, and Hall 2017; Mann 2009; Rinaldi, </a:t>
            </a:r>
            <a:r>
              <a:rPr lang="en-GB" sz="700" i="1" dirty="0" err="1">
                <a:solidFill>
                  <a:srgbClr val="444444"/>
                </a:solidFill>
                <a:latin typeface="+mn-lt"/>
              </a:rPr>
              <a:t>Peerenboom</a:t>
            </a:r>
            <a:r>
              <a:rPr lang="en-GB" sz="700" i="1" dirty="0">
                <a:solidFill>
                  <a:srgbClr val="444444"/>
                </a:solidFill>
                <a:latin typeface="+mn-lt"/>
              </a:rPr>
              <a:t>, and Kelly 2001)</a:t>
            </a:r>
          </a:p>
        </p:txBody>
      </p:sp>
    </p:spTree>
    <p:extLst>
      <p:ext uri="{BB962C8B-B14F-4D97-AF65-F5344CB8AC3E}">
        <p14:creationId xmlns:p14="http://schemas.microsoft.com/office/powerpoint/2010/main" val="342770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The notion of hazard exposures, vulnerabilities and risks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843F45D0-B1FC-4B68-BA12-BDE815EDD6D7}"/>
              </a:ext>
            </a:extLst>
          </p:cNvPr>
          <p:cNvPicPr>
            <a:picLocks noChangeAspect="1"/>
          </p:cNvPicPr>
          <p:nvPr/>
        </p:nvPicPr>
        <p:blipFill>
          <a:blip r:embed="rId3"/>
          <a:stretch>
            <a:fillRect/>
          </a:stretch>
        </p:blipFill>
        <p:spPr>
          <a:xfrm>
            <a:off x="4923591" y="1794415"/>
            <a:ext cx="6821165" cy="4149643"/>
          </a:xfrm>
          <a:prstGeom prst="rect">
            <a:avLst/>
          </a:prstGeom>
        </p:spPr>
      </p:pic>
      <p:sp>
        <p:nvSpPr>
          <p:cNvPr id="5" name="TextBox 4">
            <a:extLst>
              <a:ext uri="{FF2B5EF4-FFF2-40B4-BE49-F238E27FC236}">
                <a16:creationId xmlns:a16="http://schemas.microsoft.com/office/drawing/2014/main" id="{6077C0B5-4446-478B-9CB3-ADD75829E13B}"/>
              </a:ext>
            </a:extLst>
          </p:cNvPr>
          <p:cNvSpPr txBox="1"/>
          <p:nvPr/>
        </p:nvSpPr>
        <p:spPr>
          <a:xfrm>
            <a:off x="937641" y="1794415"/>
            <a:ext cx="3881177" cy="4708981"/>
          </a:xfrm>
          <a:prstGeom prst="rect">
            <a:avLst/>
          </a:prstGeom>
          <a:noFill/>
        </p:spPr>
        <p:txBody>
          <a:bodyPr wrap="square" rtlCol="0">
            <a:spAutoFit/>
          </a:bodyPr>
          <a:lstStyle/>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Hazard: </a:t>
            </a:r>
            <a:r>
              <a:rPr lang="en-GB" sz="1600" dirty="0">
                <a:latin typeface="Arial"/>
                <a:cs typeface="Arial"/>
              </a:rPr>
              <a:t>possible future occurrence of natural or human-induced physical events that may have adverse effects on vulnerable and exposed elements</a:t>
            </a:r>
          </a:p>
          <a:p>
            <a:pPr marL="0" lvl="0" indent="0" algn="l" rtl="0">
              <a:lnSpc>
                <a:spcPct val="90000"/>
              </a:lnSpc>
              <a:spcBef>
                <a:spcPts val="0"/>
              </a:spcBef>
              <a:spcAft>
                <a:spcPts val="0"/>
              </a:spcAft>
              <a:buClr>
                <a:schemeClr val="dk1"/>
              </a:buClr>
              <a:buSzPts val="2800"/>
              <a:buNone/>
            </a:pPr>
            <a:endParaRPr lang="en-GB" sz="1600" b="1"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Exposure: </a:t>
            </a:r>
            <a:r>
              <a:rPr lang="en-GB" sz="1600" dirty="0">
                <a:latin typeface="Arial"/>
                <a:cs typeface="Arial"/>
              </a:rPr>
              <a:t>inventory of elements in an area in which hazard events may occur</a:t>
            </a:r>
          </a:p>
          <a:p>
            <a:pPr marL="0" lvl="0" indent="0" algn="l" rtl="0">
              <a:lnSpc>
                <a:spcPct val="90000"/>
              </a:lnSpc>
              <a:spcBef>
                <a:spcPts val="0"/>
              </a:spcBef>
              <a:spcAft>
                <a:spcPts val="0"/>
              </a:spcAft>
              <a:buClr>
                <a:schemeClr val="dk1"/>
              </a:buClr>
              <a:buSzPts val="2800"/>
              <a:buNone/>
            </a:pPr>
            <a:endParaRPr lang="en-GB" sz="1600"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Vulnerability: </a:t>
            </a:r>
            <a:r>
              <a:rPr lang="en-GB" sz="1600" dirty="0">
                <a:latin typeface="Arial"/>
                <a:cs typeface="Arial"/>
              </a:rPr>
              <a:t>propensity of exposed elements such as human beings, their livelihoods, and assets to suffer adverse effects when impacted by hazard events</a:t>
            </a:r>
          </a:p>
          <a:p>
            <a:pPr marL="0" lvl="0" indent="0" algn="l" rtl="0">
              <a:lnSpc>
                <a:spcPct val="90000"/>
              </a:lnSpc>
              <a:spcBef>
                <a:spcPts val="0"/>
              </a:spcBef>
              <a:spcAft>
                <a:spcPts val="0"/>
              </a:spcAft>
              <a:buClr>
                <a:schemeClr val="dk1"/>
              </a:buClr>
              <a:buSzPts val="2800"/>
              <a:buNone/>
            </a:pPr>
            <a:endParaRPr lang="en-GB" sz="1600" dirty="0">
              <a:latin typeface="Arial"/>
              <a:cs typeface="Arial"/>
            </a:endParaRPr>
          </a:p>
          <a:p>
            <a:pPr marL="0" lvl="0" indent="0" algn="l" rtl="0">
              <a:lnSpc>
                <a:spcPct val="90000"/>
              </a:lnSpc>
              <a:spcBef>
                <a:spcPts val="0"/>
              </a:spcBef>
              <a:spcAft>
                <a:spcPts val="0"/>
              </a:spcAft>
              <a:buClr>
                <a:schemeClr val="dk1"/>
              </a:buClr>
              <a:buSzPts val="2800"/>
              <a:buNone/>
            </a:pPr>
            <a:r>
              <a:rPr lang="en-GB" sz="1600" b="1" dirty="0">
                <a:solidFill>
                  <a:srgbClr val="C00000"/>
                </a:solidFill>
                <a:latin typeface="Arial"/>
                <a:cs typeface="Arial"/>
              </a:rPr>
              <a:t>Risk: </a:t>
            </a:r>
            <a:r>
              <a:rPr lang="en-GB" sz="1600" dirty="0">
                <a:latin typeface="Arial"/>
                <a:cs typeface="Arial"/>
              </a:rPr>
              <a:t>combination of the hazard, exposure, and vulnerability. It is often represented as a probability of occurrence of hazardous events or trends multiplied by the consequences of impacts to vulnerable systems if these events or trends occur </a:t>
            </a:r>
          </a:p>
          <a:p>
            <a:endParaRPr lang="en-GB" dirty="0"/>
          </a:p>
        </p:txBody>
      </p:sp>
      <p:sp>
        <p:nvSpPr>
          <p:cNvPr id="6" name="TextBox 5">
            <a:extLst>
              <a:ext uri="{FF2B5EF4-FFF2-40B4-BE49-F238E27FC236}">
                <a16:creationId xmlns:a16="http://schemas.microsoft.com/office/drawing/2014/main" id="{AFFF961E-6DE2-43F3-A69B-585B92E9C46D}"/>
              </a:ext>
            </a:extLst>
          </p:cNvPr>
          <p:cNvSpPr txBox="1"/>
          <p:nvPr/>
        </p:nvSpPr>
        <p:spPr>
          <a:xfrm>
            <a:off x="5367527" y="5980176"/>
            <a:ext cx="6377229" cy="246221"/>
          </a:xfrm>
          <a:prstGeom prst="rect">
            <a:avLst/>
          </a:prstGeom>
          <a:noFill/>
        </p:spPr>
        <p:txBody>
          <a:bodyPr wrap="square" rtlCol="0">
            <a:spAutoFit/>
          </a:bodyPr>
          <a:lstStyle/>
          <a:p>
            <a:r>
              <a:rPr lang="en-GB" sz="1000" b="0" i="1" dirty="0">
                <a:solidFill>
                  <a:srgbClr val="444444"/>
                </a:solidFill>
                <a:effectLst/>
                <a:latin typeface="+mn-lt"/>
              </a:rPr>
              <a:t>Conceptualising infrastructure risks as a combination of hazard, exposures and vulnerabilities</a:t>
            </a:r>
            <a:endParaRPr lang="en-GB" sz="1000" i="1" dirty="0">
              <a:latin typeface="+mn-lt"/>
            </a:endParaRPr>
          </a:p>
        </p:txBody>
      </p:sp>
      <p:sp>
        <p:nvSpPr>
          <p:cNvPr id="9" name="TextBox 8">
            <a:extLst>
              <a:ext uri="{FF2B5EF4-FFF2-40B4-BE49-F238E27FC236}">
                <a16:creationId xmlns:a16="http://schemas.microsoft.com/office/drawing/2014/main" id="{C3499F72-6D4D-4A19-97BF-1106FF0FC4C3}"/>
              </a:ext>
            </a:extLst>
          </p:cNvPr>
          <p:cNvSpPr txBox="1"/>
          <p:nvPr/>
        </p:nvSpPr>
        <p:spPr>
          <a:xfrm>
            <a:off x="5508927" y="6385153"/>
            <a:ext cx="6094428" cy="215444"/>
          </a:xfrm>
          <a:prstGeom prst="rect">
            <a:avLst/>
          </a:prstGeom>
          <a:noFill/>
        </p:spPr>
        <p:txBody>
          <a:bodyPr wrap="square">
            <a:spAutoFit/>
          </a:bodyPr>
          <a:lstStyle/>
          <a:p>
            <a:pPr algn="r"/>
            <a:r>
              <a:rPr lang="en-GB" sz="800" i="1" dirty="0">
                <a:solidFill>
                  <a:srgbClr val="444444"/>
                </a:solidFill>
                <a:latin typeface="+mn-lt"/>
              </a:rPr>
              <a:t>(Field and Barros 2014; Oppenheimer et al. 2015)</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Conceptualising infrastructure layers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600" dirty="0">
                <a:latin typeface="Arial"/>
                <a:cs typeface="Arial"/>
              </a:rPr>
              <a:t>Broadly, all infrastructure networks can be conceptualised as collections of three types of layers:</a:t>
            </a:r>
          </a:p>
          <a:p>
            <a:pPr algn="l"/>
            <a:endParaRPr lang="en-GB" sz="1600" dirty="0">
              <a:latin typeface="Arial"/>
              <a:cs typeface="Arial"/>
            </a:endParaRPr>
          </a:p>
          <a:p>
            <a:pPr algn="l">
              <a:buFont typeface="+mj-lt"/>
              <a:buAutoNum type="arabicPeriod"/>
            </a:pPr>
            <a:r>
              <a:rPr lang="en-GB" sz="1600" b="1" dirty="0">
                <a:latin typeface="Arial"/>
                <a:cs typeface="Arial"/>
              </a:rPr>
              <a:t> Source layers</a:t>
            </a:r>
            <a:r>
              <a:rPr lang="en-GB" sz="1600" dirty="0">
                <a:latin typeface="Arial"/>
                <a:cs typeface="Arial"/>
              </a:rPr>
              <a:t>: Where resources are generated - for example, power generation sites, rivers and reservoirs for water</a:t>
            </a:r>
          </a:p>
          <a:p>
            <a:pPr algn="l">
              <a:buFont typeface="+mj-lt"/>
              <a:buAutoNum type="arabicPeriod"/>
            </a:pPr>
            <a:endParaRPr lang="en-GB" sz="1600" dirty="0">
              <a:latin typeface="Arial"/>
              <a:cs typeface="Arial"/>
            </a:endParaRPr>
          </a:p>
          <a:p>
            <a:pPr algn="l">
              <a:buFont typeface="+mj-lt"/>
              <a:buAutoNum type="arabicPeriod"/>
            </a:pPr>
            <a:r>
              <a:rPr lang="en-GB" sz="1600" b="1" dirty="0">
                <a:latin typeface="Arial"/>
                <a:cs typeface="Arial"/>
              </a:rPr>
              <a:t> Intermediate layers</a:t>
            </a:r>
            <a:r>
              <a:rPr lang="en-GB" sz="1600" dirty="0">
                <a:latin typeface="Arial"/>
                <a:cs typeface="Arial"/>
              </a:rPr>
              <a:t>: Where resources are stored and (or) converted to be delivered further downstream - for example, electricity transmission substations and cables, ports, water treatment plants</a:t>
            </a:r>
          </a:p>
          <a:p>
            <a:pPr algn="l">
              <a:buFont typeface="+mj-lt"/>
              <a:buAutoNum type="arabicPeriod"/>
            </a:pPr>
            <a:endParaRPr lang="en-GB" sz="1600" dirty="0">
              <a:latin typeface="Arial"/>
              <a:cs typeface="Arial"/>
            </a:endParaRPr>
          </a:p>
          <a:p>
            <a:pPr algn="l">
              <a:buFont typeface="+mj-lt"/>
              <a:buAutoNum type="arabicPeriod"/>
            </a:pPr>
            <a:r>
              <a:rPr lang="en-GB" sz="1600" b="1" dirty="0">
                <a:latin typeface="Arial"/>
                <a:cs typeface="Arial"/>
              </a:rPr>
              <a:t> Sink layers</a:t>
            </a:r>
            <a:r>
              <a:rPr lang="en-GB" sz="1600" dirty="0">
                <a:latin typeface="Arial"/>
                <a:cs typeface="Arial"/>
              </a:rPr>
              <a:t>: Which resources are connected to the final customers (people, businesses, systems) who receive the infrastructure service - for example, electricity, gas and water distributions systems connected to homes, local roads.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6" name="TextBox 5">
            <a:extLst>
              <a:ext uri="{FF2B5EF4-FFF2-40B4-BE49-F238E27FC236}">
                <a16:creationId xmlns:a16="http://schemas.microsoft.com/office/drawing/2014/main" id="{835AFBAA-D14F-4123-BD81-04C1D75D9930}"/>
              </a:ext>
            </a:extLst>
          </p:cNvPr>
          <p:cNvSpPr txBox="1"/>
          <p:nvPr/>
        </p:nvSpPr>
        <p:spPr>
          <a:xfrm>
            <a:off x="5526464" y="6385153"/>
            <a:ext cx="6094428" cy="215444"/>
          </a:xfrm>
          <a:prstGeom prst="rect">
            <a:avLst/>
          </a:prstGeom>
          <a:noFill/>
        </p:spPr>
        <p:txBody>
          <a:bodyPr wrap="square">
            <a:spAutoFit/>
          </a:bodyPr>
          <a:lstStyle/>
          <a:p>
            <a:pPr algn="r"/>
            <a:r>
              <a:rPr lang="en-GB" sz="800" i="1" dirty="0">
                <a:solidFill>
                  <a:srgbClr val="444444"/>
                </a:solidFill>
                <a:latin typeface="+mn-lt"/>
              </a:rPr>
              <a:t>(Thacker, Pant, and Hall 2017; Pant et al. 2018)</a:t>
            </a: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Cascading risks through the infrastructure network</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4" name="Picture 3">
            <a:extLst>
              <a:ext uri="{FF2B5EF4-FFF2-40B4-BE49-F238E27FC236}">
                <a16:creationId xmlns:a16="http://schemas.microsoft.com/office/drawing/2014/main" id="{40D64EA9-0A76-492D-8287-ED0102706C9F}"/>
              </a:ext>
            </a:extLst>
          </p:cNvPr>
          <p:cNvPicPr>
            <a:picLocks noChangeAspect="1"/>
          </p:cNvPicPr>
          <p:nvPr/>
        </p:nvPicPr>
        <p:blipFill rotWithShape="1">
          <a:blip r:embed="rId3"/>
          <a:srcRect l="5503"/>
          <a:stretch/>
        </p:blipFill>
        <p:spPr>
          <a:xfrm>
            <a:off x="6718808" y="1660571"/>
            <a:ext cx="4580796" cy="4283487"/>
          </a:xfrm>
          <a:prstGeom prst="rect">
            <a:avLst/>
          </a:prstGeom>
          <a:ln>
            <a:solidFill>
              <a:schemeClr val="tx1"/>
            </a:solidFill>
          </a:ln>
        </p:spPr>
      </p:pic>
      <p:sp>
        <p:nvSpPr>
          <p:cNvPr id="5" name="TextBox 4">
            <a:extLst>
              <a:ext uri="{FF2B5EF4-FFF2-40B4-BE49-F238E27FC236}">
                <a16:creationId xmlns:a16="http://schemas.microsoft.com/office/drawing/2014/main" id="{E3F350DB-D159-474C-9A7E-B624D56DA147}"/>
              </a:ext>
            </a:extLst>
          </p:cNvPr>
          <p:cNvSpPr txBox="1"/>
          <p:nvPr/>
        </p:nvSpPr>
        <p:spPr>
          <a:xfrm>
            <a:off x="838200" y="1607423"/>
            <a:ext cx="5293614" cy="584775"/>
          </a:xfrm>
          <a:prstGeom prst="rect">
            <a:avLst/>
          </a:prstGeom>
          <a:noFill/>
        </p:spPr>
        <p:txBody>
          <a:bodyPr wrap="square" rtlCol="0">
            <a:spAutoFit/>
          </a:bodyPr>
          <a:lstStyle/>
          <a:p>
            <a:pPr algn="l"/>
            <a:r>
              <a:rPr lang="en-GB" sz="1600" dirty="0"/>
              <a:t>The </a:t>
            </a:r>
            <a:r>
              <a:rPr lang="en-GB" sz="1600" b="1" dirty="0"/>
              <a:t>cascading effect </a:t>
            </a:r>
            <a:r>
              <a:rPr lang="en-GB" sz="1600" dirty="0"/>
              <a:t>is a process where </a:t>
            </a:r>
            <a:r>
              <a:rPr lang="en-GB" sz="1600" b="1" dirty="0"/>
              <a:t>small initial failures manifest into larger events </a:t>
            </a:r>
            <a:endParaRPr lang="en-GB" sz="1600" dirty="0"/>
          </a:p>
        </p:txBody>
      </p:sp>
      <p:sp>
        <p:nvSpPr>
          <p:cNvPr id="6" name="TextBox 5">
            <a:extLst>
              <a:ext uri="{FF2B5EF4-FFF2-40B4-BE49-F238E27FC236}">
                <a16:creationId xmlns:a16="http://schemas.microsoft.com/office/drawing/2014/main" id="{69332867-32AD-4B1E-86AE-4A65EFE4A98F}"/>
              </a:ext>
            </a:extLst>
          </p:cNvPr>
          <p:cNvSpPr txBox="1"/>
          <p:nvPr/>
        </p:nvSpPr>
        <p:spPr>
          <a:xfrm>
            <a:off x="802387" y="2986808"/>
            <a:ext cx="5293613" cy="2554545"/>
          </a:xfrm>
          <a:prstGeom prst="rect">
            <a:avLst/>
          </a:prstGeom>
          <a:noFill/>
        </p:spPr>
        <p:txBody>
          <a:bodyPr wrap="square" rtlCol="0">
            <a:spAutoFit/>
          </a:bodyPr>
          <a:lstStyle/>
          <a:p>
            <a:r>
              <a:rPr lang="en-GB" sz="1600" b="1" dirty="0"/>
              <a:t>Example</a:t>
            </a:r>
            <a:r>
              <a:rPr lang="en-GB" sz="1600" dirty="0"/>
              <a:t>: the hazard affecting the source layer asset (A) breaks the flow of service (A-&gt;C) to the intermediate layer. But there is another flow of service (B-&gt;E-&gt;C) that keeps the service going. This prevents the disruption from proceeding further in the network towards customers. </a:t>
            </a:r>
          </a:p>
          <a:p>
            <a:r>
              <a:rPr lang="en-GB" sz="1600" dirty="0"/>
              <a:t>But for another hazard affecting the sink layer assets (H and I) there are no alternative flows and all flow linkages (shown in dotted lines are all ineffective), so the customers become vulnerable.</a:t>
            </a:r>
          </a:p>
        </p:txBody>
      </p:sp>
      <p:sp>
        <p:nvSpPr>
          <p:cNvPr id="11" name="TextBox 10">
            <a:extLst>
              <a:ext uri="{FF2B5EF4-FFF2-40B4-BE49-F238E27FC236}">
                <a16:creationId xmlns:a16="http://schemas.microsoft.com/office/drawing/2014/main" id="{2F88546C-917C-4290-BC18-E5C6C56465AF}"/>
              </a:ext>
            </a:extLst>
          </p:cNvPr>
          <p:cNvSpPr txBox="1"/>
          <p:nvPr/>
        </p:nvSpPr>
        <p:spPr>
          <a:xfrm>
            <a:off x="6718808" y="5972619"/>
            <a:ext cx="4823604" cy="553998"/>
          </a:xfrm>
          <a:prstGeom prst="rect">
            <a:avLst/>
          </a:prstGeom>
          <a:noFill/>
        </p:spPr>
        <p:txBody>
          <a:bodyPr wrap="square" rtlCol="0">
            <a:spAutoFit/>
          </a:bodyPr>
          <a:lstStyle/>
          <a:p>
            <a:r>
              <a:rPr lang="en-GB" sz="1000" i="1" dirty="0">
                <a:solidFill>
                  <a:srgbClr val="444444"/>
                </a:solidFill>
                <a:latin typeface="+mn-lt"/>
              </a:rPr>
              <a:t>Graphical representation of the hazard exposures and disruption propagation effects seen in multi-scale hierarchical structures of infrastructure networks (Pant et al. 2018)</a:t>
            </a:r>
          </a:p>
        </p:txBody>
      </p:sp>
    </p:spTree>
    <p:extLst>
      <p:ext uri="{BB962C8B-B14F-4D97-AF65-F5344CB8AC3E}">
        <p14:creationId xmlns:p14="http://schemas.microsoft.com/office/powerpoint/2010/main" val="84552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resilience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pic>
        <p:nvPicPr>
          <p:cNvPr id="4" name="Picture 3">
            <a:extLst>
              <a:ext uri="{FF2B5EF4-FFF2-40B4-BE49-F238E27FC236}">
                <a16:creationId xmlns:a16="http://schemas.microsoft.com/office/drawing/2014/main" id="{ACB64E43-D30A-4C09-AEC6-42DD84D44DA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289304" y="1534433"/>
            <a:ext cx="9466898" cy="5031467"/>
          </a:xfrm>
          <a:prstGeom prst="rect">
            <a:avLst/>
          </a:prstGeom>
        </p:spPr>
      </p:pic>
      <p:sp>
        <p:nvSpPr>
          <p:cNvPr id="5" name="TextBox 4">
            <a:extLst>
              <a:ext uri="{FF2B5EF4-FFF2-40B4-BE49-F238E27FC236}">
                <a16:creationId xmlns:a16="http://schemas.microsoft.com/office/drawing/2014/main" id="{F5A47292-B275-43C1-9290-48132BB58E26}"/>
              </a:ext>
            </a:extLst>
          </p:cNvPr>
          <p:cNvSpPr txBox="1"/>
          <p:nvPr/>
        </p:nvSpPr>
        <p:spPr>
          <a:xfrm>
            <a:off x="5321808" y="1073888"/>
            <a:ext cx="3593592" cy="1569660"/>
          </a:xfrm>
          <a:prstGeom prst="rect">
            <a:avLst/>
          </a:prstGeom>
          <a:solidFill>
            <a:schemeClr val="bg1"/>
          </a:solidFill>
          <a:ln w="28575">
            <a:solidFill>
              <a:schemeClr val="accent2"/>
            </a:solidFill>
          </a:ln>
        </p:spPr>
        <p:txBody>
          <a:bodyPr wrap="square" rtlCol="0">
            <a:spAutoFit/>
          </a:bodyPr>
          <a:lstStyle/>
          <a:p>
            <a:r>
              <a:rPr lang="en-GB" sz="1600" dirty="0"/>
              <a:t>The ability of an infrastructure to anticipate external hazard shocks is built into its reliability. For example, making a road flood-proof in advance of knowing the severity of floods that could affect it</a:t>
            </a:r>
          </a:p>
        </p:txBody>
      </p:sp>
      <p:cxnSp>
        <p:nvCxnSpPr>
          <p:cNvPr id="7" name="Straight Arrow Connector 6">
            <a:extLst>
              <a:ext uri="{FF2B5EF4-FFF2-40B4-BE49-F238E27FC236}">
                <a16:creationId xmlns:a16="http://schemas.microsoft.com/office/drawing/2014/main" id="{882BA1A9-289A-4F24-A872-08ED4471EEC3}"/>
              </a:ext>
            </a:extLst>
          </p:cNvPr>
          <p:cNvCxnSpPr>
            <a:cxnSpLocks/>
          </p:cNvCxnSpPr>
          <p:nvPr/>
        </p:nvCxnSpPr>
        <p:spPr>
          <a:xfrm flipV="1">
            <a:off x="3346704" y="2048256"/>
            <a:ext cx="1975104" cy="200191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75F009C-9068-4A2A-A374-D7086EEA01F7}"/>
              </a:ext>
            </a:extLst>
          </p:cNvPr>
          <p:cNvCxnSpPr>
            <a:cxnSpLocks/>
          </p:cNvCxnSpPr>
          <p:nvPr/>
        </p:nvCxnSpPr>
        <p:spPr>
          <a:xfrm flipV="1">
            <a:off x="4334256" y="2587024"/>
            <a:ext cx="1975104" cy="200191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BD088A-E424-4BF1-B95B-18B4A873242A}"/>
              </a:ext>
            </a:extLst>
          </p:cNvPr>
          <p:cNvSpPr txBox="1"/>
          <p:nvPr/>
        </p:nvSpPr>
        <p:spPr>
          <a:xfrm>
            <a:off x="6309360" y="1806953"/>
            <a:ext cx="3593592" cy="1323439"/>
          </a:xfrm>
          <a:prstGeom prst="rect">
            <a:avLst/>
          </a:prstGeom>
          <a:solidFill>
            <a:schemeClr val="bg1"/>
          </a:solidFill>
          <a:ln w="28575">
            <a:solidFill>
              <a:schemeClr val="accent2"/>
            </a:solidFill>
          </a:ln>
        </p:spPr>
        <p:txBody>
          <a:bodyPr wrap="square" rtlCol="0">
            <a:spAutoFit/>
          </a:bodyPr>
          <a:lstStyle/>
          <a:p>
            <a:r>
              <a:rPr lang="en-GB" sz="1600" dirty="0"/>
              <a:t>The ability to absorb shocks is reflected in the decrease of level of services while some function is still possible, which is also a measure of the vulnerability or survivability.</a:t>
            </a:r>
          </a:p>
        </p:txBody>
      </p:sp>
      <p:sp>
        <p:nvSpPr>
          <p:cNvPr id="17" name="TextBox 16">
            <a:extLst>
              <a:ext uri="{FF2B5EF4-FFF2-40B4-BE49-F238E27FC236}">
                <a16:creationId xmlns:a16="http://schemas.microsoft.com/office/drawing/2014/main" id="{682EFBEE-AFFA-4A51-9939-13EE0246C540}"/>
              </a:ext>
            </a:extLst>
          </p:cNvPr>
          <p:cNvSpPr txBox="1"/>
          <p:nvPr/>
        </p:nvSpPr>
        <p:spPr>
          <a:xfrm>
            <a:off x="6929250" y="777595"/>
            <a:ext cx="3593592" cy="1877437"/>
          </a:xfrm>
          <a:prstGeom prst="rect">
            <a:avLst/>
          </a:prstGeom>
          <a:solidFill>
            <a:schemeClr val="bg1"/>
          </a:solidFill>
          <a:ln w="28575">
            <a:solidFill>
              <a:schemeClr val="accent2"/>
            </a:solidFill>
          </a:ln>
        </p:spPr>
        <p:txBody>
          <a:bodyPr wrap="square" rtlCol="0">
            <a:spAutoFit/>
          </a:bodyPr>
          <a:lstStyle/>
          <a:p>
            <a:pPr algn="l"/>
            <a:r>
              <a:rPr lang="en-GB" sz="1600" dirty="0"/>
              <a:t>The</a:t>
            </a:r>
            <a:r>
              <a:rPr lang="en-GB" sz="2000" b="0" i="0" dirty="0">
                <a:solidFill>
                  <a:srgbClr val="444444"/>
                </a:solidFill>
                <a:effectLst/>
                <a:latin typeface="Open Sans" panose="020B0606030504020204" pitchFamily="34" charset="0"/>
              </a:rPr>
              <a:t> </a:t>
            </a:r>
            <a:r>
              <a:rPr lang="en-GB" sz="1600" dirty="0"/>
              <a:t>abilities to adapt and recover are reflected in the recoverability of the infrastructure systems, which are the results of combinations of actions and plans put in place to get the system back to its pre-shock failure levels of service.</a:t>
            </a:r>
          </a:p>
        </p:txBody>
      </p:sp>
      <p:cxnSp>
        <p:nvCxnSpPr>
          <p:cNvPr id="19" name="Straight Arrow Connector 18">
            <a:extLst>
              <a:ext uri="{FF2B5EF4-FFF2-40B4-BE49-F238E27FC236}">
                <a16:creationId xmlns:a16="http://schemas.microsoft.com/office/drawing/2014/main" id="{150939C6-B5F5-4062-B7EF-001B6E30387A}"/>
              </a:ext>
            </a:extLst>
          </p:cNvPr>
          <p:cNvCxnSpPr>
            <a:cxnSpLocks/>
          </p:cNvCxnSpPr>
          <p:nvPr/>
        </p:nvCxnSpPr>
        <p:spPr>
          <a:xfrm flipV="1">
            <a:off x="5711762" y="2666291"/>
            <a:ext cx="1975104" cy="200191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F96443-D8DC-433F-B01C-99A4E19B817D}"/>
              </a:ext>
            </a:extLst>
          </p:cNvPr>
          <p:cNvSpPr txBox="1"/>
          <p:nvPr/>
        </p:nvSpPr>
        <p:spPr>
          <a:xfrm>
            <a:off x="2466940" y="2266862"/>
            <a:ext cx="7087242" cy="2800767"/>
          </a:xfrm>
          <a:prstGeom prst="rect">
            <a:avLst/>
          </a:prstGeom>
          <a:solidFill>
            <a:schemeClr val="bg1"/>
          </a:solidFill>
          <a:ln w="28575">
            <a:solidFill>
              <a:schemeClr val="accent2"/>
            </a:solidFill>
          </a:ln>
        </p:spPr>
        <p:txBody>
          <a:bodyPr wrap="square" rtlCol="0">
            <a:spAutoFit/>
          </a:bodyPr>
          <a:lstStyle/>
          <a:p>
            <a:pPr algn="l"/>
            <a:r>
              <a:rPr lang="en-GB" sz="1600" dirty="0"/>
              <a:t>In the context of a network, two mechanisms by which all these aspects of resilience are enhanced include:</a:t>
            </a:r>
          </a:p>
          <a:p>
            <a:pPr algn="l"/>
            <a:endParaRPr lang="en-GB" sz="1600" dirty="0"/>
          </a:p>
          <a:p>
            <a:pPr marL="285750" indent="-285750" algn="l">
              <a:buFont typeface="Arial" panose="020B0604020202020204" pitchFamily="34" charset="0"/>
              <a:buChar char="•"/>
            </a:pPr>
            <a:r>
              <a:rPr lang="en-GB" sz="1600" b="1" dirty="0"/>
              <a:t>Robustness</a:t>
            </a:r>
            <a:r>
              <a:rPr lang="en-GB" sz="1600" dirty="0"/>
              <a:t>: When the network assets are built to absorb shocks and maintain function</a:t>
            </a:r>
          </a:p>
          <a:p>
            <a:pPr algn="l"/>
            <a:endParaRPr lang="en-GB" sz="1600" dirty="0"/>
          </a:p>
          <a:p>
            <a:pPr marL="285750" indent="-285750" algn="l">
              <a:buFont typeface="Arial" panose="020B0604020202020204" pitchFamily="34" charset="0"/>
              <a:buChar char="•"/>
            </a:pPr>
            <a:r>
              <a:rPr lang="en-GB" sz="1600" b="1" dirty="0"/>
              <a:t>Redundancies</a:t>
            </a:r>
            <a:r>
              <a:rPr lang="en-GB" sz="1600" dirty="0"/>
              <a:t>: When the networks have alternative routes within or connections with other networks to continue the services. For example, alternative routes can be used in road networks to bypass a damaged road, or electricity backup supply can be provided for networks that rely on a continuous supply of electricity.</a:t>
            </a:r>
          </a:p>
        </p:txBody>
      </p:sp>
      <p:sp>
        <p:nvSpPr>
          <p:cNvPr id="14" name="TextBox 13">
            <a:extLst>
              <a:ext uri="{FF2B5EF4-FFF2-40B4-BE49-F238E27FC236}">
                <a16:creationId xmlns:a16="http://schemas.microsoft.com/office/drawing/2014/main" id="{8A813ACD-B028-4DFF-AA6F-F4096CF84D93}"/>
              </a:ext>
            </a:extLst>
          </p:cNvPr>
          <p:cNvSpPr txBox="1"/>
          <p:nvPr/>
        </p:nvSpPr>
        <p:spPr>
          <a:xfrm>
            <a:off x="5590644" y="6389796"/>
            <a:ext cx="6094428" cy="215444"/>
          </a:xfrm>
          <a:prstGeom prst="rect">
            <a:avLst/>
          </a:prstGeom>
          <a:noFill/>
        </p:spPr>
        <p:txBody>
          <a:bodyPr wrap="square">
            <a:spAutoFit/>
          </a:bodyPr>
          <a:lstStyle/>
          <a:p>
            <a:pPr algn="r"/>
            <a:r>
              <a:rPr lang="en-GB" sz="800" i="1" dirty="0">
                <a:solidFill>
                  <a:srgbClr val="444444"/>
                </a:solidFill>
                <a:latin typeface="+mn-lt"/>
              </a:rPr>
              <a:t>(Hosseini, Barker, and Ramirez-Marquez 2016; </a:t>
            </a:r>
            <a:r>
              <a:rPr lang="en-GB" sz="800" i="1" dirty="0" err="1">
                <a:solidFill>
                  <a:srgbClr val="444444"/>
                </a:solidFill>
                <a:latin typeface="+mn-lt"/>
              </a:rPr>
              <a:t>Hickford</a:t>
            </a:r>
            <a:r>
              <a:rPr lang="en-GB" sz="800" i="1" dirty="0">
                <a:solidFill>
                  <a:srgbClr val="444444"/>
                </a:solidFill>
                <a:latin typeface="+mn-lt"/>
              </a:rPr>
              <a:t> et al. 2018; Pant et al. 2014)</a:t>
            </a:r>
          </a:p>
        </p:txBody>
      </p:sp>
    </p:spTree>
    <p:extLst>
      <p:ext uri="{BB962C8B-B14F-4D97-AF65-F5344CB8AC3E}">
        <p14:creationId xmlns:p14="http://schemas.microsoft.com/office/powerpoint/2010/main" val="1439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P spid="17" grpId="0" animBg="1"/>
      <p:bldP spid="17"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Infrastructure networks are interdependent multi-scale systems that deliver essential goods and services to various population segments, including households and businesses.  </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The lecture explored the concepts of hazard, exposure, and vulnerability in relation to infrastructure, emphasizing how hierarchical structures contribute to risk propagation and cascading effects.  </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A definition of resilience relevant to infrastructures was provided, highlighting its importance in quantifying failures and enhancing preparedness for risks.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279040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8.2 Key concepts and definitions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1100" b="0" i="0" dirty="0">
                <a:solidFill>
                  <a:schemeClr val="tx1"/>
                </a:solidFill>
                <a:effectLst/>
                <a:latin typeface="+mn-lt"/>
              </a:rPr>
              <a:t>Field, Christopher B, and Vicente R Barros. 2014. </a:t>
            </a:r>
            <a:r>
              <a:rPr lang="en-GB" sz="1100" b="0" i="1" dirty="0">
                <a:solidFill>
                  <a:schemeClr val="tx1"/>
                </a:solidFill>
                <a:effectLst/>
                <a:latin typeface="+mn-lt"/>
              </a:rPr>
              <a:t>Climate Change 2014–Impacts, Adaptation and Vulnerability: Regional Aspects</a:t>
            </a:r>
            <a:r>
              <a:rPr lang="en-GB" sz="1100" b="0" i="0" dirty="0">
                <a:solidFill>
                  <a:schemeClr val="tx1"/>
                </a:solidFill>
                <a:effectLst/>
                <a:latin typeface="+mn-lt"/>
              </a:rPr>
              <a:t>. Cambridge University Press.</a:t>
            </a:r>
          </a:p>
          <a:p>
            <a:pPr algn="l"/>
            <a:r>
              <a:rPr lang="en-GB" sz="1100" b="0" i="0" dirty="0">
                <a:solidFill>
                  <a:schemeClr val="tx1"/>
                </a:solidFill>
                <a:effectLst/>
                <a:latin typeface="+mn-lt"/>
              </a:rPr>
              <a:t>Hall, J. W., M. Tran, A. </a:t>
            </a:r>
            <a:r>
              <a:rPr lang="en-GB" sz="1100" b="0" i="0" dirty="0" err="1">
                <a:solidFill>
                  <a:schemeClr val="tx1"/>
                </a:solidFill>
                <a:effectLst/>
                <a:latin typeface="+mn-lt"/>
              </a:rPr>
              <a:t>Hickford</a:t>
            </a:r>
            <a:r>
              <a:rPr lang="en-GB" sz="1100" b="0" i="0" dirty="0">
                <a:solidFill>
                  <a:schemeClr val="tx1"/>
                </a:solidFill>
                <a:effectLst/>
                <a:latin typeface="+mn-lt"/>
              </a:rPr>
              <a:t>, and R. Nicholls. 2016. </a:t>
            </a:r>
            <a:r>
              <a:rPr lang="en-GB" sz="1100" b="0" i="1" dirty="0">
                <a:solidFill>
                  <a:schemeClr val="tx1"/>
                </a:solidFill>
                <a:effectLst/>
                <a:latin typeface="+mn-lt"/>
              </a:rPr>
              <a:t>The future of national infrastructure: A systems-of-systems approach</a:t>
            </a:r>
            <a:r>
              <a:rPr lang="en-GB" sz="1100" b="0" i="0" dirty="0">
                <a:solidFill>
                  <a:schemeClr val="tx1"/>
                </a:solidFill>
                <a:effectLst/>
                <a:latin typeface="+mn-lt"/>
              </a:rPr>
              <a:t>. Cambridge: Cambridge University Press.</a:t>
            </a:r>
          </a:p>
          <a:p>
            <a:pPr algn="l"/>
            <a:r>
              <a:rPr lang="en-GB" sz="1100" b="0" i="0" dirty="0" err="1">
                <a:solidFill>
                  <a:schemeClr val="tx1"/>
                </a:solidFill>
                <a:effectLst/>
                <a:latin typeface="+mn-lt"/>
              </a:rPr>
              <a:t>Hickford</a:t>
            </a:r>
            <a:r>
              <a:rPr lang="en-GB" sz="1100" b="0" i="0" dirty="0">
                <a:solidFill>
                  <a:schemeClr val="tx1"/>
                </a:solidFill>
                <a:effectLst/>
                <a:latin typeface="+mn-lt"/>
              </a:rPr>
              <a:t>, Adrian J, Simon P Blainey, Alejandro Ortega </a:t>
            </a:r>
            <a:r>
              <a:rPr lang="en-GB" sz="1100" b="0" i="0" dirty="0" err="1">
                <a:solidFill>
                  <a:schemeClr val="tx1"/>
                </a:solidFill>
                <a:effectLst/>
                <a:latin typeface="+mn-lt"/>
              </a:rPr>
              <a:t>Hortelano</a:t>
            </a:r>
            <a:r>
              <a:rPr lang="en-GB" sz="1100" b="0" i="0" dirty="0">
                <a:solidFill>
                  <a:schemeClr val="tx1"/>
                </a:solidFill>
                <a:effectLst/>
                <a:latin typeface="+mn-lt"/>
              </a:rPr>
              <a:t>, and Raghav Pant. 2018. “Resilience Engineering: Theory and Practice in Interdependent Infrastructure Systems.” </a:t>
            </a:r>
            <a:r>
              <a:rPr lang="en-GB" sz="1100" b="0" i="1" dirty="0">
                <a:solidFill>
                  <a:schemeClr val="tx1"/>
                </a:solidFill>
                <a:effectLst/>
                <a:latin typeface="+mn-lt"/>
              </a:rPr>
              <a:t>Environment Systems and Decisions</a:t>
            </a:r>
            <a:r>
              <a:rPr lang="en-GB" sz="1100" b="0" i="0" dirty="0">
                <a:solidFill>
                  <a:schemeClr val="tx1"/>
                </a:solidFill>
                <a:effectLst/>
                <a:latin typeface="+mn-lt"/>
              </a:rPr>
              <a:t> 38 (3): 278–91.</a:t>
            </a:r>
          </a:p>
          <a:p>
            <a:pPr algn="l"/>
            <a:r>
              <a:rPr lang="en-GB" sz="1100" b="0" i="0" dirty="0">
                <a:solidFill>
                  <a:schemeClr val="tx1"/>
                </a:solidFill>
                <a:effectLst/>
                <a:latin typeface="+mn-lt"/>
              </a:rPr>
              <a:t>Hosseini, </a:t>
            </a:r>
            <a:r>
              <a:rPr lang="en-GB" sz="1100" b="0" i="0" dirty="0" err="1">
                <a:solidFill>
                  <a:schemeClr val="tx1"/>
                </a:solidFill>
                <a:effectLst/>
                <a:latin typeface="+mn-lt"/>
              </a:rPr>
              <a:t>Seyedmohsen</a:t>
            </a:r>
            <a:r>
              <a:rPr lang="en-GB" sz="1100" b="0" i="0" dirty="0">
                <a:solidFill>
                  <a:schemeClr val="tx1"/>
                </a:solidFill>
                <a:effectLst/>
                <a:latin typeface="+mn-lt"/>
              </a:rPr>
              <a:t>, </a:t>
            </a:r>
            <a:r>
              <a:rPr lang="en-GB" sz="1100" b="0" i="0" dirty="0" err="1">
                <a:solidFill>
                  <a:schemeClr val="tx1"/>
                </a:solidFill>
                <a:effectLst/>
                <a:latin typeface="+mn-lt"/>
              </a:rPr>
              <a:t>Kash</a:t>
            </a:r>
            <a:r>
              <a:rPr lang="en-GB" sz="1100" b="0" i="0" dirty="0">
                <a:solidFill>
                  <a:schemeClr val="tx1"/>
                </a:solidFill>
                <a:effectLst/>
                <a:latin typeface="+mn-lt"/>
              </a:rPr>
              <a:t> Barker, and Jose E. Ramirez-Marquez. 2016. “A Review of Definitions and Measures of System Resilience.” </a:t>
            </a:r>
            <a:r>
              <a:rPr lang="en-GB" sz="1100" b="0" i="1" dirty="0">
                <a:solidFill>
                  <a:schemeClr val="tx1"/>
                </a:solidFill>
                <a:effectLst/>
                <a:latin typeface="+mn-lt"/>
              </a:rPr>
              <a:t>Reliability Engineering &amp; System Safety</a:t>
            </a:r>
            <a:r>
              <a:rPr lang="en-GB" sz="1100" b="0" i="0" dirty="0">
                <a:solidFill>
                  <a:schemeClr val="tx1"/>
                </a:solidFill>
                <a:effectLst/>
                <a:latin typeface="+mn-lt"/>
              </a:rPr>
              <a:t> 145: 47–61. https://doi.org/</a:t>
            </a:r>
            <a:r>
              <a:rPr lang="en-GB" sz="11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https://doi.org/10.1016/j.ress.2015.08.006</a:t>
            </a:r>
            <a:r>
              <a:rPr lang="en-GB" sz="1100" b="0" i="0" dirty="0">
                <a:solidFill>
                  <a:schemeClr val="tx1"/>
                </a:solidFill>
                <a:effectLst/>
                <a:latin typeface="+mn-lt"/>
              </a:rPr>
              <a:t>.</a:t>
            </a:r>
          </a:p>
          <a:p>
            <a:pPr algn="l"/>
            <a:r>
              <a:rPr lang="en-GB" sz="1100" b="0" i="0" dirty="0">
                <a:solidFill>
                  <a:schemeClr val="tx1"/>
                </a:solidFill>
                <a:effectLst/>
                <a:latin typeface="+mn-lt"/>
              </a:rPr>
              <a:t>Mann, B. 2009. “Strategic Framework and Policy Statement on Improving the Resilience of Critical Infrastructure to Disruption from Natural Hazards.” </a:t>
            </a:r>
            <a:r>
              <a:rPr lang="en-GB" sz="1100" b="0" i="1" dirty="0">
                <a:solidFill>
                  <a:schemeClr val="tx1"/>
                </a:solidFill>
                <a:effectLst/>
                <a:latin typeface="+mn-lt"/>
              </a:rPr>
              <a:t>Cabinet Office, London&lt; Http://Www.cabinetoffice.gov.uk/Media/308367/Sfps-Consultation.pdf</a:t>
            </a:r>
            <a:r>
              <a:rPr lang="en-GB" sz="1100" b="0" i="0" dirty="0">
                <a:solidFill>
                  <a:schemeClr val="tx1"/>
                </a:solidFill>
                <a:effectLst/>
                <a:latin typeface="+mn-lt"/>
              </a:rPr>
              <a:t>.</a:t>
            </a:r>
          </a:p>
          <a:p>
            <a:pPr algn="l"/>
            <a:r>
              <a:rPr lang="en-GB" sz="1100" b="0" i="0" dirty="0">
                <a:solidFill>
                  <a:schemeClr val="tx1"/>
                </a:solidFill>
                <a:effectLst/>
                <a:latin typeface="+mn-lt"/>
              </a:rPr>
              <a:t>Oppenheimer, Michael, Maximiliano Campos, Rachel Warren, </a:t>
            </a:r>
            <a:r>
              <a:rPr lang="en-GB" sz="1100" b="0" i="0" dirty="0" err="1">
                <a:solidFill>
                  <a:schemeClr val="tx1"/>
                </a:solidFill>
                <a:effectLst/>
                <a:latin typeface="+mn-lt"/>
              </a:rPr>
              <a:t>Joern</a:t>
            </a:r>
            <a:r>
              <a:rPr lang="en-GB" sz="1100" b="0" i="0" dirty="0">
                <a:solidFill>
                  <a:schemeClr val="tx1"/>
                </a:solidFill>
                <a:effectLst/>
                <a:latin typeface="+mn-lt"/>
              </a:rPr>
              <a:t> </a:t>
            </a:r>
            <a:r>
              <a:rPr lang="en-GB" sz="1100" b="0" i="0" dirty="0" err="1">
                <a:solidFill>
                  <a:schemeClr val="tx1"/>
                </a:solidFill>
                <a:effectLst/>
                <a:latin typeface="+mn-lt"/>
              </a:rPr>
              <a:t>Birkmann</a:t>
            </a:r>
            <a:r>
              <a:rPr lang="en-GB" sz="1100" b="0" i="0" dirty="0">
                <a:solidFill>
                  <a:schemeClr val="tx1"/>
                </a:solidFill>
                <a:effectLst/>
                <a:latin typeface="+mn-lt"/>
              </a:rPr>
              <a:t>, George </a:t>
            </a:r>
            <a:r>
              <a:rPr lang="en-GB" sz="1100" b="0" i="0" dirty="0" err="1">
                <a:solidFill>
                  <a:schemeClr val="tx1"/>
                </a:solidFill>
                <a:effectLst/>
                <a:latin typeface="+mn-lt"/>
              </a:rPr>
              <a:t>Luber</a:t>
            </a:r>
            <a:r>
              <a:rPr lang="en-GB" sz="1100" b="0" i="0" dirty="0">
                <a:solidFill>
                  <a:schemeClr val="tx1"/>
                </a:solidFill>
                <a:effectLst/>
                <a:latin typeface="+mn-lt"/>
              </a:rPr>
              <a:t>, Brian O’Neill, Kiyoshi Takahashi, et al. 2015. “Emergent Risks and Key Vulnerabilities.” In </a:t>
            </a:r>
            <a:r>
              <a:rPr lang="en-GB" sz="1100" b="0" i="1" dirty="0">
                <a:solidFill>
                  <a:schemeClr val="tx1"/>
                </a:solidFill>
                <a:effectLst/>
                <a:latin typeface="+mn-lt"/>
              </a:rPr>
              <a:t>Climate Change 2014 Impacts, Adaptation and Vulnerability: Part a: Global and Sectoral Aspects</a:t>
            </a:r>
            <a:r>
              <a:rPr lang="en-GB" sz="1100" b="0" i="0" dirty="0">
                <a:solidFill>
                  <a:schemeClr val="tx1"/>
                </a:solidFill>
                <a:effectLst/>
                <a:latin typeface="+mn-lt"/>
              </a:rPr>
              <a:t>, 1039–1100. Cambridge University Press.</a:t>
            </a:r>
          </a:p>
          <a:p>
            <a:pPr algn="l"/>
            <a:r>
              <a:rPr lang="en-GB" sz="1100" b="0" i="0" dirty="0">
                <a:solidFill>
                  <a:schemeClr val="tx1"/>
                </a:solidFill>
                <a:effectLst/>
                <a:latin typeface="+mn-lt"/>
              </a:rPr>
              <a:t>Pant, Raghav, </a:t>
            </a:r>
            <a:r>
              <a:rPr lang="en-GB" sz="1100" b="0" i="0" dirty="0" err="1">
                <a:solidFill>
                  <a:schemeClr val="tx1"/>
                </a:solidFill>
                <a:effectLst/>
                <a:latin typeface="+mn-lt"/>
              </a:rPr>
              <a:t>Kash</a:t>
            </a:r>
            <a:r>
              <a:rPr lang="en-GB" sz="1100" b="0" i="0" dirty="0">
                <a:solidFill>
                  <a:schemeClr val="tx1"/>
                </a:solidFill>
                <a:effectLst/>
                <a:latin typeface="+mn-lt"/>
              </a:rPr>
              <a:t> Barker, Jose Emmanuel Ramirez-Marquez, and Claudio M. Rocco. 2014. “Stochastic Measures of Resilience and Their Application to Container Terminals.” </a:t>
            </a:r>
            <a:r>
              <a:rPr lang="en-GB" sz="1100" b="0" i="1" dirty="0">
                <a:solidFill>
                  <a:schemeClr val="tx1"/>
                </a:solidFill>
                <a:effectLst/>
                <a:latin typeface="+mn-lt"/>
              </a:rPr>
              <a:t>Computers &amp; Industrial Engineering</a:t>
            </a:r>
            <a:r>
              <a:rPr lang="en-GB" sz="1100" b="0" i="0" dirty="0">
                <a:solidFill>
                  <a:schemeClr val="tx1"/>
                </a:solidFill>
                <a:effectLst/>
                <a:latin typeface="+mn-lt"/>
              </a:rPr>
              <a:t> 70: 183–94. https://doi.org/</a:t>
            </a:r>
            <a:r>
              <a:rPr lang="en-GB" sz="11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https://doi.org/10.1016/j.cie.2014.01.017</a:t>
            </a:r>
            <a:r>
              <a:rPr lang="en-GB" sz="1100" b="0" i="0" dirty="0">
                <a:solidFill>
                  <a:schemeClr val="tx1"/>
                </a:solidFill>
                <a:effectLst/>
                <a:latin typeface="+mn-lt"/>
              </a:rPr>
              <a:t>.</a:t>
            </a:r>
          </a:p>
          <a:p>
            <a:pPr algn="l"/>
            <a:r>
              <a:rPr lang="en-GB" sz="1100" b="0" i="0" dirty="0">
                <a:solidFill>
                  <a:schemeClr val="tx1"/>
                </a:solidFill>
                <a:effectLst/>
                <a:latin typeface="+mn-lt"/>
              </a:rPr>
              <a:t>Pant, Raghav, Scott Thacker, Jim W Hall, David Alderson, and Stuart Barr. 2018. “Critical Infrastructure Impact Assessment Due to Flood Exposure.” </a:t>
            </a:r>
            <a:r>
              <a:rPr lang="en-GB" sz="1100" b="0" i="1" dirty="0">
                <a:solidFill>
                  <a:schemeClr val="tx1"/>
                </a:solidFill>
                <a:effectLst/>
                <a:latin typeface="+mn-lt"/>
              </a:rPr>
              <a:t>Journal of Flood Risk Management</a:t>
            </a:r>
            <a:r>
              <a:rPr lang="en-GB" sz="1100" b="0" i="0" dirty="0">
                <a:solidFill>
                  <a:schemeClr val="tx1"/>
                </a:solidFill>
                <a:effectLst/>
                <a:latin typeface="+mn-lt"/>
              </a:rPr>
              <a:t> 11 (1): 22–33.</a:t>
            </a:r>
          </a:p>
          <a:p>
            <a:pPr algn="l"/>
            <a:r>
              <a:rPr lang="en-GB" sz="1100" b="0" i="0" dirty="0">
                <a:solidFill>
                  <a:schemeClr val="tx1"/>
                </a:solidFill>
                <a:effectLst/>
                <a:latin typeface="+mn-lt"/>
              </a:rPr>
              <a:t>Rinaldi, S. M., J. P. </a:t>
            </a:r>
            <a:r>
              <a:rPr lang="en-GB" sz="1100" b="0" i="0" dirty="0" err="1">
                <a:solidFill>
                  <a:schemeClr val="tx1"/>
                </a:solidFill>
                <a:effectLst/>
                <a:latin typeface="+mn-lt"/>
              </a:rPr>
              <a:t>Peerenboom</a:t>
            </a:r>
            <a:r>
              <a:rPr lang="en-GB" sz="1100" b="0" i="0" dirty="0">
                <a:solidFill>
                  <a:schemeClr val="tx1"/>
                </a:solidFill>
                <a:effectLst/>
                <a:latin typeface="+mn-lt"/>
              </a:rPr>
              <a:t>, and T. K. Kelly. 2001. “Identifying, Understanding, and </a:t>
            </a:r>
            <a:r>
              <a:rPr lang="en-GB" sz="1100" b="0" i="0" dirty="0" err="1">
                <a:solidFill>
                  <a:schemeClr val="tx1"/>
                </a:solidFill>
                <a:effectLst/>
                <a:latin typeface="+mn-lt"/>
              </a:rPr>
              <a:t>Analyzing</a:t>
            </a:r>
            <a:r>
              <a:rPr lang="en-GB" sz="1100" b="0" i="0" dirty="0">
                <a:solidFill>
                  <a:schemeClr val="tx1"/>
                </a:solidFill>
                <a:effectLst/>
                <a:latin typeface="+mn-lt"/>
              </a:rPr>
              <a:t> Critical Infrastructure Interdependencies.” </a:t>
            </a:r>
            <a:r>
              <a:rPr lang="en-GB" sz="1100" b="0" i="1" dirty="0">
                <a:solidFill>
                  <a:schemeClr val="tx1"/>
                </a:solidFill>
                <a:effectLst/>
                <a:latin typeface="+mn-lt"/>
              </a:rPr>
              <a:t>IEEE Control Systems Magazine</a:t>
            </a:r>
            <a:r>
              <a:rPr lang="en-GB" sz="1100" b="0" i="0" dirty="0">
                <a:solidFill>
                  <a:schemeClr val="tx1"/>
                </a:solidFill>
                <a:effectLst/>
                <a:latin typeface="+mn-lt"/>
              </a:rPr>
              <a:t> 21 (6): 11–25. </a:t>
            </a:r>
            <a:r>
              <a:rPr lang="en-GB" sz="11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https://doi.org/10.1109/37.969131</a:t>
            </a:r>
            <a:r>
              <a:rPr lang="en-GB" sz="1100" b="0" i="0" dirty="0">
                <a:solidFill>
                  <a:schemeClr val="tx1"/>
                </a:solidFill>
                <a:effectLst/>
                <a:latin typeface="+mn-lt"/>
              </a:rPr>
              <a:t>.</a:t>
            </a:r>
          </a:p>
          <a:p>
            <a:pPr algn="l"/>
            <a:r>
              <a:rPr lang="en-GB" sz="1100" b="0" i="0" dirty="0">
                <a:solidFill>
                  <a:schemeClr val="tx1"/>
                </a:solidFill>
                <a:effectLst/>
                <a:latin typeface="+mn-lt"/>
              </a:rPr>
              <a:t>Thacker, Scott, Raghav Pant, and Jim W. Hall. 2017. “System-of-Systems Formulation and Disruption Analysis for Multi-Scale Critical National Infrastructures.” </a:t>
            </a:r>
            <a:r>
              <a:rPr lang="en-GB" sz="1100" b="0" i="1" dirty="0">
                <a:solidFill>
                  <a:schemeClr val="tx1"/>
                </a:solidFill>
                <a:effectLst/>
                <a:latin typeface="+mn-lt"/>
              </a:rPr>
              <a:t>Reliability Engineering &amp; System Safety</a:t>
            </a:r>
            <a:r>
              <a:rPr lang="en-GB" sz="1100" b="0" i="0" dirty="0">
                <a:solidFill>
                  <a:schemeClr val="tx1"/>
                </a:solidFill>
                <a:effectLst/>
                <a:latin typeface="+mn-lt"/>
              </a:rPr>
              <a:t> 167: 30–41. https://doi.org/</a:t>
            </a:r>
            <a:r>
              <a:rPr lang="en-GB" sz="11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https://doi.org/10.1016/j.ress.2017.04.023</a:t>
            </a:r>
            <a:r>
              <a:rPr lang="en-GB" sz="1100" b="0" i="0" dirty="0">
                <a:solidFill>
                  <a:schemeClr val="tx1"/>
                </a:solidFill>
                <a:effectLst/>
                <a:latin typeface="+mn-lt"/>
              </a:rPr>
              <a:t>.</a:t>
            </a:r>
          </a:p>
          <a:p>
            <a:pPr algn="l"/>
            <a:r>
              <a:rPr lang="en-GB" sz="1100" b="0" i="0" dirty="0">
                <a:solidFill>
                  <a:schemeClr val="tx1"/>
                </a:solidFill>
                <a:effectLst/>
                <a:latin typeface="+mn-lt"/>
              </a:rPr>
              <a:t>Watts, Duncan J. 2002. “A Simple Model of Global Cascades on Random Networks.” </a:t>
            </a:r>
            <a:r>
              <a:rPr lang="en-GB" sz="1100" b="0" i="1" dirty="0">
                <a:solidFill>
                  <a:schemeClr val="tx1"/>
                </a:solidFill>
                <a:effectLst/>
                <a:latin typeface="+mn-lt"/>
              </a:rPr>
              <a:t>Proceedings of the National Academy of Sciences</a:t>
            </a:r>
            <a:r>
              <a:rPr lang="en-GB" sz="1100" b="0" i="0" dirty="0">
                <a:solidFill>
                  <a:schemeClr val="tx1"/>
                </a:solidFill>
                <a:effectLst/>
                <a:latin typeface="+mn-lt"/>
              </a:rPr>
              <a:t> 99 (9): 5766–71.</a:t>
            </a:r>
          </a:p>
          <a:p>
            <a:pPr marL="0" lvl="0" indent="0" algn="l" rtl="0">
              <a:lnSpc>
                <a:spcPct val="90000"/>
              </a:lnSpc>
              <a:spcBef>
                <a:spcPts val="0"/>
              </a:spcBef>
              <a:spcAft>
                <a:spcPts val="0"/>
              </a:spcAft>
              <a:buClr>
                <a:schemeClr val="dk1"/>
              </a:buClr>
              <a:buSzPts val="2800"/>
              <a:buNone/>
            </a:pPr>
            <a:endParaRPr lang="en-GB" sz="12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Have general knowledge of infrastructure networks, hazards, and the theory of spatial risk analysis</a:t>
            </a: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Know the key concepts of: infrastructures, hazards, exposures, vulnerabilities, and infrastructure resilience</a:t>
            </a: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r>
              <a:rPr lang="en-GB" sz="2000" dirty="0"/>
              <a:t>Have explored the quantifying hazards and understanding loss-probability curves for risk analysis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477074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Introduce the concept of hazard exceedance probabilities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Discuss the process of generating loss-probability curves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Show how to calculate expected risks for discrete probabilities and losses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pic>
        <p:nvPicPr>
          <p:cNvPr id="4" name="Picture 3">
            <a:extLst>
              <a:ext uri="{FF2B5EF4-FFF2-40B4-BE49-F238E27FC236}">
                <a16:creationId xmlns:a16="http://schemas.microsoft.com/office/drawing/2014/main" id="{06BA20CA-84F3-41F7-A7B0-33901230F15C}"/>
              </a:ext>
            </a:extLst>
          </p:cNvPr>
          <p:cNvPicPr>
            <a:picLocks noChangeAspect="1"/>
          </p:cNvPicPr>
          <p:nvPr/>
        </p:nvPicPr>
        <p:blipFill>
          <a:blip r:embed="rId3"/>
          <a:stretch>
            <a:fillRect/>
          </a:stretch>
        </p:blipFill>
        <p:spPr>
          <a:xfrm>
            <a:off x="6665414" y="1231900"/>
            <a:ext cx="3176174" cy="4764261"/>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mc:AlternateContent xmlns:mc="http://schemas.openxmlformats.org/markup-compatibility/2006" xmlns:a14="http://schemas.microsoft.com/office/drawing/2010/main">
        <mc:Choice Requires="a14">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Quantifying a hazard</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b="1" dirty="0">
                  <a:solidFill>
                    <a:schemeClr val="accent5">
                      <a:lumMod val="60000"/>
                      <a:lumOff val="40000"/>
                    </a:schemeClr>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Extreme hazard models are created over a 2-dimensional surface area x, characterized by a load </a:t>
                </a:r>
                <a14:m>
                  <m:oMath xmlns:m="http://schemas.openxmlformats.org/officeDocument/2006/math">
                    <m:r>
                      <a:rPr lang="en-GB" sz="1800" i="1">
                        <a:solidFill>
                          <a:schemeClr val="tx1"/>
                        </a:solidFill>
                        <a:latin typeface="Cambria Math" panose="02040503050406030204" pitchFamily="18" charset="0"/>
                      </a:rPr>
                      <m:t>h</m:t>
                    </m:r>
                    <m:r>
                      <a:rPr lang="en-GB" sz="1800" i="1">
                        <a:solidFill>
                          <a:schemeClr val="tx1"/>
                        </a:solidFill>
                        <a:latin typeface="Cambria Math" panose="02040503050406030204" pitchFamily="18" charset="0"/>
                      </a:rPr>
                      <m:t> </m:t>
                    </m:r>
                    <m:d>
                      <m:dPr>
                        <m:ctrlPr>
                          <a:rPr lang="en-GB" sz="1800" i="1" smtClean="0">
                            <a:solidFill>
                              <a:schemeClr val="tx1"/>
                            </a:solidFill>
                            <a:latin typeface="Cambria Math" panose="02040503050406030204" pitchFamily="18" charset="0"/>
                            <a:ea typeface="Cambria Math" panose="02040503050406030204" pitchFamily="18" charset="0"/>
                          </a:rPr>
                        </m:ctrlPr>
                      </m:dPr>
                      <m:e>
                        <m:r>
                          <a:rPr lang="en-GB" sz="1800" b="0" i="1" smtClean="0">
                            <a:solidFill>
                              <a:schemeClr val="tx1"/>
                            </a:solidFill>
                            <a:latin typeface="Cambria Math" panose="02040503050406030204" pitchFamily="18" charset="0"/>
                            <a:ea typeface="Cambria Math" panose="02040503050406030204" pitchFamily="18" charset="0"/>
                          </a:rPr>
                          <m:t>𝑥</m:t>
                        </m:r>
                      </m:e>
                    </m:d>
                    <m:r>
                      <a:rPr lang="en-GB" sz="1800" i="1" smtClean="0">
                        <a:solidFill>
                          <a:schemeClr val="tx1"/>
                        </a:solidFill>
                        <a:latin typeface="Cambria Math" panose="02040503050406030204" pitchFamily="18" charset="0"/>
                        <a:ea typeface="Cambria Math" panose="02040503050406030204" pitchFamily="18" charset="0"/>
                      </a:rPr>
                      <m:t>≡</m:t>
                    </m:r>
                  </m:oMath>
                </a14:m>
                <a:r>
                  <a:rPr lang="en-GB" sz="1800" dirty="0">
                    <a:solidFill>
                      <a:schemeClr val="tx1"/>
                    </a:solidFill>
                  </a:rPr>
                  <a:t> </a:t>
                </a:r>
                <a14:m>
                  <m:oMath xmlns:m="http://schemas.openxmlformats.org/officeDocument/2006/math">
                    <m:r>
                      <a:rPr lang="en-GB" sz="1800" i="1">
                        <a:solidFill>
                          <a:schemeClr val="tx1"/>
                        </a:solidFill>
                        <a:latin typeface="Cambria Math" panose="02040503050406030204" pitchFamily="18" charset="0"/>
                      </a:rPr>
                      <m:t>h</m:t>
                    </m:r>
                  </m:oMath>
                </a14:m>
                <a:r>
                  <a:rPr lang="en-GB" sz="1800" dirty="0">
                    <a:solidFill>
                      <a:schemeClr val="tx1"/>
                    </a:solidFill>
                  </a:rPr>
                  <a:t> sampled from a probability density function</a:t>
                </a:r>
                <a14:m>
                  <m:oMath xmlns:m="http://schemas.openxmlformats.org/officeDocument/2006/math">
                    <m:sSub>
                      <m:sSubPr>
                        <m:ctrlPr>
                          <a:rPr lang="en-GB" sz="180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𝑔</m:t>
                        </m:r>
                      </m:e>
                      <m:sub>
                        <m:r>
                          <a:rPr lang="en-GB" sz="1800" b="0" i="1" smtClean="0">
                            <a:solidFill>
                              <a:schemeClr val="tx1"/>
                            </a:solidFill>
                            <a:latin typeface="Cambria Math" panose="02040503050406030204" pitchFamily="18" charset="0"/>
                          </a:rPr>
                          <m:t>h</m:t>
                        </m:r>
                      </m:sub>
                    </m:sSub>
                    <m:d>
                      <m:dPr>
                        <m:ctrlPr>
                          <a:rPr lang="en-GB" sz="180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e>
                    </m:d>
                  </m:oMath>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The most extreme hazards are chosen to be the ones that exceed a particular threshold load  </a:t>
                </a:r>
                <a14:m>
                  <m:oMath xmlns:m="http://schemas.openxmlformats.org/officeDocument/2006/math">
                    <m:sSub>
                      <m:sSubPr>
                        <m:ctrlPr>
                          <a:rPr lang="en-GB" sz="180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h</m:t>
                        </m:r>
                      </m:e>
                      <m:sub>
                        <m:r>
                          <a:rPr lang="en-GB" sz="1800" b="0" i="1" smtClean="0">
                            <a:solidFill>
                              <a:schemeClr val="tx1"/>
                            </a:solidFill>
                            <a:latin typeface="Cambria Math" panose="02040503050406030204" pitchFamily="18" charset="0"/>
                          </a:rPr>
                          <m:t>𝑡𝑟</m:t>
                        </m:r>
                      </m:sub>
                    </m:sSub>
                  </m:oMath>
                </a14:m>
                <a:r>
                  <a:rPr lang="en-GB" sz="1800" dirty="0">
                    <a:solidFill>
                      <a:schemeClr val="tx1"/>
                    </a:solidFill>
                  </a:rPr>
                  <a:t> and are sampled from an exceedance probability (EP) curve:</a:t>
                </a: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lvl="0">
                  <a:spcBef>
                    <a:spcPts val="0"/>
                  </a:spcBef>
                  <a:buClr>
                    <a:schemeClr val="dk1"/>
                  </a:buClr>
                  <a:buSzPts val="2800"/>
                </a:pPr>
                <a14:m>
                  <m:oMathPara xmlns:m="http://schemas.openxmlformats.org/officeDocument/2006/math">
                    <m:oMathParaPr>
                      <m:jc m:val="centerGroup"/>
                    </m:oMathParaPr>
                    <m:oMath xmlns:m="http://schemas.openxmlformats.org/officeDocument/2006/math">
                      <m:r>
                        <a:rPr lang="en-GB" sz="1800" b="0" i="1" smtClean="0">
                          <a:solidFill>
                            <a:schemeClr val="tx1"/>
                          </a:solidFill>
                          <a:latin typeface="Cambria Math" panose="02040503050406030204" pitchFamily="18" charset="0"/>
                        </a:rPr>
                        <m:t>𝐸𝑃</m:t>
                      </m:r>
                      <m:d>
                        <m:dPr>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e>
                      </m:d>
                      <m:r>
                        <a:rPr lang="en-GB" sz="1800" b="0" i="1" smtClean="0">
                          <a:solidFill>
                            <a:schemeClr val="tx1"/>
                          </a:solidFill>
                          <a:latin typeface="Cambria Math" panose="02040503050406030204" pitchFamily="18" charset="0"/>
                        </a:rPr>
                        <m:t>=</m:t>
                      </m:r>
                      <m:r>
                        <a:rPr lang="en-GB" sz="1800" b="0" i="1" smtClean="0">
                          <a:solidFill>
                            <a:schemeClr val="tx1"/>
                          </a:solidFill>
                          <a:latin typeface="Cambria Math" panose="02040503050406030204" pitchFamily="18" charset="0"/>
                        </a:rPr>
                        <m:t>𝑃</m:t>
                      </m:r>
                      <m:d>
                        <m:dPr>
                          <m:begChr m:val="["/>
                          <m:endChr m:val="]"/>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r>
                            <a:rPr lang="en-GB" sz="1800" b="0" i="1" smtClean="0">
                              <a:solidFill>
                                <a:schemeClr val="tx1"/>
                              </a:solidFill>
                              <a:latin typeface="Cambria Math" panose="02040503050406030204" pitchFamily="18" charset="0"/>
                            </a:rPr>
                            <m:t>&gt;</m:t>
                          </m:r>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 </m:t>
                              </m:r>
                              <m:r>
                                <a:rPr lang="en-GB" sz="1800" i="1">
                                  <a:solidFill>
                                    <a:schemeClr val="tx1"/>
                                  </a:solidFill>
                                  <a:latin typeface="Cambria Math" panose="02040503050406030204" pitchFamily="18" charset="0"/>
                                </a:rPr>
                                <m:t>h</m:t>
                              </m:r>
                            </m:e>
                            <m:sub>
                              <m:r>
                                <a:rPr lang="en-GB" sz="1800" i="1">
                                  <a:solidFill>
                                    <a:schemeClr val="tx1"/>
                                  </a:solidFill>
                                  <a:latin typeface="Cambria Math" panose="02040503050406030204" pitchFamily="18" charset="0"/>
                                </a:rPr>
                                <m:t>𝑡𝑟</m:t>
                              </m:r>
                            </m:sub>
                          </m:sSub>
                        </m:e>
                      </m:d>
                      <m:r>
                        <a:rPr lang="en-GB" sz="1800" b="0" i="1" smtClean="0">
                          <a:solidFill>
                            <a:schemeClr val="tx1"/>
                          </a:solidFill>
                          <a:latin typeface="Cambria Math" panose="02040503050406030204" pitchFamily="18" charset="0"/>
                        </a:rPr>
                        <m:t>=1 − </m:t>
                      </m:r>
                      <m:nary>
                        <m:naryPr>
                          <m:ctrlPr>
                            <a:rPr lang="en-GB" sz="1800" b="0" i="1" smtClean="0">
                              <a:solidFill>
                                <a:schemeClr val="tx1"/>
                              </a:solidFill>
                              <a:latin typeface="Cambria Math" panose="02040503050406030204" pitchFamily="18" charset="0"/>
                            </a:rPr>
                          </m:ctrlPr>
                        </m:naryPr>
                        <m:sub>
                          <m:r>
                            <m:rPr>
                              <m:brk m:alnAt="23"/>
                            </m:rPr>
                            <a:rPr lang="en-GB" sz="1800" b="0" i="1" smtClean="0">
                              <a:solidFill>
                                <a:schemeClr val="tx1"/>
                              </a:solidFill>
                              <a:latin typeface="Cambria Math" panose="02040503050406030204" pitchFamily="18" charset="0"/>
                            </a:rPr>
                            <m:t>0</m:t>
                          </m:r>
                        </m:sub>
                        <m:sup>
                          <m:r>
                            <a:rPr lang="en-GB" sz="1800" b="0" i="1" smtClean="0">
                              <a:solidFill>
                                <a:schemeClr val="tx1"/>
                              </a:solidFill>
                              <a:latin typeface="Cambria Math" panose="02040503050406030204" pitchFamily="18" charset="0"/>
                            </a:rPr>
                            <m:t>h</m:t>
                          </m:r>
                        </m:sup>
                        <m:e>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 </m:t>
                              </m:r>
                              <m:r>
                                <a:rPr lang="en-GB" sz="1800" i="1">
                                  <a:solidFill>
                                    <a:schemeClr val="tx1"/>
                                  </a:solidFill>
                                  <a:latin typeface="Cambria Math" panose="02040503050406030204" pitchFamily="18" charset="0"/>
                                </a:rPr>
                                <m:t>𝑔</m:t>
                              </m:r>
                            </m:e>
                            <m:sub>
                              <m:r>
                                <a:rPr lang="en-GB" sz="1800" i="1">
                                  <a:solidFill>
                                    <a:schemeClr val="tx1"/>
                                  </a:solidFill>
                                  <a:latin typeface="Cambria Math" panose="02040503050406030204" pitchFamily="18" charset="0"/>
                                </a:rPr>
                                <m:t>h</m:t>
                              </m:r>
                            </m:sub>
                          </m:sSub>
                          <m:d>
                            <m:dPr>
                              <m:ctrlPr>
                                <a:rPr lang="en-GB" sz="1800" i="1">
                                  <a:solidFill>
                                    <a:schemeClr val="tx1"/>
                                  </a:solidFill>
                                  <a:latin typeface="Cambria Math" panose="02040503050406030204" pitchFamily="18" charset="0"/>
                                </a:rPr>
                              </m:ctrlPr>
                            </m:dPr>
                            <m:e>
                              <m:r>
                                <a:rPr lang="en-GB" sz="1800" i="1">
                                  <a:solidFill>
                                    <a:schemeClr val="tx1"/>
                                  </a:solidFill>
                                  <a:latin typeface="Cambria Math" panose="02040503050406030204" pitchFamily="18" charset="0"/>
                                </a:rPr>
                                <m:t>h</m:t>
                              </m:r>
                            </m:e>
                          </m:d>
                          <m:r>
                            <a:rPr lang="en-GB" sz="1800" b="0" i="1"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𝑑h</m:t>
                          </m:r>
                        </m:e>
                      </m:nary>
                    </m:oMath>
                  </m:oMathPara>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Return period of an event = </a:t>
                </a:r>
                <a14:m>
                  <m:oMath xmlns:m="http://schemas.openxmlformats.org/officeDocument/2006/math">
                    <m:f>
                      <m:fPr>
                        <m:type m:val="skw"/>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1</m:t>
                        </m:r>
                      </m:num>
                      <m:den>
                        <m:r>
                          <a:rPr lang="en-GB" b="0" i="1" smtClean="0">
                            <a:solidFill>
                              <a:schemeClr val="tx1"/>
                            </a:solidFill>
                            <a:latin typeface="Cambria Math" panose="02040503050406030204" pitchFamily="18" charset="0"/>
                          </a:rPr>
                          <m:t>𝐸𝑃</m:t>
                        </m:r>
                      </m:den>
                    </m:f>
                  </m:oMath>
                </a14:m>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r>
                  <a:rPr lang="en-GB" sz="1800" dirty="0">
                    <a:solidFill>
                      <a:schemeClr val="tx1"/>
                    </a:solidFill>
                  </a:rPr>
                  <a:t>Flooding example:</a:t>
                </a: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539750" lvl="0" indent="-285750">
                  <a:spcBef>
                    <a:spcPts val="0"/>
                  </a:spcBef>
                  <a:buClr>
                    <a:schemeClr val="dk1"/>
                  </a:buClr>
                  <a:buSzPts val="2800"/>
                  <a:buFontTx/>
                  <a:buChar char="-"/>
                </a:pPr>
                <a:r>
                  <a:rPr lang="en-GB" sz="1600" b="0" i="1" dirty="0">
                    <a:solidFill>
                      <a:schemeClr val="tx1"/>
                    </a:solidFill>
                    <a:effectLst/>
                    <a:latin typeface="+mn-lt"/>
                  </a:rPr>
                  <a:t>5 cm of flood depth might be okay, but 1metre of flood depth might be catastrophic</a:t>
                </a:r>
                <a:r>
                  <a:rPr lang="en-GB" sz="1600" b="0" i="1" dirty="0">
                    <a:solidFill>
                      <a:schemeClr val="tx1"/>
                    </a:solidFill>
                    <a:effectLst/>
                    <a:latin typeface="+mn-lt"/>
                    <a:sym typeface="Wingdings" panose="05000000000000000000" pitchFamily="2" charset="2"/>
                  </a:rPr>
                  <a:t></a:t>
                </a:r>
                <a:r>
                  <a:rPr lang="en-GB" sz="1600" b="0" i="1" dirty="0">
                    <a:solidFill>
                      <a:schemeClr val="tx1"/>
                    </a:solidFill>
                    <a:latin typeface="+mn-lt"/>
                  </a:rPr>
                  <a:t> </a:t>
                </a:r>
                <a14:m>
                  <m:oMath xmlns:m="http://schemas.openxmlformats.org/officeDocument/2006/math">
                    <m:r>
                      <a:rPr lang="en-GB" sz="1600" b="0" i="1" smtClean="0">
                        <a:solidFill>
                          <a:schemeClr val="tx1"/>
                        </a:solidFill>
                        <a:latin typeface="Cambria Math" panose="02040503050406030204" pitchFamily="18" charset="0"/>
                      </a:rPr>
                      <m:t>h</m:t>
                    </m:r>
                    <m:r>
                      <a:rPr lang="en-GB" sz="1600" b="0" i="1" smtClean="0">
                        <a:solidFill>
                          <a:schemeClr val="tx1"/>
                        </a:solidFill>
                        <a:latin typeface="Cambria Math" panose="02040503050406030204" pitchFamily="18" charset="0"/>
                      </a:rPr>
                      <m:t>&gt;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h</m:t>
                        </m:r>
                      </m:e>
                      <m:sub>
                        <m:r>
                          <a:rPr lang="en-GB" sz="1600" i="1">
                            <a:solidFill>
                              <a:schemeClr val="tx1"/>
                            </a:solidFill>
                            <a:latin typeface="Cambria Math" panose="02040503050406030204" pitchFamily="18" charset="0"/>
                          </a:rPr>
                          <m:t>𝑡𝑟</m:t>
                        </m:r>
                      </m:sub>
                    </m:sSub>
                  </m:oMath>
                </a14:m>
                <a:r>
                  <a:rPr lang="en-GB" sz="1600" i="1" dirty="0">
                    <a:solidFill>
                      <a:schemeClr val="tx1"/>
                    </a:solidFill>
                    <a:latin typeface="+mn-lt"/>
                  </a:rPr>
                  <a:t>= 1 m</a:t>
                </a:r>
              </a:p>
              <a:p>
                <a:pPr marL="539750" indent="-285750">
                  <a:spcBef>
                    <a:spcPts val="0"/>
                  </a:spcBef>
                  <a:buClr>
                    <a:schemeClr val="dk1"/>
                  </a:buClr>
                  <a:buSzPts val="2800"/>
                  <a:buFontTx/>
                  <a:buChar char="-"/>
                </a:pPr>
                <a:r>
                  <a:rPr lang="en-GB" sz="1600" b="0" i="1" dirty="0">
                    <a:solidFill>
                      <a:schemeClr val="tx1"/>
                    </a:solidFill>
                    <a:effectLst/>
                    <a:latin typeface="+mn-lt"/>
                  </a:rPr>
                  <a:t>The exceedance probability is a good indicator for selecting events – an event that has 0.001 probability of being exceeded (i.e. EP(h)=0.001) would be a rare event and possibly a hazard. This is a 1 in 1000-year return period flood event</a:t>
                </a:r>
              </a:p>
              <a:p>
                <a:pPr marL="285750" lvl="0" indent="-285750">
                  <a:spcBef>
                    <a:spcPts val="0"/>
                  </a:spcBef>
                  <a:buClr>
                    <a:schemeClr val="dk1"/>
                  </a:buClr>
                  <a:buSzPts val="2800"/>
                  <a:buFontTx/>
                  <a:buChar char="-"/>
                </a:pPr>
                <a:endParaRPr lang="en-GB" sz="1800" dirty="0">
                  <a:solidFill>
                    <a:schemeClr val="tx1"/>
                  </a:solidFill>
                </a:endParaRPr>
              </a:p>
            </p:txBody>
          </p:sp>
        </mc:Choice>
        <mc:Fallback xmlns="">
          <p:sp>
            <p:nvSpPr>
              <p:cNvPr id="168" name="Google Shape;168;p13"/>
              <p:cNvSpPr txBox="1">
                <a:spLocks noGrp="1" noRot="1" noChangeAspect="1" noMove="1" noResize="1" noEditPoints="1" noAdjustHandles="1" noChangeArrowheads="1" noChangeShapeType="1" noTextEdit="1"/>
              </p:cNvSpPr>
              <p:nvPr>
                <p:ph type="body" idx="4294967295"/>
              </p:nvPr>
            </p:nvSpPr>
            <p:spPr>
              <a:xfrm>
                <a:off x="838200" y="1231900"/>
                <a:ext cx="10515600" cy="4712158"/>
              </a:xfrm>
              <a:prstGeom prst="rect">
                <a:avLst/>
              </a:prstGeom>
              <a:blipFill>
                <a:blip r:embed="rId3"/>
                <a:stretch>
                  <a:fillRect l="-1101" t="-1164" b="-4657"/>
                </a:stretch>
              </a:blipFill>
              <a:ln>
                <a:noFill/>
              </a:ln>
            </p:spPr>
            <p:txBody>
              <a:bodyPr/>
              <a:lstStyle/>
              <a:p>
                <a:r>
                  <a:rPr lang="en-GB">
                    <a:noFill/>
                  </a:rPr>
                  <a:t> </a:t>
                </a:r>
              </a:p>
            </p:txBody>
          </p:sp>
        </mc:Fallback>
      </mc:AlternateContent>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Oval 1">
            <a:extLst>
              <a:ext uri="{FF2B5EF4-FFF2-40B4-BE49-F238E27FC236}">
                <a16:creationId xmlns:a16="http://schemas.microsoft.com/office/drawing/2014/main" id="{92C8FF37-E13B-4ECB-B997-5BF0761C8E0C}"/>
              </a:ext>
            </a:extLst>
          </p:cNvPr>
          <p:cNvSpPr/>
          <p:nvPr/>
        </p:nvSpPr>
        <p:spPr>
          <a:xfrm>
            <a:off x="6693408" y="3121709"/>
            <a:ext cx="1470204" cy="85849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6528ED-AEA6-49AA-8F72-2C2D58250E7C}"/>
              </a:ext>
            </a:extLst>
          </p:cNvPr>
          <p:cNvSpPr txBox="1"/>
          <p:nvPr/>
        </p:nvSpPr>
        <p:spPr>
          <a:xfrm>
            <a:off x="6015482" y="3999058"/>
            <a:ext cx="3230372" cy="276999"/>
          </a:xfrm>
          <a:prstGeom prst="rect">
            <a:avLst/>
          </a:prstGeom>
          <a:noFill/>
        </p:spPr>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cumulative density function of hazard loading</a:t>
            </a:r>
          </a:p>
        </p:txBody>
      </p:sp>
    </p:spTree>
    <p:extLst>
      <p:ext uri="{BB962C8B-B14F-4D97-AF65-F5344CB8AC3E}">
        <p14:creationId xmlns:p14="http://schemas.microsoft.com/office/powerpoint/2010/main" val="302586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7" name="Picture 6">
            <a:extLst>
              <a:ext uri="{FF2B5EF4-FFF2-40B4-BE49-F238E27FC236}">
                <a16:creationId xmlns:a16="http://schemas.microsoft.com/office/drawing/2014/main" id="{01AB32EA-377B-4676-B910-619F60865FEC}"/>
              </a:ext>
            </a:extLst>
          </p:cNvPr>
          <p:cNvPicPr>
            <a:picLocks noChangeAspect="1"/>
          </p:cNvPicPr>
          <p:nvPr/>
        </p:nvPicPr>
        <p:blipFill>
          <a:blip r:embed="rId3"/>
          <a:stretch>
            <a:fillRect/>
          </a:stretch>
        </p:blipFill>
        <p:spPr>
          <a:xfrm>
            <a:off x="5240274" y="1719038"/>
            <a:ext cx="6296406" cy="4340704"/>
          </a:xfrm>
          <a:prstGeom prst="rect">
            <a:avLst/>
          </a:prstGeom>
        </p:spPr>
      </p:pic>
      <p:sp>
        <p:nvSpPr>
          <p:cNvPr id="8" name="TextBox 7">
            <a:extLst>
              <a:ext uri="{FF2B5EF4-FFF2-40B4-BE49-F238E27FC236}">
                <a16:creationId xmlns:a16="http://schemas.microsoft.com/office/drawing/2014/main" id="{E73424B3-C686-415C-9409-566BDF430095}"/>
              </a:ext>
            </a:extLst>
          </p:cNvPr>
          <p:cNvSpPr txBox="1"/>
          <p:nvPr/>
        </p:nvSpPr>
        <p:spPr>
          <a:xfrm>
            <a:off x="5240274" y="6013272"/>
            <a:ext cx="6296406" cy="400110"/>
          </a:xfrm>
          <a:prstGeom prst="rect">
            <a:avLst/>
          </a:prstGeom>
          <a:noFill/>
        </p:spPr>
        <p:txBody>
          <a:bodyPr wrap="square" rtlCol="0">
            <a:spAutoFit/>
          </a:bodyPr>
          <a:lstStyle/>
          <a:p>
            <a:r>
              <a:rPr lang="en-GB" sz="1000" b="0" i="1" dirty="0">
                <a:solidFill>
                  <a:srgbClr val="444444"/>
                </a:solidFill>
                <a:effectLst/>
                <a:latin typeface="+mn-lt"/>
              </a:rPr>
              <a:t>A 1 in 1000 exceedance probability river flood map for Uruguay showing areas with different flood depths in metres. Created from FATHOM data (Wing et al. 2020)</a:t>
            </a:r>
            <a:endParaRPr lang="en-GB" sz="1000" i="1" dirty="0">
              <a:latin typeface="+mn-lt"/>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900"/>
            <a:ext cx="10515600" cy="52374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Hazard information used in practice</a:t>
            </a:r>
          </a:p>
          <a:p>
            <a:pPr>
              <a:spcBef>
                <a:spcPts val="0"/>
              </a:spcBef>
              <a:buClr>
                <a:schemeClr val="dk1"/>
              </a:buClr>
              <a:buSzPts val="2800"/>
            </a:pPr>
            <a:endParaRPr lang="en-GB" sz="2000" b="1" dirty="0">
              <a:solidFill>
                <a:schemeClr val="accent5">
                  <a:lumMod val="60000"/>
                  <a:lumOff val="40000"/>
                </a:schemeClr>
              </a:solidFill>
            </a:endParaRPr>
          </a:p>
        </p:txBody>
      </p:sp>
      <p:sp>
        <p:nvSpPr>
          <p:cNvPr id="9" name="TextBox 8">
            <a:extLst>
              <a:ext uri="{FF2B5EF4-FFF2-40B4-BE49-F238E27FC236}">
                <a16:creationId xmlns:a16="http://schemas.microsoft.com/office/drawing/2014/main" id="{044AF3D7-50A9-4710-A46E-6577E389EF34}"/>
              </a:ext>
            </a:extLst>
          </p:cNvPr>
          <p:cNvSpPr txBox="1"/>
          <p:nvPr/>
        </p:nvSpPr>
        <p:spPr>
          <a:xfrm>
            <a:off x="838200" y="1755648"/>
            <a:ext cx="4081272" cy="4493538"/>
          </a:xfrm>
          <a:prstGeom prst="rect">
            <a:avLst/>
          </a:prstGeom>
          <a:noFill/>
        </p:spPr>
        <p:txBody>
          <a:bodyPr wrap="square" rtlCol="0">
            <a:spAutoFit/>
          </a:bodyPr>
          <a:lstStyle/>
          <a:p>
            <a:pPr marL="342900" indent="-342900">
              <a:spcBef>
                <a:spcPts val="0"/>
              </a:spcBef>
              <a:buClr>
                <a:schemeClr val="dk1"/>
              </a:buClr>
              <a:buSzPts val="2800"/>
              <a:buFont typeface="Arial" panose="020B0604020202020204" pitchFamily="34" charset="0"/>
              <a:buChar char="•"/>
            </a:pPr>
            <a:r>
              <a:rPr lang="en-GB" sz="1800" dirty="0">
                <a:solidFill>
                  <a:schemeClr val="tx1"/>
                </a:solidFill>
              </a:rPr>
              <a:t>The river flood hazard here is defined as an event for which the river flows at every location have 0.001 exceedance probability values: at every location the selected flow is the one that has a 1 in 1000 chance of being exceeded</a:t>
            </a:r>
          </a:p>
          <a:p>
            <a:pPr marL="342900" indent="-342900">
              <a:spcBef>
                <a:spcPts val="0"/>
              </a:spcBef>
              <a:buClr>
                <a:schemeClr val="dk1"/>
              </a:buClr>
              <a:buSzPts val="2800"/>
              <a:buFont typeface="Arial" panose="020B0604020202020204" pitchFamily="34" charset="0"/>
              <a:buChar char="•"/>
            </a:pPr>
            <a:endParaRPr lang="en-GB" sz="18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1800" dirty="0">
                <a:solidFill>
                  <a:schemeClr val="tx1"/>
                </a:solidFill>
              </a:rPr>
              <a:t>The flood depths in metres are the hazard loads here. Very high flood depths at specific locations (in darkest shades of blue) would make potential areas vulnerable to flooding</a:t>
            </a:r>
          </a:p>
          <a:p>
            <a:endParaRPr lang="en-GB" sz="1600" dirty="0"/>
          </a:p>
        </p:txBody>
      </p:sp>
    </p:spTree>
    <p:extLst>
      <p:ext uri="{BB962C8B-B14F-4D97-AF65-F5344CB8AC3E}">
        <p14:creationId xmlns:p14="http://schemas.microsoft.com/office/powerpoint/2010/main" val="427634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mc:AlternateContent xmlns:mc="http://schemas.openxmlformats.org/markup-compatibility/2006" xmlns:a14="http://schemas.microsoft.com/office/drawing/2010/main">
        <mc:Choice Requires="a14">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Generating loss-exceedance probability curves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800" dirty="0">
                    <a:solidFill>
                      <a:schemeClr val="tx1"/>
                    </a:solidFill>
                  </a:rPr>
                  <a:t>A key result in risk analysis is the distribution of the vulnerability outcomes (losses) for different hazard events sampled from a probability distribution. A comprehensive approach to generating such curves includes the following steps:</a:t>
                </a:r>
              </a:p>
              <a:p>
                <a:pPr marL="342900" indent="-342900" algn="l">
                  <a:buFont typeface="+mj-lt"/>
                  <a:buAutoNum type="arabicPeriod"/>
                </a:pPr>
                <a:r>
                  <a:rPr lang="en-GB" sz="1800" b="1" dirty="0">
                    <a:solidFill>
                      <a:schemeClr val="tx1"/>
                    </a:solidFill>
                  </a:rPr>
                  <a:t>Simulate</a:t>
                </a:r>
                <a:r>
                  <a:rPr lang="en-GB" sz="1800" dirty="0">
                    <a:solidFill>
                      <a:schemeClr val="tx1"/>
                    </a:solidFill>
                  </a:rPr>
                  <a:t> several thousand sample </a:t>
                </a:r>
                <a:r>
                  <a:rPr lang="en-GB" sz="1800" b="1" dirty="0">
                    <a:solidFill>
                      <a:schemeClr val="tx1"/>
                    </a:solidFill>
                  </a:rPr>
                  <a:t>hazard events </a:t>
                </a:r>
                <a:r>
                  <a:rPr lang="en-GB" sz="1800" dirty="0">
                    <a:solidFill>
                      <a:schemeClr val="tx1"/>
                    </a:solidFill>
                  </a:rPr>
                  <a:t>from a probability distribution (</a:t>
                </a:r>
                <a14:m>
                  <m:oMath xmlns:m="http://schemas.openxmlformats.org/officeDocument/2006/math">
                    <m:sSub>
                      <m:sSubPr>
                        <m:ctrlPr>
                          <a:rPr lang="en-GB" sz="180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𝑔</m:t>
                        </m:r>
                      </m:e>
                      <m:sub>
                        <m:r>
                          <a:rPr lang="en-GB" sz="1800" b="0" i="1" smtClean="0">
                            <a:solidFill>
                              <a:schemeClr val="tx1"/>
                            </a:solidFill>
                            <a:latin typeface="Cambria Math" panose="02040503050406030204" pitchFamily="18" charset="0"/>
                          </a:rPr>
                          <m:t>𝐻</m:t>
                        </m:r>
                      </m:sub>
                    </m:sSub>
                    <m:d>
                      <m:dPr>
                        <m:ctrlPr>
                          <a:rPr lang="en-GB" sz="180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h</m:t>
                        </m:r>
                        <m:r>
                          <a:rPr lang="en-GB" sz="1800" b="0" i="1" smtClean="0">
                            <a:solidFill>
                              <a:schemeClr val="tx1"/>
                            </a:solidFill>
                            <a:latin typeface="Cambria Math" panose="02040503050406030204" pitchFamily="18" charset="0"/>
                          </a:rPr>
                          <m:t>,</m:t>
                        </m:r>
                        <m:r>
                          <a:rPr lang="en-GB" sz="1800" b="0" i="1" smtClean="0">
                            <a:solidFill>
                              <a:schemeClr val="tx1"/>
                            </a:solidFill>
                            <a:latin typeface="Cambria Math" panose="02040503050406030204" pitchFamily="18" charset="0"/>
                          </a:rPr>
                          <m:t>𝑡</m:t>
                        </m:r>
                      </m:e>
                    </m:d>
                  </m:oMath>
                </a14:m>
                <a:r>
                  <a:rPr lang="en-GB" sz="1800" dirty="0">
                    <a:solidFill>
                      <a:schemeClr val="tx1"/>
                    </a:solidFill>
                  </a:rPr>
                  <a:t>) over space and time – for example, flood models can generate 10,000 flood events over a 50-year timeline over a country</a:t>
                </a:r>
              </a:p>
              <a:p>
                <a:pPr marL="342900" indent="-342900" algn="l">
                  <a:buFont typeface="+mj-lt"/>
                  <a:buAutoNum type="arabicPeriod"/>
                </a:pPr>
                <a:r>
                  <a:rPr lang="en-GB" sz="1800" b="1" dirty="0">
                    <a:solidFill>
                      <a:schemeClr val="tx1"/>
                    </a:solidFill>
                  </a:rPr>
                  <a:t>Intersect</a:t>
                </a:r>
                <a:r>
                  <a:rPr lang="en-GB" sz="1800" dirty="0">
                    <a:solidFill>
                      <a:schemeClr val="tx1"/>
                    </a:solidFill>
                  </a:rPr>
                  <a:t> each hazard event with the infrastructure assets (e.g. electricity substations, roads, etc.).</a:t>
                </a:r>
              </a:p>
              <a:p>
                <a:pPr marL="342900" indent="-342900" algn="l">
                  <a:buFont typeface="+mj-lt"/>
                  <a:buAutoNum type="arabicPeriod"/>
                </a:pPr>
                <a:r>
                  <a:rPr lang="en-GB" sz="1800" b="1" dirty="0">
                    <a:solidFill>
                      <a:schemeClr val="tx1"/>
                    </a:solidFill>
                  </a:rPr>
                  <a:t>Simulate </a:t>
                </a:r>
                <a:r>
                  <a:rPr lang="en-GB" sz="1800" dirty="0">
                    <a:solidFill>
                      <a:schemeClr val="tx1"/>
                    </a:solidFill>
                  </a:rPr>
                  <a:t>the </a:t>
                </a:r>
                <a:r>
                  <a:rPr lang="en-GB" sz="1800" b="1" dirty="0">
                    <a:solidFill>
                      <a:schemeClr val="tx1"/>
                    </a:solidFill>
                  </a:rPr>
                  <a:t>failure </a:t>
                </a:r>
                <a:r>
                  <a:rPr lang="en-GB" sz="1800" dirty="0">
                    <a:solidFill>
                      <a:schemeClr val="tx1"/>
                    </a:solidFill>
                  </a:rPr>
                  <a:t>of an asset based on a fragility curve for a given hazard load (h) (fragility is further explained in mini-lecture 10.2)</a:t>
                </a:r>
              </a:p>
              <a:p>
                <a:pPr marL="342900" indent="-342900" algn="l">
                  <a:buFont typeface="+mj-lt"/>
                  <a:buAutoNum type="arabicPeriod"/>
                </a:pPr>
                <a:r>
                  <a:rPr lang="en-GB" sz="1800" b="1" dirty="0">
                    <a:solidFill>
                      <a:schemeClr val="tx1"/>
                    </a:solidFill>
                  </a:rPr>
                  <a:t>Estimate</a:t>
                </a:r>
                <a:r>
                  <a:rPr lang="en-GB" sz="1800" dirty="0">
                    <a:solidFill>
                      <a:schemeClr val="tx1"/>
                    </a:solidFill>
                  </a:rPr>
                  <a:t> infrastructure network</a:t>
                </a:r>
                <a:r>
                  <a:rPr lang="en-GB" sz="1800" b="1" dirty="0">
                    <a:solidFill>
                      <a:schemeClr val="tx1"/>
                    </a:solidFill>
                  </a:rPr>
                  <a:t> losses </a:t>
                </a:r>
                <a:r>
                  <a:rPr lang="en-GB" sz="1800" dirty="0">
                    <a:solidFill>
                      <a:schemeClr val="tx1"/>
                    </a:solidFill>
                  </a:rPr>
                  <a:t>(</a:t>
                </a:r>
                <a14:m>
                  <m:oMath xmlns:m="http://schemas.openxmlformats.org/officeDocument/2006/math">
                    <m:r>
                      <m:rPr>
                        <m:sty m:val="p"/>
                      </m:rPr>
                      <a:rPr lang="en-GB" sz="1800" dirty="0" smtClean="0">
                        <a:solidFill>
                          <a:schemeClr val="tx1"/>
                        </a:solidFill>
                        <a:latin typeface="Cambria Math" panose="02040503050406030204" pitchFamily="18" charset="0"/>
                      </a:rPr>
                      <m:t>l</m:t>
                    </m:r>
                    <m:d>
                      <m:dPr>
                        <m:ctrlPr>
                          <a:rPr lang="en-GB" sz="180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𝑡</m:t>
                        </m:r>
                      </m:e>
                    </m:d>
                  </m:oMath>
                </a14:m>
                <a:r>
                  <a:rPr lang="en-GB" sz="1800" dirty="0">
                    <a:solidFill>
                      <a:schemeClr val="tx1"/>
                    </a:solidFill>
                  </a:rPr>
                  <a:t>) associated with each hazard event for each year</a:t>
                </a:r>
              </a:p>
              <a:p>
                <a:pPr marL="342900" indent="-342900" algn="l">
                  <a:buFont typeface="+mj-lt"/>
                  <a:buAutoNum type="arabicPeriod"/>
                </a:pPr>
                <a:r>
                  <a:rPr lang="en-GB" sz="1800" dirty="0">
                    <a:solidFill>
                      <a:schemeClr val="tx1"/>
                    </a:solidFill>
                  </a:rPr>
                  <a:t>Find the </a:t>
                </a:r>
                <a:r>
                  <a:rPr lang="en-GB" sz="1800" b="1" dirty="0">
                    <a:solidFill>
                      <a:schemeClr val="tx1"/>
                    </a:solidFill>
                  </a:rPr>
                  <a:t>mean losses </a:t>
                </a:r>
                <a:r>
                  <a:rPr lang="en-GB" sz="1800" dirty="0">
                    <a:solidFill>
                      <a:schemeClr val="tx1"/>
                    </a:solidFill>
                  </a:rPr>
                  <a:t>over each year </a:t>
                </a:r>
                <a14:m>
                  <m:oMath xmlns:m="http://schemas.openxmlformats.org/officeDocument/2006/math">
                    <m:acc>
                      <m:accPr>
                        <m:chr m:val="̅"/>
                        <m:ctrlPr>
                          <a:rPr lang="en-GB" sz="1800" i="1" smtClean="0">
                            <a:solidFill>
                              <a:schemeClr val="tx1"/>
                            </a:solidFill>
                            <a:latin typeface="Cambria Math" panose="02040503050406030204" pitchFamily="18" charset="0"/>
                          </a:rPr>
                        </m:ctrlPr>
                      </m:accPr>
                      <m:e>
                        <m:r>
                          <a:rPr lang="en-GB" sz="1800" b="0" i="1" smtClean="0">
                            <a:solidFill>
                              <a:schemeClr val="tx1"/>
                            </a:solidFill>
                            <a:latin typeface="Cambria Math" panose="02040503050406030204" pitchFamily="18" charset="0"/>
                          </a:rPr>
                          <m:t>𝑙</m:t>
                        </m:r>
                      </m:e>
                    </m:acc>
                  </m:oMath>
                </a14:m>
                <a:r>
                  <a:rPr lang="en-GB" sz="1800" dirty="0">
                    <a:solidFill>
                      <a:schemeClr val="tx1"/>
                    </a:solidFill>
                  </a:rPr>
                  <a:t>, by taking the average of losses for the same year</a:t>
                </a:r>
              </a:p>
              <a:p>
                <a:pPr marL="342900" indent="-342900">
                  <a:buFont typeface="+mj-lt"/>
                  <a:buAutoNum type="arabicPeriod"/>
                </a:pPr>
                <a:r>
                  <a:rPr lang="en-GB" sz="1800" dirty="0">
                    <a:solidFill>
                      <a:schemeClr val="tx1"/>
                    </a:solidFill>
                  </a:rPr>
                  <a:t>Plot the probability distribution of losses  </a:t>
                </a:r>
                <a14:m>
                  <m:oMath xmlns:m="http://schemas.openxmlformats.org/officeDocument/2006/math">
                    <m:acc>
                      <m:accPr>
                        <m:chr m:val="̅"/>
                        <m:ctrlPr>
                          <a:rPr lang="en-GB" sz="1800" i="1" smtClean="0">
                            <a:solidFill>
                              <a:schemeClr val="tx1"/>
                            </a:solidFill>
                            <a:latin typeface="Cambria Math" panose="02040503050406030204" pitchFamily="18" charset="0"/>
                          </a:rPr>
                        </m:ctrlPr>
                      </m:accPr>
                      <m:e>
                        <m:r>
                          <a:rPr lang="en-GB" sz="1800" b="0" i="1" smtClean="0">
                            <a:solidFill>
                              <a:schemeClr val="tx1"/>
                            </a:solidFill>
                            <a:latin typeface="Cambria Math" panose="02040503050406030204" pitchFamily="18" charset="0"/>
                          </a:rPr>
                          <m:t>𝑙</m:t>
                        </m:r>
                      </m:e>
                    </m:acc>
                  </m:oMath>
                </a14:m>
                <a:r>
                  <a:rPr lang="en-GB" sz="1800" dirty="0">
                    <a:solidFill>
                      <a:schemeClr val="tx1"/>
                    </a:solidFill>
                  </a:rPr>
                  <a:t>, or plot a </a:t>
                </a:r>
                <a:r>
                  <a:rPr lang="en-GB" sz="1800" b="1" dirty="0">
                    <a:solidFill>
                      <a:schemeClr val="tx1"/>
                    </a:solidFill>
                  </a:rPr>
                  <a:t>curve of loss vs the exceedance probability of a loss</a:t>
                </a:r>
                <a:r>
                  <a:rPr lang="en-GB" sz="1800" dirty="0">
                    <a:solidFill>
                      <a:schemeClr val="tx1"/>
                    </a:solidFill>
                  </a:rPr>
                  <a:t>, i.e., P[L&gt; </a:t>
                </a:r>
                <a14:m>
                  <m:oMath xmlns:m="http://schemas.openxmlformats.org/officeDocument/2006/math">
                    <m:acc>
                      <m:accPr>
                        <m:chr m:val="̅"/>
                        <m:ctrlPr>
                          <a:rPr lang="en-GB" sz="1800" i="1">
                            <a:solidFill>
                              <a:schemeClr val="tx1"/>
                            </a:solidFill>
                            <a:latin typeface="Cambria Math" panose="02040503050406030204" pitchFamily="18" charset="0"/>
                          </a:rPr>
                        </m:ctrlPr>
                      </m:accPr>
                      <m:e>
                        <m:r>
                          <a:rPr lang="en-GB" sz="1800" i="1">
                            <a:solidFill>
                              <a:schemeClr val="tx1"/>
                            </a:solidFill>
                            <a:latin typeface="Cambria Math" panose="02040503050406030204" pitchFamily="18" charset="0"/>
                          </a:rPr>
                          <m:t>𝑙</m:t>
                        </m:r>
                      </m:e>
                    </m:acc>
                  </m:oMath>
                </a14:m>
                <a:r>
                  <a:rPr lang="en-GB" sz="1800" dirty="0">
                    <a:solidFill>
                      <a:schemeClr val="tx1"/>
                    </a:solidFill>
                  </a:rPr>
                  <a:t>]</a:t>
                </a:r>
              </a:p>
              <a:p>
                <a:pPr lvl="0">
                  <a:spcBef>
                    <a:spcPts val="0"/>
                  </a:spcBef>
                  <a:buClr>
                    <a:schemeClr val="dk1"/>
                  </a:buClr>
                  <a:buSzPts val="2800"/>
                </a:pPr>
                <a:endParaRPr lang="en-GB" sz="1800" dirty="0">
                  <a:solidFill>
                    <a:schemeClr val="tx1"/>
                  </a:solidFill>
                </a:endParaRPr>
              </a:p>
            </p:txBody>
          </p:sp>
        </mc:Choice>
        <mc:Fallback xmlns="">
          <p:sp>
            <p:nvSpPr>
              <p:cNvPr id="168" name="Google Shape;168;p13"/>
              <p:cNvSpPr txBox="1">
                <a:spLocks noGrp="1" noRot="1" noChangeAspect="1" noMove="1" noResize="1" noEditPoints="1" noAdjustHandles="1" noChangeArrowheads="1" noChangeShapeType="1" noTextEdit="1"/>
              </p:cNvSpPr>
              <p:nvPr>
                <p:ph type="body" idx="4294967295"/>
              </p:nvPr>
            </p:nvSpPr>
            <p:spPr>
              <a:xfrm>
                <a:off x="838200" y="1231900"/>
                <a:ext cx="10515600" cy="4712158"/>
              </a:xfrm>
              <a:prstGeom prst="rect">
                <a:avLst/>
              </a:prstGeom>
              <a:blipFill>
                <a:blip r:embed="rId3"/>
                <a:stretch>
                  <a:fillRect l="-638" t="-1164" r="-986" b="-2458"/>
                </a:stretch>
              </a:blipFill>
              <a:ln>
                <a:noFill/>
              </a:ln>
            </p:spPr>
            <p:txBody>
              <a:bodyPr/>
              <a:lstStyle/>
              <a:p>
                <a:r>
                  <a:rPr lang="en-GB">
                    <a:noFill/>
                  </a:rPr>
                  <a:t> </a:t>
                </a:r>
              </a:p>
            </p:txBody>
          </p:sp>
        </mc:Fallback>
      </mc:AlternateContent>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218857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calculations from loss-probability curves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4" name="Picture 3">
            <a:extLst>
              <a:ext uri="{FF2B5EF4-FFF2-40B4-BE49-F238E27FC236}">
                <a16:creationId xmlns:a16="http://schemas.microsoft.com/office/drawing/2014/main" id="{B03E3C96-0267-4ABC-8F42-9D4A1E0ACBF3}"/>
              </a:ext>
            </a:extLst>
          </p:cNvPr>
          <p:cNvPicPr>
            <a:picLocks noChangeAspect="1"/>
          </p:cNvPicPr>
          <p:nvPr/>
        </p:nvPicPr>
        <p:blipFill>
          <a:blip r:embed="rId3"/>
          <a:stretch>
            <a:fillRect/>
          </a:stretch>
        </p:blipFill>
        <p:spPr>
          <a:xfrm>
            <a:off x="4910948" y="1657166"/>
            <a:ext cx="6442852" cy="3861625"/>
          </a:xfrm>
          <a:prstGeom prst="rect">
            <a:avLst/>
          </a:prstGeom>
        </p:spPr>
      </p:pic>
      <mc:AlternateContent xmlns:mc="http://schemas.openxmlformats.org/markup-compatibility/2006" xmlns:a14="http://schemas.microsoft.com/office/drawing/2010/main">
        <mc:Choice Requires="a14">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0" y="1591056"/>
                <a:ext cx="4218432"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4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The curves are based on a </a:t>
                </a:r>
                <a:r>
                  <a:rPr lang="en-GB" sz="1400" b="1" dirty="0">
                    <a:solidFill>
                      <a:schemeClr val="tx1"/>
                    </a:solidFill>
                    <a:latin typeface="+mn-lt"/>
                  </a:rPr>
                  <a:t>failure analysis </a:t>
                </a:r>
                <a:r>
                  <a:rPr lang="en-GB" sz="1400" dirty="0">
                    <a:solidFill>
                      <a:schemeClr val="tx1"/>
                    </a:solidFill>
                    <a:latin typeface="+mn-lt"/>
                  </a:rPr>
                  <a:t>of Vietnam's national road network in relation to river flooding maps</a:t>
                </a: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Daily losses in </a:t>
                </a:r>
                <a:r>
                  <a:rPr lang="en-GB" sz="1400" b="1" dirty="0">
                    <a:solidFill>
                      <a:schemeClr val="tx1"/>
                    </a:solidFill>
                    <a:latin typeface="+mn-lt"/>
                  </a:rPr>
                  <a:t>freight transport and economic activity</a:t>
                </a:r>
                <a:r>
                  <a:rPr lang="en-GB" sz="1400" dirty="0">
                    <a:solidFill>
                      <a:schemeClr val="tx1"/>
                    </a:solidFill>
                    <a:latin typeface="+mn-lt"/>
                  </a:rPr>
                  <a:t> resulting from individual road asset failures (minimum and maximum bounds to account for uncertainty)</a:t>
                </a: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The loss-probability curve here represents the </a:t>
                </a:r>
                <a:r>
                  <a:rPr lang="en-GB" sz="1400" b="1" dirty="0">
                    <a:solidFill>
                      <a:schemeClr val="tx1"/>
                    </a:solidFill>
                    <a:latin typeface="+mn-lt"/>
                  </a:rPr>
                  <a:t>exceedance probabilities in any given year of flooding</a:t>
                </a:r>
                <a:r>
                  <a:rPr lang="en-GB" sz="1400" dirty="0">
                    <a:solidFill>
                      <a:schemeClr val="tx1"/>
                    </a:solidFill>
                    <a:latin typeface="+mn-lt"/>
                  </a:rPr>
                  <a:t>. In risk analysis there is interest in estimating the </a:t>
                </a:r>
                <a:r>
                  <a:rPr lang="en-GB" sz="1400" b="1" dirty="0">
                    <a:solidFill>
                      <a:schemeClr val="tx1"/>
                    </a:solidFill>
                    <a:latin typeface="+mn-lt"/>
                  </a:rPr>
                  <a:t>Expected Annual Losses (EAL) or Annual Average Losses (AAL)</a:t>
                </a:r>
                <a:r>
                  <a:rPr lang="en-GB" sz="1400" dirty="0">
                    <a:solidFill>
                      <a:schemeClr val="tx1"/>
                    </a:solidFill>
                    <a:latin typeface="+mn-lt"/>
                  </a:rPr>
                  <a:t>, which are the areas under the loss-probability curves. </a:t>
                </a:r>
              </a:p>
              <a:p>
                <a:pPr marL="285750" indent="-285750">
                  <a:spcBef>
                    <a:spcPts val="0"/>
                  </a:spcBef>
                  <a:buClr>
                    <a:schemeClr val="dk1"/>
                  </a:buClr>
                  <a:buSzPct val="120000"/>
                  <a:buFont typeface="Arial" panose="020B0604020202020204" pitchFamily="34" charset="0"/>
                  <a:buChar char="•"/>
                </a:pPr>
                <a:endParaRPr lang="en-GB" sz="14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400" dirty="0">
                    <a:solidFill>
                      <a:schemeClr val="tx1"/>
                    </a:solidFill>
                    <a:latin typeface="+mn-lt"/>
                  </a:rPr>
                  <a:t> 1,…,m discrete instances of exceedance probabilities  </a:t>
                </a:r>
                <a14:m>
                  <m:oMath xmlns:m="http://schemas.openxmlformats.org/officeDocument/2006/math">
                    <m:sSub>
                      <m:sSubPr>
                        <m:ctrlPr>
                          <a:rPr lang="en-GB" sz="1400" i="1">
                            <a:solidFill>
                              <a:schemeClr val="tx1"/>
                            </a:solidFill>
                            <a:latin typeface="Cambria Math" panose="02040503050406030204" pitchFamily="18" charset="0"/>
                          </a:rPr>
                        </m:ctrlPr>
                      </m:sSubPr>
                      <m:e>
                        <m:r>
                          <a:rPr lang="en-GB" sz="1400">
                            <a:solidFill>
                              <a:schemeClr val="tx1"/>
                            </a:solidFill>
                            <a:latin typeface="Cambria Math" panose="02040503050406030204" pitchFamily="18" charset="0"/>
                          </a:rPr>
                          <m:t>𝐸𝑃</m:t>
                        </m:r>
                      </m:e>
                      <m:sub>
                        <m:r>
                          <a:rPr lang="en-GB" sz="1400">
                            <a:solidFill>
                              <a:schemeClr val="tx1"/>
                            </a:solidFill>
                            <a:latin typeface="Cambria Math" panose="02040503050406030204" pitchFamily="18" charset="0"/>
                          </a:rPr>
                          <m:t>𝑘</m:t>
                        </m:r>
                      </m:sub>
                    </m:sSub>
                    <m:r>
                      <a:rPr lang="en-GB" sz="1400">
                        <a:solidFill>
                          <a:schemeClr val="tx1"/>
                        </a:solidFill>
                        <a:latin typeface="Cambria Math" panose="02040503050406030204" pitchFamily="18" charset="0"/>
                      </a:rPr>
                      <m:t> </m:t>
                    </m:r>
                  </m:oMath>
                </a14:m>
                <a:r>
                  <a:rPr lang="en-GB" sz="1400" dirty="0">
                    <a:solidFill>
                      <a:schemeClr val="tx1"/>
                    </a:solidFill>
                    <a:latin typeface="+mn-lt"/>
                  </a:rPr>
                  <a:t> and losses  </a:t>
                </a:r>
                <a14:m>
                  <m:oMath xmlns:m="http://schemas.openxmlformats.org/officeDocument/2006/math">
                    <m:sSub>
                      <m:sSubPr>
                        <m:ctrlPr>
                          <a:rPr lang="en-GB" sz="1400" i="1">
                            <a:solidFill>
                              <a:schemeClr val="tx1"/>
                            </a:solidFill>
                            <a:latin typeface="Cambria Math" panose="02040503050406030204" pitchFamily="18" charset="0"/>
                          </a:rPr>
                        </m:ctrlPr>
                      </m:sSubPr>
                      <m:e>
                        <m:r>
                          <a:rPr lang="en-GB" sz="1400">
                            <a:solidFill>
                              <a:schemeClr val="tx1"/>
                            </a:solidFill>
                            <a:latin typeface="Cambria Math" panose="02040503050406030204" pitchFamily="18" charset="0"/>
                          </a:rPr>
                          <m:t>𝑙</m:t>
                        </m:r>
                      </m:e>
                      <m:sub>
                        <m:r>
                          <a:rPr lang="en-GB" sz="1400">
                            <a:solidFill>
                              <a:schemeClr val="tx1"/>
                            </a:solidFill>
                            <a:latin typeface="Cambria Math" panose="02040503050406030204" pitchFamily="18" charset="0"/>
                          </a:rPr>
                          <m:t>𝑘</m:t>
                        </m:r>
                      </m:sub>
                    </m:sSub>
                  </m:oMath>
                </a14:m>
                <a:endParaRPr lang="en-GB" sz="1400" dirty="0">
                  <a:solidFill>
                    <a:schemeClr val="tx1"/>
                  </a:solidFill>
                  <a:latin typeface="+mn-lt"/>
                </a:endParaRPr>
              </a:p>
              <a:p>
                <a:pPr>
                  <a:spcBef>
                    <a:spcPts val="0"/>
                  </a:spcBef>
                  <a:buClr>
                    <a:schemeClr val="dk1"/>
                  </a:buClr>
                  <a:buSzPts val="2800"/>
                </a:pPr>
                <a:endParaRPr lang="en-GB" sz="1400" b="0" i="0" dirty="0">
                  <a:solidFill>
                    <a:srgbClr val="444444"/>
                  </a:solidFill>
                  <a:effectLst/>
                  <a:latin typeface="+mn-lt"/>
                </a:endParaRPr>
              </a:p>
              <a:p>
                <a:pPr>
                  <a:spcBef>
                    <a:spcPts val="0"/>
                  </a:spcBef>
                  <a:buClr>
                    <a:schemeClr val="dk1"/>
                  </a:buClr>
                  <a:buSzPts val="2800"/>
                </a:pPr>
                <a:endParaRPr lang="en-GB" sz="1400" dirty="0">
                  <a:solidFill>
                    <a:srgbClr val="444444"/>
                  </a:solidFill>
                  <a:latin typeface="+mn-lt"/>
                </a:endParaRPr>
              </a:p>
              <a:p>
                <a:pPr>
                  <a:spcBef>
                    <a:spcPts val="0"/>
                  </a:spcBef>
                  <a:buClr>
                    <a:schemeClr val="dk1"/>
                  </a:buClr>
                  <a:buSzPts val="2800"/>
                </a:pPr>
                <a14:m>
                  <m:oMath xmlns:m="http://schemas.openxmlformats.org/officeDocument/2006/math">
                    <m:r>
                      <a:rPr lang="en-GB" sz="1400" b="0" i="1" smtClean="0">
                        <a:solidFill>
                          <a:schemeClr val="tx1"/>
                        </a:solidFill>
                        <a:latin typeface="Cambria Math" panose="02040503050406030204" pitchFamily="18" charset="0"/>
                      </a:rPr>
                      <m:t>𝐸𝐴𝐿</m:t>
                    </m:r>
                    <m:r>
                      <a:rPr lang="en-GB" sz="1400" b="0" i="1" smtClean="0">
                        <a:solidFill>
                          <a:schemeClr val="tx1"/>
                        </a:solidFill>
                        <a:latin typeface="Cambria Math" panose="02040503050406030204" pitchFamily="18" charset="0"/>
                      </a:rPr>
                      <m:t>=</m:t>
                    </m:r>
                    <m:f>
                      <m:fPr>
                        <m:ctrlPr>
                          <a:rPr lang="en-GB" sz="1400" b="0" i="1" smtClean="0">
                            <a:solidFill>
                              <a:schemeClr val="tx1"/>
                            </a:solidFill>
                            <a:latin typeface="Cambria Math" panose="02040503050406030204" pitchFamily="18" charset="0"/>
                          </a:rPr>
                        </m:ctrlPr>
                      </m:fPr>
                      <m:num>
                        <m:r>
                          <a:rPr lang="en-GB" sz="1400" b="0" i="1" smtClean="0">
                            <a:solidFill>
                              <a:schemeClr val="tx1"/>
                            </a:solidFill>
                            <a:latin typeface="Cambria Math" panose="02040503050406030204" pitchFamily="18" charset="0"/>
                          </a:rPr>
                          <m:t>1</m:t>
                        </m:r>
                      </m:num>
                      <m:den>
                        <m:r>
                          <a:rPr lang="en-GB" sz="1400" b="0" i="1" smtClean="0">
                            <a:solidFill>
                              <a:schemeClr val="tx1"/>
                            </a:solidFill>
                            <a:latin typeface="Cambria Math" panose="02040503050406030204" pitchFamily="18" charset="0"/>
                          </a:rPr>
                          <m:t>2</m:t>
                        </m:r>
                      </m:den>
                    </m:f>
                    <m:nary>
                      <m:naryPr>
                        <m:chr m:val="∑"/>
                        <m:ctrlPr>
                          <a:rPr lang="en-GB" sz="1400" b="0" i="1" smtClean="0">
                            <a:solidFill>
                              <a:schemeClr val="tx1"/>
                            </a:solidFill>
                            <a:latin typeface="Cambria Math" panose="02040503050406030204" pitchFamily="18" charset="0"/>
                          </a:rPr>
                        </m:ctrlPr>
                      </m:naryPr>
                      <m:sub>
                        <m:r>
                          <m:rPr>
                            <m:brk m:alnAt="23"/>
                          </m:rP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up>
                        <m:r>
                          <a:rPr lang="en-GB" sz="1400" b="0" i="1" smtClean="0">
                            <a:solidFill>
                              <a:schemeClr val="tx1"/>
                            </a:solidFill>
                            <a:latin typeface="Cambria Math" panose="02040503050406030204" pitchFamily="18" charset="0"/>
                          </a:rPr>
                          <m:t>𝑚</m:t>
                        </m:r>
                      </m:sup>
                      <m:e>
                        <m:d>
                          <m:dPr>
                            <m:ctrlPr>
                              <a:rPr lang="en-GB" sz="1400" b="0" i="1" smtClean="0">
                                <a:solidFill>
                                  <a:schemeClr val="tx1"/>
                                </a:solidFill>
                                <a:latin typeface="Cambria Math" panose="02040503050406030204" pitchFamily="18" charset="0"/>
                              </a:rPr>
                            </m:ctrlPr>
                          </m:dPr>
                          <m:e>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𝐸𝑃</m:t>
                                </m:r>
                              </m:e>
                              <m:sub>
                                <m: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Sub>
                            <m:r>
                              <a:rPr lang="en-GB" sz="1400" b="0" i="1" smtClean="0">
                                <a:solidFill>
                                  <a:schemeClr val="tx1"/>
                                </a:solidFill>
                                <a:latin typeface="Cambria Math" panose="02040503050406030204" pitchFamily="18" charset="0"/>
                              </a:rPr>
                              <m:t>−</m:t>
                            </m:r>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𝐸𝑃</m:t>
                                </m:r>
                              </m:e>
                              <m:sub>
                                <m:r>
                                  <a:rPr lang="en-GB" sz="1400" b="0" i="1" smtClean="0">
                                    <a:solidFill>
                                      <a:schemeClr val="tx1"/>
                                    </a:solidFill>
                                    <a:latin typeface="Cambria Math" panose="02040503050406030204" pitchFamily="18" charset="0"/>
                                  </a:rPr>
                                  <m:t>𝑘</m:t>
                                </m:r>
                              </m:sub>
                            </m:sSub>
                          </m:e>
                        </m:d>
                      </m:e>
                    </m:nary>
                  </m:oMath>
                </a14:m>
                <a:r>
                  <a:rPr lang="en-GB" sz="1400" dirty="0">
                    <a:solidFill>
                      <a:schemeClr val="tx1"/>
                    </a:solidFill>
                    <a:latin typeface="+mn-lt"/>
                  </a:rPr>
                  <a:t> </a:t>
                </a:r>
                <a14:m>
                  <m:oMath xmlns:m="http://schemas.openxmlformats.org/officeDocument/2006/math">
                    <m:d>
                      <m:dPr>
                        <m:ctrlPr>
                          <a:rPr lang="en-GB" sz="1400" i="1">
                            <a:solidFill>
                              <a:schemeClr val="tx1"/>
                            </a:solidFill>
                            <a:latin typeface="Cambria Math" panose="02040503050406030204" pitchFamily="18" charset="0"/>
                          </a:rPr>
                        </m:ctrlPr>
                      </m:dPr>
                      <m:e>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𝑙</m:t>
                            </m:r>
                          </m:e>
                          <m:sub>
                            <m:r>
                              <a:rPr lang="en-GB" sz="1400" b="0" i="1" smtClean="0">
                                <a:solidFill>
                                  <a:schemeClr val="tx1"/>
                                </a:solidFill>
                                <a:latin typeface="Cambria Math" panose="02040503050406030204" pitchFamily="18" charset="0"/>
                              </a:rPr>
                              <m:t>𝑘</m:t>
                            </m:r>
                          </m:sub>
                        </m:sSub>
                        <m:r>
                          <a:rPr lang="en-GB" sz="1400" b="0" i="1" smtClean="0">
                            <a:solidFill>
                              <a:schemeClr val="tx1"/>
                            </a:solidFill>
                            <a:latin typeface="Cambria Math" panose="02040503050406030204" pitchFamily="18" charset="0"/>
                          </a:rPr>
                          <m:t>+</m:t>
                        </m:r>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𝑙</m:t>
                            </m:r>
                          </m:e>
                          <m:sub>
                            <m:r>
                              <a:rPr lang="en-GB" sz="1400" b="0" i="1" smtClean="0">
                                <a:solidFill>
                                  <a:schemeClr val="tx1"/>
                                </a:solidFill>
                                <a:latin typeface="Cambria Math" panose="02040503050406030204" pitchFamily="18" charset="0"/>
                              </a:rPr>
                              <m:t>𝑘</m:t>
                            </m:r>
                            <m:r>
                              <a:rPr lang="en-GB" sz="1400" b="0" i="1" smtClean="0">
                                <a:solidFill>
                                  <a:schemeClr val="tx1"/>
                                </a:solidFill>
                                <a:latin typeface="Cambria Math" panose="02040503050406030204" pitchFamily="18" charset="0"/>
                              </a:rPr>
                              <m:t>+1</m:t>
                            </m:r>
                          </m:sub>
                        </m:sSub>
                      </m:e>
                    </m:d>
                  </m:oMath>
                </a14:m>
                <a:endParaRPr lang="en-GB" sz="1400" dirty="0">
                  <a:solidFill>
                    <a:schemeClr val="tx1"/>
                  </a:solidFill>
                  <a:latin typeface="+mn-lt"/>
                </a:endParaRPr>
              </a:p>
            </p:txBody>
          </p:sp>
        </mc:Choice>
        <mc:Fallback xmlns="">
          <p:sp>
            <p:nvSpPr>
              <p:cNvPr id="7" name="Google Shape;168;p13">
                <a:extLst>
                  <a:ext uri="{FF2B5EF4-FFF2-40B4-BE49-F238E27FC236}">
                    <a16:creationId xmlns:a16="http://schemas.microsoft.com/office/drawing/2014/main" id="{48ABBB91-0AEA-4B4B-947E-65B26D722456}"/>
                  </a:ext>
                </a:extLst>
              </p:cNvPr>
              <p:cNvSpPr txBox="1">
                <a:spLocks noRot="1" noChangeAspect="1" noMove="1" noResize="1" noEditPoints="1" noAdjustHandles="1" noChangeArrowheads="1" noChangeShapeType="1" noTextEdit="1"/>
              </p:cNvSpPr>
              <p:nvPr/>
            </p:nvSpPr>
            <p:spPr>
              <a:xfrm>
                <a:off x="838200" y="1591056"/>
                <a:ext cx="4218432" cy="4353002"/>
              </a:xfrm>
              <a:prstGeom prst="rect">
                <a:avLst/>
              </a:prstGeom>
              <a:blipFill>
                <a:blip r:embed="rId4"/>
                <a:stretch>
                  <a:fillRect l="-867" b="-7143"/>
                </a:stretch>
              </a:blipFill>
              <a:ln>
                <a:no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9465418C-8231-4F91-AE99-08D6F718DD6B}"/>
              </a:ext>
            </a:extLst>
          </p:cNvPr>
          <p:cNvSpPr txBox="1"/>
          <p:nvPr/>
        </p:nvSpPr>
        <p:spPr>
          <a:xfrm>
            <a:off x="5056632" y="5531369"/>
            <a:ext cx="6190488" cy="400110"/>
          </a:xfrm>
          <a:prstGeom prst="rect">
            <a:avLst/>
          </a:prstGeom>
          <a:noFill/>
        </p:spPr>
        <p:txBody>
          <a:bodyPr wrap="square" rtlCol="0">
            <a:spAutoFit/>
          </a:bodyPr>
          <a:lstStyle/>
          <a:p>
            <a:r>
              <a:rPr lang="en-GB" sz="1000" b="0" i="1" dirty="0">
                <a:solidFill>
                  <a:srgbClr val="444444"/>
                </a:solidFill>
                <a:effectLst/>
                <a:latin typeface="+mn-lt"/>
              </a:rPr>
              <a:t>Minimum and maximum daily loss vs exceedance probability curves for river flooding of the national road network. From a climate risk analysis study in Viet Nam (Oh et al. 2019)</a:t>
            </a:r>
            <a:endParaRPr lang="en-GB" sz="1000" i="1" dirty="0">
              <a:latin typeface="+mn-lt"/>
            </a:endParaRPr>
          </a:p>
        </p:txBody>
      </p:sp>
    </p:spTree>
    <p:extLst>
      <p:ext uri="{BB962C8B-B14F-4D97-AF65-F5344CB8AC3E}">
        <p14:creationId xmlns:p14="http://schemas.microsoft.com/office/powerpoint/2010/main" val="276136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Nuances in infrastructure risk assessments</a:t>
            </a:r>
          </a:p>
          <a:p>
            <a:pPr lvl="0">
              <a:spcBef>
                <a:spcPts val="0"/>
              </a:spcBef>
              <a:buClr>
                <a:schemeClr val="dk1"/>
              </a:buClr>
              <a:buSzPts val="2800"/>
            </a:pPr>
            <a:endParaRPr lang="en-GB" sz="1400" b="0" i="0" dirty="0">
              <a:solidFill>
                <a:srgbClr val="444444"/>
              </a:solidFill>
              <a:effectLst/>
              <a:latin typeface="Open Sans" panose="020B0606030504020204" pitchFamily="34" charset="0"/>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In general, </a:t>
            </a:r>
            <a:r>
              <a:rPr lang="en-GB" sz="1800" b="1" dirty="0">
                <a:solidFill>
                  <a:schemeClr val="tx1"/>
                </a:solidFill>
              </a:rPr>
              <a:t>infrastructure losses</a:t>
            </a:r>
            <a:r>
              <a:rPr lang="en-GB" sz="1800" dirty="0">
                <a:solidFill>
                  <a:schemeClr val="tx1"/>
                </a:solidFill>
              </a:rPr>
              <a:t> are a combination of the monetary value of asset damages that need to be replaced (</a:t>
            </a:r>
            <a:r>
              <a:rPr lang="en-GB" sz="1800" b="1" dirty="0">
                <a:solidFill>
                  <a:schemeClr val="tx1"/>
                </a:solidFill>
              </a:rPr>
              <a:t>direct damages</a:t>
            </a:r>
            <a:r>
              <a:rPr lang="en-GB" sz="1800" dirty="0">
                <a:solidFill>
                  <a:schemeClr val="tx1"/>
                </a:solidFill>
              </a:rPr>
              <a:t>) and the economic losses accrued due to disruption of network services (</a:t>
            </a:r>
            <a:r>
              <a:rPr lang="en-GB" sz="1800" b="1" dirty="0">
                <a:solidFill>
                  <a:schemeClr val="tx1"/>
                </a:solidFill>
              </a:rPr>
              <a:t>indirect losses</a:t>
            </a:r>
            <a:r>
              <a:rPr lang="en-GB" sz="1800" dirty="0">
                <a:solidFill>
                  <a:schemeClr val="tx1"/>
                </a:solidFill>
              </a:rPr>
              <a:t>)</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While the principles of finding direct damages might be the same across all types of infrastructure assets, the </a:t>
            </a:r>
            <a:r>
              <a:rPr lang="en-GB" sz="1800" b="1" dirty="0">
                <a:solidFill>
                  <a:schemeClr val="tx1"/>
                </a:solidFill>
              </a:rPr>
              <a:t>process of estimating indirect losses are very network specific</a:t>
            </a:r>
          </a:p>
          <a:p>
            <a:pPr marL="285750" lvl="0" indent="-285750">
              <a:spcBef>
                <a:spcPts val="0"/>
              </a:spcBef>
              <a:buClr>
                <a:schemeClr val="dk1"/>
              </a:buClr>
              <a:buSzPct val="120000"/>
              <a:buFont typeface="Arial" panose="020B0604020202020204" pitchFamily="34" charset="0"/>
              <a:buChar char="•"/>
            </a:pPr>
            <a:endParaRPr lang="en-GB" sz="1800" b="1"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For example, </a:t>
            </a:r>
            <a:r>
              <a:rPr lang="en-GB" sz="1800" b="1" dirty="0">
                <a:solidFill>
                  <a:schemeClr val="tx1"/>
                </a:solidFill>
              </a:rPr>
              <a:t>electricity and telecoms network failure </a:t>
            </a:r>
            <a:r>
              <a:rPr lang="en-GB" sz="1800" dirty="0">
                <a:solidFill>
                  <a:schemeClr val="tx1"/>
                </a:solidFill>
              </a:rPr>
              <a:t>result in instantaneous loss of service (electricity), which might result in losses and risks within a matter of a few minutes. On the other hand, </a:t>
            </a:r>
            <a:r>
              <a:rPr lang="en-GB" sz="1800" b="1" dirty="0">
                <a:solidFill>
                  <a:schemeClr val="tx1"/>
                </a:solidFill>
              </a:rPr>
              <a:t>transport network failures </a:t>
            </a:r>
            <a:r>
              <a:rPr lang="en-GB" sz="1800" dirty="0">
                <a:solidFill>
                  <a:schemeClr val="tx1"/>
                </a:solidFill>
              </a:rPr>
              <a:t>might result in a gradual build-up of losses over several days or months until commodity supplies run out</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rPr>
              <a:t>In infrastructure risk analysis often the </a:t>
            </a:r>
            <a:r>
              <a:rPr lang="en-GB" sz="1800" b="1" dirty="0">
                <a:solidFill>
                  <a:schemeClr val="tx1"/>
                </a:solidFill>
              </a:rPr>
              <a:t>quantification of the losses (l) </a:t>
            </a:r>
            <a:r>
              <a:rPr lang="en-GB" sz="1800" dirty="0">
                <a:solidFill>
                  <a:schemeClr val="tx1"/>
                </a:solidFill>
              </a:rPr>
              <a:t>is </a:t>
            </a:r>
            <a:r>
              <a:rPr lang="en-GB" sz="1800" b="1" dirty="0">
                <a:solidFill>
                  <a:schemeClr val="tx1"/>
                </a:solidFill>
              </a:rPr>
              <a:t>not a straightforward process</a:t>
            </a:r>
            <a:r>
              <a:rPr lang="en-GB" sz="1800" dirty="0">
                <a:solidFill>
                  <a:schemeClr val="tx1"/>
                </a:solidFill>
              </a:rPr>
              <a:t>. It often depends on creating good network flow models (see next section)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328448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General theory of sampling hazard events from hazard models </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Introduction of the concept of exceedance probabilities as applied to spatial hazard event sets</a:t>
            </a:r>
          </a:p>
          <a:p>
            <a:pPr marL="34290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Theoretical steps in the process of generating a comprehensive loss-probability curve for hazards and network losses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Loss-probability curve from a real-world study and how to estimate the expected annual risks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rPr>
              <a:t>The different theoretical formulations and concepts introduced in this mini-lecture provide over-arching concepts that apply to every type of network and hazard combination that we could analyse. But we note that there are network-specific nuances that need to be considered in infrastructure loss calculations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8.3 </a:t>
            </a:r>
            <a:r>
              <a:rPr lang="en-GB" dirty="0">
                <a:solidFill>
                  <a:srgbClr val="C00000"/>
                </a:solidFill>
              </a:rPr>
              <a:t> Characterising hazards and risk calculations for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Bloemendaal</a:t>
            </a:r>
            <a:r>
              <a:rPr lang="en-GB" sz="1800" dirty="0">
                <a:solidFill>
                  <a:schemeClr val="tx1"/>
                </a:solidFill>
              </a:rPr>
              <a:t>, Nadia, Ivan Haigh, Hans de </a:t>
            </a:r>
            <a:r>
              <a:rPr lang="en-GB" sz="1800" dirty="0" err="1">
                <a:solidFill>
                  <a:schemeClr val="tx1"/>
                </a:solidFill>
              </a:rPr>
              <a:t>Moel</a:t>
            </a:r>
            <a:r>
              <a:rPr lang="en-GB" sz="1800" dirty="0">
                <a:solidFill>
                  <a:schemeClr val="tx1"/>
                </a:solidFill>
              </a:rPr>
              <a:t>, S. </a:t>
            </a:r>
            <a:r>
              <a:rPr lang="en-GB" sz="1800" dirty="0" err="1">
                <a:solidFill>
                  <a:schemeClr val="tx1"/>
                </a:solidFill>
              </a:rPr>
              <a:t>Muis</a:t>
            </a:r>
            <a:r>
              <a:rPr lang="en-GB" sz="1800" dirty="0">
                <a:solidFill>
                  <a:schemeClr val="tx1"/>
                </a:solidFill>
              </a:rPr>
              <a:t>, </a:t>
            </a:r>
            <a:r>
              <a:rPr lang="en-GB" sz="1800" dirty="0" err="1">
                <a:solidFill>
                  <a:schemeClr val="tx1"/>
                </a:solidFill>
              </a:rPr>
              <a:t>Reindert</a:t>
            </a:r>
            <a:r>
              <a:rPr lang="en-GB" sz="1800" dirty="0">
                <a:solidFill>
                  <a:schemeClr val="tx1"/>
                </a:solidFill>
              </a:rPr>
              <a:t> </a:t>
            </a:r>
            <a:r>
              <a:rPr lang="en-GB" sz="1800" dirty="0" err="1">
                <a:solidFill>
                  <a:schemeClr val="tx1"/>
                </a:solidFill>
              </a:rPr>
              <a:t>Haarsma</a:t>
            </a:r>
            <a:r>
              <a:rPr lang="en-GB" sz="1800" dirty="0">
                <a:solidFill>
                  <a:schemeClr val="tx1"/>
                </a:solidFill>
              </a:rPr>
              <a:t>, and Jeroen </a:t>
            </a:r>
            <a:r>
              <a:rPr lang="en-GB" sz="1800" dirty="0" err="1">
                <a:solidFill>
                  <a:schemeClr val="tx1"/>
                </a:solidFill>
              </a:rPr>
              <a:t>Aerts</a:t>
            </a:r>
            <a:r>
              <a:rPr lang="en-GB" sz="1800" dirty="0">
                <a:solidFill>
                  <a:schemeClr val="tx1"/>
                </a:solidFill>
              </a:rPr>
              <a:t>. 2019. “STORM </a:t>
            </a:r>
            <a:r>
              <a:rPr lang="en-GB" sz="1800" dirty="0" err="1">
                <a:solidFill>
                  <a:schemeClr val="tx1"/>
                </a:solidFill>
              </a:rPr>
              <a:t>IBTrACS</a:t>
            </a:r>
            <a:r>
              <a:rPr lang="en-GB" sz="1800" dirty="0">
                <a:solidFill>
                  <a:schemeClr val="tx1"/>
                </a:solidFill>
              </a:rPr>
              <a:t> present climate synthetic tropical cyclone tracks,” November. </a:t>
            </a:r>
            <a:r>
              <a:rPr lang="en-GB" sz="1800" dirty="0">
                <a:solidFill>
                  <a:schemeClr val="tx1"/>
                </a:solidFill>
                <a:hlinkClick r:id="rId3"/>
              </a:rPr>
              <a:t>https://doi.org/10.4121/uuid:82c1dc0d-5485-43d8-901a-ce7f26cda35d</a:t>
            </a:r>
            <a:r>
              <a:rPr lang="en-GB" sz="1800" dirty="0">
                <a:solidFill>
                  <a:schemeClr val="tx1"/>
                </a:solidFill>
              </a:rPr>
              <a:t>.</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Gassert</a:t>
            </a:r>
            <a:r>
              <a:rPr lang="en-GB" sz="1800" dirty="0">
                <a:solidFill>
                  <a:schemeClr val="tx1"/>
                </a:solidFill>
              </a:rPr>
              <a:t>, Francis, Paul </a:t>
            </a:r>
            <a:r>
              <a:rPr lang="en-GB" sz="1800" dirty="0" err="1">
                <a:solidFill>
                  <a:schemeClr val="tx1"/>
                </a:solidFill>
              </a:rPr>
              <a:t>Reig</a:t>
            </a:r>
            <a:r>
              <a:rPr lang="en-GB" sz="1800" dirty="0">
                <a:solidFill>
                  <a:schemeClr val="tx1"/>
                </a:solidFill>
              </a:rPr>
              <a:t>, Tien </a:t>
            </a:r>
            <a:r>
              <a:rPr lang="en-GB" sz="1800" dirty="0" err="1">
                <a:solidFill>
                  <a:schemeClr val="tx1"/>
                </a:solidFill>
              </a:rPr>
              <a:t>Shiao</a:t>
            </a:r>
            <a:r>
              <a:rPr lang="en-GB" sz="1800" dirty="0">
                <a:solidFill>
                  <a:schemeClr val="tx1"/>
                </a:solidFill>
              </a:rPr>
              <a:t>, Matt Landis, Matt Luck, and others. 2015. “Aqueduct Global Maps 2.1.”</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Oh, Jung </a:t>
            </a:r>
            <a:r>
              <a:rPr lang="en-GB" sz="1800" dirty="0" err="1">
                <a:solidFill>
                  <a:schemeClr val="tx1"/>
                </a:solidFill>
              </a:rPr>
              <a:t>Eun</a:t>
            </a:r>
            <a:r>
              <a:rPr lang="en-GB" sz="1800" dirty="0">
                <a:solidFill>
                  <a:schemeClr val="tx1"/>
                </a:solidFill>
              </a:rPr>
              <a:t>, Xavier Espinet Alegre, Raghav Pant, </a:t>
            </a:r>
            <a:r>
              <a:rPr lang="en-GB" sz="1800" dirty="0" err="1">
                <a:solidFill>
                  <a:schemeClr val="tx1"/>
                </a:solidFill>
              </a:rPr>
              <a:t>Elco</a:t>
            </a:r>
            <a:r>
              <a:rPr lang="en-GB" sz="1800" dirty="0">
                <a:solidFill>
                  <a:schemeClr val="tx1"/>
                </a:solidFill>
              </a:rPr>
              <a:t> E </a:t>
            </a:r>
            <a:r>
              <a:rPr lang="en-GB" sz="1800" dirty="0" err="1">
                <a:solidFill>
                  <a:schemeClr val="tx1"/>
                </a:solidFill>
              </a:rPr>
              <a:t>Koks</a:t>
            </a:r>
            <a:r>
              <a:rPr lang="en-GB" sz="1800" dirty="0">
                <a:solidFill>
                  <a:schemeClr val="tx1"/>
                </a:solidFill>
              </a:rPr>
              <a:t>, Tom Russell, Roald </a:t>
            </a:r>
            <a:r>
              <a:rPr lang="en-GB" sz="1800" dirty="0" err="1">
                <a:solidFill>
                  <a:schemeClr val="tx1"/>
                </a:solidFill>
              </a:rPr>
              <a:t>Schoenmakers</a:t>
            </a:r>
            <a:r>
              <a:rPr lang="en-GB" sz="1800" dirty="0">
                <a:solidFill>
                  <a:schemeClr val="tx1"/>
                </a:solidFill>
              </a:rPr>
              <a:t>, and Jim W Hall. 2019. “Addressing Climate Change in Transport: Volume 2: Pathway to Resilient Transport.” World Bank.</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Wing, Oliver EJ, Niall Quinn, Paul D Bates, Jeffrey C Neal, Andrew M Smith, Christopher C Sampson, Gemma </a:t>
            </a:r>
            <a:r>
              <a:rPr lang="en-GB" sz="1800" dirty="0" err="1">
                <a:solidFill>
                  <a:schemeClr val="tx1"/>
                </a:solidFill>
              </a:rPr>
              <a:t>Coxon</a:t>
            </a:r>
            <a:r>
              <a:rPr lang="en-GB" sz="1800" dirty="0">
                <a:solidFill>
                  <a:schemeClr val="tx1"/>
                </a:solidFill>
              </a:rPr>
              <a:t>, Dai Yamazaki, Edwin H </a:t>
            </a:r>
            <a:r>
              <a:rPr lang="en-GB" sz="1800" dirty="0" err="1">
                <a:solidFill>
                  <a:schemeClr val="tx1"/>
                </a:solidFill>
              </a:rPr>
              <a:t>Sutanudjaja</a:t>
            </a:r>
            <a:r>
              <a:rPr lang="en-GB" sz="1800" dirty="0">
                <a:solidFill>
                  <a:schemeClr val="tx1"/>
                </a:solidFill>
              </a:rPr>
              <a:t>, and Lorenzo Alfieri. 2020. “Toward Global Stochastic River Flood </a:t>
            </a:r>
            <a:r>
              <a:rPr lang="en-GB" sz="1800" dirty="0" err="1">
                <a:solidFill>
                  <a:schemeClr val="tx1"/>
                </a:solidFill>
              </a:rPr>
              <a:t>Modeling</a:t>
            </a:r>
            <a:r>
              <a:rPr lang="en-GB" sz="1800" dirty="0">
                <a:solidFill>
                  <a:schemeClr val="tx1"/>
                </a:solidFill>
              </a:rPr>
              <a:t>.” Water Resources Research 56 (8): e2020WR027692.</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Show exposure analysis with a road network layer and a flood hazard layer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Measure network vulnerabilities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Highlight vulnerable network locations (hotspots) at the national scale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1275C8C7-A9F5-4663-BB2A-510F850CC03D}"/>
              </a:ext>
            </a:extLst>
          </p:cNvPr>
          <p:cNvPicPr>
            <a:picLocks noChangeAspect="1"/>
          </p:cNvPicPr>
          <p:nvPr/>
        </p:nvPicPr>
        <p:blipFill>
          <a:blip r:embed="rId3"/>
          <a:stretch>
            <a:fillRect/>
          </a:stretch>
        </p:blipFill>
        <p:spPr>
          <a:xfrm>
            <a:off x="7269389" y="1373920"/>
            <a:ext cx="3141780" cy="4712158"/>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453605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Road network exposure analysis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How an exceedance probability hazard layer is overlaid and combined with a road network to produce exposure and vulnerability outcomes useful for decision-making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Simplified </a:t>
            </a:r>
            <a:r>
              <a:rPr lang="en-GB" sz="1800" b="1" dirty="0">
                <a:solidFill>
                  <a:schemeClr val="tx1"/>
                </a:solidFill>
              </a:rPr>
              <a:t>exposure and vulnerability assessment </a:t>
            </a:r>
            <a:r>
              <a:rPr lang="en-GB" sz="1800" dirty="0">
                <a:solidFill>
                  <a:schemeClr val="tx1"/>
                </a:solidFill>
              </a:rPr>
              <a:t>for the national scale road network in Uruguay, for which we know the average daily traffic count of vehicles along different road sections </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4" name="Picture 3">
            <a:extLst>
              <a:ext uri="{FF2B5EF4-FFF2-40B4-BE49-F238E27FC236}">
                <a16:creationId xmlns:a16="http://schemas.microsoft.com/office/drawing/2014/main" id="{D17F4929-72BB-4031-9BBD-ECC213C0BB47}"/>
              </a:ext>
            </a:extLst>
          </p:cNvPr>
          <p:cNvPicPr>
            <a:picLocks noChangeAspect="1"/>
          </p:cNvPicPr>
          <p:nvPr/>
        </p:nvPicPr>
        <p:blipFill rotWithShape="1">
          <a:blip r:embed="rId3"/>
          <a:srcRect l="7452" r="14299"/>
          <a:stretch/>
        </p:blipFill>
        <p:spPr>
          <a:xfrm>
            <a:off x="6160697" y="1301646"/>
            <a:ext cx="5193103" cy="4254707"/>
          </a:xfrm>
          <a:prstGeom prst="rect">
            <a:avLst/>
          </a:prstGeom>
        </p:spPr>
      </p:pic>
      <p:sp>
        <p:nvSpPr>
          <p:cNvPr id="5" name="TextBox 4">
            <a:extLst>
              <a:ext uri="{FF2B5EF4-FFF2-40B4-BE49-F238E27FC236}">
                <a16:creationId xmlns:a16="http://schemas.microsoft.com/office/drawing/2014/main" id="{8794BF7C-5E53-45DB-8FEE-0205520570F8}"/>
              </a:ext>
            </a:extLst>
          </p:cNvPr>
          <p:cNvSpPr txBox="1"/>
          <p:nvPr/>
        </p:nvSpPr>
        <p:spPr>
          <a:xfrm>
            <a:off x="6160697" y="5744003"/>
            <a:ext cx="5270740" cy="400110"/>
          </a:xfrm>
          <a:prstGeom prst="rect">
            <a:avLst/>
          </a:prstGeom>
          <a:noFill/>
        </p:spPr>
        <p:txBody>
          <a:bodyPr wrap="square" rtlCol="0">
            <a:spAutoFit/>
          </a:bodyPr>
          <a:lstStyle/>
          <a:p>
            <a:r>
              <a:rPr lang="en-GB" sz="1000" b="0" i="1" dirty="0">
                <a:solidFill>
                  <a:srgbClr val="444444"/>
                </a:solidFill>
                <a:effectLst/>
                <a:latin typeface="+mn-lt"/>
              </a:rPr>
              <a:t>Spatial representation of the national road network in Uruguay showing the average daily vehicle counts along different roads</a:t>
            </a:r>
            <a:endParaRPr lang="en-GB" sz="1000" i="1" dirty="0">
              <a:latin typeface="+mn-lt"/>
            </a:endParaRPr>
          </a:p>
        </p:txBody>
      </p:sp>
    </p:spTree>
    <p:extLst>
      <p:ext uri="{BB962C8B-B14F-4D97-AF65-F5344CB8AC3E}">
        <p14:creationId xmlns:p14="http://schemas.microsoft.com/office/powerpoint/2010/main" val="22308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1" y="1231900"/>
            <a:ext cx="62118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Gain an understanding of climate risks to infrastructure systems</a:t>
            </a:r>
          </a:p>
          <a:p>
            <a:pPr marL="342900" indent="-342900">
              <a:spcBef>
                <a:spcPts val="0"/>
              </a:spcBef>
              <a:buClr>
                <a:schemeClr val="dk1"/>
              </a:buClr>
              <a:buSzPts val="2800"/>
              <a:buFont typeface="Arial" panose="020B0604020202020204" pitchFamily="34" charset="0"/>
              <a:buChar char="•"/>
            </a:pPr>
            <a:endParaRPr lang="en-GB" sz="20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Recall options for adapting infrastructure systems in the context of a changing climate</a:t>
            </a:r>
          </a:p>
          <a:p>
            <a:pPr marL="342900" indent="-342900">
              <a:spcBef>
                <a:spcPts val="0"/>
              </a:spcBef>
              <a:buClr>
                <a:schemeClr val="dk1"/>
              </a:buClr>
              <a:buSzPts val="2800"/>
              <a:buFont typeface="Arial" panose="020B0604020202020204" pitchFamily="34" charset="0"/>
              <a:buChar char="•"/>
            </a:pPr>
            <a:endParaRPr lang="en-GB" sz="2000" dirty="0">
              <a:solidFill>
                <a:schemeClr val="tx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Explain how risk analysis fits into adaptation decision-making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03C8CC8D-9DA8-421B-ADFC-512AF0ED1EAC}"/>
              </a:ext>
            </a:extLst>
          </p:cNvPr>
          <p:cNvPicPr>
            <a:picLocks noChangeAspect="1"/>
          </p:cNvPicPr>
          <p:nvPr/>
        </p:nvPicPr>
        <p:blipFill>
          <a:blip r:embed="rId3"/>
          <a:stretch>
            <a:fillRect/>
          </a:stretch>
        </p:blipFill>
        <p:spPr>
          <a:xfrm>
            <a:off x="7165359" y="1231900"/>
            <a:ext cx="3725146" cy="4655602"/>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460182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Hazards and network overlays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We infer the potential exposure and vulnerability of infrastructure networks by </a:t>
            </a:r>
            <a:r>
              <a:rPr lang="en-GB" sz="1400" b="1" i="0" dirty="0">
                <a:solidFill>
                  <a:schemeClr val="tx1"/>
                </a:solidFill>
                <a:effectLst/>
                <a:latin typeface="+mn-lt"/>
              </a:rPr>
              <a:t>spatially intersecting </a:t>
            </a:r>
            <a:r>
              <a:rPr lang="en-GB" sz="1400" b="0" i="0" dirty="0">
                <a:solidFill>
                  <a:schemeClr val="tx1"/>
                </a:solidFill>
                <a:effectLst/>
                <a:latin typeface="+mn-lt"/>
              </a:rPr>
              <a:t>them with hazard maps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Example of a </a:t>
            </a:r>
            <a:r>
              <a:rPr lang="en-GB" sz="1400" b="1" i="0" dirty="0">
                <a:solidFill>
                  <a:schemeClr val="tx1"/>
                </a:solidFill>
                <a:effectLst/>
                <a:latin typeface="+mn-lt"/>
              </a:rPr>
              <a:t>river flood map </a:t>
            </a:r>
            <a:r>
              <a:rPr lang="en-GB" sz="1400" b="0" i="0" dirty="0">
                <a:solidFill>
                  <a:schemeClr val="tx1"/>
                </a:solidFill>
                <a:effectLst/>
                <a:latin typeface="+mn-lt"/>
              </a:rPr>
              <a:t>with a 1 in 1000 exceedance probability overlaid with a road network in Uruguay, from which the potential locations of roads exposed to high flood depths (&gt; 1metre) can be identified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dirty="0">
                <a:solidFill>
                  <a:schemeClr val="tx1"/>
                </a:solidFill>
                <a:latin typeface="+mn-lt"/>
              </a:rPr>
              <a:t>The type of outcomes of such analyses include estimating the </a:t>
            </a:r>
            <a:r>
              <a:rPr lang="en-GB" sz="1400" b="1" dirty="0">
                <a:solidFill>
                  <a:schemeClr val="tx1"/>
                </a:solidFill>
                <a:latin typeface="+mn-lt"/>
              </a:rPr>
              <a:t>exact geometry, flooded lengths and flood depths </a:t>
            </a:r>
            <a:r>
              <a:rPr lang="en-GB" sz="1400" dirty="0">
                <a:solidFill>
                  <a:schemeClr val="tx1"/>
                </a:solidFill>
                <a:latin typeface="+mn-lt"/>
              </a:rPr>
              <a:t>along sections of roads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dirty="0">
                <a:solidFill>
                  <a:schemeClr val="tx1"/>
                </a:solidFill>
                <a:latin typeface="+mn-lt"/>
              </a:rPr>
              <a:t>The intersection analysis can be done with a software package such as </a:t>
            </a:r>
            <a:r>
              <a:rPr lang="en-GB" sz="1400" b="1" dirty="0">
                <a:solidFill>
                  <a:schemeClr val="tx1"/>
                </a:solidFill>
                <a:latin typeface="+mn-lt"/>
              </a:rPr>
              <a:t>QGIS (QGIS Development Team 2021) </a:t>
            </a:r>
            <a:r>
              <a:rPr lang="en-GB" sz="1400" dirty="0">
                <a:solidFill>
                  <a:schemeClr val="tx1"/>
                </a:solidFill>
                <a:latin typeface="+mn-lt"/>
              </a:rPr>
              <a:t>or using spatial functions in </a:t>
            </a:r>
            <a:r>
              <a:rPr lang="en-GB" sz="1400" b="1" dirty="0">
                <a:solidFill>
                  <a:schemeClr val="tx1"/>
                </a:solidFill>
                <a:latin typeface="+mn-lt"/>
              </a:rPr>
              <a:t>Python </a:t>
            </a:r>
            <a:r>
              <a:rPr lang="en-GB" sz="1400" dirty="0">
                <a:solidFill>
                  <a:schemeClr val="tx1"/>
                </a:solidFill>
                <a:latin typeface="+mn-lt"/>
              </a:rPr>
              <a:t>programming language (covered in the Hands-on sessions 5 and 6)</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pic>
        <p:nvPicPr>
          <p:cNvPr id="4" name="Picture 3">
            <a:extLst>
              <a:ext uri="{FF2B5EF4-FFF2-40B4-BE49-F238E27FC236}">
                <a16:creationId xmlns:a16="http://schemas.microsoft.com/office/drawing/2014/main" id="{0D6328CD-97D8-4588-9D03-D5ADE2DAFBA8}"/>
              </a:ext>
            </a:extLst>
          </p:cNvPr>
          <p:cNvPicPr>
            <a:picLocks noChangeAspect="1"/>
          </p:cNvPicPr>
          <p:nvPr/>
        </p:nvPicPr>
        <p:blipFill>
          <a:blip r:embed="rId3"/>
          <a:stretch>
            <a:fillRect/>
          </a:stretch>
        </p:blipFill>
        <p:spPr>
          <a:xfrm>
            <a:off x="5662340" y="1716656"/>
            <a:ext cx="5691460" cy="4011283"/>
          </a:xfrm>
          <a:prstGeom prst="rect">
            <a:avLst/>
          </a:prstGeom>
        </p:spPr>
      </p:pic>
      <p:sp>
        <p:nvSpPr>
          <p:cNvPr id="5" name="TextBox 4">
            <a:extLst>
              <a:ext uri="{FF2B5EF4-FFF2-40B4-BE49-F238E27FC236}">
                <a16:creationId xmlns:a16="http://schemas.microsoft.com/office/drawing/2014/main" id="{DA3450AD-FEDE-4077-BD48-9D5958732BCC}"/>
              </a:ext>
            </a:extLst>
          </p:cNvPr>
          <p:cNvSpPr txBox="1"/>
          <p:nvPr/>
        </p:nvSpPr>
        <p:spPr>
          <a:xfrm>
            <a:off x="5662340" y="5727939"/>
            <a:ext cx="5469148" cy="400110"/>
          </a:xfrm>
          <a:prstGeom prst="rect">
            <a:avLst/>
          </a:prstGeom>
          <a:noFill/>
        </p:spPr>
        <p:txBody>
          <a:bodyPr wrap="square" rtlCol="0">
            <a:spAutoFit/>
          </a:bodyPr>
          <a:lstStyle/>
          <a:p>
            <a:r>
              <a:rPr lang="en-GB" sz="1000" b="0" i="1" dirty="0">
                <a:solidFill>
                  <a:srgbClr val="444444"/>
                </a:solidFill>
                <a:effectLst/>
                <a:latin typeface="+mn-lt"/>
              </a:rPr>
              <a:t>Overlaying a 1 in 1000 flood hazard map with a road network and identifying locations of flood exposures</a:t>
            </a:r>
            <a:endParaRPr lang="en-GB" sz="1000" i="1" dirty="0">
              <a:latin typeface="+mn-lt"/>
            </a:endParaRPr>
          </a:p>
        </p:txBody>
      </p:sp>
    </p:spTree>
    <p:extLst>
      <p:ext uri="{BB962C8B-B14F-4D97-AF65-F5344CB8AC3E}">
        <p14:creationId xmlns:p14="http://schemas.microsoft.com/office/powerpoint/2010/main" val="266932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458781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Exposures and vulnerability metrics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As a single road could be exposed to flooding over several sections and many flood depths, we can estimate the </a:t>
            </a:r>
            <a:r>
              <a:rPr lang="en-GB" sz="1800" b="1" dirty="0">
                <a:solidFill>
                  <a:schemeClr val="tx1"/>
                </a:solidFill>
              </a:rPr>
              <a:t>total length of flooding and minimum and maximum flood depths</a:t>
            </a:r>
            <a:r>
              <a:rPr lang="en-GB" sz="1800" dirty="0">
                <a:solidFill>
                  <a:schemeClr val="tx1"/>
                </a:solidFill>
              </a:rPr>
              <a:t> for each road</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Since we know the traffic counts along the road, we can get an </a:t>
            </a:r>
            <a:r>
              <a:rPr lang="en-GB" sz="1800" b="1" dirty="0">
                <a:solidFill>
                  <a:schemeClr val="tx1"/>
                </a:solidFill>
              </a:rPr>
              <a:t>estimate of the potential traffic that could be disrupted due to flooding</a:t>
            </a:r>
            <a:r>
              <a:rPr lang="en-GB" sz="1800" dirty="0">
                <a:solidFill>
                  <a:schemeClr val="tx1"/>
                </a:solidFill>
              </a:rPr>
              <a:t>, which is a measure of the level of </a:t>
            </a:r>
            <a:r>
              <a:rPr lang="en-GB" sz="1800" b="1" dirty="0">
                <a:solidFill>
                  <a:schemeClr val="tx1"/>
                </a:solidFill>
              </a:rPr>
              <a:t>vulnerability</a:t>
            </a:r>
            <a:r>
              <a:rPr lang="en-GB" sz="1800" dirty="0">
                <a:solidFill>
                  <a:schemeClr val="tx1"/>
                </a:solidFill>
              </a:rPr>
              <a:t> associated with the road</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4" name="Picture 3">
            <a:extLst>
              <a:ext uri="{FF2B5EF4-FFF2-40B4-BE49-F238E27FC236}">
                <a16:creationId xmlns:a16="http://schemas.microsoft.com/office/drawing/2014/main" id="{A3CFDF6A-3675-4DC0-AAF8-B057D2714DA8}"/>
              </a:ext>
            </a:extLst>
          </p:cNvPr>
          <p:cNvPicPr>
            <a:picLocks noChangeAspect="1"/>
          </p:cNvPicPr>
          <p:nvPr/>
        </p:nvPicPr>
        <p:blipFill>
          <a:blip r:embed="rId3"/>
          <a:stretch>
            <a:fillRect/>
          </a:stretch>
        </p:blipFill>
        <p:spPr>
          <a:xfrm>
            <a:off x="5426014" y="1702010"/>
            <a:ext cx="6185873" cy="3453980"/>
          </a:xfrm>
          <a:prstGeom prst="rect">
            <a:avLst/>
          </a:prstGeom>
        </p:spPr>
      </p:pic>
      <p:sp>
        <p:nvSpPr>
          <p:cNvPr id="5" name="TextBox 4">
            <a:extLst>
              <a:ext uri="{FF2B5EF4-FFF2-40B4-BE49-F238E27FC236}">
                <a16:creationId xmlns:a16="http://schemas.microsoft.com/office/drawing/2014/main" id="{577FCAE3-C285-4D6E-B6EF-F122C3491891}"/>
              </a:ext>
            </a:extLst>
          </p:cNvPr>
          <p:cNvSpPr txBox="1"/>
          <p:nvPr/>
        </p:nvSpPr>
        <p:spPr>
          <a:xfrm>
            <a:off x="5499704" y="5205394"/>
            <a:ext cx="6038491" cy="738664"/>
          </a:xfrm>
          <a:prstGeom prst="rect">
            <a:avLst/>
          </a:prstGeom>
          <a:noFill/>
        </p:spPr>
        <p:txBody>
          <a:bodyPr wrap="square" rtlCol="0">
            <a:spAutoFit/>
          </a:bodyPr>
          <a:lstStyle/>
          <a:p>
            <a:r>
              <a:rPr lang="en-GB" sz="1050" b="0" i="1" dirty="0">
                <a:solidFill>
                  <a:srgbClr val="444444"/>
                </a:solidFill>
                <a:effectLst/>
                <a:latin typeface="+mn-lt"/>
              </a:rPr>
              <a:t>Result of overlaying a road with the flood outline. Here we see the length of the road flooded (</a:t>
            </a:r>
            <a:r>
              <a:rPr lang="en-GB" sz="1050" b="0" i="1" dirty="0" err="1">
                <a:solidFill>
                  <a:srgbClr val="444444"/>
                </a:solidFill>
                <a:effectLst/>
                <a:latin typeface="+mn-lt"/>
              </a:rPr>
              <a:t>road_flood</a:t>
            </a:r>
            <a:r>
              <a:rPr lang="en-GB" sz="1050" b="0" i="1" dirty="0">
                <a:solidFill>
                  <a:srgbClr val="444444"/>
                </a:solidFill>
                <a:effectLst/>
                <a:latin typeface="+mn-lt"/>
              </a:rPr>
              <a:t>), and flood depth (between 1m – 1.8m), and the potential traffic disrupted per day on this road (daily total traffic – </a:t>
            </a:r>
            <a:r>
              <a:rPr lang="en-GB" sz="1050" b="0" i="1" dirty="0" err="1">
                <a:solidFill>
                  <a:srgbClr val="444444"/>
                </a:solidFill>
                <a:effectLst/>
                <a:latin typeface="+mn-lt"/>
              </a:rPr>
              <a:t>tpda</a:t>
            </a:r>
            <a:r>
              <a:rPr lang="en-GB" sz="1050" b="0" i="1" dirty="0">
                <a:solidFill>
                  <a:srgbClr val="444444"/>
                </a:solidFill>
                <a:effectLst/>
                <a:latin typeface="+mn-lt"/>
              </a:rPr>
              <a:t>, numbers of automobiles – auto, numbers of buses – bus) (Figure generated in QGIS software (QGIS Development Team 2021))</a:t>
            </a:r>
            <a:endParaRPr lang="en-GB" sz="1050" i="1" dirty="0">
              <a:latin typeface="+mn-lt"/>
            </a:endParaRPr>
          </a:p>
        </p:txBody>
      </p:sp>
    </p:spTree>
    <p:extLst>
      <p:ext uri="{BB962C8B-B14F-4D97-AF65-F5344CB8AC3E}">
        <p14:creationId xmlns:p14="http://schemas.microsoft.com/office/powerpoint/2010/main" val="3550741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Identifying locations of vulnerabilities at national scales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4" name="Picture 3">
            <a:extLst>
              <a:ext uri="{FF2B5EF4-FFF2-40B4-BE49-F238E27FC236}">
                <a16:creationId xmlns:a16="http://schemas.microsoft.com/office/drawing/2014/main" id="{511C04CC-1284-4DB0-B0C7-81C13A3D4AFD}"/>
              </a:ext>
            </a:extLst>
          </p:cNvPr>
          <p:cNvPicPr>
            <a:picLocks noChangeAspect="1"/>
          </p:cNvPicPr>
          <p:nvPr/>
        </p:nvPicPr>
        <p:blipFill>
          <a:blip r:embed="rId3"/>
          <a:stretch>
            <a:fillRect/>
          </a:stretch>
        </p:blipFill>
        <p:spPr>
          <a:xfrm>
            <a:off x="6096000" y="2111542"/>
            <a:ext cx="5352893" cy="3832516"/>
          </a:xfrm>
          <a:prstGeom prst="rect">
            <a:avLst/>
          </a:prstGeom>
        </p:spPr>
      </p:pic>
      <p:sp>
        <p:nvSpPr>
          <p:cNvPr id="5" name="TextBox 4">
            <a:extLst>
              <a:ext uri="{FF2B5EF4-FFF2-40B4-BE49-F238E27FC236}">
                <a16:creationId xmlns:a16="http://schemas.microsoft.com/office/drawing/2014/main" id="{405D3AC9-9D1A-4DE5-9206-75A8E49F4BEA}"/>
              </a:ext>
            </a:extLst>
          </p:cNvPr>
          <p:cNvSpPr txBox="1"/>
          <p:nvPr/>
        </p:nvSpPr>
        <p:spPr>
          <a:xfrm>
            <a:off x="838200" y="1879519"/>
            <a:ext cx="5571226" cy="4296561"/>
          </a:xfrm>
          <a:prstGeom prst="rect">
            <a:avLst/>
          </a:prstGeom>
          <a:noFill/>
        </p:spPr>
        <p:txBody>
          <a:bodyPr wrap="square" rtlCol="0">
            <a:spAutoFit/>
          </a:bodyPr>
          <a:lstStyle/>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A simple way of identifying the </a:t>
            </a:r>
            <a:r>
              <a:rPr lang="en-GB" sz="1800" b="1" dirty="0">
                <a:solidFill>
                  <a:schemeClr val="tx1"/>
                </a:solidFill>
                <a:latin typeface="Arial" panose="020B0604020202020204" pitchFamily="34" charset="0"/>
                <a:cs typeface="Arial" panose="020B0604020202020204" pitchFamily="34" charset="0"/>
              </a:rPr>
              <a:t>most critical roads </a:t>
            </a:r>
            <a:r>
              <a:rPr lang="en-GB" sz="1800" dirty="0">
                <a:solidFill>
                  <a:schemeClr val="tx1"/>
                </a:solidFill>
                <a:latin typeface="Arial" panose="020B0604020202020204" pitchFamily="34" charset="0"/>
                <a:cs typeface="Arial" panose="020B0604020202020204" pitchFamily="34" charset="0"/>
              </a:rPr>
              <a:t>in the country is to look at the roads with the highest lengths or percentages of flood exposures and the highest impacted traffic flows</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figure highlights </a:t>
            </a:r>
            <a:r>
              <a:rPr lang="en-GB" sz="1800" b="1" dirty="0">
                <a:solidFill>
                  <a:schemeClr val="tx1"/>
                </a:solidFill>
                <a:latin typeface="Arial" panose="020B0604020202020204" pitchFamily="34" charset="0"/>
                <a:cs typeface="Arial" panose="020B0604020202020204" pitchFamily="34" charset="0"/>
              </a:rPr>
              <a:t>vulnerable locations </a:t>
            </a:r>
            <a:r>
              <a:rPr lang="en-GB" sz="1800" dirty="0">
                <a:solidFill>
                  <a:schemeClr val="tx1"/>
                </a:solidFill>
                <a:latin typeface="Arial" panose="020B0604020202020204" pitchFamily="34" charset="0"/>
                <a:cs typeface="Arial" panose="020B0604020202020204" pitchFamily="34" charset="0"/>
              </a:rPr>
              <a:t>in the Uruguay road network at risk of severe flooding, impacting traffic</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Criticality assessments rank road links based on their importance and potential disruption to the infrastructure</a:t>
            </a:r>
          </a:p>
          <a:p>
            <a:pPr marL="285750" indent="-285750">
              <a:lnSpc>
                <a:spcPct val="90000"/>
              </a:lnSpc>
              <a:buClr>
                <a:schemeClr val="dk1"/>
              </a:buClr>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nSpc>
                <a:spcPct val="90000"/>
              </a:lnSpc>
              <a:buClr>
                <a:schemeClr val="dk1"/>
              </a:buClr>
              <a:buSzPct val="120000"/>
              <a:buFont typeface="Arial" panose="020B0604020202020204" pitchFamily="34" charset="0"/>
              <a:buChar char="•"/>
            </a:pPr>
            <a:r>
              <a:rPr lang="en-GB" sz="1800" b="1" dirty="0">
                <a:solidFill>
                  <a:schemeClr val="tx1"/>
                </a:solidFill>
                <a:latin typeface="Arial" panose="020B0604020202020204" pitchFamily="34" charset="0"/>
                <a:cs typeface="Arial" panose="020B0604020202020204" pitchFamily="34" charset="0"/>
              </a:rPr>
              <a:t>Initial analyses </a:t>
            </a:r>
            <a:r>
              <a:rPr lang="en-GB" sz="1800" dirty="0">
                <a:solidFill>
                  <a:schemeClr val="tx1"/>
                </a:solidFill>
                <a:latin typeface="Arial" panose="020B0604020202020204" pitchFamily="34" charset="0"/>
                <a:cs typeface="Arial" panose="020B0604020202020204" pitchFamily="34" charset="0"/>
              </a:rPr>
              <a:t>to help prioritize high-risk areas for more detailed studies, aiding efficient resource allocation for disaster resilience</a:t>
            </a:r>
          </a:p>
          <a:p>
            <a:endParaRPr lang="en-GB" dirty="0"/>
          </a:p>
        </p:txBody>
      </p:sp>
    </p:spTree>
    <p:extLst>
      <p:ext uri="{BB962C8B-B14F-4D97-AF65-F5344CB8AC3E}">
        <p14:creationId xmlns:p14="http://schemas.microsoft.com/office/powerpoint/2010/main" val="261010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Limitations and further analysis steps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There are </a:t>
            </a:r>
            <a:r>
              <a:rPr lang="en-GB" sz="1800" b="1" dirty="0">
                <a:solidFill>
                  <a:schemeClr val="tx1"/>
                </a:solidFill>
              </a:rPr>
              <a:t>further analysis steps </a:t>
            </a:r>
            <a:r>
              <a:rPr lang="en-GB" sz="1800" dirty="0">
                <a:solidFill>
                  <a:schemeClr val="tx1"/>
                </a:solidFill>
              </a:rPr>
              <a:t>that should be included in such analyses to get more realistic risk outcomes:</a:t>
            </a:r>
            <a:endParaRPr lang="en-GB" sz="1600" dirty="0">
              <a:solidFill>
                <a:schemeClr val="tx1"/>
              </a:solidFill>
            </a:endParaRPr>
          </a:p>
          <a:p>
            <a:pPr marL="285750" indent="-285750">
              <a:buSzPct val="120000"/>
              <a:buFont typeface="Arial" panose="020B0604020202020204" pitchFamily="34" charset="0"/>
              <a:buChar char="•"/>
            </a:pPr>
            <a:r>
              <a:rPr lang="en-GB" sz="1800" dirty="0">
                <a:solidFill>
                  <a:schemeClr val="tx1"/>
                </a:solidFill>
              </a:rPr>
              <a:t>The </a:t>
            </a:r>
            <a:r>
              <a:rPr lang="en-GB" sz="1800" b="1" dirty="0">
                <a:solidFill>
                  <a:schemeClr val="tx1"/>
                </a:solidFill>
              </a:rPr>
              <a:t>vulnerability or failure of an asset </a:t>
            </a:r>
            <a:r>
              <a:rPr lang="en-GB" sz="1800" dirty="0">
                <a:solidFill>
                  <a:schemeClr val="tx1"/>
                </a:solidFill>
              </a:rPr>
              <a:t>(road section here) is not a deterministic quantity, but rather a </a:t>
            </a:r>
            <a:r>
              <a:rPr lang="en-GB" sz="1800" b="1" dirty="0">
                <a:solidFill>
                  <a:schemeClr val="tx1"/>
                </a:solidFill>
              </a:rPr>
              <a:t>probabilistic estimate derived from fragility curves </a:t>
            </a:r>
            <a:r>
              <a:rPr lang="en-GB" sz="1800" dirty="0">
                <a:solidFill>
                  <a:schemeClr val="tx1"/>
                </a:solidFill>
              </a:rPr>
              <a:t>– these are discussed in mini-lecture 10.2.</a:t>
            </a:r>
          </a:p>
          <a:p>
            <a:pPr marL="285750" indent="-285750">
              <a:buSzPct val="120000"/>
              <a:buFont typeface="Arial" panose="020B0604020202020204" pitchFamily="34" charset="0"/>
              <a:buChar char="•"/>
            </a:pPr>
            <a:r>
              <a:rPr lang="en-GB" sz="1800" dirty="0">
                <a:solidFill>
                  <a:schemeClr val="tx1"/>
                </a:solidFill>
              </a:rPr>
              <a:t>The</a:t>
            </a:r>
            <a:r>
              <a:rPr lang="en-GB" sz="1800" b="1" dirty="0">
                <a:solidFill>
                  <a:schemeClr val="tx1"/>
                </a:solidFill>
              </a:rPr>
              <a:t> damages </a:t>
            </a:r>
            <a:r>
              <a:rPr lang="en-GB" sz="1800" dirty="0">
                <a:solidFill>
                  <a:schemeClr val="tx1"/>
                </a:solidFill>
              </a:rPr>
              <a:t>associated with hazards are not limited to specific point locations, but rather have </a:t>
            </a:r>
            <a:r>
              <a:rPr lang="en-GB" sz="1800" b="1" dirty="0">
                <a:solidFill>
                  <a:schemeClr val="tx1"/>
                </a:solidFill>
              </a:rPr>
              <a:t>wider spatially dependent footprints</a:t>
            </a:r>
            <a:r>
              <a:rPr lang="en-GB" sz="1800" dirty="0">
                <a:solidFill>
                  <a:schemeClr val="tx1"/>
                </a:solidFill>
              </a:rPr>
              <a:t> - these are discussed in mini-lectures 10.3 and 10.4.</a:t>
            </a:r>
          </a:p>
          <a:p>
            <a:pPr marL="285750" indent="-285750">
              <a:buSzPct val="120000"/>
              <a:buFont typeface="Arial" panose="020B0604020202020204" pitchFamily="34" charset="0"/>
              <a:buChar char="•"/>
            </a:pPr>
            <a:r>
              <a:rPr lang="en-GB" sz="1800" dirty="0">
                <a:solidFill>
                  <a:schemeClr val="tx1"/>
                </a:solidFill>
              </a:rPr>
              <a:t>The </a:t>
            </a:r>
            <a:r>
              <a:rPr lang="en-GB" sz="1800" b="1" dirty="0">
                <a:solidFill>
                  <a:schemeClr val="tx1"/>
                </a:solidFill>
              </a:rPr>
              <a:t>vulnerable impacts </a:t>
            </a:r>
            <a:r>
              <a:rPr lang="en-GB" sz="1800" dirty="0">
                <a:solidFill>
                  <a:schemeClr val="tx1"/>
                </a:solidFill>
              </a:rPr>
              <a:t>(traffic counts here) </a:t>
            </a:r>
            <a:r>
              <a:rPr lang="en-GB" sz="1800" b="1" dirty="0">
                <a:solidFill>
                  <a:schemeClr val="tx1"/>
                </a:solidFill>
              </a:rPr>
              <a:t>to networks </a:t>
            </a:r>
            <a:r>
              <a:rPr lang="en-GB" sz="1800" dirty="0">
                <a:solidFill>
                  <a:schemeClr val="tx1"/>
                </a:solidFill>
              </a:rPr>
              <a:t>are estimated through more complex network flow models which account for how the disruption will propagate through the rest of the network. This was introduced and discussed in mini-lectures 8.2 and 8.3, and more detailed flow models are discussed for transport (mini-lecture 9.2), water (mini-lecture 9.3) and energy (mini-lecture 9.4) networks</a:t>
            </a:r>
          </a:p>
          <a:p>
            <a:pPr marL="285750" indent="-285750">
              <a:buSzPct val="120000"/>
              <a:buFont typeface="Arial" panose="020B0604020202020204" pitchFamily="34" charset="0"/>
              <a:buChar char="•"/>
            </a:pPr>
            <a:r>
              <a:rPr lang="en-GB" sz="1800" dirty="0">
                <a:solidFill>
                  <a:schemeClr val="tx1"/>
                </a:solidFill>
              </a:rPr>
              <a:t>If several such hazard maps or actual simulations of hazard event sets were available, then the </a:t>
            </a:r>
            <a:r>
              <a:rPr lang="en-GB" sz="1800" b="1" dirty="0">
                <a:solidFill>
                  <a:schemeClr val="tx1"/>
                </a:solidFill>
              </a:rPr>
              <a:t>calculations should be repeated over several hazards and network failure scenarios </a:t>
            </a:r>
            <a:r>
              <a:rPr lang="en-GB" sz="1800" dirty="0">
                <a:solidFill>
                  <a:schemeClr val="tx1"/>
                </a:solidFill>
              </a:rPr>
              <a:t>to get a more complete picture of vulnerabilities and risks. This is discussed across Lecture 11 and Hands-on 6</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103974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A basic hazard exposure and vulnerability analysis was conducted using a river flooding map and Uruguay's national road network to identify flooded road segments and their traffic impacts</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The results were visualized in a criticality map, highlighting hotspots of affected roads and disrupted traffic counts</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This analysis serves as a preliminary tool for prioritizing vulnerable locations, aiding resource allocation in countries with limited disaster risk planning budgets</a:t>
            </a: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8.4 </a:t>
            </a:r>
            <a:r>
              <a:rPr lang="en-GB" dirty="0">
                <a:solidFill>
                  <a:srgbClr val="C00000"/>
                </a:solidFill>
              </a:rPr>
              <a:t> Hazard exposure and vulnerability analysis in practice for high-level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algn="l"/>
            <a:r>
              <a:rPr lang="en-GB" sz="1800" dirty="0" err="1">
                <a:solidFill>
                  <a:schemeClr val="tx1"/>
                </a:solidFill>
              </a:rPr>
              <a:t>Jafino</a:t>
            </a:r>
            <a:r>
              <a:rPr lang="en-GB" sz="1800" dirty="0">
                <a:solidFill>
                  <a:schemeClr val="tx1"/>
                </a:solidFill>
              </a:rPr>
              <a:t>, </a:t>
            </a:r>
            <a:r>
              <a:rPr lang="en-GB" sz="1800" dirty="0" err="1">
                <a:solidFill>
                  <a:schemeClr val="tx1"/>
                </a:solidFill>
              </a:rPr>
              <a:t>Bramka</a:t>
            </a:r>
            <a:r>
              <a:rPr lang="en-GB" sz="1800" dirty="0">
                <a:solidFill>
                  <a:schemeClr val="tx1"/>
                </a:solidFill>
              </a:rPr>
              <a:t> </a:t>
            </a:r>
            <a:r>
              <a:rPr lang="en-GB" sz="1800" dirty="0" err="1">
                <a:solidFill>
                  <a:schemeClr val="tx1"/>
                </a:solidFill>
              </a:rPr>
              <a:t>Arga</a:t>
            </a:r>
            <a:r>
              <a:rPr lang="en-GB" sz="1800" dirty="0">
                <a:solidFill>
                  <a:schemeClr val="tx1"/>
                </a:solidFill>
              </a:rPr>
              <a:t>, Jan </a:t>
            </a:r>
            <a:r>
              <a:rPr lang="en-GB" sz="1800" dirty="0" err="1">
                <a:solidFill>
                  <a:schemeClr val="tx1"/>
                </a:solidFill>
              </a:rPr>
              <a:t>Kwakkel</a:t>
            </a:r>
            <a:r>
              <a:rPr lang="en-GB" sz="1800" dirty="0">
                <a:solidFill>
                  <a:schemeClr val="tx1"/>
                </a:solidFill>
              </a:rPr>
              <a:t>, and Alexander </a:t>
            </a:r>
            <a:r>
              <a:rPr lang="en-GB" sz="1800" dirty="0" err="1">
                <a:solidFill>
                  <a:schemeClr val="tx1"/>
                </a:solidFill>
              </a:rPr>
              <a:t>Verbraeck</a:t>
            </a:r>
            <a:r>
              <a:rPr lang="en-GB" sz="1800" dirty="0">
                <a:solidFill>
                  <a:schemeClr val="tx1"/>
                </a:solidFill>
              </a:rPr>
              <a:t>. 2020. “Transport Network Criticality Metrics: A Comparative Analysis and a Guideline for Selection.” Transport Reviews 40 (2): 241–64.</a:t>
            </a:r>
          </a:p>
          <a:p>
            <a:pPr algn="l"/>
            <a:r>
              <a:rPr lang="en-GB" sz="1800" dirty="0">
                <a:solidFill>
                  <a:schemeClr val="tx1"/>
                </a:solidFill>
              </a:rPr>
              <a:t>Pant, Raghav, Jim W Hall, and Simon P Blainey. 2016. “Vulnerability Assessment Framework for Interdependent Critical Infrastructures: Case-Study for Great Britain’s Rail Network.” European Journal of Transport and Infrastructure Research 16 (1).</a:t>
            </a:r>
          </a:p>
          <a:p>
            <a:pPr algn="l"/>
            <a:r>
              <a:rPr lang="en-GB" sz="1800" dirty="0">
                <a:solidFill>
                  <a:schemeClr val="tx1"/>
                </a:solidFill>
              </a:rPr>
              <a:t>QGIS Development Team. 2021. QGIS Geographic Information System. QGIS Association. </a:t>
            </a:r>
            <a:r>
              <a:rPr lang="en-GB" sz="1800" dirty="0">
                <a:solidFill>
                  <a:schemeClr val="tx1"/>
                </a:solidFill>
                <a:hlinkClick r:id="rId3">
                  <a:extLst>
                    <a:ext uri="{A12FA001-AC4F-418D-AE19-62706E023703}">
                      <ahyp:hlinkClr xmlns:ahyp="http://schemas.microsoft.com/office/drawing/2018/hyperlinkcolor" val="tx"/>
                    </a:ext>
                  </a:extLst>
                </a:hlinkClick>
              </a:rPr>
              <a:t>https://www.qgis.org</a:t>
            </a:r>
            <a:r>
              <a:rPr lang="en-GB" sz="1800" dirty="0">
                <a:solidFill>
                  <a:schemeClr val="tx1"/>
                </a:solidFill>
              </a:rPr>
              <a:t>.</a:t>
            </a:r>
          </a:p>
          <a:p>
            <a:pPr algn="l"/>
            <a:r>
              <a:rPr lang="en-GB" sz="1800" dirty="0">
                <a:solidFill>
                  <a:schemeClr val="tx1"/>
                </a:solidFill>
              </a:rPr>
              <a:t>Wing, Oliver EJ, Niall Quinn, Paul D Bates, Jeffrey C Neal, Andrew M Smith, Christopher C Sampson, Gemma </a:t>
            </a:r>
            <a:r>
              <a:rPr lang="en-GB" sz="1800" dirty="0" err="1">
                <a:solidFill>
                  <a:schemeClr val="tx1"/>
                </a:solidFill>
              </a:rPr>
              <a:t>Coxon</a:t>
            </a:r>
            <a:r>
              <a:rPr lang="en-GB" sz="1800" dirty="0">
                <a:solidFill>
                  <a:schemeClr val="tx1"/>
                </a:solidFill>
              </a:rPr>
              <a:t>, Dai Yamazaki, Edwin H </a:t>
            </a:r>
            <a:r>
              <a:rPr lang="en-GB" sz="1800" dirty="0" err="1">
                <a:solidFill>
                  <a:schemeClr val="tx1"/>
                </a:solidFill>
              </a:rPr>
              <a:t>Sutanudjaja</a:t>
            </a:r>
            <a:r>
              <a:rPr lang="en-GB" sz="1800" dirty="0">
                <a:solidFill>
                  <a:schemeClr val="tx1"/>
                </a:solidFill>
              </a:rPr>
              <a:t>, and Lorenzo Alfieri. 2020. “Toward Global Stochastic River Flood </a:t>
            </a:r>
            <a:r>
              <a:rPr lang="en-GB" sz="1800" dirty="0" err="1">
                <a:solidFill>
                  <a:schemeClr val="tx1"/>
                </a:solidFill>
              </a:rPr>
              <a:t>Modeling</a:t>
            </a:r>
            <a:r>
              <a:rPr lang="en-GB" sz="1800" dirty="0">
                <a:solidFill>
                  <a:schemeClr val="tx1"/>
                </a:solidFill>
              </a:rPr>
              <a:t>.” Water Resources Research 56 (8): e2020WR027692.</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800"/>
            </a:pPr>
            <a:r>
              <a:rPr lang="en-GB" sz="2000" b="1" dirty="0">
                <a:solidFill>
                  <a:schemeClr val="accent5">
                    <a:lumMod val="60000"/>
                    <a:lumOff val="40000"/>
                  </a:schemeClr>
                </a:solidFill>
              </a:rPr>
              <a:t>Introduction</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1" dirty="0"/>
              <a:t>Infrastructure systems</a:t>
            </a:r>
            <a:r>
              <a:rPr lang="en-GB" sz="2000" dirty="0"/>
              <a:t>: energy, transport, digital communications, water and waste management</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Many of these systems are </a:t>
            </a:r>
            <a:r>
              <a:rPr lang="en-GB" sz="2000" b="1" dirty="0"/>
              <a:t>vulnerable to the impacts of climate change</a:t>
            </a:r>
            <a:r>
              <a:rPr lang="en-GB" sz="2000" dirty="0"/>
              <a:t>: sea level rise, river and surface water flooding, landslides, wildfires, permafrost melt, droughts and other extreme events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Expansion and modernisation of infrastructure systems </a:t>
            </a:r>
            <a:r>
              <a:rPr lang="en-GB" sz="2000" dirty="0">
                <a:sym typeface="Wingdings" panose="05000000000000000000" pitchFamily="2" charset="2"/>
              </a:rPr>
              <a:t> </a:t>
            </a:r>
            <a:r>
              <a:rPr lang="en-GB" sz="2000" b="1" dirty="0"/>
              <a:t>economic development</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dirty="0"/>
              <a:t>US$80 trillion of investment in new and existing infrastructure required worldwide over the next 15 years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1" dirty="0"/>
              <a:t>Adaptation and resilience </a:t>
            </a:r>
            <a:r>
              <a:rPr lang="en-GB" sz="2000" dirty="0"/>
              <a:t>need to be embedded throughout the life cycle of infrastructure planning, project preparation, finance, design, delivery, operation and maintenance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6" name="TextBox 5">
            <a:extLst>
              <a:ext uri="{FF2B5EF4-FFF2-40B4-BE49-F238E27FC236}">
                <a16:creationId xmlns:a16="http://schemas.microsoft.com/office/drawing/2014/main" id="{E359EF34-070C-44B4-BFD1-2C6E649F4021}"/>
              </a:ext>
            </a:extLst>
          </p:cNvPr>
          <p:cNvSpPr txBox="1"/>
          <p:nvPr/>
        </p:nvSpPr>
        <p:spPr>
          <a:xfrm>
            <a:off x="5554746" y="6385153"/>
            <a:ext cx="6094428" cy="215444"/>
          </a:xfrm>
          <a:prstGeom prst="rect">
            <a:avLst/>
          </a:prstGeom>
          <a:noFill/>
        </p:spPr>
        <p:txBody>
          <a:bodyPr wrap="square">
            <a:spAutoFit/>
          </a:bodyPr>
          <a:lstStyle/>
          <a:p>
            <a:pPr algn="r"/>
            <a:r>
              <a:rPr lang="en-GB" sz="800" i="1" dirty="0">
                <a:solidFill>
                  <a:srgbClr val="444444"/>
                </a:solidFill>
                <a:latin typeface="+mn-lt"/>
              </a:rPr>
              <a:t>(Hall et al. 2019;  </a:t>
            </a:r>
            <a:r>
              <a:rPr lang="en-GB" sz="800" i="1" dirty="0" err="1">
                <a:solidFill>
                  <a:srgbClr val="444444"/>
                </a:solidFill>
                <a:latin typeface="+mn-lt"/>
              </a:rPr>
              <a:t>Koks</a:t>
            </a:r>
            <a:r>
              <a:rPr lang="en-GB" sz="800" i="1" dirty="0">
                <a:solidFill>
                  <a:srgbClr val="444444"/>
                </a:solidFill>
                <a:latin typeface="+mn-lt"/>
              </a:rPr>
              <a:t> et al. 2019; Thacker et al. 2019)</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7609114" cy="478617"/>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Types of climate risks to infrastructure systems</a:t>
            </a:r>
          </a:p>
          <a:p>
            <a:pPr algn="l"/>
            <a:endParaRPr lang="en-GB" sz="2000" b="1" dirty="0">
              <a:solidFill>
                <a:schemeClr val="accent5">
                  <a:lumMod val="60000"/>
                  <a:lumOff val="40000"/>
                </a:schemeClr>
              </a:solidFill>
            </a:endParaRPr>
          </a:p>
          <a:p>
            <a:pPr algn="l"/>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6" name="Picture 5">
            <a:extLst>
              <a:ext uri="{FF2B5EF4-FFF2-40B4-BE49-F238E27FC236}">
                <a16:creationId xmlns:a16="http://schemas.microsoft.com/office/drawing/2014/main" id="{B73CD1D0-4CA2-4863-96E0-E6810A57E864}"/>
              </a:ext>
            </a:extLst>
          </p:cNvPr>
          <p:cNvPicPr>
            <a:picLocks noChangeAspect="1"/>
          </p:cNvPicPr>
          <p:nvPr/>
        </p:nvPicPr>
        <p:blipFill>
          <a:blip r:embed="rId3"/>
          <a:stretch>
            <a:fillRect/>
          </a:stretch>
        </p:blipFill>
        <p:spPr>
          <a:xfrm>
            <a:off x="3958040" y="1900273"/>
            <a:ext cx="7395760" cy="4302061"/>
          </a:xfrm>
          <a:prstGeom prst="rect">
            <a:avLst/>
          </a:prstGeom>
        </p:spPr>
      </p:pic>
      <p:sp>
        <p:nvSpPr>
          <p:cNvPr id="7" name="TextBox 6">
            <a:extLst>
              <a:ext uri="{FF2B5EF4-FFF2-40B4-BE49-F238E27FC236}">
                <a16:creationId xmlns:a16="http://schemas.microsoft.com/office/drawing/2014/main" id="{A5179070-302C-4363-B467-FFB07F98FD58}"/>
              </a:ext>
            </a:extLst>
          </p:cNvPr>
          <p:cNvSpPr txBox="1"/>
          <p:nvPr/>
        </p:nvSpPr>
        <p:spPr>
          <a:xfrm>
            <a:off x="838200" y="2897142"/>
            <a:ext cx="3119840" cy="2554545"/>
          </a:xfrm>
          <a:prstGeom prst="rect">
            <a:avLst/>
          </a:prstGeom>
          <a:noFill/>
        </p:spPr>
        <p:txBody>
          <a:bodyPr wrap="square" rtlCol="0">
            <a:spAutoFit/>
          </a:bodyPr>
          <a:lstStyle/>
          <a:p>
            <a:pPr algn="l">
              <a:buFont typeface="+mj-lt"/>
              <a:buAutoNum type="arabicPeriod"/>
            </a:pPr>
            <a:r>
              <a:rPr lang="en-GB" sz="1600" dirty="0"/>
              <a:t> </a:t>
            </a:r>
            <a:r>
              <a:rPr lang="en-GB" sz="1600" b="1" dirty="0"/>
              <a:t>Direct</a:t>
            </a:r>
            <a:r>
              <a:rPr lang="en-GB" sz="1600" dirty="0"/>
              <a:t> climate damage to infrastructure assets</a:t>
            </a:r>
          </a:p>
          <a:p>
            <a:pPr algn="l">
              <a:buFont typeface="+mj-lt"/>
              <a:buAutoNum type="arabicPeriod"/>
            </a:pPr>
            <a:endParaRPr lang="en-GB" sz="1600" dirty="0"/>
          </a:p>
          <a:p>
            <a:pPr algn="l">
              <a:buFont typeface="+mj-lt"/>
              <a:buAutoNum type="arabicPeriod"/>
            </a:pPr>
            <a:r>
              <a:rPr lang="en-GB" sz="1600" dirty="0"/>
              <a:t> Climate </a:t>
            </a:r>
            <a:r>
              <a:rPr lang="en-GB" sz="1600" b="1" dirty="0"/>
              <a:t>disruption to the operation</a:t>
            </a:r>
            <a:r>
              <a:rPr lang="en-GB" sz="1600" dirty="0"/>
              <a:t> of infrastructure networks</a:t>
            </a:r>
          </a:p>
          <a:p>
            <a:pPr algn="l">
              <a:buFont typeface="+mj-lt"/>
              <a:buAutoNum type="arabicPeriod"/>
            </a:pPr>
            <a:endParaRPr lang="en-GB" sz="1600" dirty="0"/>
          </a:p>
          <a:p>
            <a:pPr algn="l">
              <a:buFont typeface="+mj-lt"/>
              <a:buAutoNum type="arabicPeriod"/>
            </a:pPr>
            <a:r>
              <a:rPr lang="en-GB" sz="1600" dirty="0"/>
              <a:t> </a:t>
            </a:r>
            <a:r>
              <a:rPr lang="en-GB" sz="1600" b="1" dirty="0"/>
              <a:t>Infrastructure-induced</a:t>
            </a:r>
            <a:r>
              <a:rPr lang="en-GB" sz="1600" dirty="0"/>
              <a:t> </a:t>
            </a:r>
            <a:r>
              <a:rPr lang="en-GB" sz="1600" b="1" dirty="0"/>
              <a:t>exposure</a:t>
            </a:r>
            <a:r>
              <a:rPr lang="en-GB" sz="1600" dirty="0"/>
              <a:t> to climate hazards</a:t>
            </a:r>
            <a:endParaRPr lang="en-GB" sz="1600" dirty="0">
              <a:solidFill>
                <a:schemeClr val="accent5">
                  <a:lumMod val="60000"/>
                  <a:lumOff val="40000"/>
                </a:schemeClr>
              </a:solidFill>
            </a:endParaRPr>
          </a:p>
          <a:p>
            <a:endParaRPr lang="en-GB" sz="1600" dirty="0"/>
          </a:p>
        </p:txBody>
      </p:sp>
      <p:sp>
        <p:nvSpPr>
          <p:cNvPr id="8" name="TextBox 7">
            <a:extLst>
              <a:ext uri="{FF2B5EF4-FFF2-40B4-BE49-F238E27FC236}">
                <a16:creationId xmlns:a16="http://schemas.microsoft.com/office/drawing/2014/main" id="{6FE5B529-18B2-4B7A-BFF9-457B85C54921}"/>
              </a:ext>
            </a:extLst>
          </p:cNvPr>
          <p:cNvSpPr txBox="1"/>
          <p:nvPr/>
        </p:nvSpPr>
        <p:spPr>
          <a:xfrm>
            <a:off x="5592452" y="6385153"/>
            <a:ext cx="6094428" cy="215444"/>
          </a:xfrm>
          <a:prstGeom prst="rect">
            <a:avLst/>
          </a:prstGeom>
          <a:noFill/>
        </p:spPr>
        <p:txBody>
          <a:bodyPr wrap="square">
            <a:spAutoFit/>
          </a:bodyPr>
          <a:lstStyle/>
          <a:p>
            <a:pPr algn="r"/>
            <a:r>
              <a:rPr lang="en-GB" sz="800" i="1" dirty="0">
                <a:solidFill>
                  <a:srgbClr val="444444"/>
                </a:solidFill>
                <a:latin typeface="+mn-lt"/>
              </a:rPr>
              <a:t>Examples of climate hazards to infrastructure sectors (Hall et al. 2019; Dawson et al. 2016)</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Priorities for adapting infrastructure systems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Font typeface="Arial" panose="020B0604020202020204" pitchFamily="34" charset="0"/>
              <a:buChar char="•"/>
            </a:pPr>
            <a:r>
              <a:rPr lang="en-GB" sz="2000" dirty="0"/>
              <a:t>Decisions on adapting infrastructure must </a:t>
            </a:r>
            <a:r>
              <a:rPr lang="en-GB" sz="2000" b="1" dirty="0"/>
              <a:t>consider projected future climatic conditions </a:t>
            </a:r>
            <a:r>
              <a:rPr lang="en-GB" sz="2000" dirty="0"/>
              <a:t>across various scales, addressing risks such as increased flooding and wind damage from extreme weather events</a:t>
            </a:r>
          </a:p>
          <a:p>
            <a:pPr marL="342900" indent="-342900" algn="l">
              <a:buFont typeface="Arial" panose="020B0604020202020204" pitchFamily="34" charset="0"/>
              <a:buChar char="•"/>
            </a:pPr>
            <a:r>
              <a:rPr lang="en-GB" sz="2000" b="1" dirty="0"/>
              <a:t>There is always a residual risk </a:t>
            </a:r>
            <a:r>
              <a:rPr lang="en-GB" sz="2000" dirty="0"/>
              <a:t>of extreme climatic events exceeding the design conditions of infrastructure, given the uncertainty of future climate scenarios</a:t>
            </a:r>
          </a:p>
          <a:p>
            <a:pPr marL="342900" indent="-342900" algn="l">
              <a:buFont typeface="Arial" panose="020B0604020202020204" pitchFamily="34" charset="0"/>
              <a:buChar char="•"/>
            </a:pPr>
            <a:r>
              <a:rPr lang="en-GB" sz="2000" b="1" dirty="0"/>
              <a:t>Adaptation efforts must be context-specific</a:t>
            </a:r>
            <a:r>
              <a:rPr lang="en-GB" sz="2000" dirty="0"/>
              <a:t>, striving to incorporate climate change considerations in the design and management of all infrastructure assets while prioritizing flexible solutions</a:t>
            </a:r>
          </a:p>
          <a:p>
            <a:pPr marL="342900" indent="-342900" algn="l">
              <a:buFont typeface="Arial" panose="020B0604020202020204" pitchFamily="34" charset="0"/>
              <a:buChar char="•"/>
            </a:pPr>
            <a:r>
              <a:rPr lang="en-GB" sz="2000" dirty="0"/>
              <a:t>The </a:t>
            </a:r>
            <a:r>
              <a:rPr lang="en-GB" sz="2000" b="1" dirty="0"/>
              <a:t>enforcement of engineering standards and codes</a:t>
            </a:r>
            <a:r>
              <a:rPr lang="en-GB" sz="2000" dirty="0"/>
              <a:t>, alongside </a:t>
            </a:r>
            <a:r>
              <a:rPr lang="en-GB" sz="2000" b="1" dirty="0"/>
              <a:t>nature-based solutions</a:t>
            </a:r>
            <a:r>
              <a:rPr lang="en-GB" sz="2000" dirty="0"/>
              <a:t>, can help reduce risks and promote resilience while providing multiple co-benefits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6" name="TextBox 5">
            <a:extLst>
              <a:ext uri="{FF2B5EF4-FFF2-40B4-BE49-F238E27FC236}">
                <a16:creationId xmlns:a16="http://schemas.microsoft.com/office/drawing/2014/main" id="{BE9D8F2D-F383-4919-A03E-25CEDFAED144}"/>
              </a:ext>
            </a:extLst>
          </p:cNvPr>
          <p:cNvSpPr txBox="1"/>
          <p:nvPr/>
        </p:nvSpPr>
        <p:spPr>
          <a:xfrm>
            <a:off x="5432196" y="6385153"/>
            <a:ext cx="6094428" cy="215444"/>
          </a:xfrm>
          <a:prstGeom prst="rect">
            <a:avLst/>
          </a:prstGeom>
          <a:noFill/>
        </p:spPr>
        <p:txBody>
          <a:bodyPr wrap="square">
            <a:spAutoFit/>
          </a:bodyPr>
          <a:lstStyle/>
          <a:p>
            <a:pPr algn="r"/>
            <a:r>
              <a:rPr lang="en-GB" sz="800" i="1" dirty="0">
                <a:solidFill>
                  <a:srgbClr val="444444"/>
                </a:solidFill>
                <a:latin typeface="+mn-lt"/>
              </a:rPr>
              <a:t>(Hall et al. 2019)</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44;p9">
            <a:extLst>
              <a:ext uri="{FF2B5EF4-FFF2-40B4-BE49-F238E27FC236}">
                <a16:creationId xmlns:a16="http://schemas.microsoft.com/office/drawing/2014/main" id="{0F8071B5-943B-4B86-9055-96B2F0D25CCD}"/>
              </a:ext>
            </a:extLst>
          </p:cNvPr>
          <p:cNvGraphicFramePr/>
          <p:nvPr>
            <p:extLst>
              <p:ext uri="{D42A27DB-BD31-4B8C-83A1-F6EECF244321}">
                <p14:modId xmlns:p14="http://schemas.microsoft.com/office/powerpoint/2010/main" val="1212277919"/>
              </p:ext>
            </p:extLst>
          </p:nvPr>
        </p:nvGraphicFramePr>
        <p:xfrm>
          <a:off x="838200" y="1115348"/>
          <a:ext cx="10233875" cy="5377527"/>
        </p:xfrm>
        <a:graphic>
          <a:graphicData uri="http://schemas.openxmlformats.org/drawingml/2006/table">
            <a:tbl>
              <a:tblPr firstRow="1" bandRow="1">
                <a:tableStyleId>{B8DA472E-C0B5-4FAA-A71B-45BBE6C39A2A}</a:tableStyleId>
              </a:tblPr>
              <a:tblGrid>
                <a:gridCol w="1715219">
                  <a:extLst>
                    <a:ext uri="{9D8B030D-6E8A-4147-A177-3AD203B41FA5}">
                      <a16:colId xmlns:a16="http://schemas.microsoft.com/office/drawing/2014/main" val="20000"/>
                    </a:ext>
                  </a:extLst>
                </a:gridCol>
                <a:gridCol w="2976854">
                  <a:extLst>
                    <a:ext uri="{9D8B030D-6E8A-4147-A177-3AD203B41FA5}">
                      <a16:colId xmlns:a16="http://schemas.microsoft.com/office/drawing/2014/main" val="793984083"/>
                    </a:ext>
                  </a:extLst>
                </a:gridCol>
                <a:gridCol w="5541802">
                  <a:extLst>
                    <a:ext uri="{9D8B030D-6E8A-4147-A177-3AD203B41FA5}">
                      <a16:colId xmlns:a16="http://schemas.microsoft.com/office/drawing/2014/main" val="20001"/>
                    </a:ext>
                  </a:extLst>
                </a:gridCol>
              </a:tblGrid>
              <a:tr h="898429">
                <a:tc>
                  <a:txBody>
                    <a:bodyPr/>
                    <a:lstStyle/>
                    <a:p>
                      <a:pPr algn="ctr"/>
                      <a:r>
                        <a:rPr lang="en-GB" sz="1200" b="1" dirty="0">
                          <a:effectLst/>
                        </a:rPr>
                        <a:t>Energy sub-sector</a:t>
                      </a:r>
                      <a:endParaRPr lang="en-GB" sz="1200" dirty="0">
                        <a:effectLst/>
                      </a:endParaRPr>
                    </a:p>
                  </a:txBody>
                  <a:tcPr anchor="ctr"/>
                </a:tc>
                <a:tc>
                  <a:txBody>
                    <a:bodyPr/>
                    <a:lstStyle/>
                    <a:p>
                      <a:pPr algn="ctr"/>
                      <a:r>
                        <a:rPr lang="en-GB" sz="1200" b="1" dirty="0">
                          <a:effectLst/>
                        </a:rPr>
                        <a:t>Technology and structural measures</a:t>
                      </a:r>
                      <a:endParaRPr lang="en-GB" sz="1200" dirty="0">
                        <a:effectLst/>
                      </a:endParaRPr>
                    </a:p>
                  </a:txBody>
                  <a:tcPr anchor="ctr"/>
                </a:tc>
                <a:tc>
                  <a:txBody>
                    <a:bodyPr/>
                    <a:lstStyle/>
                    <a:p>
                      <a:pPr algn="ctr"/>
                      <a:r>
                        <a:rPr lang="en-GB" sz="1200" b="1" dirty="0">
                          <a:effectLst/>
                        </a:rPr>
                        <a:t>Management and siting measures</a:t>
                      </a:r>
                      <a:endParaRPr lang="en-GB" sz="1200" dirty="0">
                        <a:effectLst/>
                      </a:endParaRPr>
                    </a:p>
                  </a:txBody>
                  <a:tcPr anchor="ctr"/>
                </a:tc>
                <a:extLst>
                  <a:ext uri="{0D108BD9-81ED-4DB2-BD59-A6C34878D82A}">
                    <a16:rowId xmlns:a16="http://schemas.microsoft.com/office/drawing/2014/main" val="10000"/>
                  </a:ext>
                </a:extLst>
              </a:tr>
              <a:tr h="898429">
                <a:tc>
                  <a:txBody>
                    <a:bodyPr/>
                    <a:lstStyle/>
                    <a:p>
                      <a:pPr fontAlgn="t"/>
                      <a:r>
                        <a:rPr lang="en-GB" sz="1000" dirty="0">
                          <a:effectLst/>
                        </a:rPr>
                        <a:t>Thermal and nuclear power</a:t>
                      </a:r>
                    </a:p>
                  </a:txBody>
                  <a:tcPr/>
                </a:tc>
                <a:tc>
                  <a:txBody>
                    <a:bodyPr/>
                    <a:lstStyle/>
                    <a:p>
                      <a:pPr fontAlgn="t">
                        <a:buFont typeface="Arial" panose="020B0604020202020204" pitchFamily="34" charset="0"/>
                        <a:buChar char="•"/>
                      </a:pPr>
                      <a:r>
                        <a:rPr lang="en-GB" sz="1000" dirty="0">
                          <a:effectLst/>
                        </a:rPr>
                        <a:t>Adopt alternative cooling technologies such as closed loop and dry cooling</a:t>
                      </a:r>
                    </a:p>
                  </a:txBody>
                  <a:tcPr/>
                </a:tc>
                <a:tc>
                  <a:txBody>
                    <a:bodyPr/>
                    <a:lstStyle/>
                    <a:p>
                      <a:pPr fontAlgn="t">
                        <a:buFont typeface="Arial" panose="020B0604020202020204" pitchFamily="34" charset="0"/>
                        <a:buChar char="•"/>
                      </a:pPr>
                      <a:r>
                        <a:rPr lang="en-GB" sz="1000">
                          <a:effectLst/>
                        </a:rPr>
                        <a:t>Site plants based on water access and away from high-risk areas</a:t>
                      </a:r>
                    </a:p>
                    <a:p>
                      <a:pPr fontAlgn="t">
                        <a:buFont typeface="Arial" panose="020B0604020202020204" pitchFamily="34" charset="0"/>
                        <a:buChar char="•"/>
                      </a:pPr>
                      <a:r>
                        <a:rPr lang="en-GB" sz="1000">
                          <a:effectLst/>
                        </a:rPr>
                        <a:t>Use alternative water sources, including grey water or seawater</a:t>
                      </a:r>
                    </a:p>
                  </a:txBody>
                  <a:tcPr/>
                </a:tc>
                <a:extLst>
                  <a:ext uri="{0D108BD9-81ED-4DB2-BD59-A6C34878D82A}">
                    <a16:rowId xmlns:a16="http://schemas.microsoft.com/office/drawing/2014/main" val="10001"/>
                  </a:ext>
                </a:extLst>
              </a:tr>
              <a:tr h="898429">
                <a:tc>
                  <a:txBody>
                    <a:bodyPr/>
                    <a:lstStyle/>
                    <a:p>
                      <a:pPr fontAlgn="t"/>
                      <a:r>
                        <a:rPr lang="en-GB" sz="1000">
                          <a:effectLst/>
                        </a:rPr>
                        <a:t>Hydropower</a:t>
                      </a:r>
                    </a:p>
                  </a:txBody>
                  <a:tcPr/>
                </a:tc>
                <a:tc>
                  <a:txBody>
                    <a:bodyPr/>
                    <a:lstStyle/>
                    <a:p>
                      <a:pPr fontAlgn="t">
                        <a:buFont typeface="Arial" panose="020B0604020202020204" pitchFamily="34" charset="0"/>
                        <a:buChar char="•"/>
                      </a:pPr>
                      <a:r>
                        <a:rPr lang="en-GB" sz="1000" dirty="0">
                          <a:effectLst/>
                        </a:rPr>
                        <a:t>Enhance reservoir capacity</a:t>
                      </a:r>
                    </a:p>
                    <a:p>
                      <a:pPr fontAlgn="t">
                        <a:buFont typeface="Arial" panose="020B0604020202020204" pitchFamily="34" charset="0"/>
                        <a:buChar char="•"/>
                      </a:pPr>
                      <a:r>
                        <a:rPr lang="en-GB" sz="1000" dirty="0">
                          <a:effectLst/>
                        </a:rPr>
                        <a:t>Improve design and location of spillways to manage changing water levels</a:t>
                      </a:r>
                    </a:p>
                    <a:p>
                      <a:pPr fontAlgn="t">
                        <a:buFont typeface="Arial" panose="020B0604020202020204" pitchFamily="34" charset="0"/>
                        <a:buChar char="•"/>
                      </a:pPr>
                      <a:r>
                        <a:rPr lang="en-GB" sz="1000" dirty="0">
                          <a:effectLst/>
                        </a:rPr>
                        <a:t>Culvert and drainage sizing revised for hydrological uncertainty</a:t>
                      </a:r>
                    </a:p>
                    <a:p>
                      <a:pPr fontAlgn="t">
                        <a:buFont typeface="Arial" panose="020B0604020202020204" pitchFamily="34" charset="0"/>
                        <a:buChar char="•"/>
                      </a:pPr>
                      <a:r>
                        <a:rPr lang="en-GB" sz="1000" dirty="0">
                          <a:effectLst/>
                        </a:rPr>
                        <a:t>Development of upstream sediment control facilities or sediment bypass</a:t>
                      </a:r>
                    </a:p>
                    <a:p>
                      <a:pPr fontAlgn="t"/>
                      <a:r>
                        <a:rPr lang="en-GB" sz="1000" dirty="0">
                          <a:effectLst/>
                        </a:rPr>
                        <a:t>tunnels/facilities</a:t>
                      </a:r>
                    </a:p>
                    <a:p>
                      <a:pPr fontAlgn="t">
                        <a:buFont typeface="Arial" panose="020B0604020202020204" pitchFamily="34" charset="0"/>
                        <a:buChar char="•"/>
                      </a:pPr>
                      <a:r>
                        <a:rPr lang="en-GB" sz="1000" dirty="0">
                          <a:effectLst/>
                        </a:rPr>
                        <a:t>Reassessment of dam type to allow overtopping (i.e. concrete dam)</a:t>
                      </a:r>
                    </a:p>
                    <a:p>
                      <a:pPr fontAlgn="t">
                        <a:buFont typeface="Arial" panose="020B0604020202020204" pitchFamily="34" charset="0"/>
                        <a:buChar char="•"/>
                      </a:pPr>
                      <a:r>
                        <a:rPr lang="en-GB" sz="1000" dirty="0">
                          <a:effectLst/>
                        </a:rPr>
                        <a:t>Adapt concrete mix design to withstand more temperature variations</a:t>
                      </a:r>
                    </a:p>
                    <a:p>
                      <a:pPr fontAlgn="t">
                        <a:buFont typeface="Arial" panose="020B0604020202020204" pitchFamily="34" charset="0"/>
                        <a:buChar char="•"/>
                      </a:pPr>
                      <a:r>
                        <a:rPr lang="en-GB" sz="1000" dirty="0">
                          <a:effectLst/>
                        </a:rPr>
                        <a:t>Additional slope protection and stabilisation measures</a:t>
                      </a:r>
                    </a:p>
                    <a:p>
                      <a:pPr fontAlgn="t">
                        <a:buFont typeface="Arial" panose="020B0604020202020204" pitchFamily="34" charset="0"/>
                        <a:buChar char="•"/>
                      </a:pPr>
                      <a:r>
                        <a:rPr lang="en-GB" sz="1000" dirty="0">
                          <a:effectLst/>
                        </a:rPr>
                        <a:t>Installation of variable speed turbines or turbines with higher efficiency for a wide range of discharges</a:t>
                      </a:r>
                    </a:p>
                  </a:txBody>
                  <a:tcPr/>
                </a:tc>
                <a:tc>
                  <a:txBody>
                    <a:bodyPr/>
                    <a:lstStyle/>
                    <a:p>
                      <a:pPr fontAlgn="t">
                        <a:buFont typeface="Arial" panose="020B0604020202020204" pitchFamily="34" charset="0"/>
                        <a:buChar char="•"/>
                      </a:pPr>
                      <a:r>
                        <a:rPr lang="en-GB" sz="1000" dirty="0">
                          <a:effectLst/>
                        </a:rPr>
                        <a:t>Modify management procedures for water storage</a:t>
                      </a:r>
                    </a:p>
                    <a:p>
                      <a:pPr fontAlgn="t">
                        <a:buFont typeface="Arial" panose="020B0604020202020204" pitchFamily="34" charset="0"/>
                        <a:buChar char="•"/>
                      </a:pPr>
                      <a:r>
                        <a:rPr lang="en-GB" sz="1000" dirty="0">
                          <a:effectLst/>
                        </a:rPr>
                        <a:t>Site plants based on projections of hydrological conditions</a:t>
                      </a:r>
                    </a:p>
                    <a:p>
                      <a:pPr fontAlgn="t">
                        <a:buFont typeface="Arial" panose="020B0604020202020204" pitchFamily="34" charset="0"/>
                        <a:buChar char="•"/>
                      </a:pPr>
                      <a:r>
                        <a:rPr lang="en-GB" sz="1000" dirty="0">
                          <a:effectLst/>
                        </a:rPr>
                        <a:t>Enhance debris removal</a:t>
                      </a:r>
                    </a:p>
                    <a:p>
                      <a:pPr fontAlgn="t">
                        <a:buFont typeface="Arial" panose="020B0604020202020204" pitchFamily="34" charset="0"/>
                        <a:buChar char="•"/>
                      </a:pPr>
                      <a:r>
                        <a:rPr lang="en-GB" sz="1000" dirty="0">
                          <a:effectLst/>
                        </a:rPr>
                        <a:t>Demand-side management to reduce water consumption and enhance water re-use</a:t>
                      </a:r>
                    </a:p>
                    <a:p>
                      <a:pPr fontAlgn="t">
                        <a:buFont typeface="Arial" panose="020B0604020202020204" pitchFamily="34" charset="0"/>
                        <a:buChar char="•"/>
                      </a:pPr>
                      <a:r>
                        <a:rPr lang="en-GB" sz="1000" dirty="0">
                          <a:effectLst/>
                        </a:rPr>
                        <a:t>Creation of regulatory bodies that are mandated to develop and apply improved operating strategies</a:t>
                      </a:r>
                    </a:p>
                  </a:txBody>
                  <a:tcPr/>
                </a:tc>
                <a:extLst>
                  <a:ext uri="{0D108BD9-81ED-4DB2-BD59-A6C34878D82A}">
                    <a16:rowId xmlns:a16="http://schemas.microsoft.com/office/drawing/2014/main" val="10002"/>
                  </a:ext>
                </a:extLst>
              </a:tr>
              <a:tr h="898429">
                <a:tc>
                  <a:txBody>
                    <a:bodyPr/>
                    <a:lstStyle/>
                    <a:p>
                      <a:pPr fontAlgn="t"/>
                      <a:r>
                        <a:rPr lang="en-GB" sz="1000">
                          <a:effectLst/>
                        </a:rPr>
                        <a:t>Solar energy</a:t>
                      </a:r>
                    </a:p>
                  </a:txBody>
                  <a:tcPr/>
                </a:tc>
                <a:tc>
                  <a:txBody>
                    <a:bodyPr/>
                    <a:lstStyle/>
                    <a:p>
                      <a:pPr fontAlgn="t">
                        <a:buFont typeface="Arial" panose="020B0604020202020204" pitchFamily="34" charset="0"/>
                        <a:buChar char="•"/>
                      </a:pPr>
                      <a:r>
                        <a:rPr lang="en-GB" sz="1000" dirty="0">
                          <a:effectLst/>
                        </a:rPr>
                        <a:t>Modify surface material for PV panels for improved light diffusion</a:t>
                      </a:r>
                    </a:p>
                    <a:p>
                      <a:pPr fontAlgn="t">
                        <a:buFont typeface="Arial" panose="020B0604020202020204" pitchFamily="34" charset="0"/>
                        <a:buChar char="•"/>
                      </a:pPr>
                      <a:r>
                        <a:rPr lang="en-GB" sz="1000" dirty="0">
                          <a:effectLst/>
                        </a:rPr>
                        <a:t>Adapt material durability to extreme wind and precipitation</a:t>
                      </a:r>
                    </a:p>
                  </a:txBody>
                  <a:tcPr/>
                </a:tc>
                <a:tc>
                  <a:txBody>
                    <a:bodyPr/>
                    <a:lstStyle/>
                    <a:p>
                      <a:pPr fontAlgn="t">
                        <a:buFont typeface="Arial" panose="020B0604020202020204" pitchFamily="34" charset="0"/>
                        <a:buChar char="•"/>
                      </a:pPr>
                      <a:r>
                        <a:rPr lang="en-GB" sz="1000" dirty="0">
                          <a:effectLst/>
                        </a:rPr>
                        <a:t>Site solar PV panels based on projected changes in cloud cover and air temperature</a:t>
                      </a:r>
                    </a:p>
                    <a:p>
                      <a:pPr fontAlgn="t">
                        <a:buFont typeface="Arial" panose="020B0604020202020204" pitchFamily="34" charset="0"/>
                        <a:buChar char="•"/>
                      </a:pPr>
                      <a:r>
                        <a:rPr lang="en-GB" sz="1000" dirty="0">
                          <a:effectLst/>
                        </a:rPr>
                        <a:t>Site CSP based on water availability</a:t>
                      </a:r>
                    </a:p>
                    <a:p>
                      <a:pPr fontAlgn="t">
                        <a:buFont typeface="Arial" panose="020B0604020202020204" pitchFamily="34" charset="0"/>
                        <a:buChar char="•"/>
                      </a:pPr>
                      <a:r>
                        <a:rPr lang="en-GB" sz="1000" dirty="0">
                          <a:effectLst/>
                        </a:rPr>
                        <a:t>Adjust design of buildings with passive and active solar heating</a:t>
                      </a:r>
                    </a:p>
                    <a:p>
                      <a:pPr fontAlgn="t">
                        <a:buFont typeface="Arial" panose="020B0604020202020204" pitchFamily="34" charset="0"/>
                        <a:buChar char="•"/>
                      </a:pPr>
                      <a:r>
                        <a:rPr lang="en-GB" sz="1000" dirty="0">
                          <a:effectLst/>
                        </a:rPr>
                        <a:t>Demand-side flexibility – enhance the installation of rooftop solar PV</a:t>
                      </a:r>
                    </a:p>
                  </a:txBody>
                  <a:tcPr/>
                </a:tc>
                <a:extLst>
                  <a:ext uri="{0D108BD9-81ED-4DB2-BD59-A6C34878D82A}">
                    <a16:rowId xmlns:a16="http://schemas.microsoft.com/office/drawing/2014/main" val="10003"/>
                  </a:ext>
                </a:extLst>
              </a:tr>
            </a:tbl>
          </a:graphicData>
        </a:graphic>
      </p:graphicFrame>
      <p:sp>
        <p:nvSpPr>
          <p:cNvPr id="5" name="Google Shape;167;p13">
            <a:extLst>
              <a:ext uri="{FF2B5EF4-FFF2-40B4-BE49-F238E27FC236}">
                <a16:creationId xmlns:a16="http://schemas.microsoft.com/office/drawing/2014/main" id="{8F7ADB1A-A327-439E-8B33-708C5549C9C0}"/>
              </a:ext>
            </a:extLst>
          </p:cNvPr>
          <p:cNvSpPr txBox="1">
            <a:spLocks/>
          </p:cNvSpPr>
          <p:nvPr/>
        </p:nvSpPr>
        <p:spPr>
          <a:xfrm>
            <a:off x="838200" y="365125"/>
            <a:ext cx="10515600" cy="70876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28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Font typeface="Calibri"/>
              <a:buNone/>
            </a:pPr>
            <a:r>
              <a:rPr lang="en-GB">
                <a:solidFill>
                  <a:srgbClr val="C00000"/>
                </a:solidFill>
              </a:rPr>
              <a:t>8.1 Introduction to infrastructure risk and resilience</a:t>
            </a:r>
            <a:endParaRPr lang="en-GB" dirty="0">
              <a:solidFill>
                <a:srgbClr val="C00000"/>
              </a:solidFill>
            </a:endParaRPr>
          </a:p>
        </p:txBody>
      </p:sp>
      <p:sp>
        <p:nvSpPr>
          <p:cNvPr id="6" name="TextBox 5">
            <a:extLst>
              <a:ext uri="{FF2B5EF4-FFF2-40B4-BE49-F238E27FC236}">
                <a16:creationId xmlns:a16="http://schemas.microsoft.com/office/drawing/2014/main" id="{B5EF752A-C309-43AF-B653-8DECAE00E329}"/>
              </a:ext>
            </a:extLst>
          </p:cNvPr>
          <p:cNvSpPr txBox="1"/>
          <p:nvPr/>
        </p:nvSpPr>
        <p:spPr>
          <a:xfrm>
            <a:off x="5686720" y="6308209"/>
            <a:ext cx="6094428" cy="184666"/>
          </a:xfrm>
          <a:prstGeom prst="rect">
            <a:avLst/>
          </a:prstGeom>
          <a:noFill/>
        </p:spPr>
        <p:txBody>
          <a:bodyPr wrap="square">
            <a:spAutoFit/>
          </a:bodyPr>
          <a:lstStyle/>
          <a:p>
            <a:pPr algn="r"/>
            <a:r>
              <a:rPr lang="en-GB" sz="600" i="1" dirty="0">
                <a:solidFill>
                  <a:srgbClr val="444444"/>
                </a:solidFill>
                <a:latin typeface="+mn-lt"/>
              </a:rPr>
              <a:t>(Hall et al. 2019)</a:t>
            </a:r>
          </a:p>
        </p:txBody>
      </p:sp>
    </p:spTree>
    <p:extLst>
      <p:ext uri="{BB962C8B-B14F-4D97-AF65-F5344CB8AC3E}">
        <p14:creationId xmlns:p14="http://schemas.microsoft.com/office/powerpoint/2010/main" val="2850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44;p9">
            <a:extLst>
              <a:ext uri="{FF2B5EF4-FFF2-40B4-BE49-F238E27FC236}">
                <a16:creationId xmlns:a16="http://schemas.microsoft.com/office/drawing/2014/main" id="{F7FBCE40-3D9B-410E-A106-13A27E867EF7}"/>
              </a:ext>
            </a:extLst>
          </p:cNvPr>
          <p:cNvGraphicFramePr/>
          <p:nvPr>
            <p:extLst>
              <p:ext uri="{D42A27DB-BD31-4B8C-83A1-F6EECF244321}">
                <p14:modId xmlns:p14="http://schemas.microsoft.com/office/powerpoint/2010/main" val="4039295033"/>
              </p:ext>
            </p:extLst>
          </p:nvPr>
        </p:nvGraphicFramePr>
        <p:xfrm>
          <a:off x="838200" y="1110151"/>
          <a:ext cx="10686691" cy="5359666"/>
        </p:xfrm>
        <a:graphic>
          <a:graphicData uri="http://schemas.openxmlformats.org/drawingml/2006/table">
            <a:tbl>
              <a:tblPr firstRow="1" bandRow="1">
                <a:tableStyleId>{B8DA472E-C0B5-4FAA-A71B-45BBE6C39A2A}</a:tableStyleId>
              </a:tblPr>
              <a:tblGrid>
                <a:gridCol w="1971274">
                  <a:extLst>
                    <a:ext uri="{9D8B030D-6E8A-4147-A177-3AD203B41FA5}">
                      <a16:colId xmlns:a16="http://schemas.microsoft.com/office/drawing/2014/main" val="20000"/>
                    </a:ext>
                  </a:extLst>
                </a:gridCol>
                <a:gridCol w="2928408">
                  <a:extLst>
                    <a:ext uri="{9D8B030D-6E8A-4147-A177-3AD203B41FA5}">
                      <a16:colId xmlns:a16="http://schemas.microsoft.com/office/drawing/2014/main" val="793984083"/>
                    </a:ext>
                  </a:extLst>
                </a:gridCol>
                <a:gridCol w="5787009">
                  <a:extLst>
                    <a:ext uri="{9D8B030D-6E8A-4147-A177-3AD203B41FA5}">
                      <a16:colId xmlns:a16="http://schemas.microsoft.com/office/drawing/2014/main" val="20001"/>
                    </a:ext>
                  </a:extLst>
                </a:gridCol>
              </a:tblGrid>
              <a:tr h="868908">
                <a:tc>
                  <a:txBody>
                    <a:bodyPr/>
                    <a:lstStyle/>
                    <a:p>
                      <a:pPr algn="ctr"/>
                      <a:r>
                        <a:rPr lang="en-GB" sz="1200" b="1" dirty="0">
                          <a:effectLst/>
                        </a:rPr>
                        <a:t>Energy sub-sector</a:t>
                      </a:r>
                      <a:endParaRPr lang="en-GB" sz="1200" dirty="0">
                        <a:effectLst/>
                      </a:endParaRPr>
                    </a:p>
                  </a:txBody>
                  <a:tcPr anchor="ctr"/>
                </a:tc>
                <a:tc>
                  <a:txBody>
                    <a:bodyPr/>
                    <a:lstStyle/>
                    <a:p>
                      <a:pPr algn="ctr"/>
                      <a:r>
                        <a:rPr lang="en-GB" sz="1200" b="1" dirty="0">
                          <a:effectLst/>
                        </a:rPr>
                        <a:t>Technology and structural measures</a:t>
                      </a:r>
                      <a:endParaRPr lang="en-GB" sz="1200" dirty="0">
                        <a:effectLst/>
                      </a:endParaRPr>
                    </a:p>
                  </a:txBody>
                  <a:tcPr anchor="ctr"/>
                </a:tc>
                <a:tc>
                  <a:txBody>
                    <a:bodyPr/>
                    <a:lstStyle/>
                    <a:p>
                      <a:pPr algn="ctr"/>
                      <a:r>
                        <a:rPr lang="en-GB" sz="1200" b="1" dirty="0">
                          <a:effectLst/>
                        </a:rPr>
                        <a:t>Management and siting measures</a:t>
                      </a:r>
                      <a:endParaRPr lang="en-GB" sz="1200" dirty="0">
                        <a:effectLst/>
                      </a:endParaRPr>
                    </a:p>
                  </a:txBody>
                  <a:tcPr anchor="ctr"/>
                </a:tc>
                <a:extLst>
                  <a:ext uri="{0D108BD9-81ED-4DB2-BD59-A6C34878D82A}">
                    <a16:rowId xmlns:a16="http://schemas.microsoft.com/office/drawing/2014/main" val="10000"/>
                  </a:ext>
                </a:extLst>
              </a:tr>
              <a:tr h="899093">
                <a:tc>
                  <a:txBody>
                    <a:bodyPr/>
                    <a:lstStyle/>
                    <a:p>
                      <a:pPr fontAlgn="t"/>
                      <a:r>
                        <a:rPr lang="en-GB" sz="1100" dirty="0">
                          <a:effectLst/>
                        </a:rPr>
                        <a:t>Wind power</a:t>
                      </a:r>
                    </a:p>
                  </a:txBody>
                  <a:tcPr/>
                </a:tc>
                <a:tc>
                  <a:txBody>
                    <a:bodyPr/>
                    <a:lstStyle/>
                    <a:p>
                      <a:pPr fontAlgn="t">
                        <a:buFont typeface="Arial" panose="020B0604020202020204" pitchFamily="34" charset="0"/>
                        <a:buChar char="•"/>
                      </a:pPr>
                      <a:r>
                        <a:rPr lang="en-GB" sz="1100" dirty="0">
                          <a:effectLst/>
                        </a:rPr>
                        <a:t>Alter turbine design to withstand high winds</a:t>
                      </a:r>
                    </a:p>
                    <a:p>
                      <a:pPr fontAlgn="t">
                        <a:buFont typeface="Arial" panose="020B0604020202020204" pitchFamily="34" charset="0"/>
                        <a:buChar char="•"/>
                      </a:pPr>
                      <a:r>
                        <a:rPr lang="en-GB" sz="1100" dirty="0">
                          <a:effectLst/>
                        </a:rPr>
                        <a:t>Improve material durability</a:t>
                      </a:r>
                    </a:p>
                    <a:p>
                      <a:pPr fontAlgn="t">
                        <a:buFont typeface="Arial" panose="020B0604020202020204" pitchFamily="34" charset="0"/>
                        <a:buChar char="•"/>
                      </a:pPr>
                      <a:r>
                        <a:rPr lang="en-GB" sz="1100" dirty="0">
                          <a:effectLst/>
                        </a:rPr>
                        <a:t>Fortify off-shore potential for wind energy</a:t>
                      </a:r>
                    </a:p>
                    <a:p>
                      <a:pPr fontAlgn="t">
                        <a:buFont typeface="Arial" panose="020B0604020202020204" pitchFamily="34" charset="0"/>
                        <a:buChar char="•"/>
                      </a:pPr>
                      <a:r>
                        <a:rPr lang="en-GB" sz="1100" dirty="0">
                          <a:effectLst/>
                        </a:rPr>
                        <a:t>Taller and larger wind turbines to improve efficiency</a:t>
                      </a:r>
                    </a:p>
                  </a:txBody>
                  <a:tcPr/>
                </a:tc>
                <a:tc>
                  <a:txBody>
                    <a:bodyPr/>
                    <a:lstStyle/>
                    <a:p>
                      <a:pPr fontAlgn="t">
                        <a:buFont typeface="Arial" panose="020B0604020202020204" pitchFamily="34" charset="0"/>
                        <a:buChar char="•"/>
                      </a:pPr>
                      <a:r>
                        <a:rPr lang="en-GB" sz="1100">
                          <a:effectLst/>
                        </a:rPr>
                        <a:t>Site turbines based on projected changes in wind speed and direction, and exposure to extreme weather events</a:t>
                      </a:r>
                    </a:p>
                  </a:txBody>
                  <a:tcPr/>
                </a:tc>
                <a:extLst>
                  <a:ext uri="{0D108BD9-81ED-4DB2-BD59-A6C34878D82A}">
                    <a16:rowId xmlns:a16="http://schemas.microsoft.com/office/drawing/2014/main" val="10001"/>
                  </a:ext>
                </a:extLst>
              </a:tr>
              <a:tr h="899093">
                <a:tc>
                  <a:txBody>
                    <a:bodyPr/>
                    <a:lstStyle/>
                    <a:p>
                      <a:pPr fontAlgn="t"/>
                      <a:r>
                        <a:rPr lang="en-GB" sz="1100">
                          <a:effectLst/>
                        </a:rPr>
                        <a:t>Transportation, transmission and distribution (T&amp;D)</a:t>
                      </a:r>
                    </a:p>
                  </a:txBody>
                  <a:tcPr/>
                </a:tc>
                <a:tc>
                  <a:txBody>
                    <a:bodyPr/>
                    <a:lstStyle/>
                    <a:p>
                      <a:pPr fontAlgn="t">
                        <a:buFont typeface="Arial" panose="020B0604020202020204" pitchFamily="34" charset="0"/>
                        <a:buChar char="•"/>
                      </a:pPr>
                      <a:r>
                        <a:rPr lang="en-GB" sz="1100" dirty="0">
                          <a:effectLst/>
                        </a:rPr>
                        <a:t>Increase T&amp;D line capacity and ability to withstand higher snow and ice load</a:t>
                      </a:r>
                    </a:p>
                    <a:p>
                      <a:pPr fontAlgn="t">
                        <a:buFont typeface="Arial" panose="020B0604020202020204" pitchFamily="34" charset="0"/>
                        <a:buChar char="•"/>
                      </a:pPr>
                      <a:r>
                        <a:rPr lang="en-GB" sz="1100" dirty="0">
                          <a:effectLst/>
                        </a:rPr>
                        <a:t>Modify pipeline materials to be waterproof and able to withstand freeze-thaw cycles</a:t>
                      </a:r>
                    </a:p>
                    <a:p>
                      <a:pPr fontAlgn="t">
                        <a:buFont typeface="Arial" panose="020B0604020202020204" pitchFamily="34" charset="0"/>
                        <a:buChar char="•"/>
                      </a:pPr>
                      <a:r>
                        <a:rPr lang="en-GB" sz="1100" dirty="0">
                          <a:effectLst/>
                        </a:rPr>
                        <a:t>Replace wooden utility poles with steel poles</a:t>
                      </a:r>
                    </a:p>
                  </a:txBody>
                  <a:tcPr/>
                </a:tc>
                <a:tc>
                  <a:txBody>
                    <a:bodyPr/>
                    <a:lstStyle/>
                    <a:p>
                      <a:pPr fontAlgn="t">
                        <a:buFont typeface="Arial" panose="020B0604020202020204" pitchFamily="34" charset="0"/>
                        <a:buChar char="•"/>
                      </a:pPr>
                      <a:r>
                        <a:rPr lang="en-GB" sz="1100">
                          <a:effectLst/>
                        </a:rPr>
                        <a:t>Place T&amp;D lines underground</a:t>
                      </a:r>
                    </a:p>
                    <a:p>
                      <a:pPr fontAlgn="t">
                        <a:buFont typeface="Arial" panose="020B0604020202020204" pitchFamily="34" charset="0"/>
                        <a:buChar char="•"/>
                      </a:pPr>
                      <a:r>
                        <a:rPr lang="en-GB" sz="1100">
                          <a:effectLst/>
                        </a:rPr>
                        <a:t>Improve vegetation management around wires</a:t>
                      </a:r>
                    </a:p>
                    <a:p>
                      <a:pPr fontAlgn="t">
                        <a:buFont typeface="Arial" panose="020B0604020202020204" pitchFamily="34" charset="0"/>
                        <a:buChar char="•"/>
                      </a:pPr>
                      <a:r>
                        <a:rPr lang="en-GB" sz="1100">
                          <a:effectLst/>
                        </a:rPr>
                        <a:t>Site pipelines away from areas of high flood risk, extreme freeze-thaw cycles, and melting permafrost</a:t>
                      </a:r>
                    </a:p>
                  </a:txBody>
                  <a:tcPr/>
                </a:tc>
                <a:extLst>
                  <a:ext uri="{0D108BD9-81ED-4DB2-BD59-A6C34878D82A}">
                    <a16:rowId xmlns:a16="http://schemas.microsoft.com/office/drawing/2014/main" val="10002"/>
                  </a:ext>
                </a:extLst>
              </a:tr>
              <a:tr h="1547619">
                <a:tc>
                  <a:txBody>
                    <a:bodyPr/>
                    <a:lstStyle/>
                    <a:p>
                      <a:pPr fontAlgn="t"/>
                      <a:r>
                        <a:rPr lang="en-GB" sz="1100" dirty="0">
                          <a:effectLst/>
                        </a:rPr>
                        <a:t>Ocean energy</a:t>
                      </a:r>
                    </a:p>
                  </a:txBody>
                  <a:tcPr/>
                </a:tc>
                <a:tc>
                  <a:txBody>
                    <a:bodyPr/>
                    <a:lstStyle/>
                    <a:p>
                      <a:pPr fontAlgn="t">
                        <a:buFont typeface="Arial" panose="020B0604020202020204" pitchFamily="34" charset="0"/>
                        <a:buChar char="•"/>
                      </a:pPr>
                      <a:r>
                        <a:rPr lang="en-GB" sz="1100" dirty="0">
                          <a:effectLst/>
                        </a:rPr>
                        <a:t>Combination of offshore wind power plants with wave or tidal energy production</a:t>
                      </a:r>
                    </a:p>
                    <a:p>
                      <a:pPr fontAlgn="t">
                        <a:buFont typeface="Arial" panose="020B0604020202020204" pitchFamily="34" charset="0"/>
                        <a:buChar char="•"/>
                      </a:pPr>
                      <a:r>
                        <a:rPr lang="en-GB" sz="1100" dirty="0">
                          <a:effectLst/>
                        </a:rPr>
                        <a:t>Continuous development of wave, ocean current and ocean thermal energy production potential</a:t>
                      </a:r>
                    </a:p>
                    <a:p>
                      <a:pPr fontAlgn="t">
                        <a:buFont typeface="Arial" panose="020B0604020202020204" pitchFamily="34" charset="0"/>
                        <a:buChar char="•"/>
                      </a:pPr>
                      <a:r>
                        <a:rPr lang="en-GB" sz="1100" dirty="0">
                          <a:effectLst/>
                        </a:rPr>
                        <a:t>Development of offshore tidal lagoons</a:t>
                      </a:r>
                    </a:p>
                    <a:p>
                      <a:pPr fontAlgn="t">
                        <a:buFont typeface="Arial" panose="020B0604020202020204" pitchFamily="34" charset="0"/>
                        <a:buChar char="•"/>
                      </a:pPr>
                      <a:r>
                        <a:rPr lang="en-GB" sz="1100" dirty="0">
                          <a:effectLst/>
                        </a:rPr>
                        <a:t>Turbine efficiency improvements in bi-directional flows for tidal energy production</a:t>
                      </a:r>
                    </a:p>
                    <a:p>
                      <a:pPr fontAlgn="t">
                        <a:buFont typeface="Arial" panose="020B0604020202020204" pitchFamily="34" charset="0"/>
                        <a:buChar char="•"/>
                      </a:pPr>
                      <a:r>
                        <a:rPr lang="en-GB" sz="1100" dirty="0">
                          <a:effectLst/>
                        </a:rPr>
                        <a:t>Installation of variable speed turbines or turbines with higher efficiency for a wide range of flows</a:t>
                      </a:r>
                    </a:p>
                  </a:txBody>
                  <a:tcPr/>
                </a:tc>
                <a:tc>
                  <a:txBody>
                    <a:bodyPr/>
                    <a:lstStyle/>
                    <a:p>
                      <a:pPr fontAlgn="t">
                        <a:buFont typeface="Arial" panose="020B0604020202020204" pitchFamily="34" charset="0"/>
                        <a:buChar char="•"/>
                      </a:pPr>
                      <a:r>
                        <a:rPr lang="en-GB" sz="1100" dirty="0">
                          <a:effectLst/>
                        </a:rPr>
                        <a:t>A comprehensive set of policies is required to encourage investments in ocean energy</a:t>
                      </a:r>
                    </a:p>
                  </a:txBody>
                  <a:tcPr/>
                </a:tc>
                <a:extLst>
                  <a:ext uri="{0D108BD9-81ED-4DB2-BD59-A6C34878D82A}">
                    <a16:rowId xmlns:a16="http://schemas.microsoft.com/office/drawing/2014/main" val="10003"/>
                  </a:ext>
                </a:extLst>
              </a:tr>
              <a:tr h="528358">
                <a:tc>
                  <a:txBody>
                    <a:bodyPr/>
                    <a:lstStyle/>
                    <a:p>
                      <a:pPr fontAlgn="t"/>
                      <a:r>
                        <a:rPr lang="en-GB" sz="1100" dirty="0">
                          <a:effectLst/>
                        </a:rPr>
                        <a:t>Hydrogen production</a:t>
                      </a:r>
                    </a:p>
                  </a:txBody>
                  <a:tcPr/>
                </a:tc>
                <a:tc>
                  <a:txBody>
                    <a:bodyPr/>
                    <a:lstStyle/>
                    <a:p>
                      <a:pPr fontAlgn="t">
                        <a:buFont typeface="Arial" panose="020B0604020202020204" pitchFamily="34" charset="0"/>
                        <a:buChar char="•"/>
                      </a:pPr>
                      <a:r>
                        <a:rPr lang="en-GB" sz="1100">
                          <a:effectLst/>
                        </a:rPr>
                        <a:t>Link together with other energy sources, to compensate when energy production is low</a:t>
                      </a:r>
                    </a:p>
                  </a:txBody>
                  <a:tcPr/>
                </a:tc>
                <a:tc>
                  <a:txBody>
                    <a:bodyPr/>
                    <a:lstStyle/>
                    <a:p>
                      <a:pPr fontAlgn="t">
                        <a:buFont typeface="Arial" panose="020B0604020202020204" pitchFamily="34" charset="0"/>
                        <a:buChar char="•"/>
                      </a:pPr>
                      <a:r>
                        <a:rPr lang="en-GB" sz="1100" dirty="0">
                          <a:effectLst/>
                        </a:rPr>
                        <a:t>A comprehensive set of policies is required to encourage private investments in hydrogen</a:t>
                      </a:r>
                    </a:p>
                    <a:p>
                      <a:pPr fontAlgn="t">
                        <a:buFont typeface="Arial" panose="020B0604020202020204" pitchFamily="34" charset="0"/>
                        <a:buChar char="•"/>
                      </a:pPr>
                      <a:r>
                        <a:rPr lang="en-GB" sz="1100" dirty="0">
                          <a:effectLst/>
                        </a:rPr>
                        <a:t>Large scale storage requirements in salt caverns or storage tanks</a:t>
                      </a:r>
                    </a:p>
                  </a:txBody>
                  <a:tcPr/>
                </a:tc>
                <a:extLst>
                  <a:ext uri="{0D108BD9-81ED-4DB2-BD59-A6C34878D82A}">
                    <a16:rowId xmlns:a16="http://schemas.microsoft.com/office/drawing/2014/main" val="4100325496"/>
                  </a:ext>
                </a:extLst>
              </a:tr>
            </a:tbl>
          </a:graphicData>
        </a:graphic>
      </p:graphicFrame>
      <p:sp>
        <p:nvSpPr>
          <p:cNvPr id="5" name="Google Shape;167;p13">
            <a:extLst>
              <a:ext uri="{FF2B5EF4-FFF2-40B4-BE49-F238E27FC236}">
                <a16:creationId xmlns:a16="http://schemas.microsoft.com/office/drawing/2014/main" id="{0233F05E-B5EB-4BCD-8323-9D9C0041FD53}"/>
              </a:ext>
            </a:extLst>
          </p:cNvPr>
          <p:cNvSpPr txBox="1">
            <a:spLocks/>
          </p:cNvSpPr>
          <p:nvPr/>
        </p:nvSpPr>
        <p:spPr>
          <a:xfrm>
            <a:off x="838200" y="365125"/>
            <a:ext cx="10515600" cy="70876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28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Font typeface="Calibri"/>
              <a:buNone/>
            </a:pPr>
            <a:r>
              <a:rPr lang="en-GB">
                <a:solidFill>
                  <a:srgbClr val="C00000"/>
                </a:solidFill>
              </a:rPr>
              <a:t>8.1 Introduction to infrastructure risk and resilience</a:t>
            </a:r>
            <a:endParaRPr lang="en-GB" dirty="0">
              <a:solidFill>
                <a:srgbClr val="C00000"/>
              </a:solidFill>
            </a:endParaRPr>
          </a:p>
        </p:txBody>
      </p:sp>
      <p:sp>
        <p:nvSpPr>
          <p:cNvPr id="6" name="TextBox 5">
            <a:extLst>
              <a:ext uri="{FF2B5EF4-FFF2-40B4-BE49-F238E27FC236}">
                <a16:creationId xmlns:a16="http://schemas.microsoft.com/office/drawing/2014/main" id="{66DB8373-A2B0-41A2-A3DE-23DAECD73066}"/>
              </a:ext>
            </a:extLst>
          </p:cNvPr>
          <p:cNvSpPr txBox="1"/>
          <p:nvPr/>
        </p:nvSpPr>
        <p:spPr>
          <a:xfrm>
            <a:off x="5498184" y="6377484"/>
            <a:ext cx="6094428" cy="184666"/>
          </a:xfrm>
          <a:prstGeom prst="rect">
            <a:avLst/>
          </a:prstGeom>
          <a:noFill/>
        </p:spPr>
        <p:txBody>
          <a:bodyPr wrap="square">
            <a:spAutoFit/>
          </a:bodyPr>
          <a:lstStyle/>
          <a:p>
            <a:pPr algn="r"/>
            <a:r>
              <a:rPr lang="en-GB" sz="600" i="1" dirty="0">
                <a:solidFill>
                  <a:srgbClr val="444444"/>
                </a:solidFill>
                <a:latin typeface="+mn-lt"/>
              </a:rPr>
              <a:t>(Hall et al. 2019)</a:t>
            </a:r>
          </a:p>
        </p:txBody>
      </p:sp>
    </p:spTree>
    <p:extLst>
      <p:ext uri="{BB962C8B-B14F-4D97-AF65-F5344CB8AC3E}">
        <p14:creationId xmlns:p14="http://schemas.microsoft.com/office/powerpoint/2010/main" val="434239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8.1 </a:t>
            </a:r>
            <a:r>
              <a:rPr lang="en-GB" sz="2800" dirty="0">
                <a:solidFill>
                  <a:srgbClr val="C00000"/>
                </a:solidFill>
              </a:rPr>
              <a:t>Introduction to infrastructure risk and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Systemic resilience across infrastructure networks</a:t>
            </a:r>
          </a:p>
          <a:p>
            <a:pPr marL="342900" indent="-342900" algn="l">
              <a:buFont typeface="Arial" panose="020B0604020202020204" pitchFamily="34" charset="0"/>
              <a:buChar char="•"/>
            </a:pPr>
            <a:endParaRPr lang="en-GB" sz="2000" b="1" dirty="0">
              <a:solidFill>
                <a:srgbClr val="C00000"/>
              </a:solidFill>
            </a:endParaRPr>
          </a:p>
          <a:p>
            <a:pPr marL="342900" indent="-342900" algn="l">
              <a:buFont typeface="Arial" panose="020B0604020202020204" pitchFamily="34" charset="0"/>
              <a:buChar char="•"/>
            </a:pPr>
            <a:r>
              <a:rPr lang="en-GB" sz="2000" b="1" dirty="0">
                <a:solidFill>
                  <a:srgbClr val="C00000"/>
                </a:solidFill>
              </a:rPr>
              <a:t>Enhancing system resilience</a:t>
            </a:r>
            <a:endParaRPr lang="en-GB" sz="2000" dirty="0">
              <a:solidFill>
                <a:srgbClr val="C00000"/>
              </a:solidFill>
            </a:endParaRPr>
          </a:p>
          <a:p>
            <a:pPr marL="712788" indent="-342900" algn="l">
              <a:buFont typeface="Arial" panose="020B0604020202020204" pitchFamily="34" charset="0"/>
              <a:buChar char="•"/>
            </a:pPr>
            <a:r>
              <a:rPr lang="en-GB" sz="1800" dirty="0"/>
              <a:t>Development and operation of forecasting, warning and emergency management systems</a:t>
            </a:r>
          </a:p>
          <a:p>
            <a:pPr marL="712788" indent="-342900" algn="l">
              <a:buFont typeface="Arial" panose="020B0604020202020204" pitchFamily="34" charset="0"/>
              <a:buChar char="•"/>
            </a:pPr>
            <a:r>
              <a:rPr lang="en-GB" sz="1800" dirty="0"/>
              <a:t>Diversified supply chains with stocks</a:t>
            </a:r>
          </a:p>
          <a:p>
            <a:pPr marL="712788" indent="-342900" algn="l">
              <a:buFont typeface="Arial" panose="020B0604020202020204" pitchFamily="34" charset="0"/>
              <a:buChar char="•"/>
            </a:pPr>
            <a:r>
              <a:rPr lang="en-GB" sz="1800" dirty="0"/>
              <a:t>Managing demand for water and energy </a:t>
            </a:r>
          </a:p>
          <a:p>
            <a:pPr marL="712788" indent="-342900" algn="l">
              <a:buFont typeface="Arial" panose="020B0604020202020204" pitchFamily="34" charset="0"/>
              <a:buChar char="•"/>
            </a:pPr>
            <a:r>
              <a:rPr lang="en-GB" sz="1800" dirty="0"/>
              <a:t>Financial instruments (direct payments, well-designed insurance, etc.)</a:t>
            </a:r>
          </a:p>
          <a:p>
            <a:pPr marL="342900" indent="-342900" algn="l">
              <a:buFont typeface="Arial" panose="020B0604020202020204" pitchFamily="34" charset="0"/>
              <a:buChar char="•"/>
            </a:pPr>
            <a:r>
              <a:rPr lang="en-GB" sz="2000" b="1" dirty="0">
                <a:solidFill>
                  <a:srgbClr val="C00000"/>
                </a:solidFill>
              </a:rPr>
              <a:t>Planning for sustainable infrastructure development</a:t>
            </a:r>
          </a:p>
          <a:p>
            <a:pPr marL="712788" indent="-342900" algn="l">
              <a:buFont typeface="Arial" panose="020B0604020202020204" pitchFamily="34" charset="0"/>
              <a:buChar char="•"/>
            </a:pPr>
            <a:r>
              <a:rPr lang="en-GB" sz="1800" dirty="0"/>
              <a:t>Questions of climate risk and adaptation need to become mainstreamed in development policies and plans</a:t>
            </a:r>
          </a:p>
          <a:p>
            <a:pPr marL="712788" indent="-342900" algn="l">
              <a:buFont typeface="Arial" panose="020B0604020202020204" pitchFamily="34" charset="0"/>
              <a:buChar char="•"/>
            </a:pPr>
            <a:r>
              <a:rPr lang="en-GB" sz="1800" dirty="0"/>
              <a:t>A broad spatial scale will open up more resilient options and help to avoid locking in vulnerability</a:t>
            </a:r>
          </a:p>
          <a:p>
            <a:pPr marL="712788" indent="-342900" algn="l">
              <a:buFont typeface="Arial" panose="020B0604020202020204" pitchFamily="34" charset="0"/>
              <a:buChar char="•"/>
            </a:pPr>
            <a:r>
              <a:rPr lang="en-GB" sz="1800" dirty="0"/>
              <a:t>Systems thinking for the long-term and exploring diverse options in a range of possible futures</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5" name="TextBox 4">
            <a:extLst>
              <a:ext uri="{FF2B5EF4-FFF2-40B4-BE49-F238E27FC236}">
                <a16:creationId xmlns:a16="http://schemas.microsoft.com/office/drawing/2014/main" id="{EDC8C3D3-3E36-450D-98CB-244123FF2284}"/>
              </a:ext>
            </a:extLst>
          </p:cNvPr>
          <p:cNvSpPr txBox="1"/>
          <p:nvPr/>
        </p:nvSpPr>
        <p:spPr>
          <a:xfrm>
            <a:off x="5517038" y="6400542"/>
            <a:ext cx="6094428" cy="215444"/>
          </a:xfrm>
          <a:prstGeom prst="rect">
            <a:avLst/>
          </a:prstGeom>
          <a:noFill/>
        </p:spPr>
        <p:txBody>
          <a:bodyPr wrap="square">
            <a:spAutoFit/>
          </a:bodyPr>
          <a:lstStyle/>
          <a:p>
            <a:pPr algn="r"/>
            <a:r>
              <a:rPr lang="en-GB" sz="800" i="1" dirty="0">
                <a:solidFill>
                  <a:srgbClr val="444444"/>
                </a:solidFill>
                <a:latin typeface="+mn-lt"/>
              </a:rPr>
              <a:t>(Hall et al. 2019)</a:t>
            </a:r>
          </a:p>
        </p:txBody>
      </p:sp>
    </p:spTree>
    <p:extLst>
      <p:ext uri="{BB962C8B-B14F-4D97-AF65-F5344CB8AC3E}">
        <p14:creationId xmlns:p14="http://schemas.microsoft.com/office/powerpoint/2010/main" val="2089242102"/>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4DC0E6-CBDB-44DB-B6E8-26CFE783301E}"/>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6279</TotalTime>
  <Words>5284</Words>
  <Application>Microsoft Office PowerPoint</Application>
  <PresentationFormat>Widescreen</PresentationFormat>
  <Paragraphs>459</Paragraphs>
  <Slides>36</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Cambria Math</vt:lpstr>
      <vt:lpstr>Helvetica Neue</vt:lpstr>
      <vt:lpstr>Open Sans</vt:lpstr>
      <vt:lpstr>Office Theme</vt:lpstr>
      <vt:lpstr>Lecture 8: Introduction to climate hazard impacts on infrastructure systems  </vt:lpstr>
      <vt:lpstr>Learning Outcomes</vt:lpstr>
      <vt:lpstr>8.1 Introduction to infrastructure risk and resilience</vt:lpstr>
      <vt:lpstr>8.1 Introduction to infrastructure risk and resilience</vt:lpstr>
      <vt:lpstr>8.1 Introduction to infrastructure risk and resilience</vt:lpstr>
      <vt:lpstr>8.1 Introduction to infrastructure risk and resilience</vt:lpstr>
      <vt:lpstr>PowerPoint Presentation</vt:lpstr>
      <vt:lpstr>PowerPoint Presentation</vt:lpstr>
      <vt:lpstr>8.1 Introduction to infrastructure risk and resilience</vt:lpstr>
      <vt:lpstr>8.1 Introduction to infrastructure risk and resilience</vt:lpstr>
      <vt:lpstr>8.1 Introduction to infrastructure risk and resilience</vt:lpstr>
      <vt:lpstr>8.2 Key concepts and definitions</vt:lpstr>
      <vt:lpstr>8.2 Key concepts and definitions</vt:lpstr>
      <vt:lpstr>8.2 Key concepts and definitions</vt:lpstr>
      <vt:lpstr>8.2 Key concepts and definitions</vt:lpstr>
      <vt:lpstr>8.2 Key concepts and definitions</vt:lpstr>
      <vt:lpstr>8.2 Key concepts and definitions</vt:lpstr>
      <vt:lpstr>8.2 Key concepts and definitions</vt:lpstr>
      <vt:lpstr>8.2 Key concepts and definitions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8.3  Characterising hazards and risk calculations for infrastructure networks</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8.4  Hazard exposure and vulnerability analysis in practice for high-level decision-making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106</cp:revision>
  <dcterms:created xsi:type="dcterms:W3CDTF">2019-06-09T10:25:43Z</dcterms:created>
  <dcterms:modified xsi:type="dcterms:W3CDTF">2025-02-13T14:34:37Z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