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5"/>
  </p:notesMasterIdLst>
  <p:sldIdLst>
    <p:sldId id="304" r:id="rId3"/>
    <p:sldId id="256" r:id="rId4"/>
    <p:sldId id="257" r:id="rId5"/>
    <p:sldId id="260" r:id="rId6"/>
    <p:sldId id="261" r:id="rId7"/>
    <p:sldId id="262" r:id="rId8"/>
    <p:sldId id="268" r:id="rId9"/>
    <p:sldId id="263" r:id="rId10"/>
    <p:sldId id="265" r:id="rId11"/>
    <p:sldId id="269" r:id="rId12"/>
    <p:sldId id="258" r:id="rId13"/>
    <p:sldId id="25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147ED5-78C3-4C4C-8A22-55EE56587094}" v="4" dt="2021-05-11T20:52:00.6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80"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Harvey" userId="6c8f5bcc-6372-430f-9774-4498d9d8aa03" providerId="ADAL" clId="{5B43570E-71A9-487D-A874-33AC24E73146}"/>
    <pc:docChg chg="custSel delSld modSld">
      <pc:chgData name="Nicholas Harvey" userId="6c8f5bcc-6372-430f-9774-4498d9d8aa03" providerId="ADAL" clId="{5B43570E-71A9-487D-A874-33AC24E73146}" dt="2021-04-14T09:24:00.006" v="5" actId="14100"/>
      <pc:docMkLst>
        <pc:docMk/>
      </pc:docMkLst>
      <pc:sldChg chg="modSp mod">
        <pc:chgData name="Nicholas Harvey" userId="6c8f5bcc-6372-430f-9774-4498d9d8aa03" providerId="ADAL" clId="{5B43570E-71A9-487D-A874-33AC24E73146}" dt="2021-04-14T09:24:00.006" v="5" actId="14100"/>
        <pc:sldMkLst>
          <pc:docMk/>
          <pc:sldMk cId="1146313617" sldId="257"/>
        </pc:sldMkLst>
        <pc:spChg chg="mod">
          <ac:chgData name="Nicholas Harvey" userId="6c8f5bcc-6372-430f-9774-4498d9d8aa03" providerId="ADAL" clId="{5B43570E-71A9-487D-A874-33AC24E73146}" dt="2021-04-14T09:24:00.006" v="5" actId="14100"/>
          <ac:spMkLst>
            <pc:docMk/>
            <pc:sldMk cId="1146313617" sldId="257"/>
            <ac:spMk id="3" creationId="{00000000-0000-0000-0000-000000000000}"/>
          </ac:spMkLst>
        </pc:spChg>
      </pc:sldChg>
      <pc:sldChg chg="del">
        <pc:chgData name="Nicholas Harvey" userId="6c8f5bcc-6372-430f-9774-4498d9d8aa03" providerId="ADAL" clId="{5B43570E-71A9-487D-A874-33AC24E73146}" dt="2021-04-14T09:06:47.966" v="0" actId="2696"/>
        <pc:sldMkLst>
          <pc:docMk/>
          <pc:sldMk cId="2614147752" sldId="266"/>
        </pc:sldMkLst>
      </pc:sldChg>
      <pc:sldChg chg="del">
        <pc:chgData name="Nicholas Harvey" userId="6c8f5bcc-6372-430f-9774-4498d9d8aa03" providerId="ADAL" clId="{5B43570E-71A9-487D-A874-33AC24E73146}" dt="2021-04-14T09:06:52.071" v="1" actId="2696"/>
        <pc:sldMkLst>
          <pc:docMk/>
          <pc:sldMk cId="1310812891" sldId="267"/>
        </pc:sldMkLst>
      </pc:sldChg>
    </pc:docChg>
  </pc:docChgLst>
  <pc:docChgLst>
    <pc:chgData name="Nicholas Harvey" userId="6c8f5bcc-6372-430f-9774-4498d9d8aa03" providerId="ADAL" clId="{6A147ED5-78C3-4C4C-8A22-55EE56587094}"/>
    <pc:docChg chg="modSld modMainMaster modNotesMaster">
      <pc:chgData name="Nicholas Harvey" userId="6c8f5bcc-6372-430f-9774-4498d9d8aa03" providerId="ADAL" clId="{6A147ED5-78C3-4C4C-8A22-55EE56587094}" dt="2021-05-11T20:52:00.666" v="23"/>
      <pc:docMkLst>
        <pc:docMk/>
      </pc:docMkLst>
      <pc:sldChg chg="modSp modNotes">
        <pc:chgData name="Nicholas Harvey" userId="6c8f5bcc-6372-430f-9774-4498d9d8aa03" providerId="ADAL" clId="{6A147ED5-78C3-4C4C-8A22-55EE56587094}" dt="2021-05-11T20:52:00.666" v="23"/>
        <pc:sldMkLst>
          <pc:docMk/>
          <pc:sldMk cId="956971804" sldId="256"/>
        </pc:sldMkLst>
        <pc:spChg chg="mod">
          <ac:chgData name="Nicholas Harvey" userId="6c8f5bcc-6372-430f-9774-4498d9d8aa03" providerId="ADAL" clId="{6A147ED5-78C3-4C4C-8A22-55EE56587094}" dt="2021-05-11T20:52:00.666" v="23"/>
          <ac:spMkLst>
            <pc:docMk/>
            <pc:sldMk cId="956971804" sldId="256"/>
            <ac:spMk id="2" creationId="{00000000-0000-0000-0000-000000000000}"/>
          </ac:spMkLst>
        </pc:spChg>
        <pc:spChg chg="mod">
          <ac:chgData name="Nicholas Harvey" userId="6c8f5bcc-6372-430f-9774-4498d9d8aa03" providerId="ADAL" clId="{6A147ED5-78C3-4C4C-8A22-55EE56587094}" dt="2021-05-11T20:52:00.666" v="23"/>
          <ac:spMkLst>
            <pc:docMk/>
            <pc:sldMk cId="956971804" sldId="256"/>
            <ac:spMk id="3" creationId="{00000000-0000-0000-0000-000000000000}"/>
          </ac:spMkLst>
        </pc:spChg>
        <pc:picChg chg="mod">
          <ac:chgData name="Nicholas Harvey" userId="6c8f5bcc-6372-430f-9774-4498d9d8aa03" providerId="ADAL" clId="{6A147ED5-78C3-4C4C-8A22-55EE56587094}" dt="2021-05-11T20:52:00.666" v="23"/>
          <ac:picMkLst>
            <pc:docMk/>
            <pc:sldMk cId="956971804" sldId="256"/>
            <ac:picMk id="4" creationId="{00000000-0000-0000-0000-000000000000}"/>
          </ac:picMkLst>
        </pc:picChg>
        <pc:picChg chg="mod">
          <ac:chgData name="Nicholas Harvey" userId="6c8f5bcc-6372-430f-9774-4498d9d8aa03" providerId="ADAL" clId="{6A147ED5-78C3-4C4C-8A22-55EE56587094}" dt="2021-05-11T20:52:00.666" v="23"/>
          <ac:picMkLst>
            <pc:docMk/>
            <pc:sldMk cId="956971804" sldId="256"/>
            <ac:picMk id="1028" creationId="{00000000-0000-0000-0000-000000000000}"/>
          </ac:picMkLst>
        </pc:picChg>
      </pc:sldChg>
      <pc:sldChg chg="modSp">
        <pc:chgData name="Nicholas Harvey" userId="6c8f5bcc-6372-430f-9774-4498d9d8aa03" providerId="ADAL" clId="{6A147ED5-78C3-4C4C-8A22-55EE56587094}" dt="2021-05-11T20:52:00.666" v="23"/>
        <pc:sldMkLst>
          <pc:docMk/>
          <pc:sldMk cId="1146313617" sldId="257"/>
        </pc:sldMkLst>
        <pc:spChg chg="mod">
          <ac:chgData name="Nicholas Harvey" userId="6c8f5bcc-6372-430f-9774-4498d9d8aa03" providerId="ADAL" clId="{6A147ED5-78C3-4C4C-8A22-55EE56587094}" dt="2021-05-11T20:52:00.666" v="23"/>
          <ac:spMkLst>
            <pc:docMk/>
            <pc:sldMk cId="1146313617" sldId="257"/>
            <ac:spMk id="2" creationId="{00000000-0000-0000-0000-000000000000}"/>
          </ac:spMkLst>
        </pc:spChg>
        <pc:spChg chg="mod">
          <ac:chgData name="Nicholas Harvey" userId="6c8f5bcc-6372-430f-9774-4498d9d8aa03" providerId="ADAL" clId="{6A147ED5-78C3-4C4C-8A22-55EE56587094}" dt="2021-05-11T20:52:00.666" v="23"/>
          <ac:spMkLst>
            <pc:docMk/>
            <pc:sldMk cId="1146313617" sldId="257"/>
            <ac:spMk id="3" creationId="{00000000-0000-0000-0000-000000000000}"/>
          </ac:spMkLst>
        </pc:spChg>
      </pc:sldChg>
      <pc:sldChg chg="modSp">
        <pc:chgData name="Nicholas Harvey" userId="6c8f5bcc-6372-430f-9774-4498d9d8aa03" providerId="ADAL" clId="{6A147ED5-78C3-4C4C-8A22-55EE56587094}" dt="2021-05-11T20:52:00.666" v="23"/>
        <pc:sldMkLst>
          <pc:docMk/>
          <pc:sldMk cId="1043174053" sldId="258"/>
        </pc:sldMkLst>
        <pc:spChg chg="mod">
          <ac:chgData name="Nicholas Harvey" userId="6c8f5bcc-6372-430f-9774-4498d9d8aa03" providerId="ADAL" clId="{6A147ED5-78C3-4C4C-8A22-55EE56587094}" dt="2021-05-11T20:52:00.666" v="23"/>
          <ac:spMkLst>
            <pc:docMk/>
            <pc:sldMk cId="1043174053" sldId="258"/>
            <ac:spMk id="3" creationId="{00000000-0000-0000-0000-000000000000}"/>
          </ac:spMkLst>
        </pc:spChg>
        <pc:picChg chg="mod">
          <ac:chgData name="Nicholas Harvey" userId="6c8f5bcc-6372-430f-9774-4498d9d8aa03" providerId="ADAL" clId="{6A147ED5-78C3-4C4C-8A22-55EE56587094}" dt="2021-05-11T20:52:00.666" v="23"/>
          <ac:picMkLst>
            <pc:docMk/>
            <pc:sldMk cId="1043174053" sldId="258"/>
            <ac:picMk id="2051" creationId="{00000000-0000-0000-0000-000000000000}"/>
          </ac:picMkLst>
        </pc:picChg>
      </pc:sldChg>
      <pc:sldChg chg="modSp">
        <pc:chgData name="Nicholas Harvey" userId="6c8f5bcc-6372-430f-9774-4498d9d8aa03" providerId="ADAL" clId="{6A147ED5-78C3-4C4C-8A22-55EE56587094}" dt="2021-05-11T20:52:00.666" v="23"/>
        <pc:sldMkLst>
          <pc:docMk/>
          <pc:sldMk cId="2452027129" sldId="259"/>
        </pc:sldMkLst>
        <pc:spChg chg="mod">
          <ac:chgData name="Nicholas Harvey" userId="6c8f5bcc-6372-430f-9774-4498d9d8aa03" providerId="ADAL" clId="{6A147ED5-78C3-4C4C-8A22-55EE56587094}" dt="2021-05-11T20:52:00.666" v="23"/>
          <ac:spMkLst>
            <pc:docMk/>
            <pc:sldMk cId="2452027129" sldId="259"/>
            <ac:spMk id="2" creationId="{00000000-0000-0000-0000-000000000000}"/>
          </ac:spMkLst>
        </pc:spChg>
        <pc:spChg chg="mod">
          <ac:chgData name="Nicholas Harvey" userId="6c8f5bcc-6372-430f-9774-4498d9d8aa03" providerId="ADAL" clId="{6A147ED5-78C3-4C4C-8A22-55EE56587094}" dt="2021-05-11T20:52:00.666" v="23"/>
          <ac:spMkLst>
            <pc:docMk/>
            <pc:sldMk cId="2452027129" sldId="259"/>
            <ac:spMk id="3" creationId="{00000000-0000-0000-0000-000000000000}"/>
          </ac:spMkLst>
        </pc:spChg>
        <pc:spChg chg="mod">
          <ac:chgData name="Nicholas Harvey" userId="6c8f5bcc-6372-430f-9774-4498d9d8aa03" providerId="ADAL" clId="{6A147ED5-78C3-4C4C-8A22-55EE56587094}" dt="2021-05-11T20:52:00.666" v="23"/>
          <ac:spMkLst>
            <pc:docMk/>
            <pc:sldMk cId="2452027129" sldId="259"/>
            <ac:spMk id="4" creationId="{00000000-0000-0000-0000-000000000000}"/>
          </ac:spMkLst>
        </pc:spChg>
        <pc:picChg chg="mod">
          <ac:chgData name="Nicholas Harvey" userId="6c8f5bcc-6372-430f-9774-4498d9d8aa03" providerId="ADAL" clId="{6A147ED5-78C3-4C4C-8A22-55EE56587094}" dt="2021-05-11T20:52:00.666" v="23"/>
          <ac:picMkLst>
            <pc:docMk/>
            <pc:sldMk cId="2452027129" sldId="259"/>
            <ac:picMk id="1030" creationId="{00000000-0000-0000-0000-000000000000}"/>
          </ac:picMkLst>
        </pc:picChg>
      </pc:sldChg>
      <pc:sldChg chg="modSp">
        <pc:chgData name="Nicholas Harvey" userId="6c8f5bcc-6372-430f-9774-4498d9d8aa03" providerId="ADAL" clId="{6A147ED5-78C3-4C4C-8A22-55EE56587094}" dt="2021-05-11T20:52:00.666" v="23"/>
        <pc:sldMkLst>
          <pc:docMk/>
          <pc:sldMk cId="2327251711" sldId="260"/>
        </pc:sldMkLst>
        <pc:picChg chg="mod">
          <ac:chgData name="Nicholas Harvey" userId="6c8f5bcc-6372-430f-9774-4498d9d8aa03" providerId="ADAL" clId="{6A147ED5-78C3-4C4C-8A22-55EE56587094}" dt="2021-05-11T20:52:00.666" v="23"/>
          <ac:picMkLst>
            <pc:docMk/>
            <pc:sldMk cId="2327251711" sldId="260"/>
            <ac:picMk id="5" creationId="{00000000-0000-0000-0000-000000000000}"/>
          </ac:picMkLst>
        </pc:picChg>
      </pc:sldChg>
      <pc:sldChg chg="modSp">
        <pc:chgData name="Nicholas Harvey" userId="6c8f5bcc-6372-430f-9774-4498d9d8aa03" providerId="ADAL" clId="{6A147ED5-78C3-4C4C-8A22-55EE56587094}" dt="2021-05-11T20:52:00.666" v="23"/>
        <pc:sldMkLst>
          <pc:docMk/>
          <pc:sldMk cId="360990072" sldId="261"/>
        </pc:sldMkLst>
        <pc:picChg chg="mod">
          <ac:chgData name="Nicholas Harvey" userId="6c8f5bcc-6372-430f-9774-4498d9d8aa03" providerId="ADAL" clId="{6A147ED5-78C3-4C4C-8A22-55EE56587094}" dt="2021-05-11T20:52:00.666" v="23"/>
          <ac:picMkLst>
            <pc:docMk/>
            <pc:sldMk cId="360990072" sldId="261"/>
            <ac:picMk id="4098" creationId="{00000000-0000-0000-0000-000000000000}"/>
          </ac:picMkLst>
        </pc:picChg>
        <pc:picChg chg="mod">
          <ac:chgData name="Nicholas Harvey" userId="6c8f5bcc-6372-430f-9774-4498d9d8aa03" providerId="ADAL" clId="{6A147ED5-78C3-4C4C-8A22-55EE56587094}" dt="2021-05-11T20:52:00.666" v="23"/>
          <ac:picMkLst>
            <pc:docMk/>
            <pc:sldMk cId="360990072" sldId="261"/>
            <ac:picMk id="4099" creationId="{00000000-0000-0000-0000-000000000000}"/>
          </ac:picMkLst>
        </pc:picChg>
      </pc:sldChg>
      <pc:sldChg chg="modSp">
        <pc:chgData name="Nicholas Harvey" userId="6c8f5bcc-6372-430f-9774-4498d9d8aa03" providerId="ADAL" clId="{6A147ED5-78C3-4C4C-8A22-55EE56587094}" dt="2021-05-11T20:52:00.666" v="23"/>
        <pc:sldMkLst>
          <pc:docMk/>
          <pc:sldMk cId="1426636338" sldId="262"/>
        </pc:sldMkLst>
        <pc:picChg chg="mod">
          <ac:chgData name="Nicholas Harvey" userId="6c8f5bcc-6372-430f-9774-4498d9d8aa03" providerId="ADAL" clId="{6A147ED5-78C3-4C4C-8A22-55EE56587094}" dt="2021-05-11T20:52:00.666" v="23"/>
          <ac:picMkLst>
            <pc:docMk/>
            <pc:sldMk cId="1426636338" sldId="262"/>
            <ac:picMk id="5122" creationId="{00000000-0000-0000-0000-000000000000}"/>
          </ac:picMkLst>
        </pc:picChg>
      </pc:sldChg>
      <pc:sldChg chg="modSp">
        <pc:chgData name="Nicholas Harvey" userId="6c8f5bcc-6372-430f-9774-4498d9d8aa03" providerId="ADAL" clId="{6A147ED5-78C3-4C4C-8A22-55EE56587094}" dt="2021-05-11T20:52:00.666" v="23"/>
        <pc:sldMkLst>
          <pc:docMk/>
          <pc:sldMk cId="3212741277" sldId="263"/>
        </pc:sldMkLst>
        <pc:picChg chg="mod">
          <ac:chgData name="Nicholas Harvey" userId="6c8f5bcc-6372-430f-9774-4498d9d8aa03" providerId="ADAL" clId="{6A147ED5-78C3-4C4C-8A22-55EE56587094}" dt="2021-05-11T20:52:00.666" v="23"/>
          <ac:picMkLst>
            <pc:docMk/>
            <pc:sldMk cId="3212741277" sldId="263"/>
            <ac:picMk id="5" creationId="{00000000-0000-0000-0000-000000000000}"/>
          </ac:picMkLst>
        </pc:picChg>
      </pc:sldChg>
      <pc:sldChg chg="modSp">
        <pc:chgData name="Nicholas Harvey" userId="6c8f5bcc-6372-430f-9774-4498d9d8aa03" providerId="ADAL" clId="{6A147ED5-78C3-4C4C-8A22-55EE56587094}" dt="2021-05-11T20:52:00.666" v="23"/>
        <pc:sldMkLst>
          <pc:docMk/>
          <pc:sldMk cId="3830482344" sldId="265"/>
        </pc:sldMkLst>
        <pc:picChg chg="mod">
          <ac:chgData name="Nicholas Harvey" userId="6c8f5bcc-6372-430f-9774-4498d9d8aa03" providerId="ADAL" clId="{6A147ED5-78C3-4C4C-8A22-55EE56587094}" dt="2021-05-11T20:52:00.666" v="23"/>
          <ac:picMkLst>
            <pc:docMk/>
            <pc:sldMk cId="3830482344" sldId="265"/>
            <ac:picMk id="1026" creationId="{00000000-0000-0000-0000-000000000000}"/>
          </ac:picMkLst>
        </pc:picChg>
      </pc:sldChg>
      <pc:sldChg chg="modSp">
        <pc:chgData name="Nicholas Harvey" userId="6c8f5bcc-6372-430f-9774-4498d9d8aa03" providerId="ADAL" clId="{6A147ED5-78C3-4C4C-8A22-55EE56587094}" dt="2021-05-11T20:52:00.666" v="23"/>
        <pc:sldMkLst>
          <pc:docMk/>
          <pc:sldMk cId="696873567" sldId="268"/>
        </pc:sldMkLst>
        <pc:picChg chg="mod">
          <ac:chgData name="Nicholas Harvey" userId="6c8f5bcc-6372-430f-9774-4498d9d8aa03" providerId="ADAL" clId="{6A147ED5-78C3-4C4C-8A22-55EE56587094}" dt="2021-05-11T20:52:00.666" v="23"/>
          <ac:picMkLst>
            <pc:docMk/>
            <pc:sldMk cId="696873567" sldId="268"/>
            <ac:picMk id="5" creationId="{00000000-0000-0000-0000-000000000000}"/>
          </ac:picMkLst>
        </pc:picChg>
      </pc:sldChg>
      <pc:sldChg chg="modSp">
        <pc:chgData name="Nicholas Harvey" userId="6c8f5bcc-6372-430f-9774-4498d9d8aa03" providerId="ADAL" clId="{6A147ED5-78C3-4C4C-8A22-55EE56587094}" dt="2021-05-11T20:52:00.666" v="23"/>
        <pc:sldMkLst>
          <pc:docMk/>
          <pc:sldMk cId="508137063" sldId="269"/>
        </pc:sldMkLst>
        <pc:spChg chg="mod">
          <ac:chgData name="Nicholas Harvey" userId="6c8f5bcc-6372-430f-9774-4498d9d8aa03" providerId="ADAL" clId="{6A147ED5-78C3-4C4C-8A22-55EE56587094}" dt="2021-05-11T20:52:00.666" v="23"/>
          <ac:spMkLst>
            <pc:docMk/>
            <pc:sldMk cId="508137063" sldId="269"/>
            <ac:spMk id="6" creationId="{00000000-0000-0000-0000-000000000000}"/>
          </ac:spMkLst>
        </pc:spChg>
        <pc:picChg chg="mod">
          <ac:chgData name="Nicholas Harvey" userId="6c8f5bcc-6372-430f-9774-4498d9d8aa03" providerId="ADAL" clId="{6A147ED5-78C3-4C4C-8A22-55EE56587094}" dt="2021-05-11T20:52:00.666" v="23"/>
          <ac:picMkLst>
            <pc:docMk/>
            <pc:sldMk cId="508137063" sldId="269"/>
            <ac:picMk id="5" creationId="{00000000-0000-0000-0000-000000000000}"/>
          </ac:picMkLst>
        </pc:picChg>
      </pc:sldChg>
      <pc:sldChg chg="modSp mod modNotes">
        <pc:chgData name="Nicholas Harvey" userId="6c8f5bcc-6372-430f-9774-4498d9d8aa03" providerId="ADAL" clId="{6A147ED5-78C3-4C4C-8A22-55EE56587094}" dt="2021-05-11T20:52:00.666" v="23"/>
        <pc:sldMkLst>
          <pc:docMk/>
          <pc:sldMk cId="1039711339" sldId="304"/>
        </pc:sldMkLst>
        <pc:spChg chg="mod">
          <ac:chgData name="Nicholas Harvey" userId="6c8f5bcc-6372-430f-9774-4498d9d8aa03" providerId="ADAL" clId="{6A147ED5-78C3-4C4C-8A22-55EE56587094}" dt="2021-05-11T20:52:00.666" v="23"/>
          <ac:spMkLst>
            <pc:docMk/>
            <pc:sldMk cId="1039711339" sldId="304"/>
            <ac:spMk id="2" creationId="{091B274E-D604-3240-A618-B29F15A3F9F6}"/>
          </ac:spMkLst>
        </pc:spChg>
        <pc:spChg chg="mod">
          <ac:chgData name="Nicholas Harvey" userId="6c8f5bcc-6372-430f-9774-4498d9d8aa03" providerId="ADAL" clId="{6A147ED5-78C3-4C4C-8A22-55EE56587094}" dt="2021-05-11T20:52:00.666" v="23"/>
          <ac:spMkLst>
            <pc:docMk/>
            <pc:sldMk cId="1039711339" sldId="304"/>
            <ac:spMk id="4" creationId="{2872186B-9D18-1947-AF81-A057AE538664}"/>
          </ac:spMkLst>
        </pc:spChg>
        <pc:spChg chg="mod">
          <ac:chgData name="Nicholas Harvey" userId="6c8f5bcc-6372-430f-9774-4498d9d8aa03" providerId="ADAL" clId="{6A147ED5-78C3-4C4C-8A22-55EE56587094}" dt="2021-05-11T20:52:00.666" v="23"/>
          <ac:spMkLst>
            <pc:docMk/>
            <pc:sldMk cId="1039711339" sldId="304"/>
            <ac:spMk id="6" creationId="{D98CA6AC-AF6D-ED4D-A561-6ED549640C49}"/>
          </ac:spMkLst>
        </pc:spChg>
      </pc:sldChg>
      <pc:sldMasterChg chg="modSp modSldLayout">
        <pc:chgData name="Nicholas Harvey" userId="6c8f5bcc-6372-430f-9774-4498d9d8aa03" providerId="ADAL" clId="{6A147ED5-78C3-4C4C-8A22-55EE56587094}" dt="2021-05-11T20:52:00.666" v="23"/>
        <pc:sldMasterMkLst>
          <pc:docMk/>
          <pc:sldMasterMk cId="2067543948" sldId="2147483648"/>
        </pc:sldMasterMkLst>
        <pc:spChg chg="mod">
          <ac:chgData name="Nicholas Harvey" userId="6c8f5bcc-6372-430f-9774-4498d9d8aa03" providerId="ADAL" clId="{6A147ED5-78C3-4C4C-8A22-55EE56587094}" dt="2021-05-11T20:52:00.666" v="23"/>
          <ac:spMkLst>
            <pc:docMk/>
            <pc:sldMasterMk cId="2067543948" sldId="2147483648"/>
            <ac:spMk id="2"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ac:spMk id="3"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ac:spMk id="4"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ac:spMk id="5"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ac:spMk id="6" creationId="{00000000-0000-0000-0000-000000000000}"/>
          </ac:spMkLst>
        </pc:spChg>
        <pc:sldLayoutChg chg="modSp">
          <pc:chgData name="Nicholas Harvey" userId="6c8f5bcc-6372-430f-9774-4498d9d8aa03" providerId="ADAL" clId="{6A147ED5-78C3-4C4C-8A22-55EE56587094}" dt="2021-05-11T20:52:00.666" v="23"/>
          <pc:sldLayoutMkLst>
            <pc:docMk/>
            <pc:sldMasterMk cId="2067543948" sldId="2147483648"/>
            <pc:sldLayoutMk cId="1866931457" sldId="2147483649"/>
          </pc:sldLayoutMkLst>
          <pc:spChg chg="mod">
            <ac:chgData name="Nicholas Harvey" userId="6c8f5bcc-6372-430f-9774-4498d9d8aa03" providerId="ADAL" clId="{6A147ED5-78C3-4C4C-8A22-55EE56587094}" dt="2021-05-11T20:52:00.666" v="23"/>
            <ac:spMkLst>
              <pc:docMk/>
              <pc:sldMasterMk cId="2067543948" sldId="2147483648"/>
              <pc:sldLayoutMk cId="1866931457" sldId="2147483649"/>
              <ac:spMk id="2"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1866931457" sldId="2147483649"/>
              <ac:spMk id="3" creationId="{00000000-0000-0000-0000-000000000000}"/>
            </ac:spMkLst>
          </pc:spChg>
        </pc:sldLayoutChg>
        <pc:sldLayoutChg chg="modSp">
          <pc:chgData name="Nicholas Harvey" userId="6c8f5bcc-6372-430f-9774-4498d9d8aa03" providerId="ADAL" clId="{6A147ED5-78C3-4C4C-8A22-55EE56587094}" dt="2021-05-11T20:52:00.666" v="23"/>
          <pc:sldLayoutMkLst>
            <pc:docMk/>
            <pc:sldMasterMk cId="2067543948" sldId="2147483648"/>
            <pc:sldLayoutMk cId="3022241626" sldId="2147483651"/>
          </pc:sldLayoutMkLst>
          <pc:spChg chg="mod">
            <ac:chgData name="Nicholas Harvey" userId="6c8f5bcc-6372-430f-9774-4498d9d8aa03" providerId="ADAL" clId="{6A147ED5-78C3-4C4C-8A22-55EE56587094}" dt="2021-05-11T20:52:00.666" v="23"/>
            <ac:spMkLst>
              <pc:docMk/>
              <pc:sldMasterMk cId="2067543948" sldId="2147483648"/>
              <pc:sldLayoutMk cId="3022241626" sldId="2147483651"/>
              <ac:spMk id="2"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3022241626" sldId="2147483651"/>
              <ac:spMk id="3" creationId="{00000000-0000-0000-0000-000000000000}"/>
            </ac:spMkLst>
          </pc:spChg>
        </pc:sldLayoutChg>
        <pc:sldLayoutChg chg="modSp">
          <pc:chgData name="Nicholas Harvey" userId="6c8f5bcc-6372-430f-9774-4498d9d8aa03" providerId="ADAL" clId="{6A147ED5-78C3-4C4C-8A22-55EE56587094}" dt="2021-05-11T20:52:00.666" v="23"/>
          <pc:sldLayoutMkLst>
            <pc:docMk/>
            <pc:sldMasterMk cId="2067543948" sldId="2147483648"/>
            <pc:sldLayoutMk cId="179632720" sldId="2147483652"/>
          </pc:sldLayoutMkLst>
          <pc:spChg chg="mod">
            <ac:chgData name="Nicholas Harvey" userId="6c8f5bcc-6372-430f-9774-4498d9d8aa03" providerId="ADAL" clId="{6A147ED5-78C3-4C4C-8A22-55EE56587094}" dt="2021-05-11T20:52:00.666" v="23"/>
            <ac:spMkLst>
              <pc:docMk/>
              <pc:sldMasterMk cId="2067543948" sldId="2147483648"/>
              <pc:sldLayoutMk cId="179632720" sldId="2147483652"/>
              <ac:spMk id="3"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179632720" sldId="2147483652"/>
              <ac:spMk id="4" creationId="{00000000-0000-0000-0000-000000000000}"/>
            </ac:spMkLst>
          </pc:spChg>
        </pc:sldLayoutChg>
        <pc:sldLayoutChg chg="modSp">
          <pc:chgData name="Nicholas Harvey" userId="6c8f5bcc-6372-430f-9774-4498d9d8aa03" providerId="ADAL" clId="{6A147ED5-78C3-4C4C-8A22-55EE56587094}" dt="2021-05-11T20:52:00.666" v="23"/>
          <pc:sldLayoutMkLst>
            <pc:docMk/>
            <pc:sldMasterMk cId="2067543948" sldId="2147483648"/>
            <pc:sldLayoutMk cId="1091753355" sldId="2147483653"/>
          </pc:sldLayoutMkLst>
          <pc:spChg chg="mod">
            <ac:chgData name="Nicholas Harvey" userId="6c8f5bcc-6372-430f-9774-4498d9d8aa03" providerId="ADAL" clId="{6A147ED5-78C3-4C4C-8A22-55EE56587094}" dt="2021-05-11T20:52:00.666" v="23"/>
            <ac:spMkLst>
              <pc:docMk/>
              <pc:sldMasterMk cId="2067543948" sldId="2147483648"/>
              <pc:sldLayoutMk cId="1091753355" sldId="2147483653"/>
              <ac:spMk id="3"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1091753355" sldId="2147483653"/>
              <ac:spMk id="4"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1091753355" sldId="2147483653"/>
              <ac:spMk id="5"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1091753355" sldId="2147483653"/>
              <ac:spMk id="6" creationId="{00000000-0000-0000-0000-000000000000}"/>
            </ac:spMkLst>
          </pc:spChg>
        </pc:sldLayoutChg>
        <pc:sldLayoutChg chg="modSp">
          <pc:chgData name="Nicholas Harvey" userId="6c8f5bcc-6372-430f-9774-4498d9d8aa03" providerId="ADAL" clId="{6A147ED5-78C3-4C4C-8A22-55EE56587094}" dt="2021-05-11T20:52:00.666" v="23"/>
          <pc:sldLayoutMkLst>
            <pc:docMk/>
            <pc:sldMasterMk cId="2067543948" sldId="2147483648"/>
            <pc:sldLayoutMk cId="3453629824" sldId="2147483656"/>
          </pc:sldLayoutMkLst>
          <pc:spChg chg="mod">
            <ac:chgData name="Nicholas Harvey" userId="6c8f5bcc-6372-430f-9774-4498d9d8aa03" providerId="ADAL" clId="{6A147ED5-78C3-4C4C-8A22-55EE56587094}" dt="2021-05-11T20:52:00.666" v="23"/>
            <ac:spMkLst>
              <pc:docMk/>
              <pc:sldMasterMk cId="2067543948" sldId="2147483648"/>
              <pc:sldLayoutMk cId="3453629824" sldId="2147483656"/>
              <ac:spMk id="2"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3453629824" sldId="2147483656"/>
              <ac:spMk id="3"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3453629824" sldId="2147483656"/>
              <ac:spMk id="4" creationId="{00000000-0000-0000-0000-000000000000}"/>
            </ac:spMkLst>
          </pc:spChg>
        </pc:sldLayoutChg>
        <pc:sldLayoutChg chg="modSp">
          <pc:chgData name="Nicholas Harvey" userId="6c8f5bcc-6372-430f-9774-4498d9d8aa03" providerId="ADAL" clId="{6A147ED5-78C3-4C4C-8A22-55EE56587094}" dt="2021-05-11T20:52:00.666" v="23"/>
          <pc:sldLayoutMkLst>
            <pc:docMk/>
            <pc:sldMasterMk cId="2067543948" sldId="2147483648"/>
            <pc:sldLayoutMk cId="3175524803" sldId="2147483657"/>
          </pc:sldLayoutMkLst>
          <pc:spChg chg="mod">
            <ac:chgData name="Nicholas Harvey" userId="6c8f5bcc-6372-430f-9774-4498d9d8aa03" providerId="ADAL" clId="{6A147ED5-78C3-4C4C-8A22-55EE56587094}" dt="2021-05-11T20:52:00.666" v="23"/>
            <ac:spMkLst>
              <pc:docMk/>
              <pc:sldMasterMk cId="2067543948" sldId="2147483648"/>
              <pc:sldLayoutMk cId="3175524803" sldId="2147483657"/>
              <ac:spMk id="2"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3175524803" sldId="2147483657"/>
              <ac:spMk id="3"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3175524803" sldId="2147483657"/>
              <ac:spMk id="4" creationId="{00000000-0000-0000-0000-000000000000}"/>
            </ac:spMkLst>
          </pc:spChg>
        </pc:sldLayoutChg>
        <pc:sldLayoutChg chg="modSp">
          <pc:chgData name="Nicholas Harvey" userId="6c8f5bcc-6372-430f-9774-4498d9d8aa03" providerId="ADAL" clId="{6A147ED5-78C3-4C4C-8A22-55EE56587094}" dt="2021-05-11T20:52:00.666" v="23"/>
          <pc:sldLayoutMkLst>
            <pc:docMk/>
            <pc:sldMasterMk cId="2067543948" sldId="2147483648"/>
            <pc:sldLayoutMk cId="1772637000" sldId="2147483659"/>
          </pc:sldLayoutMkLst>
          <pc:spChg chg="mod">
            <ac:chgData name="Nicholas Harvey" userId="6c8f5bcc-6372-430f-9774-4498d9d8aa03" providerId="ADAL" clId="{6A147ED5-78C3-4C4C-8A22-55EE56587094}" dt="2021-05-11T20:52:00.666" v="23"/>
            <ac:spMkLst>
              <pc:docMk/>
              <pc:sldMasterMk cId="2067543948" sldId="2147483648"/>
              <pc:sldLayoutMk cId="1772637000" sldId="2147483659"/>
              <ac:spMk id="2" creationId="{00000000-0000-0000-0000-000000000000}"/>
            </ac:spMkLst>
          </pc:spChg>
          <pc:spChg chg="mod">
            <ac:chgData name="Nicholas Harvey" userId="6c8f5bcc-6372-430f-9774-4498d9d8aa03" providerId="ADAL" clId="{6A147ED5-78C3-4C4C-8A22-55EE56587094}" dt="2021-05-11T20:52:00.666" v="23"/>
            <ac:spMkLst>
              <pc:docMk/>
              <pc:sldMasterMk cId="2067543948" sldId="2147483648"/>
              <pc:sldLayoutMk cId="1772637000" sldId="2147483659"/>
              <ac:spMk id="3" creationId="{00000000-0000-0000-0000-000000000000}"/>
            </ac:spMkLst>
          </pc:spChg>
        </pc:sldLayoutChg>
      </pc:sldMasterChg>
      <pc:sldMasterChg chg="modSp modSldLayout">
        <pc:chgData name="Nicholas Harvey" userId="6c8f5bcc-6372-430f-9774-4498d9d8aa03" providerId="ADAL" clId="{6A147ED5-78C3-4C4C-8A22-55EE56587094}" dt="2021-05-11T20:52:00.666" v="23"/>
        <pc:sldMasterMkLst>
          <pc:docMk/>
          <pc:sldMasterMk cId="495051472" sldId="2147483660"/>
        </pc:sldMasterMkLst>
        <pc:spChg chg="mod">
          <ac:chgData name="Nicholas Harvey" userId="6c8f5bcc-6372-430f-9774-4498d9d8aa03" providerId="ADAL" clId="{6A147ED5-78C3-4C4C-8A22-55EE56587094}" dt="2021-05-11T20:52:00.666" v="23"/>
          <ac:spMkLst>
            <pc:docMk/>
            <pc:sldMasterMk cId="495051472" sldId="2147483660"/>
            <ac:spMk id="10" creationId="{4C279D9C-41B5-407B-BB25-D4AD402308AC}"/>
          </ac:spMkLst>
        </pc:spChg>
        <pc:spChg chg="mod">
          <ac:chgData name="Nicholas Harvey" userId="6c8f5bcc-6372-430f-9774-4498d9d8aa03" providerId="ADAL" clId="{6A147ED5-78C3-4C4C-8A22-55EE56587094}" dt="2021-05-11T20:52:00.666" v="23"/>
          <ac:spMkLst>
            <pc:docMk/>
            <pc:sldMasterMk cId="495051472" sldId="2147483660"/>
            <ac:spMk id="12" creationId="{D3932AFB-98BB-47E6-A66A-42A8B2216A6E}"/>
          </ac:spMkLst>
        </pc:spChg>
        <pc:spChg chg="mod">
          <ac:chgData name="Nicholas Harvey" userId="6c8f5bcc-6372-430f-9774-4498d9d8aa03" providerId="ADAL" clId="{6A147ED5-78C3-4C4C-8A22-55EE56587094}" dt="2021-05-11T20:52:00.666" v="23"/>
          <ac:spMkLst>
            <pc:docMk/>
            <pc:sldMasterMk cId="495051472" sldId="2147483660"/>
            <ac:spMk id="16" creationId="{9D980B62-A8DC-41B1-BFA4-DF6E668D2134}"/>
          </ac:spMkLst>
        </pc:spChg>
        <pc:spChg chg="mod">
          <ac:chgData name="Nicholas Harvey" userId="6c8f5bcc-6372-430f-9774-4498d9d8aa03" providerId="ADAL" clId="{6A147ED5-78C3-4C4C-8A22-55EE56587094}" dt="2021-05-11T20:52:00.666" v="23"/>
          <ac:spMkLst>
            <pc:docMk/>
            <pc:sldMasterMk cId="495051472" sldId="2147483660"/>
            <ac:spMk id="20" creationId="{EDADA9AC-09FD-7C48-9CDC-8BC3FBDEF118}"/>
          </ac:spMkLst>
        </pc:spChg>
        <pc:picChg chg="mod">
          <ac:chgData name="Nicholas Harvey" userId="6c8f5bcc-6372-430f-9774-4498d9d8aa03" providerId="ADAL" clId="{6A147ED5-78C3-4C4C-8A22-55EE56587094}" dt="2021-05-11T20:52:00.666" v="23"/>
          <ac:picMkLst>
            <pc:docMk/>
            <pc:sldMasterMk cId="495051472" sldId="2147483660"/>
            <ac:picMk id="3" creationId="{1EF659DC-9D8F-B740-94AA-02A6A02D1E51}"/>
          </ac:picMkLst>
        </pc:picChg>
        <pc:picChg chg="mod">
          <ac:chgData name="Nicholas Harvey" userId="6c8f5bcc-6372-430f-9774-4498d9d8aa03" providerId="ADAL" clId="{6A147ED5-78C3-4C4C-8A22-55EE56587094}" dt="2021-05-11T20:52:00.666" v="23"/>
          <ac:picMkLst>
            <pc:docMk/>
            <pc:sldMasterMk cId="495051472" sldId="2147483660"/>
            <ac:picMk id="13" creationId="{53C559C2-8C6E-45A5-9148-D5B12B0EEC22}"/>
          </ac:picMkLst>
        </pc:picChg>
        <pc:picChg chg="mod">
          <ac:chgData name="Nicholas Harvey" userId="6c8f5bcc-6372-430f-9774-4498d9d8aa03" providerId="ADAL" clId="{6A147ED5-78C3-4C4C-8A22-55EE56587094}" dt="2021-05-11T20:52:00.666" v="23"/>
          <ac:picMkLst>
            <pc:docMk/>
            <pc:sldMasterMk cId="495051472" sldId="2147483660"/>
            <ac:picMk id="21" creationId="{AF325590-A6D4-9741-870B-736FC1574C76}"/>
          </ac:picMkLst>
        </pc:picChg>
        <pc:sldLayoutChg chg="modSp">
          <pc:chgData name="Nicholas Harvey" userId="6c8f5bcc-6372-430f-9774-4498d9d8aa03" providerId="ADAL" clId="{6A147ED5-78C3-4C4C-8A22-55EE56587094}" dt="2021-05-11T20:52:00.666" v="23"/>
          <pc:sldLayoutMkLst>
            <pc:docMk/>
            <pc:sldMasterMk cId="495051472" sldId="2147483660"/>
            <pc:sldLayoutMk cId="1012474148" sldId="2147483661"/>
          </pc:sldLayoutMkLst>
          <pc:spChg chg="mod">
            <ac:chgData name="Nicholas Harvey" userId="6c8f5bcc-6372-430f-9774-4498d9d8aa03" providerId="ADAL" clId="{6A147ED5-78C3-4C4C-8A22-55EE56587094}" dt="2021-05-11T20:52:00.666" v="23"/>
            <ac:spMkLst>
              <pc:docMk/>
              <pc:sldMasterMk cId="495051472" sldId="2147483660"/>
              <pc:sldLayoutMk cId="1012474148" sldId="2147483661"/>
              <ac:spMk id="3" creationId="{FD07A26B-FB91-4268-AE80-63214307C03F}"/>
            </ac:spMkLst>
          </pc:spChg>
          <pc:spChg chg="mod">
            <ac:chgData name="Nicholas Harvey" userId="6c8f5bcc-6372-430f-9774-4498d9d8aa03" providerId="ADAL" clId="{6A147ED5-78C3-4C4C-8A22-55EE56587094}" dt="2021-05-11T20:52:00.666" v="23"/>
            <ac:spMkLst>
              <pc:docMk/>
              <pc:sldMasterMk cId="495051472" sldId="2147483660"/>
              <pc:sldLayoutMk cId="1012474148" sldId="2147483661"/>
              <ac:spMk id="4" creationId="{BF84B4DE-83A6-4726-9008-0C7F75D02D1F}"/>
            </ac:spMkLst>
          </pc:spChg>
          <pc:picChg chg="mod">
            <ac:chgData name="Nicholas Harvey" userId="6c8f5bcc-6372-430f-9774-4498d9d8aa03" providerId="ADAL" clId="{6A147ED5-78C3-4C4C-8A22-55EE56587094}" dt="2021-05-11T20:52:00.666" v="23"/>
            <ac:picMkLst>
              <pc:docMk/>
              <pc:sldMasterMk cId="495051472" sldId="2147483660"/>
              <pc:sldLayoutMk cId="1012474148" sldId="2147483661"/>
              <ac:picMk id="6" creationId="{F645E500-E4D1-47B6-8A49-38CF5EF7DA96}"/>
            </ac:picMkLst>
          </pc:picChg>
          <pc:picChg chg="mod">
            <ac:chgData name="Nicholas Harvey" userId="6c8f5bcc-6372-430f-9774-4498d9d8aa03" providerId="ADAL" clId="{6A147ED5-78C3-4C4C-8A22-55EE56587094}" dt="2021-05-11T20:52:00.666" v="23"/>
            <ac:picMkLst>
              <pc:docMk/>
              <pc:sldMasterMk cId="495051472" sldId="2147483660"/>
              <pc:sldLayoutMk cId="1012474148" sldId="2147483661"/>
              <ac:picMk id="19" creationId="{00000000-0000-0000-0000-000000000000}"/>
            </ac:picMkLst>
          </pc:picChg>
        </pc:sldLayoutChg>
        <pc:sldLayoutChg chg="modSp">
          <pc:chgData name="Nicholas Harvey" userId="6c8f5bcc-6372-430f-9774-4498d9d8aa03" providerId="ADAL" clId="{6A147ED5-78C3-4C4C-8A22-55EE56587094}" dt="2021-05-11T20:52:00.666" v="23"/>
          <pc:sldLayoutMkLst>
            <pc:docMk/>
            <pc:sldMasterMk cId="495051472" sldId="2147483660"/>
            <pc:sldLayoutMk cId="3214406030" sldId="2147483662"/>
          </pc:sldLayoutMkLst>
          <pc:spChg chg="mod">
            <ac:chgData name="Nicholas Harvey" userId="6c8f5bcc-6372-430f-9774-4498d9d8aa03" providerId="ADAL" clId="{6A147ED5-78C3-4C4C-8A22-55EE56587094}" dt="2021-05-11T20:52:00.666" v="23"/>
            <ac:spMkLst>
              <pc:docMk/>
              <pc:sldMasterMk cId="495051472" sldId="2147483660"/>
              <pc:sldLayoutMk cId="3214406030" sldId="2147483662"/>
              <ac:spMk id="4" creationId="{00000000-0000-0000-0000-000000000000}"/>
            </ac:spMkLst>
          </pc:spChg>
          <pc:spChg chg="mod">
            <ac:chgData name="Nicholas Harvey" userId="6c8f5bcc-6372-430f-9774-4498d9d8aa03" providerId="ADAL" clId="{6A147ED5-78C3-4C4C-8A22-55EE56587094}" dt="2021-05-11T20:52:00.666" v="23"/>
            <ac:spMkLst>
              <pc:docMk/>
              <pc:sldMasterMk cId="495051472" sldId="2147483660"/>
              <pc:sldLayoutMk cId="3214406030" sldId="2147483662"/>
              <ac:spMk id="6" creationId="{00000000-0000-0000-0000-000000000000}"/>
            </ac:spMkLst>
          </pc:spChg>
        </pc:sldLayoutChg>
        <pc:sldLayoutChg chg="modSp">
          <pc:chgData name="Nicholas Harvey" userId="6c8f5bcc-6372-430f-9774-4498d9d8aa03" providerId="ADAL" clId="{6A147ED5-78C3-4C4C-8A22-55EE56587094}" dt="2021-05-11T20:52:00.666" v="23"/>
          <pc:sldLayoutMkLst>
            <pc:docMk/>
            <pc:sldMasterMk cId="495051472" sldId="2147483660"/>
            <pc:sldLayoutMk cId="2333795911" sldId="2147483663"/>
          </pc:sldLayoutMkLst>
          <pc:spChg chg="mod">
            <ac:chgData name="Nicholas Harvey" userId="6c8f5bcc-6372-430f-9774-4498d9d8aa03" providerId="ADAL" clId="{6A147ED5-78C3-4C4C-8A22-55EE56587094}" dt="2021-05-11T20:52:00.666" v="23"/>
            <ac:spMkLst>
              <pc:docMk/>
              <pc:sldMasterMk cId="495051472" sldId="2147483660"/>
              <pc:sldLayoutMk cId="2333795911" sldId="2147483663"/>
              <ac:spMk id="3" creationId="{00000000-0000-0000-0000-000000000000}"/>
            </ac:spMkLst>
          </pc:spChg>
          <pc:spChg chg="mod">
            <ac:chgData name="Nicholas Harvey" userId="6c8f5bcc-6372-430f-9774-4498d9d8aa03" providerId="ADAL" clId="{6A147ED5-78C3-4C4C-8A22-55EE56587094}" dt="2021-05-11T20:52:00.666" v="23"/>
            <ac:spMkLst>
              <pc:docMk/>
              <pc:sldMasterMk cId="495051472" sldId="2147483660"/>
              <pc:sldLayoutMk cId="2333795911" sldId="2147483663"/>
              <ac:spMk id="6" creationId="{7EEEF48D-AAD9-49BB-8D9F-21813F6D70FC}"/>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10454C-3567-4167-B913-CA0A1CF78E6C}" type="datetimeFigureOut">
              <a:rPr lang="en-GB" smtClean="0"/>
              <a:t>11/05/2021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6FD2E-598B-417A-9E03-24B15EC77D03}" type="slidenum">
              <a:rPr lang="en-GB" smtClean="0"/>
              <a:t>‹#›</a:t>
            </a:fld>
            <a:endParaRPr lang="en-GB"/>
          </a:p>
        </p:txBody>
      </p:sp>
    </p:spTree>
    <p:extLst>
      <p:ext uri="{BB962C8B-B14F-4D97-AF65-F5344CB8AC3E}">
        <p14:creationId xmlns:p14="http://schemas.microsoft.com/office/powerpoint/2010/main" val="1828824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7519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DE6FD2E-598B-417A-9E03-24B15EC77D03}" type="slidenum">
              <a:rPr lang="en-GB" smtClean="0"/>
              <a:t>2</a:t>
            </a:fld>
            <a:endParaRPr lang="en-GB"/>
          </a:p>
        </p:txBody>
      </p:sp>
    </p:spTree>
    <p:extLst>
      <p:ext uri="{BB962C8B-B14F-4D97-AF65-F5344CB8AC3E}">
        <p14:creationId xmlns:p14="http://schemas.microsoft.com/office/powerpoint/2010/main" val="4249741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B648D3D-3041-4561-8C1A-1B9A2EF218AD}"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1866931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B648D3D-3041-4561-8C1A-1B9A2EF218AD}"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1096510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48D3D-3041-4561-8C1A-1B9A2EF218AD}"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3022241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B648D3D-3041-4561-8C1A-1B9A2EF218AD}"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179632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B648D3D-3041-4561-8C1A-1B9A2EF218AD}" type="datetimeFigureOut">
              <a:rPr lang="en-GB" smtClean="0"/>
              <a:t>11/05/2021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1091753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B648D3D-3041-4561-8C1A-1B9A2EF218AD}" type="datetimeFigureOut">
              <a:rPr lang="en-GB" smtClean="0"/>
              <a:t>11/05/2021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3229916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648D3D-3041-4561-8C1A-1B9A2EF218AD}" type="datetimeFigureOut">
              <a:rPr lang="en-GB" smtClean="0"/>
              <a:t>11/05/2021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2572940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648D3D-3041-4561-8C1A-1B9A2EF218AD}"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3453629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648D3D-3041-4561-8C1A-1B9A2EF218AD}"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3175524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B648D3D-3041-4561-8C1A-1B9A2EF218AD}"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498547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B648D3D-3041-4561-8C1A-1B9A2EF218AD}"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F26486-AAF4-4A69-A4AF-7BD64CCEA1F7}" type="slidenum">
              <a:rPr lang="en-GB" smtClean="0"/>
              <a:t>‹#›</a:t>
            </a:fld>
            <a:endParaRPr lang="en-GB"/>
          </a:p>
        </p:txBody>
      </p:sp>
    </p:spTree>
    <p:extLst>
      <p:ext uri="{BB962C8B-B14F-4D97-AF65-F5344CB8AC3E}">
        <p14:creationId xmlns:p14="http://schemas.microsoft.com/office/powerpoint/2010/main" val="1772637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9" name="Picture 18" descr="1_TheOU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27649" y="258878"/>
            <a:ext cx="1213083" cy="623852"/>
          </a:xfrm>
          <a:prstGeom prst="rect">
            <a:avLst/>
          </a:prstGeom>
        </p:spPr>
      </p:pic>
      <p:sp>
        <p:nvSpPr>
          <p:cNvPr id="3" name="Rectangle 2">
            <a:extLst>
              <a:ext uri="{FF2B5EF4-FFF2-40B4-BE49-F238E27FC236}">
                <a16:creationId xmlns:a16="http://schemas.microsoft.com/office/drawing/2014/main" id="{FD07A26B-FB91-4268-AE80-63214307C03F}"/>
              </a:ext>
            </a:extLst>
          </p:cNvPr>
          <p:cNvSpPr/>
          <p:nvPr userDrawn="1"/>
        </p:nvSpPr>
        <p:spPr>
          <a:xfrm>
            <a:off x="0" y="6482695"/>
            <a:ext cx="12192000" cy="375309"/>
          </a:xfrm>
          <a:prstGeom prst="rect">
            <a:avLst/>
          </a:prstGeom>
          <a:solidFill>
            <a:srgbClr val="EB60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738"/>
          </a:p>
        </p:txBody>
      </p:sp>
      <p:sp>
        <p:nvSpPr>
          <p:cNvPr id="4" name="Title 3">
            <a:extLst>
              <a:ext uri="{FF2B5EF4-FFF2-40B4-BE49-F238E27FC236}">
                <a16:creationId xmlns:a16="http://schemas.microsoft.com/office/drawing/2014/main" id="{BF84B4DE-83A6-4726-9008-0C7F75D02D1F}"/>
              </a:ext>
            </a:extLst>
          </p:cNvPr>
          <p:cNvSpPr>
            <a:spLocks noGrp="1"/>
          </p:cNvSpPr>
          <p:nvPr>
            <p:ph type="title"/>
          </p:nvPr>
        </p:nvSpPr>
        <p:spPr>
          <a:xfrm>
            <a:off x="838021" y="364883"/>
            <a:ext cx="10515963" cy="623852"/>
          </a:xfrm>
          <a:prstGeom prst="rect">
            <a:avLst/>
          </a:prstGeom>
        </p:spPr>
        <p:txBody>
          <a:bodyPr/>
          <a:lstStyle>
            <a:lvl1pPr>
              <a:defRPr sz="1898">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F645E500-E4D1-47B6-8A49-38CF5EF7D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3257" y="210365"/>
            <a:ext cx="1287479" cy="544365"/>
          </a:xfrm>
          <a:prstGeom prst="rect">
            <a:avLst/>
          </a:prstGeom>
        </p:spPr>
      </p:pic>
    </p:spTree>
    <p:extLst>
      <p:ext uri="{BB962C8B-B14F-4D97-AF65-F5344CB8AC3E}">
        <p14:creationId xmlns:p14="http://schemas.microsoft.com/office/powerpoint/2010/main" val="1012474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0" y="-2925"/>
            <a:ext cx="12192000" cy="6860925"/>
          </a:xfrm>
          <a:prstGeom prst="rect">
            <a:avLst/>
          </a:prstGeom>
          <a:solidFill>
            <a:srgbClr val="EF6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71"/>
          </a:p>
        </p:txBody>
      </p:sp>
      <p:sp>
        <p:nvSpPr>
          <p:cNvPr id="6" name="Title 1"/>
          <p:cNvSpPr>
            <a:spLocks noGrp="1"/>
          </p:cNvSpPr>
          <p:nvPr>
            <p:ph type="ctrTitle" hasCustomPrompt="1"/>
          </p:nvPr>
        </p:nvSpPr>
        <p:spPr>
          <a:xfrm>
            <a:off x="497007" y="2081219"/>
            <a:ext cx="11192959" cy="3271411"/>
          </a:xfrm>
          <a:prstGeom prst="rect">
            <a:avLst/>
          </a:prstGeom>
        </p:spPr>
        <p:txBody>
          <a:bodyPr/>
          <a:lstStyle>
            <a:lvl1pPr algn="ctr">
              <a:lnSpc>
                <a:spcPts val="2636"/>
              </a:lnSpc>
              <a:defRPr lang="en-GB" dirty="0">
                <a:solidFill>
                  <a:schemeClr val="bg1"/>
                </a:solidFill>
              </a:defRPr>
            </a:lvl1pPr>
          </a:lstStyle>
          <a:p>
            <a:br>
              <a:rPr lang="en-GB" dirty="0"/>
            </a:br>
            <a:br>
              <a:rPr lang="en-GB" dirty="0"/>
            </a:br>
            <a:br>
              <a:rPr lang="en-GB" dirty="0"/>
            </a:br>
            <a:endParaRPr lang="en-GB" dirty="0"/>
          </a:p>
        </p:txBody>
      </p:sp>
    </p:spTree>
    <p:extLst>
      <p:ext uri="{BB962C8B-B14F-4D97-AF65-F5344CB8AC3E}">
        <p14:creationId xmlns:p14="http://schemas.microsoft.com/office/powerpoint/2010/main" val="3214406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05074" y="6277317"/>
            <a:ext cx="644975" cy="567935"/>
          </a:xfrm>
          <a:prstGeom prst="rect">
            <a:avLst/>
          </a:prstGeom>
        </p:spPr>
        <p:txBody>
          <a:bodyPr/>
          <a:lstStyle/>
          <a:p>
            <a:pPr algn="ctr"/>
            <a:fld id="{C0BADC3D-1509-2C4E-AB5E-AF0356668A88}" type="slidenum">
              <a:rPr lang="en-GB" smtClean="0"/>
              <a:pPr algn="ctr"/>
              <a:t>‹#›</a:t>
            </a:fld>
            <a:endParaRPr lang="en-GB" dirty="0"/>
          </a:p>
        </p:txBody>
      </p:sp>
      <p:sp>
        <p:nvSpPr>
          <p:cNvPr id="6" name="Title 1">
            <a:extLst>
              <a:ext uri="{FF2B5EF4-FFF2-40B4-BE49-F238E27FC236}">
                <a16:creationId xmlns:a16="http://schemas.microsoft.com/office/drawing/2014/main" id="{7EEEF48D-AAD9-49BB-8D9F-21813F6D70FC}"/>
              </a:ext>
            </a:extLst>
          </p:cNvPr>
          <p:cNvSpPr txBox="1">
            <a:spLocks/>
          </p:cNvSpPr>
          <p:nvPr userDrawn="1"/>
        </p:nvSpPr>
        <p:spPr>
          <a:xfrm>
            <a:off x="4758521" y="5188890"/>
            <a:ext cx="6456851" cy="730735"/>
          </a:xfrm>
          <a:prstGeom prst="rect">
            <a:avLst/>
          </a:prstGeom>
        </p:spPr>
        <p:txBody>
          <a:bodyPr/>
          <a:lstStyle>
            <a:lvl1pPr algn="l" defTabSz="650276" rtl="0" eaLnBrk="1" latinLnBrk="0" hangingPunct="1">
              <a:lnSpc>
                <a:spcPts val="5200"/>
              </a:lnSpc>
              <a:spcBef>
                <a:spcPts val="0"/>
              </a:spcBef>
              <a:buNone/>
              <a:defRPr sz="4500" b="1" kern="1200">
                <a:solidFill>
                  <a:schemeClr val="tx1"/>
                </a:solidFill>
                <a:latin typeface="+mj-lt"/>
                <a:ea typeface="+mj-ea"/>
                <a:cs typeface="+mj-cs"/>
              </a:defRPr>
            </a:lvl1pPr>
          </a:lstStyle>
          <a:p>
            <a:endParaRPr lang="en-GB" sz="2372" dirty="0"/>
          </a:p>
        </p:txBody>
      </p:sp>
    </p:spTree>
    <p:extLst>
      <p:ext uri="{BB962C8B-B14F-4D97-AF65-F5344CB8AC3E}">
        <p14:creationId xmlns:p14="http://schemas.microsoft.com/office/powerpoint/2010/main" val="2333795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648D3D-3041-4561-8C1A-1B9A2EF218AD}" type="datetimeFigureOut">
              <a:rPr lang="en-GB" smtClean="0"/>
              <a:t>11/05/2021</a:t>
            </a:fld>
            <a:endParaRPr lang="en-GB"/>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F26486-AAF4-4A69-A4AF-7BD64CCEA1F7}" type="slidenum">
              <a:rPr lang="en-GB" smtClean="0"/>
              <a:t>‹#›</a:t>
            </a:fld>
            <a:endParaRPr lang="en-GB"/>
          </a:p>
        </p:txBody>
      </p:sp>
    </p:spTree>
    <p:extLst>
      <p:ext uri="{BB962C8B-B14F-4D97-AF65-F5344CB8AC3E}">
        <p14:creationId xmlns:p14="http://schemas.microsoft.com/office/powerpoint/2010/main" val="2067543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DADA9AC-09FD-7C48-9CDC-8BC3FBDEF118}"/>
              </a:ext>
            </a:extLst>
          </p:cNvPr>
          <p:cNvSpPr/>
          <p:nvPr userDrawn="1"/>
        </p:nvSpPr>
        <p:spPr>
          <a:xfrm>
            <a:off x="0" y="-1"/>
            <a:ext cx="12192000" cy="5782804"/>
          </a:xfrm>
          <a:prstGeom prst="rect">
            <a:avLst/>
          </a:prstGeom>
          <a:solidFill>
            <a:srgbClr val="EA530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Oval 9">
            <a:extLst>
              <a:ext uri="{FF2B5EF4-FFF2-40B4-BE49-F238E27FC236}">
                <a16:creationId xmlns:a16="http://schemas.microsoft.com/office/drawing/2014/main" id="{4C279D9C-41B5-407B-BB25-D4AD402308AC}"/>
              </a:ext>
            </a:extLst>
          </p:cNvPr>
          <p:cNvSpPr/>
          <p:nvPr userDrawn="1"/>
        </p:nvSpPr>
        <p:spPr>
          <a:xfrm rot="12190506">
            <a:off x="-2562993" y="-396098"/>
            <a:ext cx="7025655" cy="7191228"/>
          </a:xfrm>
          <a:prstGeom prst="chord">
            <a:avLst>
              <a:gd name="adj1" fmla="val 2776418"/>
              <a:gd name="adj2" fmla="val 16002289"/>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38" dirty="0"/>
          </a:p>
        </p:txBody>
      </p:sp>
      <p:sp>
        <p:nvSpPr>
          <p:cNvPr id="12" name="TextBox 11">
            <a:extLst>
              <a:ext uri="{FF2B5EF4-FFF2-40B4-BE49-F238E27FC236}">
                <a16:creationId xmlns:a16="http://schemas.microsoft.com/office/drawing/2014/main" id="{D3932AFB-98BB-47E6-A66A-42A8B2216A6E}"/>
              </a:ext>
            </a:extLst>
          </p:cNvPr>
          <p:cNvSpPr txBox="1"/>
          <p:nvPr userDrawn="1"/>
        </p:nvSpPr>
        <p:spPr>
          <a:xfrm>
            <a:off x="7396527" y="667260"/>
            <a:ext cx="4731308" cy="611578"/>
          </a:xfrm>
          <a:prstGeom prst="rect">
            <a:avLst/>
          </a:prstGeom>
          <a:noFill/>
        </p:spPr>
        <p:txBody>
          <a:bodyPr wrap="square" rtlCol="0">
            <a:spAutoFit/>
          </a:bodyPr>
          <a:lstStyle/>
          <a:p>
            <a:r>
              <a:rPr lang="en-GB" sz="1687" b="1" dirty="0">
                <a:solidFill>
                  <a:schemeClr val="bg1"/>
                </a:solidFill>
                <a:latin typeface="Arial" panose="020B0604020202020204" pitchFamily="34" charset="0"/>
                <a:cs typeface="Arial" panose="020B0604020202020204" pitchFamily="34" charset="0"/>
              </a:rPr>
              <a:t>Transformation by Innovation </a:t>
            </a:r>
          </a:p>
          <a:p>
            <a:r>
              <a:rPr lang="en-GB" sz="1687" b="1" dirty="0">
                <a:solidFill>
                  <a:schemeClr val="bg1"/>
                </a:solidFill>
                <a:latin typeface="Arial" panose="020B0604020202020204" pitchFamily="34" charset="0"/>
                <a:cs typeface="Arial" panose="020B0604020202020204" pitchFamily="34" charset="0"/>
              </a:rPr>
              <a:t>in Distance Education</a:t>
            </a:r>
          </a:p>
        </p:txBody>
      </p:sp>
      <p:pic>
        <p:nvPicPr>
          <p:cNvPr id="13" name="Picture 12">
            <a:extLst>
              <a:ext uri="{FF2B5EF4-FFF2-40B4-BE49-F238E27FC236}">
                <a16:creationId xmlns:a16="http://schemas.microsoft.com/office/drawing/2014/main" id="{53C559C2-8C6E-45A5-9148-D5B12B0EEC2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3432" b="-4056"/>
          <a:stretch/>
        </p:blipFill>
        <p:spPr>
          <a:xfrm>
            <a:off x="-180109" y="-232871"/>
            <a:ext cx="3940469" cy="7198452"/>
          </a:xfrm>
          <a:prstGeom prst="rect">
            <a:avLst/>
          </a:prstGeom>
        </p:spPr>
      </p:pic>
      <p:sp>
        <p:nvSpPr>
          <p:cNvPr id="16" name="TextBox 15">
            <a:extLst>
              <a:ext uri="{FF2B5EF4-FFF2-40B4-BE49-F238E27FC236}">
                <a16:creationId xmlns:a16="http://schemas.microsoft.com/office/drawing/2014/main" id="{9D980B62-A8DC-41B1-BFA4-DF6E668D2134}"/>
              </a:ext>
            </a:extLst>
          </p:cNvPr>
          <p:cNvSpPr txBox="1"/>
          <p:nvPr userDrawn="1"/>
        </p:nvSpPr>
        <p:spPr>
          <a:xfrm>
            <a:off x="4934950" y="4292119"/>
            <a:ext cx="6209535" cy="566472"/>
          </a:xfrm>
          <a:prstGeom prst="rect">
            <a:avLst/>
          </a:prstGeom>
        </p:spPr>
        <p:txBody>
          <a:bodyPr vert="horz" wrap="square" lIns="0" tIns="0" rIns="0" bIns="0" rtlCol="0">
            <a:noAutofit/>
          </a:bodyPr>
          <a:lstStyle/>
          <a:p>
            <a:pPr marL="0" indent="0">
              <a:buNone/>
            </a:pPr>
            <a:endParaRPr lang="en-GB" sz="1055" dirty="0">
              <a:solidFill>
                <a:schemeClr val="bg1"/>
              </a:solidFill>
            </a:endParaRPr>
          </a:p>
        </p:txBody>
      </p:sp>
      <p:pic>
        <p:nvPicPr>
          <p:cNvPr id="21" name="Content Placeholder 7" descr="Logo&#10;&#10;Description automatically generated">
            <a:extLst>
              <a:ext uri="{FF2B5EF4-FFF2-40B4-BE49-F238E27FC236}">
                <a16:creationId xmlns:a16="http://schemas.microsoft.com/office/drawing/2014/main" id="{AF325590-A6D4-9741-870B-736FC1574C76}"/>
              </a:ext>
            </a:extLst>
          </p:cNvPr>
          <p:cNvPicPr>
            <a:picLocks noChangeAspect="1"/>
          </p:cNvPicPr>
          <p:nvPr userDrawn="1"/>
        </p:nvPicPr>
        <p:blipFill>
          <a:blip r:embed="rId6"/>
          <a:stretch>
            <a:fillRect/>
          </a:stretch>
        </p:blipFill>
        <p:spPr>
          <a:xfrm>
            <a:off x="4899512" y="591451"/>
            <a:ext cx="2290739" cy="967065"/>
          </a:xfrm>
          <a:prstGeom prst="rect">
            <a:avLst/>
          </a:prstGeom>
        </p:spPr>
      </p:pic>
      <p:pic>
        <p:nvPicPr>
          <p:cNvPr id="3" name="Picture 2">
            <a:extLst>
              <a:ext uri="{FF2B5EF4-FFF2-40B4-BE49-F238E27FC236}">
                <a16:creationId xmlns:a16="http://schemas.microsoft.com/office/drawing/2014/main" id="{1EF659DC-9D8F-B740-94AA-02A6A02D1E51}"/>
              </a:ext>
            </a:extLst>
          </p:cNvPr>
          <p:cNvPicPr>
            <a:picLocks noChangeAspect="1"/>
          </p:cNvPicPr>
          <p:nvPr userDrawn="1"/>
        </p:nvPicPr>
        <p:blipFill>
          <a:blip r:embed="rId7"/>
          <a:stretch>
            <a:fillRect/>
          </a:stretch>
        </p:blipFill>
        <p:spPr>
          <a:xfrm>
            <a:off x="3012318" y="5861232"/>
            <a:ext cx="9115515" cy="922555"/>
          </a:xfrm>
          <a:prstGeom prst="rect">
            <a:avLst/>
          </a:prstGeom>
        </p:spPr>
      </p:pic>
    </p:spTree>
    <p:extLst>
      <p:ext uri="{BB962C8B-B14F-4D97-AF65-F5344CB8AC3E}">
        <p14:creationId xmlns:p14="http://schemas.microsoft.com/office/powerpoint/2010/main" val="4950514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342809" rtl="0" eaLnBrk="1" latinLnBrk="0" hangingPunct="1">
        <a:lnSpc>
          <a:spcPts val="2741"/>
        </a:lnSpc>
        <a:spcBef>
          <a:spcPts val="0"/>
        </a:spcBef>
        <a:buNone/>
        <a:defRPr sz="2372" b="1" kern="1200">
          <a:solidFill>
            <a:schemeClr val="tx1"/>
          </a:solidFill>
          <a:latin typeface="+mj-lt"/>
          <a:ea typeface="+mj-ea"/>
          <a:cs typeface="+mj-cs"/>
        </a:defRPr>
      </a:lvl1pPr>
    </p:titleStyle>
    <p:bodyStyle>
      <a:lvl1pPr marL="138924" indent="-138924" algn="l" defTabSz="342809" rtl="0" eaLnBrk="1" latinLnBrk="0" hangingPunct="1">
        <a:lnSpc>
          <a:spcPts val="1371"/>
        </a:lnSpc>
        <a:spcBef>
          <a:spcPts val="580"/>
        </a:spcBef>
        <a:spcAft>
          <a:spcPts val="422"/>
        </a:spcAft>
        <a:buClr>
          <a:schemeClr val="accent3"/>
        </a:buClr>
        <a:buSzPct val="90000"/>
        <a:buFont typeface="Lucida Grande"/>
        <a:buChar char="●"/>
        <a:defRPr sz="1265" kern="1200">
          <a:solidFill>
            <a:schemeClr val="tx1"/>
          </a:solidFill>
          <a:latin typeface="+mn-lt"/>
          <a:ea typeface="+mn-ea"/>
          <a:cs typeface="+mn-cs"/>
        </a:defRPr>
      </a:lvl1pPr>
      <a:lvl2pPr marL="292075" indent="-117165" algn="l" defTabSz="342809" rtl="0" eaLnBrk="1" latinLnBrk="0" hangingPunct="1">
        <a:lnSpc>
          <a:spcPts val="1371"/>
        </a:lnSpc>
        <a:spcBef>
          <a:spcPts val="0"/>
        </a:spcBef>
        <a:buClr>
          <a:schemeClr val="accent3"/>
        </a:buClr>
        <a:buSzPct val="90000"/>
        <a:buFont typeface="Lucida Grande"/>
        <a:buChar char="●"/>
        <a:defRPr sz="949" kern="1200">
          <a:solidFill>
            <a:schemeClr val="tx1"/>
          </a:solidFill>
          <a:latin typeface="+mn-lt"/>
          <a:ea typeface="+mn-ea"/>
          <a:cs typeface="+mn-cs"/>
        </a:defRPr>
      </a:lvl2pPr>
      <a:lvl3pPr marL="180768" indent="-180768" algn="l" defTabSz="342809" rtl="0" eaLnBrk="1" latinLnBrk="0" hangingPunct="1">
        <a:lnSpc>
          <a:spcPts val="1371"/>
        </a:lnSpc>
        <a:spcBef>
          <a:spcPts val="1002"/>
        </a:spcBef>
        <a:buClr>
          <a:schemeClr val="accent3"/>
        </a:buClr>
        <a:buSzPct val="90000"/>
        <a:buFont typeface="Lucida Grande"/>
        <a:buChar char="●"/>
        <a:defRPr sz="1265" kern="1200">
          <a:solidFill>
            <a:schemeClr val="tx1"/>
          </a:solidFill>
          <a:latin typeface="+mn-lt"/>
          <a:ea typeface="+mn-ea"/>
          <a:cs typeface="+mn-cs"/>
        </a:defRPr>
      </a:lvl3pPr>
      <a:lvl4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4pPr>
      <a:lvl5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5pPr>
      <a:lvl6pPr marL="1885450" indent="-171405" algn="l" defTabSz="342809" rtl="0" eaLnBrk="1" latinLnBrk="0" hangingPunct="1">
        <a:spcBef>
          <a:spcPct val="20000"/>
        </a:spcBef>
        <a:buFont typeface="Arial"/>
        <a:buChar char="•"/>
        <a:defRPr sz="1476" kern="1200">
          <a:solidFill>
            <a:schemeClr val="tx1"/>
          </a:solidFill>
          <a:latin typeface="+mn-lt"/>
          <a:ea typeface="+mn-ea"/>
          <a:cs typeface="+mn-cs"/>
        </a:defRPr>
      </a:lvl6pPr>
      <a:lvl7pPr marL="2228258" indent="-171405" algn="l" defTabSz="342809" rtl="0" eaLnBrk="1" latinLnBrk="0" hangingPunct="1">
        <a:spcBef>
          <a:spcPct val="20000"/>
        </a:spcBef>
        <a:buFont typeface="Arial"/>
        <a:buChar char="•"/>
        <a:defRPr sz="1476" kern="1200">
          <a:solidFill>
            <a:schemeClr val="tx1"/>
          </a:solidFill>
          <a:latin typeface="+mn-lt"/>
          <a:ea typeface="+mn-ea"/>
          <a:cs typeface="+mn-cs"/>
        </a:defRPr>
      </a:lvl7pPr>
      <a:lvl8pPr marL="2571068" indent="-171405" algn="l" defTabSz="342809" rtl="0" eaLnBrk="1" latinLnBrk="0" hangingPunct="1">
        <a:spcBef>
          <a:spcPct val="20000"/>
        </a:spcBef>
        <a:buFont typeface="Arial"/>
        <a:buChar char="•"/>
        <a:defRPr sz="1476" kern="1200">
          <a:solidFill>
            <a:schemeClr val="tx1"/>
          </a:solidFill>
          <a:latin typeface="+mn-lt"/>
          <a:ea typeface="+mn-ea"/>
          <a:cs typeface="+mn-cs"/>
        </a:defRPr>
      </a:lvl8pPr>
      <a:lvl9pPr marL="2913877" indent="-171405" algn="l" defTabSz="342809" rtl="0" eaLnBrk="1" latinLnBrk="0" hangingPunct="1">
        <a:spcBef>
          <a:spcPct val="20000"/>
        </a:spcBef>
        <a:buFont typeface="Arial"/>
        <a:buChar char="•"/>
        <a:defRPr sz="1476" kern="1200">
          <a:solidFill>
            <a:schemeClr val="tx1"/>
          </a:solidFill>
          <a:latin typeface="+mn-lt"/>
          <a:ea typeface="+mn-ea"/>
          <a:cs typeface="+mn-cs"/>
        </a:defRPr>
      </a:lvl9pPr>
    </p:bodyStyle>
    <p:otherStyle>
      <a:defPPr>
        <a:defRPr lang="en-US"/>
      </a:defPPr>
      <a:lvl1pPr marL="0" algn="l" defTabSz="342809" rtl="0" eaLnBrk="1" latinLnBrk="0" hangingPunct="1">
        <a:defRPr sz="1371" kern="1200">
          <a:solidFill>
            <a:schemeClr val="tx1"/>
          </a:solidFill>
          <a:latin typeface="+mn-lt"/>
          <a:ea typeface="+mn-ea"/>
          <a:cs typeface="+mn-cs"/>
        </a:defRPr>
      </a:lvl1pPr>
      <a:lvl2pPr marL="342809" algn="l" defTabSz="342809" rtl="0" eaLnBrk="1" latinLnBrk="0" hangingPunct="1">
        <a:defRPr sz="1371" kern="1200">
          <a:solidFill>
            <a:schemeClr val="tx1"/>
          </a:solidFill>
          <a:latin typeface="+mn-lt"/>
          <a:ea typeface="+mn-ea"/>
          <a:cs typeface="+mn-cs"/>
        </a:defRPr>
      </a:lvl2pPr>
      <a:lvl3pPr marL="685618" algn="l" defTabSz="342809" rtl="0" eaLnBrk="1" latinLnBrk="0" hangingPunct="1">
        <a:defRPr sz="1371" kern="1200">
          <a:solidFill>
            <a:schemeClr val="tx1"/>
          </a:solidFill>
          <a:latin typeface="+mn-lt"/>
          <a:ea typeface="+mn-ea"/>
          <a:cs typeface="+mn-cs"/>
        </a:defRPr>
      </a:lvl3pPr>
      <a:lvl4pPr marL="1028427" algn="l" defTabSz="342809" rtl="0" eaLnBrk="1" latinLnBrk="0" hangingPunct="1">
        <a:defRPr sz="1371" kern="1200">
          <a:solidFill>
            <a:schemeClr val="tx1"/>
          </a:solidFill>
          <a:latin typeface="+mn-lt"/>
          <a:ea typeface="+mn-ea"/>
          <a:cs typeface="+mn-cs"/>
        </a:defRPr>
      </a:lvl4pPr>
      <a:lvl5pPr marL="1371236" algn="l" defTabSz="342809" rtl="0" eaLnBrk="1" latinLnBrk="0" hangingPunct="1">
        <a:defRPr sz="1371" kern="1200">
          <a:solidFill>
            <a:schemeClr val="tx1"/>
          </a:solidFill>
          <a:latin typeface="+mn-lt"/>
          <a:ea typeface="+mn-ea"/>
          <a:cs typeface="+mn-cs"/>
        </a:defRPr>
      </a:lvl5pPr>
      <a:lvl6pPr marL="1714046" algn="l" defTabSz="342809" rtl="0" eaLnBrk="1" latinLnBrk="0" hangingPunct="1">
        <a:defRPr sz="1371" kern="1200">
          <a:solidFill>
            <a:schemeClr val="tx1"/>
          </a:solidFill>
          <a:latin typeface="+mn-lt"/>
          <a:ea typeface="+mn-ea"/>
          <a:cs typeface="+mn-cs"/>
        </a:defRPr>
      </a:lvl6pPr>
      <a:lvl7pPr marL="2056854" algn="l" defTabSz="342809" rtl="0" eaLnBrk="1" latinLnBrk="0" hangingPunct="1">
        <a:defRPr sz="1371" kern="1200">
          <a:solidFill>
            <a:schemeClr val="tx1"/>
          </a:solidFill>
          <a:latin typeface="+mn-lt"/>
          <a:ea typeface="+mn-ea"/>
          <a:cs typeface="+mn-cs"/>
        </a:defRPr>
      </a:lvl7pPr>
      <a:lvl8pPr marL="2399663" algn="l" defTabSz="342809" rtl="0" eaLnBrk="1" latinLnBrk="0" hangingPunct="1">
        <a:defRPr sz="1371" kern="1200">
          <a:solidFill>
            <a:schemeClr val="tx1"/>
          </a:solidFill>
          <a:latin typeface="+mn-lt"/>
          <a:ea typeface="+mn-ea"/>
          <a:cs typeface="+mn-cs"/>
        </a:defRPr>
      </a:lvl8pPr>
      <a:lvl9pPr marL="2742472" algn="l" defTabSz="342809" rtl="0" eaLnBrk="1" latinLnBrk="0" hangingPunct="1">
        <a:defRPr sz="137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hyperlink" Target="http://www.manchester.ac.uk/"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2186B-9D18-1947-AF81-A057AE538664}"/>
              </a:ext>
            </a:extLst>
          </p:cNvPr>
          <p:cNvSpPr txBox="1"/>
          <p:nvPr/>
        </p:nvSpPr>
        <p:spPr>
          <a:xfrm flipH="1">
            <a:off x="5274517" y="3836015"/>
            <a:ext cx="4592861" cy="298173"/>
          </a:xfrm>
          <a:prstGeom prst="rect">
            <a:avLst/>
          </a:prstGeom>
        </p:spPr>
        <p:txBody>
          <a:bodyPr vert="horz" wrap="none" lIns="0" tIns="0" rIns="0" bIns="0" rtlCol="0">
            <a:noAutofit/>
          </a:bodyPr>
          <a:lstStyle/>
          <a:p>
            <a:pPr defTabSz="685800"/>
            <a:r>
              <a:rPr lang="en-US" sz="1600" dirty="0">
                <a:solidFill>
                  <a:prstClr val="white"/>
                </a:solidFill>
                <a:latin typeface="Helvetica"/>
              </a:rPr>
              <a:t>Dr Ellen Fry</a:t>
            </a:r>
          </a:p>
        </p:txBody>
      </p:sp>
      <p:sp>
        <p:nvSpPr>
          <p:cNvPr id="6" name="Title 5">
            <a:extLst>
              <a:ext uri="{FF2B5EF4-FFF2-40B4-BE49-F238E27FC236}">
                <a16:creationId xmlns:a16="http://schemas.microsoft.com/office/drawing/2014/main" id="{D98CA6AC-AF6D-ED4D-A561-6ED549640C49}"/>
              </a:ext>
            </a:extLst>
          </p:cNvPr>
          <p:cNvSpPr>
            <a:spLocks noGrp="1"/>
          </p:cNvSpPr>
          <p:nvPr>
            <p:ph type="title" idx="4294967295"/>
          </p:nvPr>
        </p:nvSpPr>
        <p:spPr>
          <a:xfrm>
            <a:off x="5174956" y="2325693"/>
            <a:ext cx="6579943" cy="548051"/>
          </a:xfrm>
          <a:prstGeom prst="rect">
            <a:avLst/>
          </a:prstGeom>
        </p:spPr>
        <p:txBody>
          <a:bodyPr/>
          <a:lstStyle/>
          <a:p>
            <a:pPr>
              <a:lnSpc>
                <a:spcPct val="100000"/>
              </a:lnSpc>
            </a:pPr>
            <a:r>
              <a:rPr lang="en-US" sz="4000" dirty="0">
                <a:solidFill>
                  <a:schemeClr val="bg1"/>
                </a:solidFill>
              </a:rPr>
              <a:t>Ecology</a:t>
            </a:r>
            <a:endParaRPr lang="en-US" sz="3600" dirty="0">
              <a:solidFill>
                <a:schemeClr val="bg1"/>
              </a:solidFill>
            </a:endParaRPr>
          </a:p>
        </p:txBody>
      </p:sp>
      <p:sp>
        <p:nvSpPr>
          <p:cNvPr id="2" name="Rectangle 1">
            <a:extLst>
              <a:ext uri="{FF2B5EF4-FFF2-40B4-BE49-F238E27FC236}">
                <a16:creationId xmlns:a16="http://schemas.microsoft.com/office/drawing/2014/main" id="{091B274E-D604-3240-A618-B29F15A3F9F6}"/>
              </a:ext>
            </a:extLst>
          </p:cNvPr>
          <p:cNvSpPr/>
          <p:nvPr/>
        </p:nvSpPr>
        <p:spPr>
          <a:xfrm>
            <a:off x="5174952" y="4429497"/>
            <a:ext cx="5220486" cy="630942"/>
          </a:xfrm>
          <a:prstGeom prst="rect">
            <a:avLst/>
          </a:prstGeom>
        </p:spPr>
        <p:txBody>
          <a:bodyPr wrap="square">
            <a:spAutoFit/>
          </a:bodyPr>
          <a:lstStyle/>
          <a:p>
            <a:pPr defTabSz="685800"/>
            <a:r>
              <a:rPr lang="en-GB" sz="700" dirty="0">
                <a:solidFill>
                  <a:prstClr val="white"/>
                </a:solidFill>
                <a:latin typeface="Arial" panose="020B0604020202020204" pitchFamily="34" charset="0"/>
                <a:cs typeface="Arial" panose="020B0604020202020204" pitchFamily="34" charset="0"/>
              </a:rPr>
              <a:t>The Transformation by Innovation in Distance Education (TIDE) project is enhancing distance learning in Myanmar by building the capacity of Higher Education staff and students, enhancing programmes of study, and strengthening systems that support Higher Educational Institutions in Myanmar. TIDE is part of the UK-Aid-funded Strategic Partnerships for Higher Education Innovation and Reform (SPHEIR) programme(</a:t>
            </a:r>
            <a:r>
              <a:rPr lang="en-GB" sz="700" u="sng" dirty="0">
                <a:solidFill>
                  <a:prstClr val="white"/>
                </a:solidFill>
                <a:latin typeface="Arial" panose="020B0604020202020204" pitchFamily="34" charset="0"/>
                <a:cs typeface="Arial" panose="020B0604020202020204" pitchFamily="34" charset="0"/>
                <a:hlinkClick r:id="rId3" tooltip="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a:extLst>
                    <a:ext uri="{A12FA001-AC4F-418D-AE19-62706E023703}">
                      <ahyp:hlinkClr xmlns:ahyp="http://schemas.microsoft.com/office/drawing/2018/hyperlinkcolor" val="tx"/>
                    </a:ext>
                  </a:extLst>
                </a:hlinkClick>
              </a:rPr>
              <a:t>www.spheir.org.uk</a:t>
            </a:r>
            <a:r>
              <a:rPr lang="en-GB" sz="700" dirty="0">
                <a:solidFill>
                  <a:prstClr val="white"/>
                </a:solidFill>
                <a:latin typeface="Arial" panose="020B0604020202020204" pitchFamily="34" charset="0"/>
                <a:cs typeface="Arial" panose="020B0604020202020204" pitchFamily="34" charset="0"/>
              </a:rPr>
              <a:t>). SPHEIR is managed on behalf of FCDO by a consortium led by the British Council that includes PwC and Universities UK International. The TIDE project will close in May 2021.</a:t>
            </a:r>
            <a:endParaRPr lang="en-US" sz="7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971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lh3.googleusercontent.com/qw6p5dmeCeP2cKrEw_MQrqQmDRWowB60t3C0kRr10-5D5v6drPotkVGMRin5LR7ovhC4W5Epl-qDQalXg3Pjqel0wmyjDnvA82wpn6Hojk7duNyJgUz8m7pfmwuITBVyRcp8-u5t_aUTXd8amtmIYJo30nFOD4AsZrEIMahCpADVjoy1uMtJnal9veO3gt9Hl_ZJwgTI4ALsdZ6uKRoOtVOlp6Dr158Yqdjo87bk7wVjuB6dKNJWAeqye2LA67g0lv24qtd0R52s8paBwaywieCimtv4sCzh4Kp9qzenZOSE5SwCjJaUZaHWspzfMl4QTWjVNNXXmBO4QSbxgBlzHJe7rBYncrSX851PK-FDKPFJ76citeX0J450z0L_CsB_YqvKzhVZ-ZHn9jsPhC8_yrTLqWlM2VZBqg3pZFeAEhgRuLgM_Z80oFIuuMoOy3u8hZDd-ZeitgpDH8g-lNPNxDo5hZkAtzXLn3l4SUgTezbHd5jrVCO8iXgeJ67yY4Du9akXYPxs-mUi4_uyaEe78I6gvRxvDQd94Lji9Ct3PcHwwS0XRpjZWxb-IVGFqJ6ND-5S5crFO8xQHWHdlAE-Mc1AVM4c_wg5Fy5E64Hso8sITPIFOX-G1kxQBP6eCdibbFffD6WFuFQDbSjP4zyKvytedCmwG4tfhjU8e8j-WkuyGE4ZZab_ETeK-V0a=w1112-h625-k-no?authuser=0"/>
          <p:cNvPicPr>
            <a:picLocks noChangeAspect="1" noChangeArrowheads="1"/>
          </p:cNvPicPr>
          <p:nvPr/>
        </p:nvPicPr>
        <p:blipFill rotWithShape="1">
          <a:blip r:embed="rId3">
            <a:extLst>
              <a:ext uri="{28A0092B-C50C-407E-A947-70E740481C1C}">
                <a14:useLocalDpi xmlns:a14="http://schemas.microsoft.com/office/drawing/2010/main" val="0"/>
              </a:ext>
            </a:extLst>
          </a:blip>
          <a:srcRect l="4428" r="9164"/>
          <a:stretch/>
        </p:blipFill>
        <p:spPr bwMode="auto">
          <a:xfrm>
            <a:off x="1524002" y="989884"/>
            <a:ext cx="9144001" cy="59531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278630" y="-345281"/>
            <a:ext cx="7772400" cy="1470025"/>
          </a:xfrm>
        </p:spPr>
        <p:txBody>
          <a:bodyPr/>
          <a:lstStyle/>
          <a:p>
            <a:r>
              <a:rPr lang="en-GB" dirty="0">
                <a:latin typeface="Arial" panose="020B0604020202020204" pitchFamily="34" charset="0"/>
                <a:cs typeface="Arial" panose="020B0604020202020204" pitchFamily="34" charset="0"/>
              </a:rPr>
              <a:t>Ecology</a:t>
            </a:r>
          </a:p>
        </p:txBody>
      </p:sp>
      <p:sp>
        <p:nvSpPr>
          <p:cNvPr id="3" name="Subtitle 2"/>
          <p:cNvSpPr>
            <a:spLocks noGrp="1"/>
          </p:cNvSpPr>
          <p:nvPr>
            <p:ph type="subTitle" idx="1"/>
          </p:nvPr>
        </p:nvSpPr>
        <p:spPr>
          <a:xfrm>
            <a:off x="1524000" y="5877272"/>
            <a:ext cx="9144000" cy="576064"/>
          </a:xfrm>
          <a:solidFill>
            <a:schemeClr val="bg1"/>
          </a:solidFill>
        </p:spPr>
        <p:txBody>
          <a:bodyPr>
            <a:normAutofit lnSpcReduction="10000"/>
          </a:bodyPr>
          <a:lstStyle/>
          <a:p>
            <a:r>
              <a:rPr lang="en-GB" dirty="0">
                <a:solidFill>
                  <a:schemeClr val="tx1"/>
                </a:solidFill>
                <a:latin typeface="Arial" panose="020B0604020202020204" pitchFamily="34" charset="0"/>
                <a:cs typeface="Arial" panose="020B0604020202020204" pitchFamily="34" charset="0"/>
              </a:rPr>
              <a:t>Dr Ellen Fry</a:t>
            </a:r>
          </a:p>
        </p:txBody>
      </p:sp>
      <p:pic>
        <p:nvPicPr>
          <p:cNvPr id="4" name="Picture 8" descr="The University of Manchester">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5523" y="332659"/>
            <a:ext cx="160972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971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1682"/>
            <a:ext cx="8229600" cy="753025"/>
          </a:xfrm>
        </p:spPr>
        <p:txBody>
          <a:bodyPr>
            <a:normAutofit/>
          </a:bodyPr>
          <a:lstStyle/>
          <a:p>
            <a:r>
              <a:rPr lang="en-GB" sz="3600" dirty="0">
                <a:latin typeface="Arial" panose="020B0604020202020204" pitchFamily="34" charset="0"/>
                <a:cs typeface="Arial" panose="020B0604020202020204" pitchFamily="34" charset="0"/>
              </a:rPr>
              <a:t>Structure of course</a:t>
            </a:r>
          </a:p>
        </p:txBody>
      </p:sp>
      <p:sp>
        <p:nvSpPr>
          <p:cNvPr id="3" name="Content Placeholder 2"/>
          <p:cNvSpPr>
            <a:spLocks noGrp="1"/>
          </p:cNvSpPr>
          <p:nvPr>
            <p:ph idx="1"/>
          </p:nvPr>
        </p:nvSpPr>
        <p:spPr>
          <a:xfrm>
            <a:off x="1991544" y="1484784"/>
            <a:ext cx="8229600" cy="5373216"/>
          </a:xfrm>
        </p:spPr>
        <p:txBody>
          <a:bodyPr>
            <a:normAutofit/>
          </a:bodyPr>
          <a:lstStyle/>
          <a:p>
            <a:pPr>
              <a:lnSpc>
                <a:spcPct val="170000"/>
              </a:lnSpc>
            </a:pPr>
            <a:r>
              <a:rPr lang="en-GB" sz="2400" dirty="0">
                <a:latin typeface="Arial" panose="020B0604020202020204" pitchFamily="34" charset="0"/>
                <a:cs typeface="Arial" panose="020B0604020202020204" pitchFamily="34" charset="0"/>
              </a:rPr>
              <a:t>30 minute lectures recorded before time. Two per week for 10 weeks. Background reading set each week. This will appear at the bottom of the lecture transcript.</a:t>
            </a:r>
          </a:p>
          <a:p>
            <a:pPr>
              <a:lnSpc>
                <a:spcPct val="170000"/>
              </a:lnSpc>
            </a:pPr>
            <a:r>
              <a:rPr lang="en-GB" sz="2400" dirty="0">
                <a:latin typeface="Arial" panose="020B0604020202020204" pitchFamily="34" charset="0"/>
                <a:cs typeface="Arial" panose="020B0604020202020204" pitchFamily="34" charset="0"/>
              </a:rPr>
              <a:t>Three assignments</a:t>
            </a:r>
          </a:p>
          <a:p>
            <a:pPr>
              <a:lnSpc>
                <a:spcPct val="170000"/>
              </a:lnSpc>
            </a:pPr>
            <a:r>
              <a:rPr lang="en-GB" sz="2400" dirty="0">
                <a:latin typeface="Arial" panose="020B0604020202020204" pitchFamily="34" charset="0"/>
                <a:cs typeface="Arial" panose="020B0604020202020204" pitchFamily="34" charset="0"/>
              </a:rPr>
              <a:t>Each student has a space to submit work, and ask questions.</a:t>
            </a:r>
          </a:p>
        </p:txBody>
      </p:sp>
    </p:spTree>
    <p:extLst>
      <p:ext uri="{BB962C8B-B14F-4D97-AF65-F5344CB8AC3E}">
        <p14:creationId xmlns:p14="http://schemas.microsoft.com/office/powerpoint/2010/main" val="1146313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AutoNum type="arabicPeriod"/>
            </a:pPr>
            <a:r>
              <a:rPr lang="en-GB" dirty="0">
                <a:latin typeface="Arial" panose="020B0604020202020204" pitchFamily="34" charset="0"/>
                <a:cs typeface="Arial" panose="020B0604020202020204" pitchFamily="34" charset="0"/>
              </a:rPr>
              <a:t>What is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Abiotic limits on species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Population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Species interactions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Community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Ecosystem services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Designing experiments</a:t>
            </a:r>
          </a:p>
        </p:txBody>
      </p:sp>
      <p:sp>
        <p:nvSpPr>
          <p:cNvPr id="4" name="Title 1"/>
          <p:cNvSpPr>
            <a:spLocks noGrp="1"/>
          </p:cNvSpPr>
          <p:nvPr>
            <p:ph type="title"/>
          </p:nvPr>
        </p:nvSpPr>
        <p:spPr/>
        <p:txBody>
          <a:bodyPr/>
          <a:lstStyle/>
          <a:p>
            <a:r>
              <a:rPr lang="en-GB" dirty="0">
                <a:latin typeface="Arial" panose="020B0604020202020204" pitchFamily="34" charset="0"/>
                <a:cs typeface="Arial" panose="020B0604020202020204" pitchFamily="34" charset="0"/>
              </a:rPr>
              <a:t>Structure of course (2)</a:t>
            </a:r>
          </a:p>
        </p:txBody>
      </p:sp>
      <p:pic>
        <p:nvPicPr>
          <p:cNvPr id="5" name="Picture 2" descr="Biosphere Images, Stock Photos &amp; Vectors | Shutter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6741" y="2060848"/>
            <a:ext cx="3631261" cy="3910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251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What is ecology?</a:t>
            </a:r>
          </a:p>
          <a:p>
            <a:pPr marL="514350" indent="-514350">
              <a:buAutoNum type="arabicPeriod"/>
            </a:pPr>
            <a:r>
              <a:rPr lang="en-GB" dirty="0">
                <a:latin typeface="Arial" panose="020B0604020202020204" pitchFamily="34" charset="0"/>
                <a:cs typeface="Arial" panose="020B0604020202020204" pitchFamily="34" charset="0"/>
              </a:rPr>
              <a:t>Abiotic limits on species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Population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Species interactions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Community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Ecosystem services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Designing experiments</a:t>
            </a:r>
          </a:p>
        </p:txBody>
      </p:sp>
      <p:sp>
        <p:nvSpPr>
          <p:cNvPr id="4" name="Title 1"/>
          <p:cNvSpPr>
            <a:spLocks noGrp="1"/>
          </p:cNvSpPr>
          <p:nvPr>
            <p:ph type="title"/>
          </p:nvPr>
        </p:nvSpPr>
        <p:spPr/>
        <p:txBody>
          <a:bodyPr/>
          <a:lstStyle/>
          <a:p>
            <a:r>
              <a:rPr lang="en-GB" dirty="0">
                <a:latin typeface="Arial" panose="020B0604020202020204" pitchFamily="34" charset="0"/>
                <a:cs typeface="Arial" panose="020B0604020202020204" pitchFamily="34" charset="0"/>
              </a:rPr>
              <a:t>Structure of course (2)</a:t>
            </a:r>
          </a:p>
        </p:txBody>
      </p:sp>
      <p:pic>
        <p:nvPicPr>
          <p:cNvPr id="4098" name="Picture 2" descr="C:\Users\mqbssefb\Documents\Downloads\ilya-shishikhin-x53TvSEuyJI-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0096" y="3909392"/>
            <a:ext cx="3672408" cy="2448272"/>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mqbssefb\Documents\Downloads\cameron-venti-RYTYua042v0-unsplas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0096" y="1340768"/>
            <a:ext cx="3676352"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90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What is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Abiotic limits on species</a:t>
            </a:r>
          </a:p>
          <a:p>
            <a:pPr marL="514350" indent="-514350">
              <a:buAutoNum type="arabicPeriod"/>
            </a:pPr>
            <a:r>
              <a:rPr lang="en-GB" dirty="0">
                <a:latin typeface="Arial" panose="020B0604020202020204" pitchFamily="34" charset="0"/>
                <a:cs typeface="Arial" panose="020B0604020202020204" pitchFamily="34" charset="0"/>
              </a:rPr>
              <a:t>Population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Species interactions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Community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Ecosystem services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Designing experiments</a:t>
            </a:r>
          </a:p>
        </p:txBody>
      </p:sp>
      <p:sp>
        <p:nvSpPr>
          <p:cNvPr id="4" name="Title 1"/>
          <p:cNvSpPr>
            <a:spLocks noGrp="1"/>
          </p:cNvSpPr>
          <p:nvPr>
            <p:ph type="title"/>
          </p:nvPr>
        </p:nvSpPr>
        <p:spPr/>
        <p:txBody>
          <a:bodyPr/>
          <a:lstStyle/>
          <a:p>
            <a:r>
              <a:rPr lang="en-GB" dirty="0">
                <a:latin typeface="Arial" panose="020B0604020202020204" pitchFamily="34" charset="0"/>
                <a:cs typeface="Arial" panose="020B0604020202020204" pitchFamily="34" charset="0"/>
              </a:rPr>
              <a:t>Structure of course (2)</a:t>
            </a:r>
          </a:p>
        </p:txBody>
      </p:sp>
      <p:pic>
        <p:nvPicPr>
          <p:cNvPr id="5122" name="Picture 2" descr="C:\Users\mqbssefb\Documents\Downloads\pratik-mehta-UcgKATDO6QI-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7869" y="1844824"/>
            <a:ext cx="2679762" cy="357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636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What is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Abiotic limits on species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Population ecology</a:t>
            </a:r>
          </a:p>
          <a:p>
            <a:pPr marL="514350" indent="-514350">
              <a:buAutoNum type="arabicPeriod"/>
            </a:pPr>
            <a:r>
              <a:rPr lang="en-GB" dirty="0">
                <a:latin typeface="Arial" panose="020B0604020202020204" pitchFamily="34" charset="0"/>
                <a:cs typeface="Arial" panose="020B0604020202020204" pitchFamily="34" charset="0"/>
              </a:rPr>
              <a:t>Species interactions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Community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Ecosystem services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Designing experiments</a:t>
            </a:r>
          </a:p>
        </p:txBody>
      </p:sp>
      <p:sp>
        <p:nvSpPr>
          <p:cNvPr id="4" name="Title 1"/>
          <p:cNvSpPr>
            <a:spLocks noGrp="1"/>
          </p:cNvSpPr>
          <p:nvPr>
            <p:ph type="title"/>
          </p:nvPr>
        </p:nvSpPr>
        <p:spPr/>
        <p:txBody>
          <a:bodyPr/>
          <a:lstStyle/>
          <a:p>
            <a:r>
              <a:rPr lang="en-GB" dirty="0">
                <a:latin typeface="Arial" panose="020B0604020202020204" pitchFamily="34" charset="0"/>
                <a:cs typeface="Arial" panose="020B0604020202020204" pitchFamily="34" charset="0"/>
              </a:rPr>
              <a:t>Structure of course (2)</a:t>
            </a:r>
          </a:p>
        </p:txBody>
      </p:sp>
      <p:pic>
        <p:nvPicPr>
          <p:cNvPr id="5" name="Picture 2" descr="C:\Users\mqbssefb\Downloads\mauro-pilon-tCQZb7rdkFQ-unsplash.jpg"/>
          <p:cNvPicPr>
            <a:picLocks noChangeAspect="1" noChangeArrowheads="1"/>
          </p:cNvPicPr>
          <p:nvPr/>
        </p:nvPicPr>
        <p:blipFill>
          <a:blip r:embed="rId2">
            <a:extLst>
              <a:ext uri="{28A0092B-C50C-407E-A947-70E740481C1C}">
                <a14:useLocalDpi xmlns:a14="http://schemas.microsoft.com/office/drawing/2010/main" val="0"/>
              </a:ext>
            </a:extLst>
          </a:blip>
          <a:srcRect l="12624" r="18449"/>
          <a:stretch>
            <a:fillRect/>
          </a:stretch>
        </p:blipFill>
        <p:spPr bwMode="auto">
          <a:xfrm>
            <a:off x="7080696" y="1844678"/>
            <a:ext cx="3479800"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6873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What is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Abiotic limits on species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Population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Species interactions</a:t>
            </a:r>
          </a:p>
          <a:p>
            <a:pPr marL="514350" indent="-514350">
              <a:buAutoNum type="arabicPeriod"/>
            </a:pPr>
            <a:r>
              <a:rPr lang="en-GB" dirty="0">
                <a:latin typeface="Arial" panose="020B0604020202020204" pitchFamily="34" charset="0"/>
                <a:cs typeface="Arial" panose="020B0604020202020204" pitchFamily="34" charset="0"/>
              </a:rPr>
              <a:t>Community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Ecosystem services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Designing experiments</a:t>
            </a:r>
          </a:p>
        </p:txBody>
      </p:sp>
      <p:sp>
        <p:nvSpPr>
          <p:cNvPr id="4" name="Title 1"/>
          <p:cNvSpPr>
            <a:spLocks noGrp="1"/>
          </p:cNvSpPr>
          <p:nvPr>
            <p:ph type="title"/>
          </p:nvPr>
        </p:nvSpPr>
        <p:spPr/>
        <p:txBody>
          <a:bodyPr/>
          <a:lstStyle/>
          <a:p>
            <a:r>
              <a:rPr lang="en-GB" dirty="0">
                <a:latin typeface="Arial" panose="020B0604020202020204" pitchFamily="34" charset="0"/>
                <a:cs typeface="Arial" panose="020B0604020202020204" pitchFamily="34" charset="0"/>
              </a:rPr>
              <a:t>Structure of course (2)</a:t>
            </a:r>
          </a:p>
        </p:txBody>
      </p:sp>
      <p:pic>
        <p:nvPicPr>
          <p:cNvPr id="5" name="Picture 2" descr="C:\Users\mqbssefb\Documents\Downloads\justin-clark-j4JAIyGcoIc-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88632" y="1484784"/>
            <a:ext cx="3227851" cy="4841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741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What is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Abiotic limits on species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Population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Species interactions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Community Ecology</a:t>
            </a:r>
          </a:p>
          <a:p>
            <a:pPr marL="514350" indent="-514350">
              <a:buAutoNum type="arabicPeriod"/>
            </a:pPr>
            <a:r>
              <a:rPr lang="en-GB" dirty="0">
                <a:latin typeface="Arial" panose="020B0604020202020204" pitchFamily="34" charset="0"/>
                <a:cs typeface="Arial" panose="020B0604020202020204" pitchFamily="34" charset="0"/>
              </a:rPr>
              <a:t>Ecosystem services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Designing experiments</a:t>
            </a:r>
          </a:p>
        </p:txBody>
      </p:sp>
      <p:sp>
        <p:nvSpPr>
          <p:cNvPr id="4" name="Title 1"/>
          <p:cNvSpPr>
            <a:spLocks noGrp="1"/>
          </p:cNvSpPr>
          <p:nvPr>
            <p:ph type="title"/>
          </p:nvPr>
        </p:nvSpPr>
        <p:spPr/>
        <p:txBody>
          <a:bodyPr/>
          <a:lstStyle/>
          <a:p>
            <a:r>
              <a:rPr lang="en-GB" dirty="0">
                <a:latin typeface="Arial" panose="020B0604020202020204" pitchFamily="34" charset="0"/>
                <a:cs typeface="Arial" panose="020B0604020202020204" pitchFamily="34" charset="0"/>
              </a:rPr>
              <a:t>Structure of course (2)</a:t>
            </a:r>
          </a:p>
        </p:txBody>
      </p:sp>
      <p:pic>
        <p:nvPicPr>
          <p:cNvPr id="1026" name="Picture 2" descr="C:\Users\mqbssefb\Downloads\giselle-herrera-q_Yl1HQoS9s-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2147" y="1700811"/>
            <a:ext cx="3121161" cy="4108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482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What is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Abiotic limits on species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Population ecology</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Species interactions</a:t>
            </a:r>
          </a:p>
          <a:p>
            <a:pPr marL="514350" indent="-514350">
              <a:buAutoNum type="arabicPeriod"/>
            </a:pPr>
            <a:r>
              <a:rPr lang="en-GB" dirty="0">
                <a:solidFill>
                  <a:schemeClr val="bg1">
                    <a:lumMod val="75000"/>
                  </a:schemeClr>
                </a:solidFill>
                <a:latin typeface="Arial" panose="020B0604020202020204" pitchFamily="34" charset="0"/>
                <a:cs typeface="Arial" panose="020B0604020202020204" pitchFamily="34" charset="0"/>
              </a:rPr>
              <a:t>Community Ecology</a:t>
            </a:r>
          </a:p>
          <a:p>
            <a:pPr marL="514350" indent="-514350">
              <a:buAutoNum type="arabicPeriod"/>
            </a:pPr>
            <a:r>
              <a:rPr lang="en-GB" dirty="0">
                <a:solidFill>
                  <a:schemeClr val="bg1">
                    <a:lumMod val="65000"/>
                  </a:schemeClr>
                </a:solidFill>
                <a:latin typeface="Arial" panose="020B0604020202020204" pitchFamily="34" charset="0"/>
                <a:cs typeface="Arial" panose="020B0604020202020204" pitchFamily="34" charset="0"/>
              </a:rPr>
              <a:t>Ecosystem services</a:t>
            </a:r>
          </a:p>
          <a:p>
            <a:pPr marL="514350" indent="-514350">
              <a:buAutoNum type="arabicPeriod"/>
            </a:pPr>
            <a:r>
              <a:rPr lang="en-GB" dirty="0">
                <a:latin typeface="Arial" panose="020B0604020202020204" pitchFamily="34" charset="0"/>
                <a:cs typeface="Arial" panose="020B0604020202020204" pitchFamily="34" charset="0"/>
              </a:rPr>
              <a:t>Designing experiments</a:t>
            </a:r>
          </a:p>
        </p:txBody>
      </p:sp>
      <p:sp>
        <p:nvSpPr>
          <p:cNvPr id="4" name="Title 1"/>
          <p:cNvSpPr>
            <a:spLocks noGrp="1"/>
          </p:cNvSpPr>
          <p:nvPr>
            <p:ph type="title"/>
          </p:nvPr>
        </p:nvSpPr>
        <p:spPr/>
        <p:txBody>
          <a:bodyPr/>
          <a:lstStyle/>
          <a:p>
            <a:r>
              <a:rPr lang="en-GB" dirty="0">
                <a:latin typeface="Arial" panose="020B0604020202020204" pitchFamily="34" charset="0"/>
                <a:cs typeface="Arial" panose="020B0604020202020204" pitchFamily="34" charset="0"/>
              </a:rPr>
              <a:t>Structure of course (2)</a:t>
            </a:r>
          </a:p>
        </p:txBody>
      </p:sp>
      <p:pic>
        <p:nvPicPr>
          <p:cNvPr id="5" name="Picture 2" descr="C:\Users\mqbssefb\Documents\Downloads\science_brandl_0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04115" y="2549636"/>
            <a:ext cx="3372117" cy="22475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668938" y="6488668"/>
            <a:ext cx="5327228" cy="369332"/>
          </a:xfrm>
          <a:prstGeom prst="rect">
            <a:avLst/>
          </a:prstGeom>
          <a:noFill/>
        </p:spPr>
        <p:txBody>
          <a:bodyPr wrap="none" rtlCol="0">
            <a:spAutoFit/>
          </a:bodyPr>
          <a:lstStyle/>
          <a:p>
            <a:r>
              <a:rPr lang="en-GB" dirty="0"/>
              <a:t>Photo credits: Jennifer Adler, Smithsonian Institute</a:t>
            </a:r>
          </a:p>
        </p:txBody>
      </p:sp>
    </p:spTree>
    <p:extLst>
      <p:ext uri="{BB962C8B-B14F-4D97-AF65-F5344CB8AC3E}">
        <p14:creationId xmlns:p14="http://schemas.microsoft.com/office/powerpoint/2010/main" val="508137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latin typeface="Arial" panose="020B0604020202020204" pitchFamily="34" charset="0"/>
                <a:cs typeface="Arial" panose="020B0604020202020204" pitchFamily="34" charset="0"/>
              </a:rPr>
              <a:t>Learning objectives</a:t>
            </a:r>
          </a:p>
        </p:txBody>
      </p:sp>
      <p:sp>
        <p:nvSpPr>
          <p:cNvPr id="3" name="Content Placeholder 2"/>
          <p:cNvSpPr>
            <a:spLocks noGrp="1"/>
          </p:cNvSpPr>
          <p:nvPr>
            <p:ph idx="1"/>
          </p:nvPr>
        </p:nvSpPr>
        <p:spPr>
          <a:xfrm>
            <a:off x="1703512" y="1600203"/>
            <a:ext cx="5338936" cy="4525963"/>
          </a:xfrm>
        </p:spPr>
        <p:txBody>
          <a:bodyPr>
            <a:normAutofit/>
          </a:bodyPr>
          <a:lstStyle/>
          <a:p>
            <a:r>
              <a:rPr lang="en-GB" sz="2400" dirty="0">
                <a:latin typeface="Arial" panose="020B0604020202020204" pitchFamily="34" charset="0"/>
                <a:cs typeface="Arial" panose="020B0604020202020204" pitchFamily="34" charset="0"/>
              </a:rPr>
              <a:t>Understand why plants and animals live in certain places.</a:t>
            </a:r>
          </a:p>
          <a:p>
            <a:r>
              <a:rPr lang="en-GB" sz="2400" dirty="0">
                <a:latin typeface="Arial" panose="020B0604020202020204" pitchFamily="34" charset="0"/>
                <a:cs typeface="Arial" panose="020B0604020202020204" pitchFamily="34" charset="0"/>
              </a:rPr>
              <a:t>Know </a:t>
            </a:r>
            <a:r>
              <a:rPr lang="en-GB" sz="2400">
                <a:latin typeface="Arial" panose="020B0604020202020204" pitchFamily="34" charset="0"/>
                <a:cs typeface="Arial" panose="020B0604020202020204" pitchFamily="34" charset="0"/>
              </a:rPr>
              <a:t>the types </a:t>
            </a:r>
            <a:r>
              <a:rPr lang="en-GB" sz="2400" dirty="0">
                <a:latin typeface="Arial" panose="020B0604020202020204" pitchFamily="34" charset="0"/>
                <a:cs typeface="Arial" panose="020B0604020202020204" pitchFamily="34" charset="0"/>
              </a:rPr>
              <a:t>of interactions between individuals and populations.</a:t>
            </a:r>
          </a:p>
          <a:p>
            <a:r>
              <a:rPr lang="en-GB" sz="2400" dirty="0">
                <a:latin typeface="Arial" panose="020B0604020202020204" pitchFamily="34" charset="0"/>
                <a:cs typeface="Arial" panose="020B0604020202020204" pitchFamily="34" charset="0"/>
              </a:rPr>
              <a:t>Understand the threats to the natural world.</a:t>
            </a:r>
          </a:p>
          <a:p>
            <a:r>
              <a:rPr lang="en-GB" sz="2400" dirty="0">
                <a:latin typeface="Arial" panose="020B0604020202020204" pitchFamily="34" charset="0"/>
                <a:cs typeface="Arial" panose="020B0604020202020204" pitchFamily="34" charset="0"/>
              </a:rPr>
              <a:t>Understand how to ask scientific questions, to design a scientific study and to look at data.</a:t>
            </a:r>
          </a:p>
          <a:p>
            <a:endParaRPr lang="en-GB" sz="2400" dirty="0">
              <a:latin typeface="Arial" panose="020B0604020202020204" pitchFamily="34" charset="0"/>
              <a:cs typeface="Arial" panose="020B0604020202020204" pitchFamily="34" charset="0"/>
            </a:endParaRPr>
          </a:p>
        </p:txBody>
      </p:sp>
      <p:pic>
        <p:nvPicPr>
          <p:cNvPr id="2051" name="Picture 3" descr="C:\Users\mqbssefb\Documents\Downloads\iswanto-arif-rhOg6QdeDjM-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0096" y="1296144"/>
            <a:ext cx="3582742" cy="5373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174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9392"/>
            <a:ext cx="8229600" cy="1143000"/>
          </a:xfrm>
        </p:spPr>
        <p:txBody>
          <a:bodyPr>
            <a:normAutofit/>
          </a:bodyPr>
          <a:lstStyle/>
          <a:p>
            <a:r>
              <a:rPr lang="en-GB" sz="4000" dirty="0">
                <a:latin typeface="Arial" panose="020B0604020202020204" pitchFamily="34" charset="0"/>
                <a:cs typeface="Arial" panose="020B0604020202020204" pitchFamily="34" charset="0"/>
              </a:rPr>
              <a:t>Reading for the first session</a:t>
            </a:r>
          </a:p>
        </p:txBody>
      </p:sp>
      <p:sp>
        <p:nvSpPr>
          <p:cNvPr id="3" name="Content Placeholder 2"/>
          <p:cNvSpPr>
            <a:spLocks noGrp="1"/>
          </p:cNvSpPr>
          <p:nvPr>
            <p:ph idx="1"/>
          </p:nvPr>
        </p:nvSpPr>
        <p:spPr>
          <a:xfrm>
            <a:off x="1981200" y="1196755"/>
            <a:ext cx="8229600" cy="4525963"/>
          </a:xfrm>
        </p:spPr>
        <p:txBody>
          <a:bodyPr>
            <a:normAutofit/>
          </a:bodyPr>
          <a:lstStyle/>
          <a:p>
            <a:pPr marL="0" indent="0">
              <a:buNone/>
            </a:pPr>
            <a:r>
              <a:rPr lang="en-GB" sz="2800" dirty="0">
                <a:latin typeface="Arial" panose="020B0604020202020204" pitchFamily="34" charset="0"/>
                <a:cs typeface="Arial" panose="020B0604020202020204" pitchFamily="34" charset="0"/>
              </a:rPr>
              <a:t>Foundations of translational ecology, </a:t>
            </a:r>
            <a:r>
              <a:rPr lang="en-GB" sz="2800" dirty="0" err="1">
                <a:latin typeface="Arial" panose="020B0604020202020204" pitchFamily="34" charset="0"/>
                <a:cs typeface="Arial" panose="020B0604020202020204" pitchFamily="34" charset="0"/>
              </a:rPr>
              <a:t>Enquist</a:t>
            </a:r>
            <a:r>
              <a:rPr lang="en-GB" sz="2800" dirty="0">
                <a:latin typeface="Arial" panose="020B0604020202020204" pitchFamily="34" charset="0"/>
                <a:cs typeface="Arial" panose="020B0604020202020204" pitchFamily="34" charset="0"/>
              </a:rPr>
              <a:t> et al. (2017), </a:t>
            </a:r>
            <a:r>
              <a:rPr lang="en-GB" sz="2800" dirty="0" err="1">
                <a:latin typeface="Arial" panose="020B0604020202020204" pitchFamily="34" charset="0"/>
                <a:cs typeface="Arial" panose="020B0604020202020204" pitchFamily="34" charset="0"/>
              </a:rPr>
              <a:t>doi</a:t>
            </a:r>
            <a:r>
              <a:rPr lang="en-GB" sz="2800" dirty="0">
                <a:latin typeface="Arial" panose="020B0604020202020204" pitchFamily="34" charset="0"/>
                <a:cs typeface="Arial" panose="020B0604020202020204" pitchFamily="34" charset="0"/>
              </a:rPr>
              <a:t>: 10.1002/fee.1733</a:t>
            </a:r>
          </a:p>
          <a:p>
            <a:pPr marL="0" indent="0">
              <a:buNone/>
            </a:pPr>
            <a:endParaRPr lang="en-GB" sz="2800" dirty="0">
              <a:latin typeface="Arial" panose="020B0604020202020204" pitchFamily="34" charset="0"/>
              <a:cs typeface="Arial" panose="020B0604020202020204" pitchFamily="34" charset="0"/>
            </a:endParaRPr>
          </a:p>
          <a:p>
            <a:pPr marL="0" indent="0">
              <a:buNone/>
            </a:pPr>
            <a:r>
              <a:rPr lang="en-GB" sz="2800" dirty="0">
                <a:latin typeface="Arial" panose="020B0604020202020204" pitchFamily="34" charset="0"/>
                <a:cs typeface="Arial" panose="020B0604020202020204" pitchFamily="34" charset="0"/>
              </a:rPr>
              <a:t>British Ecological Society magazine The Niche:</a:t>
            </a:r>
          </a:p>
          <a:p>
            <a:pPr marL="0" indent="0">
              <a:buNone/>
            </a:pPr>
            <a:r>
              <a:rPr lang="en-GB" sz="2800" dirty="0">
                <a:latin typeface="Arial" panose="020B0604020202020204" pitchFamily="34" charset="0"/>
                <a:cs typeface="Arial" panose="020B0604020202020204" pitchFamily="34" charset="0"/>
              </a:rPr>
              <a:t>“Why researchers should be using local traditional knowledge to estimate biodiversity”</a:t>
            </a:r>
          </a:p>
          <a:p>
            <a:pPr marL="0" indent="0">
              <a:buNone/>
            </a:pPr>
            <a:r>
              <a:rPr lang="en-GB" sz="2800" dirty="0">
                <a:latin typeface="Arial" panose="020B0604020202020204" pitchFamily="34" charset="0"/>
                <a:cs typeface="Arial" panose="020B0604020202020204" pitchFamily="34" charset="0"/>
              </a:rPr>
              <a:t>(</a:t>
            </a:r>
            <a:r>
              <a:rPr lang="en-GB" sz="2800">
                <a:latin typeface="Arial" panose="020B0604020202020204" pitchFamily="34" charset="0"/>
                <a:cs typeface="Arial" panose="020B0604020202020204" pitchFamily="34" charset="0"/>
              </a:rPr>
              <a:t>On Blackboard)</a:t>
            </a:r>
            <a:endParaRPr lang="en-GB" sz="2800" dirty="0">
              <a:latin typeface="Arial" panose="020B0604020202020204" pitchFamily="34" charset="0"/>
              <a:cs typeface="Arial" panose="020B0604020202020204" pitchFamily="34" charset="0"/>
            </a:endParaRPr>
          </a:p>
        </p:txBody>
      </p:sp>
      <p:pic>
        <p:nvPicPr>
          <p:cNvPr id="1030" name="Picture 6" descr="https://www.britishecologicalsociety.org/wp-content/uploads/2018/04/Winner-Why-did-the-sloth-cross-the-road-710x47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8106" y="4413738"/>
            <a:ext cx="3594398" cy="239964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708637" y="5934670"/>
            <a:ext cx="5328592" cy="923330"/>
          </a:xfrm>
          <a:prstGeom prst="rect">
            <a:avLst/>
          </a:prstGeom>
          <a:noFill/>
        </p:spPr>
        <p:txBody>
          <a:bodyPr wrap="square" rtlCol="0">
            <a:spAutoFit/>
          </a:bodyPr>
          <a:lstStyle/>
          <a:p>
            <a:r>
              <a:rPr lang="en-GB" dirty="0"/>
              <a:t>Photo credit: Andrew Whitworth, </a:t>
            </a:r>
            <a:r>
              <a:rPr lang="en-GB" dirty="0" err="1"/>
              <a:t>Osa</a:t>
            </a:r>
            <a:r>
              <a:rPr lang="en-GB" dirty="0"/>
              <a:t> Conservation &amp; The University of Glasgow, UK, </a:t>
            </a:r>
            <a:r>
              <a:rPr lang="en-GB" i="1" dirty="0"/>
              <a:t>Why did the sloth cross the road?</a:t>
            </a:r>
            <a:endParaRPr lang="en-GB" dirty="0"/>
          </a:p>
        </p:txBody>
      </p:sp>
    </p:spTree>
    <p:extLst>
      <p:ext uri="{BB962C8B-B14F-4D97-AF65-F5344CB8AC3E}">
        <p14:creationId xmlns:p14="http://schemas.microsoft.com/office/powerpoint/2010/main" val="24520271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U">
      <a:dk1>
        <a:sysClr val="windowText" lastClr="000000"/>
      </a:dk1>
      <a:lt1>
        <a:sysClr val="window" lastClr="FFFFFF"/>
      </a:lt1>
      <a:dk2>
        <a:srgbClr val="75AAE5"/>
      </a:dk2>
      <a:lt2>
        <a:srgbClr val="FFFFFF"/>
      </a:lt2>
      <a:accent1>
        <a:srgbClr val="75AAE5"/>
      </a:accent1>
      <a:accent2>
        <a:srgbClr val="0B55A8"/>
      </a:accent2>
      <a:accent3>
        <a:srgbClr val="E80074"/>
      </a:accent3>
      <a:accent4>
        <a:srgbClr val="630031"/>
      </a:accent4>
      <a:accent5>
        <a:srgbClr val="FFC23D"/>
      </a:accent5>
      <a:accent6>
        <a:srgbClr val="A4A400"/>
      </a:accent6>
      <a:hlink>
        <a:srgbClr val="000000"/>
      </a:hlink>
      <a:folHlink>
        <a:srgbClr val="000000"/>
      </a:folHlink>
    </a:clrScheme>
    <a:fontScheme name="Office 2">
      <a:majorFont>
        <a:latin typeface="Helvetica"/>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rnd">
          <a:prstDash val="sysDot"/>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buNone/>
          <a:defRPr sz="2000" dirty="0"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1722</TotalTime>
  <Words>458</Words>
  <Application>Microsoft Office PowerPoint</Application>
  <PresentationFormat>Widescreen</PresentationFormat>
  <Paragraphs>80</Paragraphs>
  <Slides>12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Helvetica</vt:lpstr>
      <vt:lpstr>Lucida Grande</vt:lpstr>
      <vt:lpstr>Office Theme</vt:lpstr>
      <vt:lpstr>1_Office Theme</vt:lpstr>
      <vt:lpstr>Ecology</vt:lpstr>
      <vt:lpstr>Ecology</vt:lpstr>
      <vt:lpstr>Structure of course</vt:lpstr>
      <vt:lpstr>Structure of course (2)</vt:lpstr>
      <vt:lpstr>Structure of course (2)</vt:lpstr>
      <vt:lpstr>Structure of course (2)</vt:lpstr>
      <vt:lpstr>Structure of course (2)</vt:lpstr>
      <vt:lpstr>Structure of course (2)</vt:lpstr>
      <vt:lpstr>Structure of course (2)</vt:lpstr>
      <vt:lpstr>Structure of course (2)</vt:lpstr>
      <vt:lpstr>Learning objectives</vt:lpstr>
      <vt:lpstr>Reading for the first session</vt:lpstr>
    </vt:vector>
  </TitlesOfParts>
  <Company>The 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Ecology</dc:title>
  <dc:creator>Ellen Fry</dc:creator>
  <cp:lastModifiedBy>Nicholas Harvey</cp:lastModifiedBy>
  <cp:revision>36</cp:revision>
  <dcterms:created xsi:type="dcterms:W3CDTF">2020-06-01T11:41:21Z</dcterms:created>
  <dcterms:modified xsi:type="dcterms:W3CDTF">2021-05-11T20:52:05Z</dcterms:modified>
</cp:coreProperties>
</file>