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  <p:embeddedFont>
      <p:font typeface="Open Sans ExtraBold" panose="020B0906030804020204" pitchFamily="34" charset="0"/>
      <p:bold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3XwXc4dLG0tpWrZsGdSy412Qkm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e Flint Smith" initials="" lastIdx="4" clrIdx="0"/>
  <p:cmAuthor id="1" name="Georgios Avgerinopoulos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2CD99-6219-16EE-2573-FA1286F7131F}" v="6" dt="2026-02-22T14:18:17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customschemas.google.com/relationships/presentationmetadata" Target="meta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/>
              <a:t>. </a:t>
            </a:r>
            <a:endParaRPr/>
          </a:p>
        </p:txBody>
      </p:sp>
      <p:sp>
        <p:nvSpPr>
          <p:cNvPr id="50" name="Google Shape;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8894617" cy="40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/>
          <p:nvPr/>
        </p:nvSpPr>
        <p:spPr>
          <a:xfrm>
            <a:off x="2285999" y="4370120"/>
            <a:ext cx="432261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838200" y="1239210"/>
            <a:ext cx="10515600" cy="493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7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2"/>
          <p:cNvPicPr preferRelativeResize="0"/>
          <p:nvPr/>
        </p:nvPicPr>
        <p:blipFill rotWithShape="1">
          <a:blip r:embed="rId2">
            <a:alphaModFix/>
          </a:blip>
          <a:srcRect l="53717" t="15855" r="8275" b="19640"/>
          <a:stretch/>
        </p:blipFill>
        <p:spPr>
          <a:xfrm>
            <a:off x="6549080" y="1087395"/>
            <a:ext cx="4633785" cy="4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14875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3200"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orgos.avgerinopoulos@climatecompatiblegrowth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ie.flint-smith@climatecompatiblegrowth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" descr="Several logos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611" y="4367478"/>
            <a:ext cx="4175392" cy="183731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 txBox="1"/>
          <p:nvPr/>
        </p:nvSpPr>
        <p:spPr>
          <a:xfrm>
            <a:off x="561355" y="772010"/>
            <a:ext cx="50334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CLEWs++ Modelling Course</a:t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561355" y="1017338"/>
            <a:ext cx="758756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b="1" i="0" u="sng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LECTURE 14 </a:t>
            </a:r>
            <a:endParaRPr sz="4400" b="1" i="0" u="sng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Exercise for final assessment</a:t>
            </a:r>
            <a:endParaRPr sz="4400" b="1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/>
        </p:nvSpPr>
        <p:spPr>
          <a:xfrm>
            <a:off x="343847" y="150594"/>
            <a:ext cx="10767176" cy="76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 for final assessment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343847" y="1200124"/>
            <a:ext cx="106767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obtain the course certificate, you are required to complete the following exercise.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the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MDI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install the l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atest version of MUIO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your computer.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the instructions provided in the MDI.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 – Technology Database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file, no changes are required; simply open the file to ensure that links to subsequent files work correctly.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01_Tool – Calibration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file, go to the </a:t>
            </a:r>
            <a:r>
              <a:rPr lang="sv-SE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Country energy balance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tab and enter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India in cell </a:t>
            </a: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C1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Throughout this file and all subsequent files, you may use default values wherever they are available.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data preparation in the MDI is complete, use the generated data to build a 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single scenario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MUIO.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confirming that the model runs successfully and that the results are sensible, back up the model.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Upload the backed-up model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a cloud storage location and send the download link to: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sv-SE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giorgos.avgerinopoulos@climatecompatiblegrowth.com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sv-SE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annie.flint-smith@climatecompatiblegrowth.com</a:t>
            </a:r>
            <a:r>
              <a:rPr lang="sv-SE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of luck!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ctrTitle"/>
          </p:nvPr>
        </p:nvSpPr>
        <p:spPr>
          <a:xfrm>
            <a:off x="1" y="1952105"/>
            <a:ext cx="96078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sv-SE"/>
              <a:t>Thank you</a:t>
            </a:r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ubTitle" idx="1"/>
          </p:nvPr>
        </p:nvSpPr>
        <p:spPr>
          <a:xfrm>
            <a:off x="0" y="4339705"/>
            <a:ext cx="9607826" cy="19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v-SE"/>
              <a:t>www.climatecompatiblegrowth.com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G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Eunice Ramos</dc:creator>
  <cp:revision>4</cp:revision>
  <dcterms:created xsi:type="dcterms:W3CDTF">2019-06-09T10:25:43Z</dcterms:created>
  <dcterms:modified xsi:type="dcterms:W3CDTF">2026-02-22T14:18:28Z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